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1.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2.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3.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4.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48.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theme/theme50.xml" ContentType="application/vnd.openxmlformats-officedocument.theme+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2.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3.xml" ContentType="application/vnd.openxmlformats-officedocument.theme+xml"/>
  <Override PartName="/ppt/slideLayouts/slideLayout576.xml" ContentType="application/vnd.openxmlformats-officedocument.presentationml.slideLayout+xml"/>
  <Override PartName="/ppt/theme/theme5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5.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7.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8.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9.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60.xml" ContentType="application/vnd.openxmlformats-officedocument.theme+xml"/>
  <Override PartName="/ppt/slideLayouts/slideLayout650.xml" ContentType="application/vnd.openxmlformats-officedocument.presentationml.slideLayout+xml"/>
  <Override PartName="/ppt/theme/theme61.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62.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3.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4.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6.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7.xml" ContentType="application/vnd.openxmlformats-officedocument.theme+xml"/>
  <Override PartName="/ppt/slideLayouts/slideLayout713.xml" ContentType="application/vnd.openxmlformats-officedocument.presentationml.slideLayout+xml"/>
  <Override PartName="/ppt/theme/theme68.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69.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70.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1.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2.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3.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74.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75.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theme/theme76.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7.xml" ContentType="application/vnd.openxmlformats-officedocument.theme+xml"/>
  <Override PartName="/ppt/slideLayouts/slideLayout813.xml" ContentType="application/vnd.openxmlformats-officedocument.presentationml.slideLayout+xml"/>
  <Override PartName="/ppt/theme/theme78.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79.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80.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1.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theme/theme82.xml" ContentType="application/vnd.openxmlformats-officedocument.theme+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83.xml" ContentType="application/vnd.openxmlformats-officedocument.theme+xml"/>
  <Override PartName="/ppt/theme/themeOverride1.xml" ContentType="application/vnd.openxmlformats-officedocument.themeOverrid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84.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85.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86.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87.xml" ContentType="application/vnd.openxmlformats-officedocument.theme+xml"/>
  <Override PartName="/ppt/slideLayouts/slideLayout914.xml" ContentType="application/vnd.openxmlformats-officedocument.presentationml.slideLayout+xml"/>
  <Override PartName="/ppt/theme/theme88.xml" ContentType="application/vnd.openxmlformats-officedocument.theme+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theme/theme89.xml" ContentType="application/vnd.openxmlformats-officedocument.theme+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90.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1.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92.xml" ContentType="application/vnd.openxmlformats-officedocument.theme+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93.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theme/theme94.xml" ContentType="application/vnd.openxmlformats-officedocument.theme+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95.xml" ContentType="application/vnd.openxmlformats-officedocument.theme+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6.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theme/theme97.xml" ContentType="application/vnd.openxmlformats-officedocument.theme+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8.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theme/theme99.xml" ContentType="application/vnd.openxmlformats-officedocument.theme+xml"/>
  <Override PartName="/ppt/theme/theme10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1.xml" ContentType="application/vnd.openxmlformats-officedocument.presentationml.tags+xml"/>
  <Override PartName="/ppt/notesSlides/notesSlide37.xml" ContentType="application/vnd.openxmlformats-officedocument.presentationml.notesSlide+xml"/>
  <Override PartName="/ppt/theme/themeOverride4.xml" ContentType="application/vnd.openxmlformats-officedocument.themeOverr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2.xml" ContentType="application/vnd.openxmlformats-officedocument.presentationml.tag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5.xml" ContentType="application/vnd.openxmlformats-officedocument.themeOverride+xml"/>
  <Override PartName="/ppt/notesSlides/notesSlide50.xml" ContentType="application/vnd.openxmlformats-officedocument.presentationml.notesSlide+xml"/>
  <Override PartName="/ppt/theme/themeOverride6.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heme/themeOverride7.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8.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theme/themeOverride9.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heme/themeOverride10.xml" ContentType="application/vnd.openxmlformats-officedocument.themeOverr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2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2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2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2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0.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1.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2.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33.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34.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11.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embeddings/oleObject1.bin" ContentType="application/vnd.openxmlformats-officedocument.oleObject"/>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459" r:id="rId11"/>
    <p:sldMasterId id="2147488509" r:id="rId12"/>
    <p:sldMasterId id="2147488545" r:id="rId13"/>
    <p:sldMasterId id="2147488557" r:id="rId14"/>
    <p:sldMasterId id="2147488569" r:id="rId15"/>
    <p:sldMasterId id="2147488605" r:id="rId16"/>
    <p:sldMasterId id="2147488617" r:id="rId17"/>
    <p:sldMasterId id="2147488678" r:id="rId18"/>
    <p:sldMasterId id="2147488690" r:id="rId19"/>
    <p:sldMasterId id="2147488762" r:id="rId20"/>
    <p:sldMasterId id="2147488788" r:id="rId21"/>
    <p:sldMasterId id="2147488801" r:id="rId22"/>
    <p:sldMasterId id="2147488813" r:id="rId23"/>
    <p:sldMasterId id="2147488825" r:id="rId24"/>
    <p:sldMasterId id="2147488849" r:id="rId25"/>
    <p:sldMasterId id="2147488861" r:id="rId26"/>
    <p:sldMasterId id="2147488874" r:id="rId27"/>
    <p:sldMasterId id="2147488886" r:id="rId28"/>
    <p:sldMasterId id="2147488898" r:id="rId29"/>
    <p:sldMasterId id="2147488910" r:id="rId30"/>
    <p:sldMasterId id="2147488922" r:id="rId31"/>
    <p:sldMasterId id="2147488934" r:id="rId32"/>
    <p:sldMasterId id="2147488946" r:id="rId33"/>
    <p:sldMasterId id="2147488958" r:id="rId34"/>
    <p:sldMasterId id="2147488970" r:id="rId35"/>
    <p:sldMasterId id="2147488982" r:id="rId36"/>
    <p:sldMasterId id="2147488994" r:id="rId37"/>
    <p:sldMasterId id="2147489006" r:id="rId38"/>
    <p:sldMasterId id="2147489018" r:id="rId39"/>
    <p:sldMasterId id="2147489030" r:id="rId40"/>
    <p:sldMasterId id="2147489042" r:id="rId41"/>
    <p:sldMasterId id="2147489055" r:id="rId42"/>
    <p:sldMasterId id="2147489129" r:id="rId43"/>
    <p:sldMasterId id="2147489141" r:id="rId44"/>
    <p:sldMasterId id="2147489153" r:id="rId45"/>
    <p:sldMasterId id="2147489165" r:id="rId46"/>
    <p:sldMasterId id="2147489203" r:id="rId47"/>
    <p:sldMasterId id="2147489215" r:id="rId48"/>
    <p:sldMasterId id="2147489228" r:id="rId49"/>
    <p:sldMasterId id="2147489240" r:id="rId50"/>
    <p:sldMasterId id="2147489242" r:id="rId51"/>
    <p:sldMasterId id="2147489244" r:id="rId52"/>
    <p:sldMasterId id="2147489257" r:id="rId53"/>
    <p:sldMasterId id="2147489271" r:id="rId54"/>
    <p:sldMasterId id="2147489273" r:id="rId55"/>
    <p:sldMasterId id="2147489285" r:id="rId56"/>
    <p:sldMasterId id="2147489299" r:id="rId57"/>
    <p:sldMasterId id="2147489312" r:id="rId58"/>
    <p:sldMasterId id="2147489326" r:id="rId59"/>
    <p:sldMasterId id="2147489339" r:id="rId60"/>
    <p:sldMasterId id="2147489352" r:id="rId61"/>
    <p:sldMasterId id="2147489354" r:id="rId62"/>
    <p:sldMasterId id="2147489358" r:id="rId63"/>
    <p:sldMasterId id="2147489372" r:id="rId64"/>
    <p:sldMasterId id="2147489384" r:id="rId65"/>
    <p:sldMasterId id="2147489396" r:id="rId66"/>
    <p:sldMasterId id="2147489409" r:id="rId67"/>
    <p:sldMasterId id="2147489436" r:id="rId68"/>
    <p:sldMasterId id="2147489450" r:id="rId69"/>
    <p:sldMasterId id="2147489462" r:id="rId70"/>
    <p:sldMasterId id="2147489474" r:id="rId71"/>
    <p:sldMasterId id="2147489486" r:id="rId72"/>
    <p:sldMasterId id="2147489498" r:id="rId73"/>
    <p:sldMasterId id="2147489510" r:id="rId74"/>
    <p:sldMasterId id="2147489522" r:id="rId75"/>
    <p:sldMasterId id="2147489534" r:id="rId76"/>
    <p:sldMasterId id="2147489546" r:id="rId77"/>
    <p:sldMasterId id="2147489558" r:id="rId78"/>
    <p:sldMasterId id="2147489560" r:id="rId79"/>
    <p:sldMasterId id="2147489572" r:id="rId80"/>
    <p:sldMasterId id="2147489584" r:id="rId81"/>
    <p:sldMasterId id="2147489596" r:id="rId82"/>
    <p:sldMasterId id="2147489609" r:id="rId83"/>
    <p:sldMasterId id="2147489621" r:id="rId84"/>
    <p:sldMasterId id="2147489633" r:id="rId85"/>
    <p:sldMasterId id="2147489645" r:id="rId86"/>
    <p:sldMasterId id="2147489657" r:id="rId87"/>
    <p:sldMasterId id="2147489671" r:id="rId88"/>
    <p:sldMasterId id="2147489673" r:id="rId89"/>
    <p:sldMasterId id="2147489687" r:id="rId90"/>
    <p:sldMasterId id="2147489699" r:id="rId91"/>
    <p:sldMasterId id="2147489712" r:id="rId92"/>
    <p:sldMasterId id="2147489725" r:id="rId93"/>
    <p:sldMasterId id="2147489737" r:id="rId94"/>
    <p:sldMasterId id="2147489750" r:id="rId95"/>
    <p:sldMasterId id="2147489764" r:id="rId96"/>
    <p:sldMasterId id="2147489776" r:id="rId97"/>
    <p:sldMasterId id="2147489779" r:id="rId98"/>
    <p:sldMasterId id="2147489794" r:id="rId99"/>
  </p:sldMasterIdLst>
  <p:notesMasterIdLst>
    <p:notesMasterId r:id="rId455"/>
  </p:notesMasterIdLst>
  <p:sldIdLst>
    <p:sldId id="4043" r:id="rId100"/>
    <p:sldId id="4044" r:id="rId101"/>
    <p:sldId id="4045" r:id="rId102"/>
    <p:sldId id="4046" r:id="rId103"/>
    <p:sldId id="4047" r:id="rId104"/>
    <p:sldId id="4048" r:id="rId105"/>
    <p:sldId id="4049" r:id="rId106"/>
    <p:sldId id="4050" r:id="rId107"/>
    <p:sldId id="4051" r:id="rId108"/>
    <p:sldId id="5226" r:id="rId109"/>
    <p:sldId id="1679" r:id="rId110"/>
    <p:sldId id="1680" r:id="rId111"/>
    <p:sldId id="4052" r:id="rId112"/>
    <p:sldId id="4053" r:id="rId113"/>
    <p:sldId id="4054" r:id="rId114"/>
    <p:sldId id="4055" r:id="rId115"/>
    <p:sldId id="4056" r:id="rId116"/>
    <p:sldId id="4057" r:id="rId117"/>
    <p:sldId id="1077" r:id="rId118"/>
    <p:sldId id="817" r:id="rId119"/>
    <p:sldId id="611" r:id="rId120"/>
    <p:sldId id="612" r:id="rId121"/>
    <p:sldId id="613" r:id="rId122"/>
    <p:sldId id="614" r:id="rId123"/>
    <p:sldId id="615" r:id="rId124"/>
    <p:sldId id="620" r:id="rId125"/>
    <p:sldId id="621" r:id="rId126"/>
    <p:sldId id="622" r:id="rId127"/>
    <p:sldId id="623" r:id="rId128"/>
    <p:sldId id="624" r:id="rId129"/>
    <p:sldId id="625" r:id="rId130"/>
    <p:sldId id="626" r:id="rId131"/>
    <p:sldId id="627" r:id="rId132"/>
    <p:sldId id="628" r:id="rId133"/>
    <p:sldId id="629" r:id="rId134"/>
    <p:sldId id="630" r:id="rId135"/>
    <p:sldId id="631" r:id="rId136"/>
    <p:sldId id="632" r:id="rId137"/>
    <p:sldId id="633" r:id="rId138"/>
    <p:sldId id="634" r:id="rId139"/>
    <p:sldId id="635" r:id="rId140"/>
    <p:sldId id="636" r:id="rId141"/>
    <p:sldId id="637" r:id="rId142"/>
    <p:sldId id="638" r:id="rId143"/>
    <p:sldId id="639" r:id="rId144"/>
    <p:sldId id="640" r:id="rId145"/>
    <p:sldId id="4662" r:id="rId146"/>
    <p:sldId id="5237" r:id="rId147"/>
    <p:sldId id="5238" r:id="rId148"/>
    <p:sldId id="5239" r:id="rId149"/>
    <p:sldId id="642" r:id="rId150"/>
    <p:sldId id="5242" r:id="rId151"/>
    <p:sldId id="818" r:id="rId152"/>
    <p:sldId id="561" r:id="rId153"/>
    <p:sldId id="562" r:id="rId154"/>
    <p:sldId id="505" r:id="rId155"/>
    <p:sldId id="549" r:id="rId156"/>
    <p:sldId id="538" r:id="rId157"/>
    <p:sldId id="506" r:id="rId158"/>
    <p:sldId id="535" r:id="rId159"/>
    <p:sldId id="559" r:id="rId160"/>
    <p:sldId id="558" r:id="rId161"/>
    <p:sldId id="560" r:id="rId162"/>
    <p:sldId id="536" r:id="rId163"/>
    <p:sldId id="557" r:id="rId164"/>
    <p:sldId id="534" r:id="rId165"/>
    <p:sldId id="4038" r:id="rId166"/>
    <p:sldId id="508" r:id="rId167"/>
    <p:sldId id="4039" r:id="rId168"/>
    <p:sldId id="616" r:id="rId169"/>
    <p:sldId id="617" r:id="rId170"/>
    <p:sldId id="618" r:id="rId171"/>
    <p:sldId id="4027" r:id="rId172"/>
    <p:sldId id="619" r:id="rId173"/>
    <p:sldId id="4033" r:id="rId174"/>
    <p:sldId id="4034" r:id="rId175"/>
    <p:sldId id="528" r:id="rId176"/>
    <p:sldId id="529" r:id="rId177"/>
    <p:sldId id="531" r:id="rId178"/>
    <p:sldId id="4028" r:id="rId179"/>
    <p:sldId id="533" r:id="rId180"/>
    <p:sldId id="4029" r:id="rId181"/>
    <p:sldId id="4030" r:id="rId182"/>
    <p:sldId id="4031" r:id="rId183"/>
    <p:sldId id="4659" r:id="rId184"/>
    <p:sldId id="645" r:id="rId185"/>
    <p:sldId id="646" r:id="rId186"/>
    <p:sldId id="4035" r:id="rId187"/>
    <p:sldId id="4036" r:id="rId188"/>
    <p:sldId id="4037" r:id="rId189"/>
    <p:sldId id="577" r:id="rId190"/>
    <p:sldId id="4026" r:id="rId191"/>
    <p:sldId id="647" r:id="rId192"/>
    <p:sldId id="648" r:id="rId193"/>
    <p:sldId id="814" r:id="rId194"/>
    <p:sldId id="644" r:id="rId195"/>
    <p:sldId id="552" r:id="rId196"/>
    <p:sldId id="755" r:id="rId197"/>
    <p:sldId id="756" r:id="rId198"/>
    <p:sldId id="4040" r:id="rId199"/>
    <p:sldId id="578" r:id="rId200"/>
    <p:sldId id="579" r:id="rId201"/>
    <p:sldId id="574" r:id="rId202"/>
    <p:sldId id="813" r:id="rId203"/>
    <p:sldId id="5243" r:id="rId204"/>
    <p:sldId id="763" r:id="rId205"/>
    <p:sldId id="764" r:id="rId206"/>
    <p:sldId id="765" r:id="rId207"/>
    <p:sldId id="766" r:id="rId208"/>
    <p:sldId id="767" r:id="rId209"/>
    <p:sldId id="768" r:id="rId210"/>
    <p:sldId id="769" r:id="rId211"/>
    <p:sldId id="770" r:id="rId212"/>
    <p:sldId id="771" r:id="rId213"/>
    <p:sldId id="772" r:id="rId214"/>
    <p:sldId id="773" r:id="rId215"/>
    <p:sldId id="774" r:id="rId216"/>
    <p:sldId id="775" r:id="rId217"/>
    <p:sldId id="776" r:id="rId218"/>
    <p:sldId id="777" r:id="rId219"/>
    <p:sldId id="778" r:id="rId220"/>
    <p:sldId id="779" r:id="rId221"/>
    <p:sldId id="747" r:id="rId222"/>
    <p:sldId id="748" r:id="rId223"/>
    <p:sldId id="749" r:id="rId224"/>
    <p:sldId id="750" r:id="rId225"/>
    <p:sldId id="751" r:id="rId226"/>
    <p:sldId id="752" r:id="rId227"/>
    <p:sldId id="753" r:id="rId228"/>
    <p:sldId id="754" r:id="rId229"/>
    <p:sldId id="4665" r:id="rId230"/>
    <p:sldId id="980" r:id="rId231"/>
    <p:sldId id="4666" r:id="rId232"/>
    <p:sldId id="4667" r:id="rId233"/>
    <p:sldId id="4668" r:id="rId234"/>
    <p:sldId id="794" r:id="rId235"/>
    <p:sldId id="795" r:id="rId236"/>
    <p:sldId id="796" r:id="rId237"/>
    <p:sldId id="797" r:id="rId238"/>
    <p:sldId id="798" r:id="rId239"/>
    <p:sldId id="799" r:id="rId240"/>
    <p:sldId id="800" r:id="rId241"/>
    <p:sldId id="801" r:id="rId242"/>
    <p:sldId id="802" r:id="rId243"/>
    <p:sldId id="803" r:id="rId244"/>
    <p:sldId id="804" r:id="rId245"/>
    <p:sldId id="805" r:id="rId246"/>
    <p:sldId id="806" r:id="rId247"/>
    <p:sldId id="661" r:id="rId248"/>
    <p:sldId id="566" r:id="rId249"/>
    <p:sldId id="573" r:id="rId250"/>
    <p:sldId id="567" r:id="rId251"/>
    <p:sldId id="568" r:id="rId252"/>
    <p:sldId id="4205" r:id="rId253"/>
    <p:sldId id="4925" r:id="rId254"/>
    <p:sldId id="569" r:id="rId255"/>
    <p:sldId id="570" r:id="rId256"/>
    <p:sldId id="571" r:id="rId257"/>
    <p:sldId id="575" r:id="rId258"/>
    <p:sldId id="576" r:id="rId259"/>
    <p:sldId id="649" r:id="rId260"/>
    <p:sldId id="651" r:id="rId261"/>
    <p:sldId id="293" r:id="rId262"/>
    <p:sldId id="652" r:id="rId263"/>
    <p:sldId id="653" r:id="rId264"/>
    <p:sldId id="654" r:id="rId265"/>
    <p:sldId id="655" r:id="rId266"/>
    <p:sldId id="656" r:id="rId267"/>
    <p:sldId id="657" r:id="rId268"/>
    <p:sldId id="580" r:id="rId269"/>
    <p:sldId id="581" r:id="rId270"/>
    <p:sldId id="582" r:id="rId271"/>
    <p:sldId id="583" r:id="rId272"/>
    <p:sldId id="5244" r:id="rId273"/>
    <p:sldId id="584" r:id="rId274"/>
    <p:sldId id="585" r:id="rId275"/>
    <p:sldId id="586" r:id="rId276"/>
    <p:sldId id="587" r:id="rId277"/>
    <p:sldId id="588" r:id="rId278"/>
    <p:sldId id="589" r:id="rId279"/>
    <p:sldId id="658" r:id="rId280"/>
    <p:sldId id="5241" r:id="rId281"/>
    <p:sldId id="5240" r:id="rId282"/>
    <p:sldId id="659" r:id="rId283"/>
    <p:sldId id="660" r:id="rId284"/>
    <p:sldId id="590" r:id="rId285"/>
    <p:sldId id="591" r:id="rId286"/>
    <p:sldId id="592" r:id="rId287"/>
    <p:sldId id="593" r:id="rId288"/>
    <p:sldId id="662" r:id="rId289"/>
    <p:sldId id="663" r:id="rId290"/>
    <p:sldId id="664" r:id="rId291"/>
    <p:sldId id="665" r:id="rId292"/>
    <p:sldId id="666" r:id="rId293"/>
    <p:sldId id="667" r:id="rId294"/>
    <p:sldId id="643" r:id="rId295"/>
    <p:sldId id="4660" r:id="rId296"/>
    <p:sldId id="4661" r:id="rId297"/>
    <p:sldId id="668" r:id="rId298"/>
    <p:sldId id="4229" r:id="rId299"/>
    <p:sldId id="594" r:id="rId300"/>
    <p:sldId id="595" r:id="rId301"/>
    <p:sldId id="820" r:id="rId302"/>
    <p:sldId id="821" r:id="rId303"/>
    <p:sldId id="822" r:id="rId304"/>
    <p:sldId id="823" r:id="rId305"/>
    <p:sldId id="824" r:id="rId306"/>
    <p:sldId id="825" r:id="rId307"/>
    <p:sldId id="826" r:id="rId308"/>
    <p:sldId id="827" r:id="rId309"/>
    <p:sldId id="828" r:id="rId310"/>
    <p:sldId id="829" r:id="rId311"/>
    <p:sldId id="830" r:id="rId312"/>
    <p:sldId id="831" r:id="rId313"/>
    <p:sldId id="832" r:id="rId314"/>
    <p:sldId id="833" r:id="rId315"/>
    <p:sldId id="834" r:id="rId316"/>
    <p:sldId id="835" r:id="rId317"/>
    <p:sldId id="836" r:id="rId318"/>
    <p:sldId id="837" r:id="rId319"/>
    <p:sldId id="5245" r:id="rId320"/>
    <p:sldId id="365" r:id="rId321"/>
    <p:sldId id="5247" r:id="rId322"/>
    <p:sldId id="838" r:id="rId323"/>
    <p:sldId id="839" r:id="rId324"/>
    <p:sldId id="840" r:id="rId325"/>
    <p:sldId id="669" r:id="rId326"/>
    <p:sldId id="670" r:id="rId327"/>
    <p:sldId id="671" r:id="rId328"/>
    <p:sldId id="672" r:id="rId329"/>
    <p:sldId id="673" r:id="rId330"/>
    <p:sldId id="674" r:id="rId331"/>
    <p:sldId id="675" r:id="rId332"/>
    <p:sldId id="676" r:id="rId333"/>
    <p:sldId id="677" r:id="rId334"/>
    <p:sldId id="678" r:id="rId335"/>
    <p:sldId id="679" r:id="rId336"/>
    <p:sldId id="680" r:id="rId337"/>
    <p:sldId id="681" r:id="rId338"/>
    <p:sldId id="5235" r:id="rId339"/>
    <p:sldId id="682" r:id="rId340"/>
    <p:sldId id="683" r:id="rId341"/>
    <p:sldId id="684" r:id="rId342"/>
    <p:sldId id="685" r:id="rId343"/>
    <p:sldId id="807" r:id="rId344"/>
    <p:sldId id="808" r:id="rId345"/>
    <p:sldId id="809" r:id="rId346"/>
    <p:sldId id="810" r:id="rId347"/>
    <p:sldId id="811" r:id="rId348"/>
    <p:sldId id="812" r:id="rId349"/>
    <p:sldId id="686" r:id="rId350"/>
    <p:sldId id="687" r:id="rId351"/>
    <p:sldId id="688" r:id="rId352"/>
    <p:sldId id="760" r:id="rId353"/>
    <p:sldId id="761" r:id="rId354"/>
    <p:sldId id="757" r:id="rId355"/>
    <p:sldId id="758" r:id="rId356"/>
    <p:sldId id="5233" r:id="rId357"/>
    <p:sldId id="4041" r:id="rId358"/>
    <p:sldId id="689" r:id="rId359"/>
    <p:sldId id="691" r:id="rId360"/>
    <p:sldId id="692" r:id="rId361"/>
    <p:sldId id="610" r:id="rId362"/>
    <p:sldId id="690" r:id="rId363"/>
    <p:sldId id="693" r:id="rId364"/>
    <p:sldId id="4657" r:id="rId365"/>
    <p:sldId id="525" r:id="rId366"/>
    <p:sldId id="694" r:id="rId367"/>
    <p:sldId id="695" r:id="rId368"/>
    <p:sldId id="4042" r:id="rId369"/>
    <p:sldId id="696" r:id="rId370"/>
    <p:sldId id="697" r:id="rId371"/>
    <p:sldId id="841" r:id="rId372"/>
    <p:sldId id="842" r:id="rId373"/>
    <p:sldId id="843" r:id="rId374"/>
    <p:sldId id="844" r:id="rId375"/>
    <p:sldId id="556" r:id="rId376"/>
    <p:sldId id="698" r:id="rId377"/>
    <p:sldId id="845" r:id="rId378"/>
    <p:sldId id="699" r:id="rId379"/>
    <p:sldId id="602" r:id="rId380"/>
    <p:sldId id="530" r:id="rId381"/>
    <p:sldId id="603" r:id="rId382"/>
    <p:sldId id="700" r:id="rId383"/>
    <p:sldId id="701" r:id="rId384"/>
    <p:sldId id="702" r:id="rId385"/>
    <p:sldId id="703" r:id="rId386"/>
    <p:sldId id="4674" r:id="rId387"/>
    <p:sldId id="852" r:id="rId388"/>
    <p:sldId id="853" r:id="rId389"/>
    <p:sldId id="412" r:id="rId390"/>
    <p:sldId id="436" r:id="rId391"/>
    <p:sldId id="3337" r:id="rId392"/>
    <p:sldId id="437" r:id="rId393"/>
    <p:sldId id="464" r:id="rId394"/>
    <p:sldId id="297" r:id="rId395"/>
    <p:sldId id="438" r:id="rId396"/>
    <p:sldId id="352" r:id="rId397"/>
    <p:sldId id="371" r:id="rId398"/>
    <p:sldId id="385" r:id="rId399"/>
    <p:sldId id="386" r:id="rId400"/>
    <p:sldId id="372" r:id="rId401"/>
    <p:sldId id="3335" r:id="rId402"/>
    <p:sldId id="705" r:id="rId403"/>
    <p:sldId id="728" r:id="rId404"/>
    <p:sldId id="706" r:id="rId405"/>
    <p:sldId id="731" r:id="rId406"/>
    <p:sldId id="424" r:id="rId407"/>
    <p:sldId id="4938" r:id="rId408"/>
    <p:sldId id="426" r:id="rId409"/>
    <p:sldId id="471" r:id="rId410"/>
    <p:sldId id="472" r:id="rId411"/>
    <p:sldId id="473" r:id="rId412"/>
    <p:sldId id="4937" r:id="rId413"/>
    <p:sldId id="475" r:id="rId414"/>
    <p:sldId id="707" r:id="rId415"/>
    <p:sldId id="729" r:id="rId416"/>
    <p:sldId id="366" r:id="rId417"/>
    <p:sldId id="416" r:id="rId418"/>
    <p:sldId id="364" r:id="rId419"/>
    <p:sldId id="410" r:id="rId420"/>
    <p:sldId id="407" r:id="rId421"/>
    <p:sldId id="708" r:id="rId422"/>
    <p:sldId id="726" r:id="rId423"/>
    <p:sldId id="727" r:id="rId424"/>
    <p:sldId id="709" r:id="rId425"/>
    <p:sldId id="4658" r:id="rId426"/>
    <p:sldId id="5236" r:id="rId427"/>
    <p:sldId id="730" r:id="rId428"/>
    <p:sldId id="710" r:id="rId429"/>
    <p:sldId id="711" r:id="rId430"/>
    <p:sldId id="712" r:id="rId431"/>
    <p:sldId id="713" r:id="rId432"/>
    <p:sldId id="714" r:id="rId433"/>
    <p:sldId id="715" r:id="rId434"/>
    <p:sldId id="716" r:id="rId435"/>
    <p:sldId id="717" r:id="rId436"/>
    <p:sldId id="718" r:id="rId437"/>
    <p:sldId id="719" r:id="rId438"/>
    <p:sldId id="720" r:id="rId439"/>
    <p:sldId id="721" r:id="rId440"/>
    <p:sldId id="722" r:id="rId441"/>
    <p:sldId id="723" r:id="rId442"/>
    <p:sldId id="724" r:id="rId443"/>
    <p:sldId id="725" r:id="rId444"/>
    <p:sldId id="543" r:id="rId445"/>
    <p:sldId id="601" r:id="rId446"/>
    <p:sldId id="815" r:id="rId447"/>
    <p:sldId id="598" r:id="rId448"/>
    <p:sldId id="599" r:id="rId449"/>
    <p:sldId id="5234" r:id="rId450"/>
    <p:sldId id="486" r:id="rId451"/>
    <p:sldId id="539" r:id="rId452"/>
    <p:sldId id="532" r:id="rId453"/>
    <p:sldId id="732" r:id="rId454"/>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043"/>
            <p14:sldId id="4044"/>
            <p14:sldId id="4045"/>
            <p14:sldId id="4046"/>
            <p14:sldId id="4047"/>
            <p14:sldId id="4048"/>
            <p14:sldId id="4049"/>
            <p14:sldId id="4050"/>
            <p14:sldId id="4051"/>
            <p14:sldId id="5226"/>
            <p14:sldId id="1679"/>
            <p14:sldId id="1680"/>
            <p14:sldId id="4052"/>
            <p14:sldId id="4053"/>
            <p14:sldId id="4054"/>
            <p14:sldId id="4055"/>
            <p14:sldId id="4056"/>
            <p14:sldId id="4057"/>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4662"/>
            <p14:sldId id="5237"/>
            <p14:sldId id="5238"/>
            <p14:sldId id="5239"/>
            <p14:sldId id="642"/>
            <p14:sldId id="5242"/>
          </p14:sldIdLst>
        </p14:section>
        <p14:section name="Sermon" id="{23E6F24E-66EE-834C-A617-E65C0F5DA7DE}">
          <p14:sldIdLst>
            <p14:sldId id="818"/>
            <p14:sldId id="561"/>
            <p14:sldId id="562"/>
            <p14:sldId id="505"/>
            <p14:sldId id="549"/>
            <p14:sldId id="538"/>
            <p14:sldId id="506"/>
            <p14:sldId id="535"/>
            <p14:sldId id="559"/>
            <p14:sldId id="558"/>
            <p14:sldId id="560"/>
            <p14:sldId id="536"/>
            <p14:sldId id="557"/>
            <p14:sldId id="534"/>
            <p14:sldId id="4038"/>
            <p14:sldId id="508"/>
            <p14:sldId id="4039"/>
          </p14:sldIdLst>
        </p14:section>
        <p14:section name="Chapters" id="{791E7EAF-5284-E746-AC0A-6FE533F83E1E}">
          <p14:sldIdLst>
            <p14:sldId id="616"/>
            <p14:sldId id="617"/>
            <p14:sldId id="618"/>
            <p14:sldId id="4027"/>
            <p14:sldId id="619"/>
            <p14:sldId id="4033"/>
            <p14:sldId id="4034"/>
            <p14:sldId id="528"/>
            <p14:sldId id="529"/>
            <p14:sldId id="531"/>
            <p14:sldId id="4028"/>
            <p14:sldId id="533"/>
            <p14:sldId id="4029"/>
            <p14:sldId id="4030"/>
            <p14:sldId id="4031"/>
            <p14:sldId id="4659"/>
            <p14:sldId id="645"/>
            <p14:sldId id="646"/>
            <p14:sldId id="4035"/>
            <p14:sldId id="4036"/>
            <p14:sldId id="4037"/>
            <p14:sldId id="577"/>
            <p14:sldId id="4026"/>
            <p14:sldId id="647"/>
            <p14:sldId id="648"/>
            <p14:sldId id="814"/>
            <p14:sldId id="644"/>
            <p14:sldId id="552"/>
            <p14:sldId id="755"/>
            <p14:sldId id="756"/>
            <p14:sldId id="4040"/>
            <p14:sldId id="578"/>
            <p14:sldId id="579"/>
            <p14:sldId id="574"/>
            <p14:sldId id="813"/>
            <p14:sldId id="5243"/>
            <p14:sldId id="763"/>
            <p14:sldId id="764"/>
            <p14:sldId id="765"/>
            <p14:sldId id="766"/>
            <p14:sldId id="767"/>
            <p14:sldId id="768"/>
            <p14:sldId id="769"/>
            <p14:sldId id="770"/>
            <p14:sldId id="771"/>
            <p14:sldId id="772"/>
            <p14:sldId id="773"/>
            <p14:sldId id="774"/>
            <p14:sldId id="775"/>
            <p14:sldId id="776"/>
            <p14:sldId id="777"/>
            <p14:sldId id="778"/>
            <p14:sldId id="779"/>
            <p14:sldId id="747"/>
            <p14:sldId id="748"/>
            <p14:sldId id="749"/>
            <p14:sldId id="750"/>
            <p14:sldId id="751"/>
            <p14:sldId id="752"/>
            <p14:sldId id="753"/>
            <p14:sldId id="754"/>
            <p14:sldId id="4665"/>
            <p14:sldId id="980"/>
            <p14:sldId id="4666"/>
            <p14:sldId id="4667"/>
            <p14:sldId id="4668"/>
            <p14:sldId id="794"/>
            <p14:sldId id="795"/>
            <p14:sldId id="796"/>
            <p14:sldId id="797"/>
            <p14:sldId id="798"/>
            <p14:sldId id="799"/>
            <p14:sldId id="800"/>
            <p14:sldId id="801"/>
            <p14:sldId id="802"/>
            <p14:sldId id="803"/>
            <p14:sldId id="804"/>
            <p14:sldId id="805"/>
            <p14:sldId id="806"/>
            <p14:sldId id="661"/>
            <p14:sldId id="566"/>
            <p14:sldId id="573"/>
            <p14:sldId id="567"/>
            <p14:sldId id="568"/>
            <p14:sldId id="4205"/>
            <p14:sldId id="4925"/>
            <p14:sldId id="569"/>
            <p14:sldId id="570"/>
            <p14:sldId id="571"/>
            <p14:sldId id="575"/>
            <p14:sldId id="576"/>
            <p14:sldId id="649"/>
            <p14:sldId id="651"/>
            <p14:sldId id="293"/>
            <p14:sldId id="652"/>
            <p14:sldId id="653"/>
            <p14:sldId id="654"/>
            <p14:sldId id="655"/>
            <p14:sldId id="656"/>
            <p14:sldId id="657"/>
            <p14:sldId id="580"/>
            <p14:sldId id="581"/>
            <p14:sldId id="582"/>
            <p14:sldId id="583"/>
            <p14:sldId id="5244"/>
            <p14:sldId id="584"/>
            <p14:sldId id="585"/>
            <p14:sldId id="586"/>
            <p14:sldId id="587"/>
            <p14:sldId id="588"/>
            <p14:sldId id="589"/>
            <p14:sldId id="658"/>
            <p14:sldId id="5241"/>
            <p14:sldId id="5240"/>
            <p14:sldId id="659"/>
            <p14:sldId id="660"/>
            <p14:sldId id="590"/>
            <p14:sldId id="591"/>
            <p14:sldId id="592"/>
            <p14:sldId id="593"/>
            <p14:sldId id="662"/>
            <p14:sldId id="663"/>
            <p14:sldId id="664"/>
            <p14:sldId id="665"/>
            <p14:sldId id="666"/>
            <p14:sldId id="667"/>
            <p14:sldId id="643"/>
            <p14:sldId id="4660"/>
            <p14:sldId id="4661"/>
            <p14:sldId id="668"/>
            <p14:sldId id="4229"/>
            <p14:sldId id="594"/>
            <p14:sldId id="595"/>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5245"/>
            <p14:sldId id="365"/>
            <p14:sldId id="5247"/>
            <p14:sldId id="838"/>
            <p14:sldId id="839"/>
            <p14:sldId id="840"/>
            <p14:sldId id="669"/>
            <p14:sldId id="670"/>
            <p14:sldId id="671"/>
            <p14:sldId id="672"/>
            <p14:sldId id="673"/>
            <p14:sldId id="674"/>
            <p14:sldId id="675"/>
            <p14:sldId id="676"/>
            <p14:sldId id="677"/>
            <p14:sldId id="678"/>
            <p14:sldId id="679"/>
            <p14:sldId id="680"/>
            <p14:sldId id="681"/>
            <p14:sldId id="5235"/>
            <p14:sldId id="682"/>
            <p14:sldId id="683"/>
            <p14:sldId id="684"/>
            <p14:sldId id="685"/>
            <p14:sldId id="807"/>
            <p14:sldId id="808"/>
            <p14:sldId id="809"/>
            <p14:sldId id="810"/>
            <p14:sldId id="811"/>
            <p14:sldId id="812"/>
            <p14:sldId id="686"/>
            <p14:sldId id="687"/>
            <p14:sldId id="688"/>
            <p14:sldId id="760"/>
            <p14:sldId id="761"/>
            <p14:sldId id="757"/>
            <p14:sldId id="758"/>
            <p14:sldId id="5233"/>
            <p14:sldId id="4041"/>
            <p14:sldId id="689"/>
            <p14:sldId id="691"/>
            <p14:sldId id="692"/>
            <p14:sldId id="610"/>
            <p14:sldId id="690"/>
            <p14:sldId id="693"/>
            <p14:sldId id="4657"/>
            <p14:sldId id="525"/>
            <p14:sldId id="694"/>
            <p14:sldId id="695"/>
            <p14:sldId id="4042"/>
            <p14:sldId id="696"/>
            <p14:sldId id="697"/>
            <p14:sldId id="841"/>
            <p14:sldId id="842"/>
            <p14:sldId id="843"/>
            <p14:sldId id="844"/>
            <p14:sldId id="556"/>
            <p14:sldId id="698"/>
            <p14:sldId id="845"/>
            <p14:sldId id="699"/>
            <p14:sldId id="602"/>
            <p14:sldId id="530"/>
            <p14:sldId id="603"/>
            <p14:sldId id="700"/>
            <p14:sldId id="701"/>
            <p14:sldId id="702"/>
            <p14:sldId id="703"/>
            <p14:sldId id="4674"/>
            <p14:sldId id="852"/>
            <p14:sldId id="853"/>
            <p14:sldId id="412"/>
            <p14:sldId id="436"/>
            <p14:sldId id="3337"/>
            <p14:sldId id="437"/>
            <p14:sldId id="464"/>
            <p14:sldId id="297"/>
            <p14:sldId id="438"/>
            <p14:sldId id="352"/>
            <p14:sldId id="371"/>
            <p14:sldId id="385"/>
            <p14:sldId id="386"/>
            <p14:sldId id="372"/>
            <p14:sldId id="3335"/>
            <p14:sldId id="705"/>
            <p14:sldId id="728"/>
            <p14:sldId id="706"/>
            <p14:sldId id="731"/>
            <p14:sldId id="424"/>
            <p14:sldId id="4938"/>
            <p14:sldId id="426"/>
            <p14:sldId id="471"/>
            <p14:sldId id="472"/>
            <p14:sldId id="473"/>
            <p14:sldId id="4937"/>
            <p14:sldId id="475"/>
            <p14:sldId id="707"/>
            <p14:sldId id="729"/>
            <p14:sldId id="366"/>
            <p14:sldId id="416"/>
            <p14:sldId id="364"/>
            <p14:sldId id="410"/>
            <p14:sldId id="407"/>
            <p14:sldId id="708"/>
            <p14:sldId id="726"/>
            <p14:sldId id="727"/>
            <p14:sldId id="709"/>
            <p14:sldId id="4658"/>
            <p14:sldId id="5236"/>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725"/>
            <p14:sldId id="543"/>
            <p14:sldId id="601"/>
            <p14:sldId id="815"/>
            <p14:sldId id="598"/>
            <p14:sldId id="599"/>
            <p14:sldId id="5234"/>
            <p14:sldId id="486"/>
            <p14:sldId id="539"/>
            <p14:sldId id="532"/>
            <p14:sldId id="732"/>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3434" autoAdjust="0"/>
    <p:restoredTop sz="76744" autoAdjust="0"/>
  </p:normalViewPr>
  <p:slideViewPr>
    <p:cSldViewPr>
      <p:cViewPr varScale="1">
        <p:scale>
          <a:sx n="70" d="100"/>
          <a:sy n="70" d="100"/>
        </p:scale>
        <p:origin x="200" y="1048"/>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0"/>
    </p:cViewPr>
  </p:notesTextViewPr>
  <p:sorterViewPr>
    <p:cViewPr varScale="1">
      <p:scale>
        <a:sx n="30" d="100"/>
        <a:sy n="30" d="100"/>
      </p:scale>
      <p:origin x="0" y="110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8.xml"/><Relationship Id="rId299" Type="http://schemas.openxmlformats.org/officeDocument/2006/relationships/slide" Target="slides/slide20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0.xml"/><Relationship Id="rId324" Type="http://schemas.openxmlformats.org/officeDocument/2006/relationships/slide" Target="slides/slide225.xml"/><Relationship Id="rId366" Type="http://schemas.openxmlformats.org/officeDocument/2006/relationships/slide" Target="slides/slide267.xml"/><Relationship Id="rId170" Type="http://schemas.openxmlformats.org/officeDocument/2006/relationships/slide" Target="slides/slide71.xml"/><Relationship Id="rId226" Type="http://schemas.openxmlformats.org/officeDocument/2006/relationships/slide" Target="slides/slide127.xml"/><Relationship Id="rId433" Type="http://schemas.openxmlformats.org/officeDocument/2006/relationships/slide" Target="slides/slide334.xml"/><Relationship Id="rId268" Type="http://schemas.openxmlformats.org/officeDocument/2006/relationships/slide" Target="slides/slide16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9.xml"/><Relationship Id="rId335" Type="http://schemas.openxmlformats.org/officeDocument/2006/relationships/slide" Target="slides/slide236.xml"/><Relationship Id="rId377" Type="http://schemas.openxmlformats.org/officeDocument/2006/relationships/slide" Target="slides/slide278.xml"/><Relationship Id="rId5" Type="http://schemas.openxmlformats.org/officeDocument/2006/relationships/slideMaster" Target="slideMasters/slideMaster5.xml"/><Relationship Id="rId181" Type="http://schemas.openxmlformats.org/officeDocument/2006/relationships/slide" Target="slides/slide82.xml"/><Relationship Id="rId237" Type="http://schemas.openxmlformats.org/officeDocument/2006/relationships/slide" Target="slides/slide138.xml"/><Relationship Id="rId402" Type="http://schemas.openxmlformats.org/officeDocument/2006/relationships/slide" Target="slides/slide303.xml"/><Relationship Id="rId279" Type="http://schemas.openxmlformats.org/officeDocument/2006/relationships/slide" Target="slides/slide180.xml"/><Relationship Id="rId444" Type="http://schemas.openxmlformats.org/officeDocument/2006/relationships/slide" Target="slides/slide345.xml"/><Relationship Id="rId43" Type="http://schemas.openxmlformats.org/officeDocument/2006/relationships/slideMaster" Target="slideMasters/slideMaster43.xml"/><Relationship Id="rId139" Type="http://schemas.openxmlformats.org/officeDocument/2006/relationships/slide" Target="slides/slide40.xml"/><Relationship Id="rId290" Type="http://schemas.openxmlformats.org/officeDocument/2006/relationships/slide" Target="slides/slide191.xml"/><Relationship Id="rId304" Type="http://schemas.openxmlformats.org/officeDocument/2006/relationships/slide" Target="slides/slide205.xml"/><Relationship Id="rId346" Type="http://schemas.openxmlformats.org/officeDocument/2006/relationships/slide" Target="slides/slide247.xml"/><Relationship Id="rId388" Type="http://schemas.openxmlformats.org/officeDocument/2006/relationships/slide" Target="slides/slide289.xml"/><Relationship Id="rId85" Type="http://schemas.openxmlformats.org/officeDocument/2006/relationships/slideMaster" Target="slideMasters/slideMaster85.xml"/><Relationship Id="rId150" Type="http://schemas.openxmlformats.org/officeDocument/2006/relationships/slide" Target="slides/slide51.xml"/><Relationship Id="rId192" Type="http://schemas.openxmlformats.org/officeDocument/2006/relationships/slide" Target="slides/slide93.xml"/><Relationship Id="rId206" Type="http://schemas.openxmlformats.org/officeDocument/2006/relationships/slide" Target="slides/slide107.xml"/><Relationship Id="rId413" Type="http://schemas.openxmlformats.org/officeDocument/2006/relationships/slide" Target="slides/slide314.xml"/><Relationship Id="rId248" Type="http://schemas.openxmlformats.org/officeDocument/2006/relationships/slide" Target="slides/slide149.xml"/><Relationship Id="rId455" Type="http://schemas.openxmlformats.org/officeDocument/2006/relationships/notesMaster" Target="notesMasters/notesMaster1.xml"/><Relationship Id="rId12" Type="http://schemas.openxmlformats.org/officeDocument/2006/relationships/slideMaster" Target="slideMasters/slideMaster12.xml"/><Relationship Id="rId108" Type="http://schemas.openxmlformats.org/officeDocument/2006/relationships/slide" Target="slides/slide9.xml"/><Relationship Id="rId315" Type="http://schemas.openxmlformats.org/officeDocument/2006/relationships/slide" Target="slides/slide216.xml"/><Relationship Id="rId357" Type="http://schemas.openxmlformats.org/officeDocument/2006/relationships/slide" Target="slides/slide25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2.xml"/><Relationship Id="rId217" Type="http://schemas.openxmlformats.org/officeDocument/2006/relationships/slide" Target="slides/slide118.xml"/><Relationship Id="rId399" Type="http://schemas.openxmlformats.org/officeDocument/2006/relationships/slide" Target="slides/slide300.xml"/><Relationship Id="rId259" Type="http://schemas.openxmlformats.org/officeDocument/2006/relationships/slide" Target="slides/slide160.xml"/><Relationship Id="rId424" Type="http://schemas.openxmlformats.org/officeDocument/2006/relationships/slide" Target="slides/slide325.xml"/><Relationship Id="rId23" Type="http://schemas.openxmlformats.org/officeDocument/2006/relationships/slideMaster" Target="slideMasters/slideMaster23.xml"/><Relationship Id="rId119" Type="http://schemas.openxmlformats.org/officeDocument/2006/relationships/slide" Target="slides/slide20.xml"/><Relationship Id="rId270" Type="http://schemas.openxmlformats.org/officeDocument/2006/relationships/slide" Target="slides/slide171.xml"/><Relationship Id="rId326" Type="http://schemas.openxmlformats.org/officeDocument/2006/relationships/slide" Target="slides/slide227.xml"/><Relationship Id="rId65" Type="http://schemas.openxmlformats.org/officeDocument/2006/relationships/slideMaster" Target="slideMasters/slideMaster65.xml"/><Relationship Id="rId130" Type="http://schemas.openxmlformats.org/officeDocument/2006/relationships/slide" Target="slides/slide31.xml"/><Relationship Id="rId368" Type="http://schemas.openxmlformats.org/officeDocument/2006/relationships/slide" Target="slides/slide269.xml"/><Relationship Id="rId172" Type="http://schemas.openxmlformats.org/officeDocument/2006/relationships/slide" Target="slides/slide73.xml"/><Relationship Id="rId228" Type="http://schemas.openxmlformats.org/officeDocument/2006/relationships/slide" Target="slides/slide129.xml"/><Relationship Id="rId435" Type="http://schemas.openxmlformats.org/officeDocument/2006/relationships/slide" Target="slides/slide336.xml"/><Relationship Id="rId281" Type="http://schemas.openxmlformats.org/officeDocument/2006/relationships/slide" Target="slides/slide182.xml"/><Relationship Id="rId337" Type="http://schemas.openxmlformats.org/officeDocument/2006/relationships/slide" Target="slides/slide23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2.xml"/><Relationship Id="rId379" Type="http://schemas.openxmlformats.org/officeDocument/2006/relationships/slide" Target="slides/slide280.xml"/><Relationship Id="rId7" Type="http://schemas.openxmlformats.org/officeDocument/2006/relationships/slideMaster" Target="slideMasters/slideMaster7.xml"/><Relationship Id="rId183" Type="http://schemas.openxmlformats.org/officeDocument/2006/relationships/slide" Target="slides/slide84.xml"/><Relationship Id="rId239" Type="http://schemas.openxmlformats.org/officeDocument/2006/relationships/slide" Target="slides/slide140.xml"/><Relationship Id="rId390" Type="http://schemas.openxmlformats.org/officeDocument/2006/relationships/slide" Target="slides/slide291.xml"/><Relationship Id="rId404" Type="http://schemas.openxmlformats.org/officeDocument/2006/relationships/slide" Target="slides/slide305.xml"/><Relationship Id="rId446" Type="http://schemas.openxmlformats.org/officeDocument/2006/relationships/slide" Target="slides/slide347.xml"/><Relationship Id="rId250" Type="http://schemas.openxmlformats.org/officeDocument/2006/relationships/slide" Target="slides/slide151.xml"/><Relationship Id="rId292" Type="http://schemas.openxmlformats.org/officeDocument/2006/relationships/slide" Target="slides/slide193.xml"/><Relationship Id="rId306" Type="http://schemas.openxmlformats.org/officeDocument/2006/relationships/slide" Target="slides/slide207.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1.xml"/><Relationship Id="rId348" Type="http://schemas.openxmlformats.org/officeDocument/2006/relationships/slide" Target="slides/slide249.xml"/><Relationship Id="rId152" Type="http://schemas.openxmlformats.org/officeDocument/2006/relationships/slide" Target="slides/slide53.xml"/><Relationship Id="rId194" Type="http://schemas.openxmlformats.org/officeDocument/2006/relationships/slide" Target="slides/slide95.xml"/><Relationship Id="rId208" Type="http://schemas.openxmlformats.org/officeDocument/2006/relationships/slide" Target="slides/slide109.xml"/><Relationship Id="rId415" Type="http://schemas.openxmlformats.org/officeDocument/2006/relationships/slide" Target="slides/slide316.xml"/><Relationship Id="rId457" Type="http://schemas.openxmlformats.org/officeDocument/2006/relationships/viewProps" Target="viewProps.xml"/><Relationship Id="rId261" Type="http://schemas.openxmlformats.org/officeDocument/2006/relationships/slide" Target="slides/slide16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8.xml"/><Relationship Id="rId359" Type="http://schemas.openxmlformats.org/officeDocument/2006/relationships/slide" Target="slides/slide260.xml"/><Relationship Id="rId98" Type="http://schemas.openxmlformats.org/officeDocument/2006/relationships/slideMaster" Target="slideMasters/slideMaster98.xml"/><Relationship Id="rId121" Type="http://schemas.openxmlformats.org/officeDocument/2006/relationships/slide" Target="slides/slide22.xml"/><Relationship Id="rId163" Type="http://schemas.openxmlformats.org/officeDocument/2006/relationships/slide" Target="slides/slide64.xml"/><Relationship Id="rId219" Type="http://schemas.openxmlformats.org/officeDocument/2006/relationships/slide" Target="slides/slide120.xml"/><Relationship Id="rId370" Type="http://schemas.openxmlformats.org/officeDocument/2006/relationships/slide" Target="slides/slide271.xml"/><Relationship Id="rId426" Type="http://schemas.openxmlformats.org/officeDocument/2006/relationships/slide" Target="slides/slide327.xml"/><Relationship Id="rId230" Type="http://schemas.openxmlformats.org/officeDocument/2006/relationships/slide" Target="slides/slide13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3.xml"/><Relationship Id="rId328" Type="http://schemas.openxmlformats.org/officeDocument/2006/relationships/slide" Target="slides/slide229.xml"/><Relationship Id="rId132" Type="http://schemas.openxmlformats.org/officeDocument/2006/relationships/slide" Target="slides/slide33.xml"/><Relationship Id="rId174" Type="http://schemas.openxmlformats.org/officeDocument/2006/relationships/slide" Target="slides/slide75.xml"/><Relationship Id="rId381" Type="http://schemas.openxmlformats.org/officeDocument/2006/relationships/slide" Target="slides/slide282.xml"/><Relationship Id="rId241" Type="http://schemas.openxmlformats.org/officeDocument/2006/relationships/slide" Target="slides/slide142.xml"/><Relationship Id="rId437" Type="http://schemas.openxmlformats.org/officeDocument/2006/relationships/slide" Target="slides/slide338.xml"/><Relationship Id="rId36" Type="http://schemas.openxmlformats.org/officeDocument/2006/relationships/slideMaster" Target="slideMasters/slideMaster36.xml"/><Relationship Id="rId283" Type="http://schemas.openxmlformats.org/officeDocument/2006/relationships/slide" Target="slides/slide184.xml"/><Relationship Id="rId339" Type="http://schemas.openxmlformats.org/officeDocument/2006/relationships/slide" Target="slides/slide240.xml"/><Relationship Id="rId78" Type="http://schemas.openxmlformats.org/officeDocument/2006/relationships/slideMaster" Target="slideMasters/slideMaster78.xml"/><Relationship Id="rId101" Type="http://schemas.openxmlformats.org/officeDocument/2006/relationships/slide" Target="slides/slide2.xml"/><Relationship Id="rId143" Type="http://schemas.openxmlformats.org/officeDocument/2006/relationships/slide" Target="slides/slide44.xml"/><Relationship Id="rId185" Type="http://schemas.openxmlformats.org/officeDocument/2006/relationships/slide" Target="slides/slide86.xml"/><Relationship Id="rId350" Type="http://schemas.openxmlformats.org/officeDocument/2006/relationships/slide" Target="slides/slide251.xml"/><Relationship Id="rId406" Type="http://schemas.openxmlformats.org/officeDocument/2006/relationships/slide" Target="slides/slide307.xml"/><Relationship Id="rId9" Type="http://schemas.openxmlformats.org/officeDocument/2006/relationships/slideMaster" Target="slideMasters/slideMaster9.xml"/><Relationship Id="rId210" Type="http://schemas.openxmlformats.org/officeDocument/2006/relationships/slide" Target="slides/slide111.xml"/><Relationship Id="rId392" Type="http://schemas.openxmlformats.org/officeDocument/2006/relationships/slide" Target="slides/slide293.xml"/><Relationship Id="rId448" Type="http://schemas.openxmlformats.org/officeDocument/2006/relationships/slide" Target="slides/slide349.xml"/><Relationship Id="rId252" Type="http://schemas.openxmlformats.org/officeDocument/2006/relationships/slide" Target="slides/slide153.xml"/><Relationship Id="rId294" Type="http://schemas.openxmlformats.org/officeDocument/2006/relationships/slide" Target="slides/slide195.xml"/><Relationship Id="rId308" Type="http://schemas.openxmlformats.org/officeDocument/2006/relationships/slide" Target="slides/slide20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3.xml"/><Relationship Id="rId154" Type="http://schemas.openxmlformats.org/officeDocument/2006/relationships/slide" Target="slides/slide55.xml"/><Relationship Id="rId361" Type="http://schemas.openxmlformats.org/officeDocument/2006/relationships/slide" Target="slides/slide262.xml"/><Relationship Id="rId196" Type="http://schemas.openxmlformats.org/officeDocument/2006/relationships/slide" Target="slides/slide97.xml"/><Relationship Id="rId417" Type="http://schemas.openxmlformats.org/officeDocument/2006/relationships/slide" Target="slides/slide318.xml"/><Relationship Id="rId459" Type="http://schemas.openxmlformats.org/officeDocument/2006/relationships/tableStyles" Target="tableStyles.xml"/><Relationship Id="rId16" Type="http://schemas.openxmlformats.org/officeDocument/2006/relationships/slideMaster" Target="slideMasters/slideMaster16.xml"/><Relationship Id="rId221" Type="http://schemas.openxmlformats.org/officeDocument/2006/relationships/slide" Target="slides/slide122.xml"/><Relationship Id="rId263" Type="http://schemas.openxmlformats.org/officeDocument/2006/relationships/slide" Target="slides/slide164.xml"/><Relationship Id="rId319" Type="http://schemas.openxmlformats.org/officeDocument/2006/relationships/slide" Target="slides/slide220.xml"/><Relationship Id="rId58" Type="http://schemas.openxmlformats.org/officeDocument/2006/relationships/slideMaster" Target="slideMasters/slideMaster58.xml"/><Relationship Id="rId123" Type="http://schemas.openxmlformats.org/officeDocument/2006/relationships/slide" Target="slides/slide24.xml"/><Relationship Id="rId330" Type="http://schemas.openxmlformats.org/officeDocument/2006/relationships/slide" Target="slides/slide231.xml"/><Relationship Id="rId165" Type="http://schemas.openxmlformats.org/officeDocument/2006/relationships/slide" Target="slides/slide66.xml"/><Relationship Id="rId372" Type="http://schemas.openxmlformats.org/officeDocument/2006/relationships/slide" Target="slides/slide273.xml"/><Relationship Id="rId428" Type="http://schemas.openxmlformats.org/officeDocument/2006/relationships/slide" Target="slides/slide329.xml"/><Relationship Id="rId232" Type="http://schemas.openxmlformats.org/officeDocument/2006/relationships/slide" Target="slides/slide133.xml"/><Relationship Id="rId274" Type="http://schemas.openxmlformats.org/officeDocument/2006/relationships/slide" Target="slides/slide17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5.xml"/><Relationship Id="rId80" Type="http://schemas.openxmlformats.org/officeDocument/2006/relationships/slideMaster" Target="slideMasters/slideMaster80.xml"/><Relationship Id="rId176" Type="http://schemas.openxmlformats.org/officeDocument/2006/relationships/slide" Target="slides/slide77.xml"/><Relationship Id="rId341" Type="http://schemas.openxmlformats.org/officeDocument/2006/relationships/slide" Target="slides/slide242.xml"/><Relationship Id="rId383" Type="http://schemas.openxmlformats.org/officeDocument/2006/relationships/slide" Target="slides/slide284.xml"/><Relationship Id="rId439" Type="http://schemas.openxmlformats.org/officeDocument/2006/relationships/slide" Target="slides/slide340.xml"/><Relationship Id="rId201" Type="http://schemas.openxmlformats.org/officeDocument/2006/relationships/slide" Target="slides/slide102.xml"/><Relationship Id="rId243" Type="http://schemas.openxmlformats.org/officeDocument/2006/relationships/slide" Target="slides/slide144.xml"/><Relationship Id="rId285" Type="http://schemas.openxmlformats.org/officeDocument/2006/relationships/slide" Target="slides/slide186.xml"/><Relationship Id="rId450" Type="http://schemas.openxmlformats.org/officeDocument/2006/relationships/slide" Target="slides/slide351.xml"/><Relationship Id="rId38" Type="http://schemas.openxmlformats.org/officeDocument/2006/relationships/slideMaster" Target="slideMasters/slideMaster38.xml"/><Relationship Id="rId103" Type="http://schemas.openxmlformats.org/officeDocument/2006/relationships/slide" Target="slides/slide4.xml"/><Relationship Id="rId310" Type="http://schemas.openxmlformats.org/officeDocument/2006/relationships/slide" Target="slides/slide211.xml"/><Relationship Id="rId91" Type="http://schemas.openxmlformats.org/officeDocument/2006/relationships/slideMaster" Target="slideMasters/slideMaster91.xml"/><Relationship Id="rId145" Type="http://schemas.openxmlformats.org/officeDocument/2006/relationships/slide" Target="slides/slide46.xml"/><Relationship Id="rId187" Type="http://schemas.openxmlformats.org/officeDocument/2006/relationships/slide" Target="slides/slide88.xml"/><Relationship Id="rId352" Type="http://schemas.openxmlformats.org/officeDocument/2006/relationships/slide" Target="slides/slide253.xml"/><Relationship Id="rId394" Type="http://schemas.openxmlformats.org/officeDocument/2006/relationships/slide" Target="slides/slide295.xml"/><Relationship Id="rId408" Type="http://schemas.openxmlformats.org/officeDocument/2006/relationships/slide" Target="slides/slide309.xml"/><Relationship Id="rId212" Type="http://schemas.openxmlformats.org/officeDocument/2006/relationships/slide" Target="slides/slide113.xml"/><Relationship Id="rId254" Type="http://schemas.openxmlformats.org/officeDocument/2006/relationships/slide" Target="slides/slide155.xml"/><Relationship Id="rId49" Type="http://schemas.openxmlformats.org/officeDocument/2006/relationships/slideMaster" Target="slideMasters/slideMaster49.xml"/><Relationship Id="rId114" Type="http://schemas.openxmlformats.org/officeDocument/2006/relationships/slide" Target="slides/slide15.xml"/><Relationship Id="rId296" Type="http://schemas.openxmlformats.org/officeDocument/2006/relationships/slide" Target="slides/slide197.xml"/><Relationship Id="rId60" Type="http://schemas.openxmlformats.org/officeDocument/2006/relationships/slideMaster" Target="slideMasters/slideMaster60.xml"/><Relationship Id="rId156" Type="http://schemas.openxmlformats.org/officeDocument/2006/relationships/slide" Target="slides/slide57.xml"/><Relationship Id="rId198" Type="http://schemas.openxmlformats.org/officeDocument/2006/relationships/slide" Target="slides/slide99.xml"/><Relationship Id="rId321" Type="http://schemas.openxmlformats.org/officeDocument/2006/relationships/slide" Target="slides/slide222.xml"/><Relationship Id="rId363" Type="http://schemas.openxmlformats.org/officeDocument/2006/relationships/slide" Target="slides/slide264.xml"/><Relationship Id="rId419" Type="http://schemas.openxmlformats.org/officeDocument/2006/relationships/slide" Target="slides/slide320.xml"/><Relationship Id="rId223" Type="http://schemas.openxmlformats.org/officeDocument/2006/relationships/slide" Target="slides/slide124.xml"/><Relationship Id="rId430" Type="http://schemas.openxmlformats.org/officeDocument/2006/relationships/slide" Target="slides/slide331.xml"/><Relationship Id="rId18" Type="http://schemas.openxmlformats.org/officeDocument/2006/relationships/slideMaster" Target="slideMasters/slideMaster18.xml"/><Relationship Id="rId265" Type="http://schemas.openxmlformats.org/officeDocument/2006/relationships/slide" Target="slides/slide166.xml"/><Relationship Id="rId125" Type="http://schemas.openxmlformats.org/officeDocument/2006/relationships/slide" Target="slides/slide26.xml"/><Relationship Id="rId167" Type="http://schemas.openxmlformats.org/officeDocument/2006/relationships/slide" Target="slides/slide68.xml"/><Relationship Id="rId332" Type="http://schemas.openxmlformats.org/officeDocument/2006/relationships/slide" Target="slides/slide233.xml"/><Relationship Id="rId374" Type="http://schemas.openxmlformats.org/officeDocument/2006/relationships/slide" Target="slides/slide275.xml"/><Relationship Id="rId71" Type="http://schemas.openxmlformats.org/officeDocument/2006/relationships/slideMaster" Target="slideMasters/slideMaster71.xml"/><Relationship Id="rId234" Type="http://schemas.openxmlformats.org/officeDocument/2006/relationships/slide" Target="slides/slide13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6.xml"/><Relationship Id="rId276" Type="http://schemas.openxmlformats.org/officeDocument/2006/relationships/slide" Target="slides/slide177.xml"/><Relationship Id="rId297" Type="http://schemas.openxmlformats.org/officeDocument/2006/relationships/slide" Target="slides/slide198.xml"/><Relationship Id="rId441" Type="http://schemas.openxmlformats.org/officeDocument/2006/relationships/slide" Target="slides/slide342.xml"/><Relationship Id="rId40" Type="http://schemas.openxmlformats.org/officeDocument/2006/relationships/slideMaster" Target="slideMasters/slideMaster40.xml"/><Relationship Id="rId115" Type="http://schemas.openxmlformats.org/officeDocument/2006/relationships/slide" Target="slides/slide16.xml"/><Relationship Id="rId136" Type="http://schemas.openxmlformats.org/officeDocument/2006/relationships/slide" Target="slides/slide37.xml"/><Relationship Id="rId157" Type="http://schemas.openxmlformats.org/officeDocument/2006/relationships/slide" Target="slides/slide58.xml"/><Relationship Id="rId178" Type="http://schemas.openxmlformats.org/officeDocument/2006/relationships/slide" Target="slides/slide79.xml"/><Relationship Id="rId301" Type="http://schemas.openxmlformats.org/officeDocument/2006/relationships/slide" Target="slides/slide202.xml"/><Relationship Id="rId322" Type="http://schemas.openxmlformats.org/officeDocument/2006/relationships/slide" Target="slides/slide223.xml"/><Relationship Id="rId343" Type="http://schemas.openxmlformats.org/officeDocument/2006/relationships/slide" Target="slides/slide244.xml"/><Relationship Id="rId364" Type="http://schemas.openxmlformats.org/officeDocument/2006/relationships/slide" Target="slides/slide265.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0.xml"/><Relationship Id="rId203" Type="http://schemas.openxmlformats.org/officeDocument/2006/relationships/slide" Target="slides/slide104.xml"/><Relationship Id="rId385" Type="http://schemas.openxmlformats.org/officeDocument/2006/relationships/slide" Target="slides/slide286.xml"/><Relationship Id="rId19" Type="http://schemas.openxmlformats.org/officeDocument/2006/relationships/slideMaster" Target="slideMasters/slideMaster19.xml"/><Relationship Id="rId224" Type="http://schemas.openxmlformats.org/officeDocument/2006/relationships/slide" Target="slides/slide125.xml"/><Relationship Id="rId245" Type="http://schemas.openxmlformats.org/officeDocument/2006/relationships/slide" Target="slides/slide146.xml"/><Relationship Id="rId266" Type="http://schemas.openxmlformats.org/officeDocument/2006/relationships/slide" Target="slides/slide167.xml"/><Relationship Id="rId287" Type="http://schemas.openxmlformats.org/officeDocument/2006/relationships/slide" Target="slides/slide188.xml"/><Relationship Id="rId410" Type="http://schemas.openxmlformats.org/officeDocument/2006/relationships/slide" Target="slides/slide311.xml"/><Relationship Id="rId431" Type="http://schemas.openxmlformats.org/officeDocument/2006/relationships/slide" Target="slides/slide332.xml"/><Relationship Id="rId452" Type="http://schemas.openxmlformats.org/officeDocument/2006/relationships/slide" Target="slides/slide353.xml"/><Relationship Id="rId30" Type="http://schemas.openxmlformats.org/officeDocument/2006/relationships/slideMaster" Target="slideMasters/slideMaster30.xml"/><Relationship Id="rId105" Type="http://schemas.openxmlformats.org/officeDocument/2006/relationships/slide" Target="slides/slide6.xml"/><Relationship Id="rId126" Type="http://schemas.openxmlformats.org/officeDocument/2006/relationships/slide" Target="slides/slide27.xml"/><Relationship Id="rId147" Type="http://schemas.openxmlformats.org/officeDocument/2006/relationships/slide" Target="slides/slide48.xml"/><Relationship Id="rId168" Type="http://schemas.openxmlformats.org/officeDocument/2006/relationships/slide" Target="slides/slide69.xml"/><Relationship Id="rId312" Type="http://schemas.openxmlformats.org/officeDocument/2006/relationships/slide" Target="slides/slide213.xml"/><Relationship Id="rId333" Type="http://schemas.openxmlformats.org/officeDocument/2006/relationships/slide" Target="slides/slide234.xml"/><Relationship Id="rId354"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0.xml"/><Relationship Id="rId375" Type="http://schemas.openxmlformats.org/officeDocument/2006/relationships/slide" Target="slides/slide276.xml"/><Relationship Id="rId396" Type="http://schemas.openxmlformats.org/officeDocument/2006/relationships/slide" Target="slides/slide297.xml"/><Relationship Id="rId3" Type="http://schemas.openxmlformats.org/officeDocument/2006/relationships/slideMaster" Target="slideMasters/slideMaster3.xml"/><Relationship Id="rId214" Type="http://schemas.openxmlformats.org/officeDocument/2006/relationships/slide" Target="slides/slide115.xml"/><Relationship Id="rId235" Type="http://schemas.openxmlformats.org/officeDocument/2006/relationships/slide" Target="slides/slide136.xml"/><Relationship Id="rId256" Type="http://schemas.openxmlformats.org/officeDocument/2006/relationships/slide" Target="slides/slide157.xml"/><Relationship Id="rId277" Type="http://schemas.openxmlformats.org/officeDocument/2006/relationships/slide" Target="slides/slide178.xml"/><Relationship Id="rId298" Type="http://schemas.openxmlformats.org/officeDocument/2006/relationships/slide" Target="slides/slide199.xml"/><Relationship Id="rId400" Type="http://schemas.openxmlformats.org/officeDocument/2006/relationships/slide" Target="slides/slide301.xml"/><Relationship Id="rId421" Type="http://schemas.openxmlformats.org/officeDocument/2006/relationships/slide" Target="slides/slide322.xml"/><Relationship Id="rId442" Type="http://schemas.openxmlformats.org/officeDocument/2006/relationships/slide" Target="slides/slide343.xml"/><Relationship Id="rId116" Type="http://schemas.openxmlformats.org/officeDocument/2006/relationships/slide" Target="slides/slide17.xml"/><Relationship Id="rId137" Type="http://schemas.openxmlformats.org/officeDocument/2006/relationships/slide" Target="slides/slide38.xml"/><Relationship Id="rId158" Type="http://schemas.openxmlformats.org/officeDocument/2006/relationships/slide" Target="slides/slide59.xml"/><Relationship Id="rId302" Type="http://schemas.openxmlformats.org/officeDocument/2006/relationships/slide" Target="slides/slide203.xml"/><Relationship Id="rId323" Type="http://schemas.openxmlformats.org/officeDocument/2006/relationships/slide" Target="slides/slide224.xml"/><Relationship Id="rId344"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0.xml"/><Relationship Id="rId365" Type="http://schemas.openxmlformats.org/officeDocument/2006/relationships/slide" Target="slides/slide266.xml"/><Relationship Id="rId386" Type="http://schemas.openxmlformats.org/officeDocument/2006/relationships/slide" Target="slides/slide287.xml"/><Relationship Id="rId190" Type="http://schemas.openxmlformats.org/officeDocument/2006/relationships/slide" Target="slides/slide91.xml"/><Relationship Id="rId204" Type="http://schemas.openxmlformats.org/officeDocument/2006/relationships/slide" Target="slides/slide105.xml"/><Relationship Id="rId225" Type="http://schemas.openxmlformats.org/officeDocument/2006/relationships/slide" Target="slides/slide126.xml"/><Relationship Id="rId246" Type="http://schemas.openxmlformats.org/officeDocument/2006/relationships/slide" Target="slides/slide147.xml"/><Relationship Id="rId267" Type="http://schemas.openxmlformats.org/officeDocument/2006/relationships/slide" Target="slides/slide168.xml"/><Relationship Id="rId288" Type="http://schemas.openxmlformats.org/officeDocument/2006/relationships/slide" Target="slides/slide189.xml"/><Relationship Id="rId411" Type="http://schemas.openxmlformats.org/officeDocument/2006/relationships/slide" Target="slides/slide312.xml"/><Relationship Id="rId432" Type="http://schemas.openxmlformats.org/officeDocument/2006/relationships/slide" Target="slides/slide333.xml"/><Relationship Id="rId453" Type="http://schemas.openxmlformats.org/officeDocument/2006/relationships/slide" Target="slides/slide354.xml"/><Relationship Id="rId106" Type="http://schemas.openxmlformats.org/officeDocument/2006/relationships/slide" Target="slides/slide7.xml"/><Relationship Id="rId127" Type="http://schemas.openxmlformats.org/officeDocument/2006/relationships/slide" Target="slides/slide28.xml"/><Relationship Id="rId313" Type="http://schemas.openxmlformats.org/officeDocument/2006/relationships/slide" Target="slides/slide21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9.xml"/><Relationship Id="rId169" Type="http://schemas.openxmlformats.org/officeDocument/2006/relationships/slide" Target="slides/slide70.xml"/><Relationship Id="rId334" Type="http://schemas.openxmlformats.org/officeDocument/2006/relationships/slide" Target="slides/slide235.xml"/><Relationship Id="rId355" Type="http://schemas.openxmlformats.org/officeDocument/2006/relationships/slide" Target="slides/slide256.xml"/><Relationship Id="rId376" Type="http://schemas.openxmlformats.org/officeDocument/2006/relationships/slide" Target="slides/slide277.xml"/><Relationship Id="rId397"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81.xml"/><Relationship Id="rId215" Type="http://schemas.openxmlformats.org/officeDocument/2006/relationships/slide" Target="slides/slide116.xml"/><Relationship Id="rId236" Type="http://schemas.openxmlformats.org/officeDocument/2006/relationships/slide" Target="slides/slide137.xml"/><Relationship Id="rId257" Type="http://schemas.openxmlformats.org/officeDocument/2006/relationships/slide" Target="slides/slide158.xml"/><Relationship Id="rId278" Type="http://schemas.openxmlformats.org/officeDocument/2006/relationships/slide" Target="slides/slide179.xml"/><Relationship Id="rId401" Type="http://schemas.openxmlformats.org/officeDocument/2006/relationships/slide" Target="slides/slide302.xml"/><Relationship Id="rId422" Type="http://schemas.openxmlformats.org/officeDocument/2006/relationships/slide" Target="slides/slide323.xml"/><Relationship Id="rId443" Type="http://schemas.openxmlformats.org/officeDocument/2006/relationships/slide" Target="slides/slide344.xml"/><Relationship Id="rId303" Type="http://schemas.openxmlformats.org/officeDocument/2006/relationships/slide" Target="slides/slide20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9.xml"/><Relationship Id="rId345" Type="http://schemas.openxmlformats.org/officeDocument/2006/relationships/slide" Target="slides/slide246.xml"/><Relationship Id="rId387" Type="http://schemas.openxmlformats.org/officeDocument/2006/relationships/slide" Target="slides/slide288.xml"/><Relationship Id="rId191" Type="http://schemas.openxmlformats.org/officeDocument/2006/relationships/slide" Target="slides/slide92.xml"/><Relationship Id="rId205" Type="http://schemas.openxmlformats.org/officeDocument/2006/relationships/slide" Target="slides/slide106.xml"/><Relationship Id="rId247" Type="http://schemas.openxmlformats.org/officeDocument/2006/relationships/slide" Target="slides/slide148.xml"/><Relationship Id="rId412" Type="http://schemas.openxmlformats.org/officeDocument/2006/relationships/slide" Target="slides/slide313.xml"/><Relationship Id="rId107" Type="http://schemas.openxmlformats.org/officeDocument/2006/relationships/slide" Target="slides/slide8.xml"/><Relationship Id="rId289" Type="http://schemas.openxmlformats.org/officeDocument/2006/relationships/slide" Target="slides/slide190.xml"/><Relationship Id="rId454" Type="http://schemas.openxmlformats.org/officeDocument/2006/relationships/slide" Target="slides/slide35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0.xml"/><Relationship Id="rId314" Type="http://schemas.openxmlformats.org/officeDocument/2006/relationships/slide" Target="slides/slide215.xml"/><Relationship Id="rId356" Type="http://schemas.openxmlformats.org/officeDocument/2006/relationships/slide" Target="slides/slide257.xml"/><Relationship Id="rId398" Type="http://schemas.openxmlformats.org/officeDocument/2006/relationships/slide" Target="slides/slide299.xml"/><Relationship Id="rId95" Type="http://schemas.openxmlformats.org/officeDocument/2006/relationships/slideMaster" Target="slideMasters/slideMaster95.xml"/><Relationship Id="rId160" Type="http://schemas.openxmlformats.org/officeDocument/2006/relationships/slide" Target="slides/slide61.xml"/><Relationship Id="rId216" Type="http://schemas.openxmlformats.org/officeDocument/2006/relationships/slide" Target="slides/slide117.xml"/><Relationship Id="rId423" Type="http://schemas.openxmlformats.org/officeDocument/2006/relationships/slide" Target="slides/slide324.xml"/><Relationship Id="rId258" Type="http://schemas.openxmlformats.org/officeDocument/2006/relationships/slide" Target="slides/slide15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9.xml"/><Relationship Id="rId325" Type="http://schemas.openxmlformats.org/officeDocument/2006/relationships/slide" Target="slides/slide226.xml"/><Relationship Id="rId367" Type="http://schemas.openxmlformats.org/officeDocument/2006/relationships/slide" Target="slides/slide268.xml"/><Relationship Id="rId171" Type="http://schemas.openxmlformats.org/officeDocument/2006/relationships/slide" Target="slides/slide72.xml"/><Relationship Id="rId227" Type="http://schemas.openxmlformats.org/officeDocument/2006/relationships/slide" Target="slides/slide128.xml"/><Relationship Id="rId269" Type="http://schemas.openxmlformats.org/officeDocument/2006/relationships/slide" Target="slides/slide170.xml"/><Relationship Id="rId434" Type="http://schemas.openxmlformats.org/officeDocument/2006/relationships/slide" Target="slides/slide335.xml"/><Relationship Id="rId33" Type="http://schemas.openxmlformats.org/officeDocument/2006/relationships/slideMaster" Target="slideMasters/slideMaster33.xml"/><Relationship Id="rId129" Type="http://schemas.openxmlformats.org/officeDocument/2006/relationships/slide" Target="slides/slide30.xml"/><Relationship Id="rId280" Type="http://schemas.openxmlformats.org/officeDocument/2006/relationships/slide" Target="slides/slide181.xml"/><Relationship Id="rId336" Type="http://schemas.openxmlformats.org/officeDocument/2006/relationships/slide" Target="slides/slide237.xml"/><Relationship Id="rId75" Type="http://schemas.openxmlformats.org/officeDocument/2006/relationships/slideMaster" Target="slideMasters/slideMaster75.xml"/><Relationship Id="rId140" Type="http://schemas.openxmlformats.org/officeDocument/2006/relationships/slide" Target="slides/slide41.xml"/><Relationship Id="rId182" Type="http://schemas.openxmlformats.org/officeDocument/2006/relationships/slide" Target="slides/slide83.xml"/><Relationship Id="rId378" Type="http://schemas.openxmlformats.org/officeDocument/2006/relationships/slide" Target="slides/slide279.xml"/><Relationship Id="rId403" Type="http://schemas.openxmlformats.org/officeDocument/2006/relationships/slide" Target="slides/slide304.xml"/><Relationship Id="rId6" Type="http://schemas.openxmlformats.org/officeDocument/2006/relationships/slideMaster" Target="slideMasters/slideMaster6.xml"/><Relationship Id="rId238" Type="http://schemas.openxmlformats.org/officeDocument/2006/relationships/slide" Target="slides/slide139.xml"/><Relationship Id="rId445" Type="http://schemas.openxmlformats.org/officeDocument/2006/relationships/slide" Target="slides/slide346.xml"/><Relationship Id="rId291" Type="http://schemas.openxmlformats.org/officeDocument/2006/relationships/slide" Target="slides/slide192.xml"/><Relationship Id="rId305" Type="http://schemas.openxmlformats.org/officeDocument/2006/relationships/slide" Target="slides/slide206.xml"/><Relationship Id="rId347" Type="http://schemas.openxmlformats.org/officeDocument/2006/relationships/slide" Target="slides/slide24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2.xml"/><Relationship Id="rId389" Type="http://schemas.openxmlformats.org/officeDocument/2006/relationships/slide" Target="slides/slide290.xml"/><Relationship Id="rId193" Type="http://schemas.openxmlformats.org/officeDocument/2006/relationships/slide" Target="slides/slide94.xml"/><Relationship Id="rId207" Type="http://schemas.openxmlformats.org/officeDocument/2006/relationships/slide" Target="slides/slide108.xml"/><Relationship Id="rId249" Type="http://schemas.openxmlformats.org/officeDocument/2006/relationships/slide" Target="slides/slide150.xml"/><Relationship Id="rId414" Type="http://schemas.openxmlformats.org/officeDocument/2006/relationships/slide" Target="slides/slide315.xml"/><Relationship Id="rId456" Type="http://schemas.openxmlformats.org/officeDocument/2006/relationships/presProps" Target="presProps.xml"/><Relationship Id="rId13" Type="http://schemas.openxmlformats.org/officeDocument/2006/relationships/slideMaster" Target="slideMasters/slideMaster13.xml"/><Relationship Id="rId109" Type="http://schemas.openxmlformats.org/officeDocument/2006/relationships/slide" Target="slides/slide10.xml"/><Relationship Id="rId260" Type="http://schemas.openxmlformats.org/officeDocument/2006/relationships/slide" Target="slides/slide161.xml"/><Relationship Id="rId316" Type="http://schemas.openxmlformats.org/officeDocument/2006/relationships/slide" Target="slides/slide21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1.xml"/><Relationship Id="rId358" Type="http://schemas.openxmlformats.org/officeDocument/2006/relationships/slide" Target="slides/slide259.xml"/><Relationship Id="rId162" Type="http://schemas.openxmlformats.org/officeDocument/2006/relationships/slide" Target="slides/slide63.xml"/><Relationship Id="rId218" Type="http://schemas.openxmlformats.org/officeDocument/2006/relationships/slide" Target="slides/slide119.xml"/><Relationship Id="rId425" Type="http://schemas.openxmlformats.org/officeDocument/2006/relationships/slide" Target="slides/slide326.xml"/><Relationship Id="rId271" Type="http://schemas.openxmlformats.org/officeDocument/2006/relationships/slide" Target="slides/slide17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2.xml"/><Relationship Id="rId327" Type="http://schemas.openxmlformats.org/officeDocument/2006/relationships/slide" Target="slides/slide228.xml"/><Relationship Id="rId369" Type="http://schemas.openxmlformats.org/officeDocument/2006/relationships/slide" Target="slides/slide270.xml"/><Relationship Id="rId173" Type="http://schemas.openxmlformats.org/officeDocument/2006/relationships/slide" Target="slides/slide74.xml"/><Relationship Id="rId229" Type="http://schemas.openxmlformats.org/officeDocument/2006/relationships/slide" Target="slides/slide130.xml"/><Relationship Id="rId380" Type="http://schemas.openxmlformats.org/officeDocument/2006/relationships/slide" Target="slides/slide281.xml"/><Relationship Id="rId436" Type="http://schemas.openxmlformats.org/officeDocument/2006/relationships/slide" Target="slides/slide337.xml"/><Relationship Id="rId240" Type="http://schemas.openxmlformats.org/officeDocument/2006/relationships/slide" Target="slides/slide14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xml"/><Relationship Id="rId282" Type="http://schemas.openxmlformats.org/officeDocument/2006/relationships/slide" Target="slides/slide183.xml"/><Relationship Id="rId338" Type="http://schemas.openxmlformats.org/officeDocument/2006/relationships/slide" Target="slides/slide239.xml"/><Relationship Id="rId8" Type="http://schemas.openxmlformats.org/officeDocument/2006/relationships/slideMaster" Target="slideMasters/slideMaster8.xml"/><Relationship Id="rId142" Type="http://schemas.openxmlformats.org/officeDocument/2006/relationships/slide" Target="slides/slide43.xml"/><Relationship Id="rId184" Type="http://schemas.openxmlformats.org/officeDocument/2006/relationships/slide" Target="slides/slide85.xml"/><Relationship Id="rId391" Type="http://schemas.openxmlformats.org/officeDocument/2006/relationships/slide" Target="slides/slide292.xml"/><Relationship Id="rId405" Type="http://schemas.openxmlformats.org/officeDocument/2006/relationships/slide" Target="slides/slide306.xml"/><Relationship Id="rId447" Type="http://schemas.openxmlformats.org/officeDocument/2006/relationships/slide" Target="slides/slide348.xml"/><Relationship Id="rId251" Type="http://schemas.openxmlformats.org/officeDocument/2006/relationships/slide" Target="slides/slide152.xml"/><Relationship Id="rId46" Type="http://schemas.openxmlformats.org/officeDocument/2006/relationships/slideMaster" Target="slideMasters/slideMaster46.xml"/><Relationship Id="rId293" Type="http://schemas.openxmlformats.org/officeDocument/2006/relationships/slide" Target="slides/slide194.xml"/><Relationship Id="rId307" Type="http://schemas.openxmlformats.org/officeDocument/2006/relationships/slide" Target="slides/slide208.xml"/><Relationship Id="rId349" Type="http://schemas.openxmlformats.org/officeDocument/2006/relationships/slide" Target="slides/slide250.xml"/><Relationship Id="rId88" Type="http://schemas.openxmlformats.org/officeDocument/2006/relationships/slideMaster" Target="slideMasters/slideMaster88.xml"/><Relationship Id="rId111" Type="http://schemas.openxmlformats.org/officeDocument/2006/relationships/slide" Target="slides/slide12.xml"/><Relationship Id="rId153" Type="http://schemas.openxmlformats.org/officeDocument/2006/relationships/slide" Target="slides/slide54.xml"/><Relationship Id="rId195" Type="http://schemas.openxmlformats.org/officeDocument/2006/relationships/slide" Target="slides/slide96.xml"/><Relationship Id="rId209" Type="http://schemas.openxmlformats.org/officeDocument/2006/relationships/slide" Target="slides/slide110.xml"/><Relationship Id="rId360" Type="http://schemas.openxmlformats.org/officeDocument/2006/relationships/slide" Target="slides/slide261.xml"/><Relationship Id="rId416" Type="http://schemas.openxmlformats.org/officeDocument/2006/relationships/slide" Target="slides/slide317.xml"/><Relationship Id="rId220" Type="http://schemas.openxmlformats.org/officeDocument/2006/relationships/slide" Target="slides/slide121.xml"/><Relationship Id="rId458" Type="http://schemas.openxmlformats.org/officeDocument/2006/relationships/theme" Target="theme/theme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3.xml"/><Relationship Id="rId318" Type="http://schemas.openxmlformats.org/officeDocument/2006/relationships/slide" Target="slides/slide219.xml"/><Relationship Id="rId99" Type="http://schemas.openxmlformats.org/officeDocument/2006/relationships/slideMaster" Target="slideMasters/slideMaster99.xml"/><Relationship Id="rId122" Type="http://schemas.openxmlformats.org/officeDocument/2006/relationships/slide" Target="slides/slide23.xml"/><Relationship Id="rId164" Type="http://schemas.openxmlformats.org/officeDocument/2006/relationships/slide" Target="slides/slide65.xml"/><Relationship Id="rId371" Type="http://schemas.openxmlformats.org/officeDocument/2006/relationships/slide" Target="slides/slide272.xml"/><Relationship Id="rId427" Type="http://schemas.openxmlformats.org/officeDocument/2006/relationships/slide" Target="slides/slide328.xml"/><Relationship Id="rId26" Type="http://schemas.openxmlformats.org/officeDocument/2006/relationships/slideMaster" Target="slideMasters/slideMaster26.xml"/><Relationship Id="rId231" Type="http://schemas.openxmlformats.org/officeDocument/2006/relationships/slide" Target="slides/slide132.xml"/><Relationship Id="rId273" Type="http://schemas.openxmlformats.org/officeDocument/2006/relationships/slide" Target="slides/slide174.xml"/><Relationship Id="rId329" Type="http://schemas.openxmlformats.org/officeDocument/2006/relationships/slide" Target="slides/slide230.xml"/><Relationship Id="rId68" Type="http://schemas.openxmlformats.org/officeDocument/2006/relationships/slideMaster" Target="slideMasters/slideMaster68.xml"/><Relationship Id="rId133" Type="http://schemas.openxmlformats.org/officeDocument/2006/relationships/slide" Target="slides/slide34.xml"/><Relationship Id="rId175" Type="http://schemas.openxmlformats.org/officeDocument/2006/relationships/slide" Target="slides/slide76.xml"/><Relationship Id="rId340" Type="http://schemas.openxmlformats.org/officeDocument/2006/relationships/slide" Target="slides/slide241.xml"/><Relationship Id="rId200" Type="http://schemas.openxmlformats.org/officeDocument/2006/relationships/slide" Target="slides/slide101.xml"/><Relationship Id="rId382" Type="http://schemas.openxmlformats.org/officeDocument/2006/relationships/slide" Target="slides/slide283.xml"/><Relationship Id="rId438" Type="http://schemas.openxmlformats.org/officeDocument/2006/relationships/slide" Target="slides/slide339.xml"/><Relationship Id="rId242" Type="http://schemas.openxmlformats.org/officeDocument/2006/relationships/slide" Target="slides/slide143.xml"/><Relationship Id="rId284" Type="http://schemas.openxmlformats.org/officeDocument/2006/relationships/slide" Target="slides/slide1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3.xml"/><Relationship Id="rId144" Type="http://schemas.openxmlformats.org/officeDocument/2006/relationships/slide" Target="slides/slide45.xml"/><Relationship Id="rId90" Type="http://schemas.openxmlformats.org/officeDocument/2006/relationships/slideMaster" Target="slideMasters/slideMaster90.xml"/><Relationship Id="rId186" Type="http://schemas.openxmlformats.org/officeDocument/2006/relationships/slide" Target="slides/slide87.xml"/><Relationship Id="rId351" Type="http://schemas.openxmlformats.org/officeDocument/2006/relationships/slide" Target="slides/slide252.xml"/><Relationship Id="rId393" Type="http://schemas.openxmlformats.org/officeDocument/2006/relationships/slide" Target="slides/slide294.xml"/><Relationship Id="rId407" Type="http://schemas.openxmlformats.org/officeDocument/2006/relationships/slide" Target="slides/slide308.xml"/><Relationship Id="rId449" Type="http://schemas.openxmlformats.org/officeDocument/2006/relationships/slide" Target="slides/slide350.xml"/><Relationship Id="rId211" Type="http://schemas.openxmlformats.org/officeDocument/2006/relationships/slide" Target="slides/slide112.xml"/><Relationship Id="rId253" Type="http://schemas.openxmlformats.org/officeDocument/2006/relationships/slide" Target="slides/slide154.xml"/><Relationship Id="rId295" Type="http://schemas.openxmlformats.org/officeDocument/2006/relationships/slide" Target="slides/slide196.xml"/><Relationship Id="rId309" Type="http://schemas.openxmlformats.org/officeDocument/2006/relationships/slide" Target="slides/slide210.xml"/><Relationship Id="rId48" Type="http://schemas.openxmlformats.org/officeDocument/2006/relationships/slideMaster" Target="slideMasters/slideMaster48.xml"/><Relationship Id="rId113" Type="http://schemas.openxmlformats.org/officeDocument/2006/relationships/slide" Target="slides/slide14.xml"/><Relationship Id="rId320" Type="http://schemas.openxmlformats.org/officeDocument/2006/relationships/slide" Target="slides/slide221.xml"/><Relationship Id="rId155" Type="http://schemas.openxmlformats.org/officeDocument/2006/relationships/slide" Target="slides/slide56.xml"/><Relationship Id="rId197" Type="http://schemas.openxmlformats.org/officeDocument/2006/relationships/slide" Target="slides/slide98.xml"/><Relationship Id="rId362" Type="http://schemas.openxmlformats.org/officeDocument/2006/relationships/slide" Target="slides/slide263.xml"/><Relationship Id="rId418" Type="http://schemas.openxmlformats.org/officeDocument/2006/relationships/slide" Target="slides/slide319.xml"/><Relationship Id="rId222" Type="http://schemas.openxmlformats.org/officeDocument/2006/relationships/slide" Target="slides/slide123.xml"/><Relationship Id="rId264" Type="http://schemas.openxmlformats.org/officeDocument/2006/relationships/slide" Target="slides/slide16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5.xml"/><Relationship Id="rId70" Type="http://schemas.openxmlformats.org/officeDocument/2006/relationships/slideMaster" Target="slideMasters/slideMaster70.xml"/><Relationship Id="rId166" Type="http://schemas.openxmlformats.org/officeDocument/2006/relationships/slide" Target="slides/slide67.xml"/><Relationship Id="rId331" Type="http://schemas.openxmlformats.org/officeDocument/2006/relationships/slide" Target="slides/slide232.xml"/><Relationship Id="rId373" Type="http://schemas.openxmlformats.org/officeDocument/2006/relationships/slide" Target="slides/slide274.xml"/><Relationship Id="rId429" Type="http://schemas.openxmlformats.org/officeDocument/2006/relationships/slide" Target="slides/slide330.xml"/><Relationship Id="rId1" Type="http://schemas.openxmlformats.org/officeDocument/2006/relationships/slideMaster" Target="slideMasters/slideMaster1.xml"/><Relationship Id="rId233" Type="http://schemas.openxmlformats.org/officeDocument/2006/relationships/slide" Target="slides/slide134.xml"/><Relationship Id="rId440" Type="http://schemas.openxmlformats.org/officeDocument/2006/relationships/slide" Target="slides/slide341.xml"/><Relationship Id="rId28" Type="http://schemas.openxmlformats.org/officeDocument/2006/relationships/slideMaster" Target="slideMasters/slideMaster28.xml"/><Relationship Id="rId275" Type="http://schemas.openxmlformats.org/officeDocument/2006/relationships/slide" Target="slides/slide176.xml"/><Relationship Id="rId300" Type="http://schemas.openxmlformats.org/officeDocument/2006/relationships/slide" Target="slides/slide201.xml"/><Relationship Id="rId81" Type="http://schemas.openxmlformats.org/officeDocument/2006/relationships/slideMaster" Target="slideMasters/slideMaster81.xml"/><Relationship Id="rId135" Type="http://schemas.openxmlformats.org/officeDocument/2006/relationships/slide" Target="slides/slide36.xml"/><Relationship Id="rId177" Type="http://schemas.openxmlformats.org/officeDocument/2006/relationships/slide" Target="slides/slide78.xml"/><Relationship Id="rId342" Type="http://schemas.openxmlformats.org/officeDocument/2006/relationships/slide" Target="slides/slide243.xml"/><Relationship Id="rId384" Type="http://schemas.openxmlformats.org/officeDocument/2006/relationships/slide" Target="slides/slide285.xml"/><Relationship Id="rId202" Type="http://schemas.openxmlformats.org/officeDocument/2006/relationships/slide" Target="slides/slide103.xml"/><Relationship Id="rId244" Type="http://schemas.openxmlformats.org/officeDocument/2006/relationships/slide" Target="slides/slide145.xml"/><Relationship Id="rId39" Type="http://schemas.openxmlformats.org/officeDocument/2006/relationships/slideMaster" Target="slideMasters/slideMaster39.xml"/><Relationship Id="rId286" Type="http://schemas.openxmlformats.org/officeDocument/2006/relationships/slide" Target="slides/slide187.xml"/><Relationship Id="rId451" Type="http://schemas.openxmlformats.org/officeDocument/2006/relationships/slide" Target="slides/slide352.xml"/><Relationship Id="rId50" Type="http://schemas.openxmlformats.org/officeDocument/2006/relationships/slideMaster" Target="slideMasters/slideMaster50.xml"/><Relationship Id="rId104" Type="http://schemas.openxmlformats.org/officeDocument/2006/relationships/slide" Target="slides/slide5.xml"/><Relationship Id="rId146" Type="http://schemas.openxmlformats.org/officeDocument/2006/relationships/slide" Target="slides/slide47.xml"/><Relationship Id="rId188" Type="http://schemas.openxmlformats.org/officeDocument/2006/relationships/slide" Target="slides/slide89.xml"/><Relationship Id="rId311" Type="http://schemas.openxmlformats.org/officeDocument/2006/relationships/slide" Target="slides/slide212.xml"/><Relationship Id="rId353" Type="http://schemas.openxmlformats.org/officeDocument/2006/relationships/slide" Target="slides/slide254.xml"/><Relationship Id="rId395" Type="http://schemas.openxmlformats.org/officeDocument/2006/relationships/slide" Target="slides/slide296.xml"/><Relationship Id="rId409" Type="http://schemas.openxmlformats.org/officeDocument/2006/relationships/slide" Target="slides/slide310.xml"/><Relationship Id="rId92" Type="http://schemas.openxmlformats.org/officeDocument/2006/relationships/slideMaster" Target="slideMasters/slideMaster92.xml"/><Relationship Id="rId213" Type="http://schemas.openxmlformats.org/officeDocument/2006/relationships/slide" Target="slides/slide114.xml"/><Relationship Id="rId420" Type="http://schemas.openxmlformats.org/officeDocument/2006/relationships/slide" Target="slides/slide32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96CCF309-AB92-AA43-903A-E4A1DE52B25A}" type="presOf" srcId="{12600BCB-5734-3F4B-9543-0CB09A3EC940}" destId="{92DA8A36-05F4-4B4C-B207-6FB4CBC9688F}" srcOrd="0" destOrd="0" presId="urn:microsoft.com/office/officeart/2005/8/layout/cycle1"/>
    <dgm:cxn modelId="{59C6070B-3BD1-3541-A318-2C4E831FE793}" type="presOf" srcId="{55E743FA-081E-B447-B4F2-DEEACC6857BC}" destId="{36444405-91CC-BC45-909E-8AE477F1EC7C}" srcOrd="0" destOrd="0" presId="urn:microsoft.com/office/officeart/2005/8/layout/cycle1"/>
    <dgm:cxn modelId="{04F08818-35B0-6449-875A-168E7F2E74FF}" type="presOf" srcId="{0858D728-97B0-1A41-82DA-1572CE14754F}" destId="{9BE0E30D-6CC1-3143-BC4A-4FF2C5039316}" srcOrd="0" destOrd="0" presId="urn:microsoft.com/office/officeart/2005/8/layout/cycle1"/>
    <dgm:cxn modelId="{927D911D-969B-3345-8A4B-D7E92DDA597E}" type="presOf" srcId="{D7E87DE1-03EB-D748-89C5-D76845DF9F58}" destId="{12C576B8-5B2D-B04B-98C4-29D5E499FD83}" srcOrd="0" destOrd="0" presId="urn:microsoft.com/office/officeart/2005/8/layout/cycle1"/>
    <dgm:cxn modelId="{9A260420-B07A-4940-8349-7B2637333B40}"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A262D2E-5B93-F542-9F63-9A01D56A7BE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89A1435-4260-F046-9758-A95091962769}" type="presOf" srcId="{D548EBB6-B1A8-4E4A-94F3-38AFF917AA13}" destId="{A85B6194-0CD3-0046-9C07-12EA626BEFA3}" srcOrd="0" destOrd="0" presId="urn:microsoft.com/office/officeart/2005/8/layout/cycle1"/>
    <dgm:cxn modelId="{8D5D2135-E898-A541-8D5D-BE65F46916A3}" type="presOf" srcId="{55B5CCF6-1B65-AC49-B1EC-CD09807E71EF}" destId="{76EDA6DC-5A32-7640-86D9-A3D1F65AC2D3}" srcOrd="0" destOrd="0" presId="urn:microsoft.com/office/officeart/2005/8/layout/cycle1"/>
    <dgm:cxn modelId="{52D9C036-1804-6141-A945-B1C738792A7B}"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41D0442-B151-7342-B809-0FD883018853}"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805B55-02BC-424B-8538-2F2984232E6F}" type="presOf" srcId="{527799A3-6798-F14C-9108-A99B044124B3}" destId="{CE064FAD-9527-C04A-986D-ADE7F29D4AAF}" srcOrd="0" destOrd="0" presId="urn:microsoft.com/office/officeart/2005/8/layout/cycle1"/>
    <dgm:cxn modelId="{CEA5096A-4974-9E4C-A2CB-0F37C46B31CC}" type="presOf" srcId="{63159F5F-19C4-974F-B4D9-6A8388E3A179}" destId="{DC85BF06-3190-2C49-B38C-CC01414F9567}" srcOrd="0" destOrd="0" presId="urn:microsoft.com/office/officeart/2005/8/layout/cycle1"/>
    <dgm:cxn modelId="{9FBB6671-CA95-4840-90DD-DD357A590942}" type="presOf" srcId="{B7792F1E-795A-8A40-9AF9-CBB036406804}" destId="{0EBEA1BD-8C57-A847-A4A1-BD492A397D4A}" srcOrd="0" destOrd="0" presId="urn:microsoft.com/office/officeart/2005/8/layout/cycle1"/>
    <dgm:cxn modelId="{6B626382-0054-0F41-B960-92CD0AD29F3A}" type="presOf" srcId="{6533DBF9-2933-D44A-B9F0-8FC24EC06F20}" destId="{C4FE94AE-AFAE-8743-9525-171FDA850E0F}" srcOrd="0" destOrd="0" presId="urn:microsoft.com/office/officeart/2005/8/layout/cycle1"/>
    <dgm:cxn modelId="{BE89F587-33F4-5D4C-9914-2CABCFD082AC}" type="presOf" srcId="{A9914442-2057-0542-A0EA-F935FCA28993}" destId="{B4CE740F-E5F8-1040-9068-3C0CA6A81D60}" srcOrd="0" destOrd="0" presId="urn:microsoft.com/office/officeart/2005/8/layout/cycle1"/>
    <dgm:cxn modelId="{85C0A08B-31DB-644F-82FD-B66444DD324F}" type="presOf" srcId="{591E9484-33B2-714C-AA5D-D47E80DA12F9}" destId="{CDA9BE8C-41E5-BF45-BAB4-5B91BDDEFF8D}" srcOrd="0" destOrd="0" presId="urn:microsoft.com/office/officeart/2005/8/layout/cycle1"/>
    <dgm:cxn modelId="{502F118C-893D-3841-A928-60A8C2BBE57D}"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31CDC9B-CA0E-744D-AA1F-FBCBDBEE544C}" type="presOf" srcId="{CCCC52AB-CFB4-904A-B94C-E1998826B4F9}" destId="{7C0589C6-43EC-854D-966B-B0C5FE9A8192}" srcOrd="0" destOrd="0" presId="urn:microsoft.com/office/officeart/2005/8/layout/cycle1"/>
    <dgm:cxn modelId="{54D0639D-9A8D-7545-85F2-B9E73C8453C2}" type="presOf" srcId="{54471214-3ABC-B64E-8935-4F53AC7091F5}" destId="{2257407E-2335-6E46-9533-50F1A4869162}" srcOrd="0" destOrd="0" presId="urn:microsoft.com/office/officeart/2005/8/layout/cycle1"/>
    <dgm:cxn modelId="{F4ECE2A1-8398-B842-B085-4BB719A7C286}" type="presOf" srcId="{F73B3211-1799-3F44-92B6-7CEE57ECB2D3}" destId="{BF6C208F-01F8-574D-980A-D40F886CF760}" srcOrd="0" destOrd="0" presId="urn:microsoft.com/office/officeart/2005/8/layout/cycle1"/>
    <dgm:cxn modelId="{685647A7-3584-4947-8E17-9DCB0CB8382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B983BB3-1811-A742-9BA7-50B33F3C597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929CE3D1-D178-114D-9318-7DEBFB8D087D}"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02250F9-6B92-E144-A496-76345BDB77D0}" type="presOf" srcId="{D805A741-31F4-6D45-A082-4AD4C7B066F1}" destId="{7D368AA8-A897-6A44-B2ED-5420DBBF55CD}" srcOrd="0" destOrd="0" presId="urn:microsoft.com/office/officeart/2005/8/layout/cycle1"/>
    <dgm:cxn modelId="{6036C3FE-728A-604A-AC24-6147DC530E65}" type="presOf" srcId="{580AAA11-E1E4-FC4E-A546-63E521F462A7}" destId="{DAE7F6D9-575B-6C47-9F2C-6177EB4BA541}" srcOrd="0" destOrd="0" presId="urn:microsoft.com/office/officeart/2005/8/layout/cycle1"/>
    <dgm:cxn modelId="{C982DA43-0D29-4F42-995B-D70E9283A552}" type="presParOf" srcId="{974F300E-4386-5845-9047-D2E50BE5B9DF}" destId="{BF1A72C0-4F23-214E-B2C0-EC3432C35438}" srcOrd="0" destOrd="0" presId="urn:microsoft.com/office/officeart/2005/8/layout/cycle1"/>
    <dgm:cxn modelId="{7358B65F-62A5-C44F-A5BF-322BCC283347}" type="presParOf" srcId="{974F300E-4386-5845-9047-D2E50BE5B9DF}" destId="{92DA8A36-05F4-4B4C-B207-6FB4CBC9688F}" srcOrd="1" destOrd="0" presId="urn:microsoft.com/office/officeart/2005/8/layout/cycle1"/>
    <dgm:cxn modelId="{A5AAFC78-670E-924D-8330-F6AC50C052DD}" type="presParOf" srcId="{974F300E-4386-5845-9047-D2E50BE5B9DF}" destId="{2990F259-A510-7044-A15A-189FB55AE5CB}" srcOrd="2" destOrd="0" presId="urn:microsoft.com/office/officeart/2005/8/layout/cycle1"/>
    <dgm:cxn modelId="{0833A28A-89BE-3C4F-8731-9C9BD1A80EEC}" type="presParOf" srcId="{974F300E-4386-5845-9047-D2E50BE5B9DF}" destId="{A7A1548F-03D0-7F43-8C4C-631804CE4126}" srcOrd="3" destOrd="0" presId="urn:microsoft.com/office/officeart/2005/8/layout/cycle1"/>
    <dgm:cxn modelId="{B54F345D-C5AC-E24F-A773-8F1D67205072}" type="presParOf" srcId="{974F300E-4386-5845-9047-D2E50BE5B9DF}" destId="{EAEA7D1D-8D8A-4A4B-812D-D24179AFED27}" srcOrd="4" destOrd="0" presId="urn:microsoft.com/office/officeart/2005/8/layout/cycle1"/>
    <dgm:cxn modelId="{4DBEB49C-9ED6-254D-83EA-6437A54B1CB9}" type="presParOf" srcId="{974F300E-4386-5845-9047-D2E50BE5B9DF}" destId="{2257407E-2335-6E46-9533-50F1A4869162}" srcOrd="5" destOrd="0" presId="urn:microsoft.com/office/officeart/2005/8/layout/cycle1"/>
    <dgm:cxn modelId="{B592E20A-CF21-F14A-9950-FE143F0F6A01}" type="presParOf" srcId="{974F300E-4386-5845-9047-D2E50BE5B9DF}" destId="{3467B5D4-61EB-4C46-BB87-881C0920F2D1}" srcOrd="6" destOrd="0" presId="urn:microsoft.com/office/officeart/2005/8/layout/cycle1"/>
    <dgm:cxn modelId="{3B5A7896-221F-9948-BB2A-1F34FBA94C4E}" type="presParOf" srcId="{974F300E-4386-5845-9047-D2E50BE5B9DF}" destId="{2467F156-8EB3-F044-8664-8B186FD19D40}" srcOrd="7" destOrd="0" presId="urn:microsoft.com/office/officeart/2005/8/layout/cycle1"/>
    <dgm:cxn modelId="{C77C38DB-2F1C-584E-9F0F-EFE3A3C9EF46}" type="presParOf" srcId="{974F300E-4386-5845-9047-D2E50BE5B9DF}" destId="{DC85BF06-3190-2C49-B38C-CC01414F9567}" srcOrd="8" destOrd="0" presId="urn:microsoft.com/office/officeart/2005/8/layout/cycle1"/>
    <dgm:cxn modelId="{660D8F39-0415-564D-86DF-957A18F8FE8A}" type="presParOf" srcId="{974F300E-4386-5845-9047-D2E50BE5B9DF}" destId="{818521AB-CB19-3245-AC47-32330EC1D05A}" srcOrd="9" destOrd="0" presId="urn:microsoft.com/office/officeart/2005/8/layout/cycle1"/>
    <dgm:cxn modelId="{51F631B6-5DF5-6C4C-AA83-DAB4D731DA24}" type="presParOf" srcId="{974F300E-4386-5845-9047-D2E50BE5B9DF}" destId="{A85B6194-0CD3-0046-9C07-12EA626BEFA3}" srcOrd="10" destOrd="0" presId="urn:microsoft.com/office/officeart/2005/8/layout/cycle1"/>
    <dgm:cxn modelId="{810D7CE6-BD85-A34A-AEB1-A51BF4CD54CE}" type="presParOf" srcId="{974F300E-4386-5845-9047-D2E50BE5B9DF}" destId="{76EDA6DC-5A32-7640-86D9-A3D1F65AC2D3}" srcOrd="11" destOrd="0" presId="urn:microsoft.com/office/officeart/2005/8/layout/cycle1"/>
    <dgm:cxn modelId="{26D9F90B-756B-E243-BE80-CD610CD860A2}" type="presParOf" srcId="{974F300E-4386-5845-9047-D2E50BE5B9DF}" destId="{5FEB966B-5E78-494C-B5A1-6F18B3A362B7}" srcOrd="12" destOrd="0" presId="urn:microsoft.com/office/officeart/2005/8/layout/cycle1"/>
    <dgm:cxn modelId="{84EF6983-F45C-DA4E-A770-A9FEC3710800}" type="presParOf" srcId="{974F300E-4386-5845-9047-D2E50BE5B9DF}" destId="{9BE0E30D-6CC1-3143-BC4A-4FF2C5039316}" srcOrd="13" destOrd="0" presId="urn:microsoft.com/office/officeart/2005/8/layout/cycle1"/>
    <dgm:cxn modelId="{8A92943A-E254-0448-94D3-36A451CB0B63}" type="presParOf" srcId="{974F300E-4386-5845-9047-D2E50BE5B9DF}" destId="{37E24780-EDFC-1D4D-B756-C90BE821441B}" srcOrd="14" destOrd="0" presId="urn:microsoft.com/office/officeart/2005/8/layout/cycle1"/>
    <dgm:cxn modelId="{0793DFD7-F770-324F-B752-8B34249D447F}" type="presParOf" srcId="{974F300E-4386-5845-9047-D2E50BE5B9DF}" destId="{788B510C-5C6F-7E4F-BD2A-4B0F37349509}" srcOrd="15" destOrd="0" presId="urn:microsoft.com/office/officeart/2005/8/layout/cycle1"/>
    <dgm:cxn modelId="{932FA815-A847-774C-9C9B-16BE5412977A}" type="presParOf" srcId="{974F300E-4386-5845-9047-D2E50BE5B9DF}" destId="{BF6C208F-01F8-574D-980A-D40F886CF760}" srcOrd="16" destOrd="0" presId="urn:microsoft.com/office/officeart/2005/8/layout/cycle1"/>
    <dgm:cxn modelId="{356C1E9D-9996-C54A-AC63-F007279CDB87}" type="presParOf" srcId="{974F300E-4386-5845-9047-D2E50BE5B9DF}" destId="{DAE7F6D9-575B-6C47-9F2C-6177EB4BA541}" srcOrd="17" destOrd="0" presId="urn:microsoft.com/office/officeart/2005/8/layout/cycle1"/>
    <dgm:cxn modelId="{230FFD69-A438-9C44-A503-11DEA6600510}" type="presParOf" srcId="{974F300E-4386-5845-9047-D2E50BE5B9DF}" destId="{3AD74439-13B4-6B4C-A74C-96BE28333D49}" srcOrd="18" destOrd="0" presId="urn:microsoft.com/office/officeart/2005/8/layout/cycle1"/>
    <dgm:cxn modelId="{B5748E75-3E5C-D54F-BA2F-F2C2763C8ED7}" type="presParOf" srcId="{974F300E-4386-5845-9047-D2E50BE5B9DF}" destId="{B4CE740F-E5F8-1040-9068-3C0CA6A81D60}" srcOrd="19" destOrd="0" presId="urn:microsoft.com/office/officeart/2005/8/layout/cycle1"/>
    <dgm:cxn modelId="{25ECDC3C-6D47-494B-BC0B-87DD25837F38}" type="presParOf" srcId="{974F300E-4386-5845-9047-D2E50BE5B9DF}" destId="{7D368AA8-A897-6A44-B2ED-5420DBBF55CD}" srcOrd="20" destOrd="0" presId="urn:microsoft.com/office/officeart/2005/8/layout/cycle1"/>
    <dgm:cxn modelId="{10F7D2C5-99B9-C94C-B4F8-902F2D464CA3}" type="presParOf" srcId="{974F300E-4386-5845-9047-D2E50BE5B9DF}" destId="{256A8A82-B1CB-EF43-AB66-A3D1C8A54B59}" srcOrd="21" destOrd="0" presId="urn:microsoft.com/office/officeart/2005/8/layout/cycle1"/>
    <dgm:cxn modelId="{C5A7AB08-AB9C-7149-B695-00B40A1A42C2}" type="presParOf" srcId="{974F300E-4386-5845-9047-D2E50BE5B9DF}" destId="{36444405-91CC-BC45-909E-8AE477F1EC7C}" srcOrd="22" destOrd="0" presId="urn:microsoft.com/office/officeart/2005/8/layout/cycle1"/>
    <dgm:cxn modelId="{49138C45-0569-6D41-A5E9-1D5AB38FCD3E}" type="presParOf" srcId="{974F300E-4386-5845-9047-D2E50BE5B9DF}" destId="{0EBEA1BD-8C57-A847-A4A1-BD492A397D4A}" srcOrd="23" destOrd="0" presId="urn:microsoft.com/office/officeart/2005/8/layout/cycle1"/>
    <dgm:cxn modelId="{7C3BE554-DC71-3544-876A-2B8C62F06968}" type="presParOf" srcId="{974F300E-4386-5845-9047-D2E50BE5B9DF}" destId="{A1257670-91AA-B74E-AFCB-48382C466D43}" srcOrd="24" destOrd="0" presId="urn:microsoft.com/office/officeart/2005/8/layout/cycle1"/>
    <dgm:cxn modelId="{E86CA088-37F6-E242-9975-9D8B7853437A}" type="presParOf" srcId="{974F300E-4386-5845-9047-D2E50BE5B9DF}" destId="{19DCBC3D-EF34-4444-B52C-E59D1C44CC9D}" srcOrd="25" destOrd="0" presId="urn:microsoft.com/office/officeart/2005/8/layout/cycle1"/>
    <dgm:cxn modelId="{D6A134AF-ACEC-6243-A29F-E22907800BCF}" type="presParOf" srcId="{974F300E-4386-5845-9047-D2E50BE5B9DF}" destId="{CDA9BE8C-41E5-BF45-BAB4-5B91BDDEFF8D}" srcOrd="26" destOrd="0" presId="urn:microsoft.com/office/officeart/2005/8/layout/cycle1"/>
    <dgm:cxn modelId="{8EA83F4E-6561-EB41-B4E8-E6A7AC635FDD}" type="presParOf" srcId="{974F300E-4386-5845-9047-D2E50BE5B9DF}" destId="{731680F6-F070-374C-97C4-FB0156E03231}" srcOrd="27" destOrd="0" presId="urn:microsoft.com/office/officeart/2005/8/layout/cycle1"/>
    <dgm:cxn modelId="{11915C82-086F-B442-93E9-1ACC905E8EAE}" type="presParOf" srcId="{974F300E-4386-5845-9047-D2E50BE5B9DF}" destId="{12C576B8-5B2D-B04B-98C4-29D5E499FD83}" srcOrd="28" destOrd="0" presId="urn:microsoft.com/office/officeart/2005/8/layout/cycle1"/>
    <dgm:cxn modelId="{6DC66EC4-7C9F-DC4F-B1F2-689AE8A46D59}" type="presParOf" srcId="{974F300E-4386-5845-9047-D2E50BE5B9DF}" destId="{C4FE94AE-AFAE-8743-9525-171FDA850E0F}" srcOrd="29" destOrd="0" presId="urn:microsoft.com/office/officeart/2005/8/layout/cycle1"/>
    <dgm:cxn modelId="{3181892D-FD2D-7044-9A9F-A3917862FB32}" type="presParOf" srcId="{974F300E-4386-5845-9047-D2E50BE5B9DF}" destId="{FBD4D212-3E98-9843-8795-297F9EDDD657}" srcOrd="30" destOrd="0" presId="urn:microsoft.com/office/officeart/2005/8/layout/cycle1"/>
    <dgm:cxn modelId="{C1070D19-0CC4-5C4D-9D65-E8B39ADB17B6}" type="presParOf" srcId="{974F300E-4386-5845-9047-D2E50BE5B9DF}" destId="{54CDBF4B-9D09-3242-A1D5-0506BD1712C5}" srcOrd="31" destOrd="0" presId="urn:microsoft.com/office/officeart/2005/8/layout/cycle1"/>
    <dgm:cxn modelId="{D4AC37CA-6866-2946-9943-28476767D759}" type="presParOf" srcId="{974F300E-4386-5845-9047-D2E50BE5B9DF}" destId="{49452468-AA65-834B-B75D-72A0A7810E13}" srcOrd="32" destOrd="0" presId="urn:microsoft.com/office/officeart/2005/8/layout/cycle1"/>
    <dgm:cxn modelId="{AF28AECB-D968-7140-856F-2A7D54AB14A6}" type="presParOf" srcId="{974F300E-4386-5845-9047-D2E50BE5B9DF}" destId="{B0C742D0-6463-FF41-BE88-36D0AF1ED5D5}" srcOrd="33" destOrd="0" presId="urn:microsoft.com/office/officeart/2005/8/layout/cycle1"/>
    <dgm:cxn modelId="{F81475ED-1975-0B4F-97DF-BB3E142D384D}" type="presParOf" srcId="{974F300E-4386-5845-9047-D2E50BE5B9DF}" destId="{CE064FAD-9527-C04A-986D-ADE7F29D4AAF}" srcOrd="34" destOrd="0" presId="urn:microsoft.com/office/officeart/2005/8/layout/cycle1"/>
    <dgm:cxn modelId="{761D3F43-918B-6749-A2EE-A58DF0F1F74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A3AAE0B-6C75-2441-AA57-DF1D5F5997C8}" type="presOf" srcId="{0858D728-97B0-1A41-82DA-1572CE14754F}" destId="{9BE0E30D-6CC1-3143-BC4A-4FF2C5039316}" srcOrd="0" destOrd="0" presId="urn:microsoft.com/office/officeart/2005/8/layout/cycle1"/>
    <dgm:cxn modelId="{06A7100F-4BE8-214E-BD99-605FCCE5636C}" type="presOf" srcId="{19401D75-4FA1-2642-9C39-67D34D8AB9EC}" destId="{37E24780-EDFC-1D4D-B756-C90BE821441B}" srcOrd="0" destOrd="0" presId="urn:microsoft.com/office/officeart/2005/8/layout/cycle1"/>
    <dgm:cxn modelId="{11101517-7AFD-664C-8872-DDDBCD4FC915}" type="presOf" srcId="{931AD6AD-68AD-1F4D-802F-C6CD780A0CDB}" destId="{19DCBC3D-EF34-4444-B52C-E59D1C44CC9D}" srcOrd="0" destOrd="0" presId="urn:microsoft.com/office/officeart/2005/8/layout/cycle1"/>
    <dgm:cxn modelId="{B4DA1C18-43B1-B043-9649-51E46CEBF2AE}" type="presOf" srcId="{F73B3211-1799-3F44-92B6-7CEE57ECB2D3}" destId="{BF6C208F-01F8-574D-980A-D40F886CF760}" srcOrd="0" destOrd="0" presId="urn:microsoft.com/office/officeart/2005/8/layout/cycle1"/>
    <dgm:cxn modelId="{F8D0DF22-0E67-4542-84B8-8F80B65E2280}"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5DE0B2A-E1E2-E840-B405-7539539F9829}"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77509048-8641-C44C-B2AD-2BF4783B5FBD}" type="presOf" srcId="{81D20D5D-F15B-B844-BCE7-07FE2E88C5B6}" destId="{2467F156-8EB3-F044-8664-8B186FD19D40}" srcOrd="0" destOrd="0" presId="urn:microsoft.com/office/officeart/2005/8/layout/cycle1"/>
    <dgm:cxn modelId="{5A813C49-9DAA-494C-840D-225247DF1758}" type="presOf" srcId="{B7792F1E-795A-8A40-9AF9-CBB036406804}" destId="{0EBEA1BD-8C57-A847-A4A1-BD492A397D4A}" srcOrd="0" destOrd="0" presId="urn:microsoft.com/office/officeart/2005/8/layout/cycle1"/>
    <dgm:cxn modelId="{101F5650-D0A0-554E-83F5-C4DB8416CE79}" type="presOf" srcId="{D7E87DE1-03EB-D748-89C5-D76845DF9F58}" destId="{12C576B8-5B2D-B04B-98C4-29D5E499FD83}" srcOrd="0" destOrd="0" presId="urn:microsoft.com/office/officeart/2005/8/layout/cycle1"/>
    <dgm:cxn modelId="{80529057-42AF-854D-8AE1-4D5E4FEB9939}" type="presOf" srcId="{C62D126D-D94F-0A45-AAB3-A4A2804A9AA5}" destId="{49452468-AA65-834B-B75D-72A0A7810E13}" srcOrd="0" destOrd="0" presId="urn:microsoft.com/office/officeart/2005/8/layout/cycle1"/>
    <dgm:cxn modelId="{AEDA3F5F-E7D8-F140-B6B1-34EF6FD7C601}" type="presOf" srcId="{A9914442-2057-0542-A0EA-F935FCA28993}" destId="{B4CE740F-E5F8-1040-9068-3C0CA6A81D60}" srcOrd="0" destOrd="0" presId="urn:microsoft.com/office/officeart/2005/8/layout/cycle1"/>
    <dgm:cxn modelId="{88677A7E-9F31-6347-A6AB-33DD6F1439D1}" type="presOf" srcId="{6533DBF9-2933-D44A-B9F0-8FC24EC06F20}" destId="{C4FE94AE-AFAE-8743-9525-171FDA850E0F}" srcOrd="0" destOrd="0" presId="urn:microsoft.com/office/officeart/2005/8/layout/cycle1"/>
    <dgm:cxn modelId="{64F4C689-1BA2-0D41-A010-DB058E52EA0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7EF4F9D-86A9-C64D-9ECC-B383D06FC38B}" type="presOf" srcId="{CCCC52AB-CFB4-904A-B94C-E1998826B4F9}" destId="{7C0589C6-43EC-854D-966B-B0C5FE9A8192}" srcOrd="0" destOrd="0" presId="urn:microsoft.com/office/officeart/2005/8/layout/cycle1"/>
    <dgm:cxn modelId="{C5DE55A6-9453-A241-BFE3-BB3EDFB28594}"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8821FC0-8241-754C-A707-760F6F9622BF}" type="presOf" srcId="{55B5CCF6-1B65-AC49-B1EC-CD09807E71EF}" destId="{76EDA6DC-5A32-7640-86D9-A3D1F65AC2D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19794CA-D2CD-9347-A0E9-CCBA3DD6FA83}" type="presOf" srcId="{580AAA11-E1E4-FC4E-A546-63E521F462A7}" destId="{DAE7F6D9-575B-6C47-9F2C-6177EB4BA541}"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65441D9-2874-9E42-80DB-F35445A0F9FB}" type="presOf" srcId="{55E743FA-081E-B447-B4F2-DEEACC6857BC}" destId="{36444405-91CC-BC45-909E-8AE477F1EC7C}" srcOrd="0" destOrd="0" presId="urn:microsoft.com/office/officeart/2005/8/layout/cycle1"/>
    <dgm:cxn modelId="{3300BBDB-68E4-7A44-80A0-D5791FB66E59}"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B6597E1-FD59-9E4F-A8D1-E2614C8938BF}" type="presOf" srcId="{610909C5-6334-264F-93E0-189A71FB6993}" destId="{54CDBF4B-9D09-3242-A1D5-0506BD1712C5}" srcOrd="0" destOrd="0" presId="urn:microsoft.com/office/officeart/2005/8/layout/cycle1"/>
    <dgm:cxn modelId="{F383B3E3-DA88-B04D-9338-477379B968C7}" type="presOf" srcId="{8E1255C9-F847-A440-83FF-7AA254CCB896}" destId="{974F300E-4386-5845-9047-D2E50BE5B9DF}" srcOrd="0" destOrd="0" presId="urn:microsoft.com/office/officeart/2005/8/layout/cycle1"/>
    <dgm:cxn modelId="{BA652EEC-CCAA-1D4C-A476-BF1A5258ECA4}" type="presOf" srcId="{325DB5A0-FE7A-8245-9663-7B515E4DF4C8}" destId="{EAEA7D1D-8D8A-4A4B-812D-D24179AFED27}" srcOrd="0" destOrd="0" presId="urn:microsoft.com/office/officeart/2005/8/layout/cycle1"/>
    <dgm:cxn modelId="{1BA6D6EC-74DA-E741-A318-A18EDEDFAF94}" type="presOf" srcId="{12600BCB-5734-3F4B-9543-0CB09A3EC940}" destId="{92DA8A36-05F4-4B4C-B207-6FB4CBC9688F}" srcOrd="0" destOrd="0" presId="urn:microsoft.com/office/officeart/2005/8/layout/cycle1"/>
    <dgm:cxn modelId="{1A208CED-FAEA-464C-A751-15703941C2D5}" type="presOf" srcId="{D548EBB6-B1A8-4E4A-94F3-38AFF917AA13}" destId="{A85B6194-0CD3-0046-9C07-12EA626BEFA3}" srcOrd="0" destOrd="0" presId="urn:microsoft.com/office/officeart/2005/8/layout/cycle1"/>
    <dgm:cxn modelId="{2F50E1F8-7449-A04F-AE60-7424CFAC08DF}" type="presOf" srcId="{B6065800-F57E-6842-B73C-614AFBC2DE05}" destId="{2990F259-A510-7044-A15A-189FB55AE5CB}" srcOrd="0" destOrd="0" presId="urn:microsoft.com/office/officeart/2005/8/layout/cycle1"/>
    <dgm:cxn modelId="{F065F80C-1D5C-4445-9F48-CD65742C878D}" type="presParOf" srcId="{974F300E-4386-5845-9047-D2E50BE5B9DF}" destId="{BF1A72C0-4F23-214E-B2C0-EC3432C35438}" srcOrd="0" destOrd="0" presId="urn:microsoft.com/office/officeart/2005/8/layout/cycle1"/>
    <dgm:cxn modelId="{681DEFD7-58BC-994A-ACD2-D4C86719ABF2}" type="presParOf" srcId="{974F300E-4386-5845-9047-D2E50BE5B9DF}" destId="{92DA8A36-05F4-4B4C-B207-6FB4CBC9688F}" srcOrd="1" destOrd="0" presId="urn:microsoft.com/office/officeart/2005/8/layout/cycle1"/>
    <dgm:cxn modelId="{2DB471F5-BA37-7B4A-87A4-76352CA036A7}" type="presParOf" srcId="{974F300E-4386-5845-9047-D2E50BE5B9DF}" destId="{2990F259-A510-7044-A15A-189FB55AE5CB}" srcOrd="2" destOrd="0" presId="urn:microsoft.com/office/officeart/2005/8/layout/cycle1"/>
    <dgm:cxn modelId="{CA1F0B4A-5C21-9645-B68E-B656AADA1ED8}" type="presParOf" srcId="{974F300E-4386-5845-9047-D2E50BE5B9DF}" destId="{A7A1548F-03D0-7F43-8C4C-631804CE4126}" srcOrd="3" destOrd="0" presId="urn:microsoft.com/office/officeart/2005/8/layout/cycle1"/>
    <dgm:cxn modelId="{BBAE46E0-6CF0-244B-B9CC-84FCCE50DB09}" type="presParOf" srcId="{974F300E-4386-5845-9047-D2E50BE5B9DF}" destId="{EAEA7D1D-8D8A-4A4B-812D-D24179AFED27}" srcOrd="4" destOrd="0" presId="urn:microsoft.com/office/officeart/2005/8/layout/cycle1"/>
    <dgm:cxn modelId="{98838C03-9977-F047-BBF1-22450401521A}" type="presParOf" srcId="{974F300E-4386-5845-9047-D2E50BE5B9DF}" destId="{2257407E-2335-6E46-9533-50F1A4869162}" srcOrd="5" destOrd="0" presId="urn:microsoft.com/office/officeart/2005/8/layout/cycle1"/>
    <dgm:cxn modelId="{96B0DC51-8E67-6942-BCFC-2B654AAB4FC5}" type="presParOf" srcId="{974F300E-4386-5845-9047-D2E50BE5B9DF}" destId="{3467B5D4-61EB-4C46-BB87-881C0920F2D1}" srcOrd="6" destOrd="0" presId="urn:microsoft.com/office/officeart/2005/8/layout/cycle1"/>
    <dgm:cxn modelId="{A2582C07-3E2F-C144-B0CD-311F97A26078}" type="presParOf" srcId="{974F300E-4386-5845-9047-D2E50BE5B9DF}" destId="{2467F156-8EB3-F044-8664-8B186FD19D40}" srcOrd="7" destOrd="0" presId="urn:microsoft.com/office/officeart/2005/8/layout/cycle1"/>
    <dgm:cxn modelId="{55F7EADA-C909-B44E-A9FB-8219A1718223}" type="presParOf" srcId="{974F300E-4386-5845-9047-D2E50BE5B9DF}" destId="{DC85BF06-3190-2C49-B38C-CC01414F9567}" srcOrd="8" destOrd="0" presId="urn:microsoft.com/office/officeart/2005/8/layout/cycle1"/>
    <dgm:cxn modelId="{5DF69347-8D4D-184B-B67D-408DE8EA41B3}" type="presParOf" srcId="{974F300E-4386-5845-9047-D2E50BE5B9DF}" destId="{818521AB-CB19-3245-AC47-32330EC1D05A}" srcOrd="9" destOrd="0" presId="urn:microsoft.com/office/officeart/2005/8/layout/cycle1"/>
    <dgm:cxn modelId="{8B5D294A-9A80-524F-997D-6F21FF43CA35}" type="presParOf" srcId="{974F300E-4386-5845-9047-D2E50BE5B9DF}" destId="{A85B6194-0CD3-0046-9C07-12EA626BEFA3}" srcOrd="10" destOrd="0" presId="urn:microsoft.com/office/officeart/2005/8/layout/cycle1"/>
    <dgm:cxn modelId="{7256D286-DA2F-9144-813C-0B0EB61C5B26}" type="presParOf" srcId="{974F300E-4386-5845-9047-D2E50BE5B9DF}" destId="{76EDA6DC-5A32-7640-86D9-A3D1F65AC2D3}" srcOrd="11" destOrd="0" presId="urn:microsoft.com/office/officeart/2005/8/layout/cycle1"/>
    <dgm:cxn modelId="{80F3C8F4-C619-A948-B4D7-F7DC0FE5CACF}" type="presParOf" srcId="{974F300E-4386-5845-9047-D2E50BE5B9DF}" destId="{5FEB966B-5E78-494C-B5A1-6F18B3A362B7}" srcOrd="12" destOrd="0" presId="urn:microsoft.com/office/officeart/2005/8/layout/cycle1"/>
    <dgm:cxn modelId="{CB818BF1-3D37-AF45-A6DF-1C5ED1210F0B}" type="presParOf" srcId="{974F300E-4386-5845-9047-D2E50BE5B9DF}" destId="{9BE0E30D-6CC1-3143-BC4A-4FF2C5039316}" srcOrd="13" destOrd="0" presId="urn:microsoft.com/office/officeart/2005/8/layout/cycle1"/>
    <dgm:cxn modelId="{A9073E57-9DFA-764D-B56C-D9AA513F5C1E}" type="presParOf" srcId="{974F300E-4386-5845-9047-D2E50BE5B9DF}" destId="{37E24780-EDFC-1D4D-B756-C90BE821441B}" srcOrd="14" destOrd="0" presId="urn:microsoft.com/office/officeart/2005/8/layout/cycle1"/>
    <dgm:cxn modelId="{0A5B58A3-9EE6-1940-B187-08BE640249C1}" type="presParOf" srcId="{974F300E-4386-5845-9047-D2E50BE5B9DF}" destId="{788B510C-5C6F-7E4F-BD2A-4B0F37349509}" srcOrd="15" destOrd="0" presId="urn:microsoft.com/office/officeart/2005/8/layout/cycle1"/>
    <dgm:cxn modelId="{CA72BB1C-B3E3-684F-B6BE-9324EE455C68}" type="presParOf" srcId="{974F300E-4386-5845-9047-D2E50BE5B9DF}" destId="{BF6C208F-01F8-574D-980A-D40F886CF760}" srcOrd="16" destOrd="0" presId="urn:microsoft.com/office/officeart/2005/8/layout/cycle1"/>
    <dgm:cxn modelId="{1E325D78-57BC-9D47-9B9C-AD7AA3E70EBA}" type="presParOf" srcId="{974F300E-4386-5845-9047-D2E50BE5B9DF}" destId="{DAE7F6D9-575B-6C47-9F2C-6177EB4BA541}" srcOrd="17" destOrd="0" presId="urn:microsoft.com/office/officeart/2005/8/layout/cycle1"/>
    <dgm:cxn modelId="{E7E24EBA-4C8B-D64A-B68E-6A14C6C07FD2}" type="presParOf" srcId="{974F300E-4386-5845-9047-D2E50BE5B9DF}" destId="{3AD74439-13B4-6B4C-A74C-96BE28333D49}" srcOrd="18" destOrd="0" presId="urn:microsoft.com/office/officeart/2005/8/layout/cycle1"/>
    <dgm:cxn modelId="{F85DB9E9-4D13-4245-914F-C653AF70972D}" type="presParOf" srcId="{974F300E-4386-5845-9047-D2E50BE5B9DF}" destId="{B4CE740F-E5F8-1040-9068-3C0CA6A81D60}" srcOrd="19" destOrd="0" presId="urn:microsoft.com/office/officeart/2005/8/layout/cycle1"/>
    <dgm:cxn modelId="{7759EC07-20D4-A047-94B9-865EEA43EAB3}" type="presParOf" srcId="{974F300E-4386-5845-9047-D2E50BE5B9DF}" destId="{7D368AA8-A897-6A44-B2ED-5420DBBF55CD}" srcOrd="20" destOrd="0" presId="urn:microsoft.com/office/officeart/2005/8/layout/cycle1"/>
    <dgm:cxn modelId="{0CA54BF3-0345-B147-B7CC-3BED964CF420}" type="presParOf" srcId="{974F300E-4386-5845-9047-D2E50BE5B9DF}" destId="{256A8A82-B1CB-EF43-AB66-A3D1C8A54B59}" srcOrd="21" destOrd="0" presId="urn:microsoft.com/office/officeart/2005/8/layout/cycle1"/>
    <dgm:cxn modelId="{864EC2D9-9253-F847-BDC4-C70B96AF66EC}" type="presParOf" srcId="{974F300E-4386-5845-9047-D2E50BE5B9DF}" destId="{36444405-91CC-BC45-909E-8AE477F1EC7C}" srcOrd="22" destOrd="0" presId="urn:microsoft.com/office/officeart/2005/8/layout/cycle1"/>
    <dgm:cxn modelId="{32462F74-79A9-134D-845C-FCD26F8A7738}" type="presParOf" srcId="{974F300E-4386-5845-9047-D2E50BE5B9DF}" destId="{0EBEA1BD-8C57-A847-A4A1-BD492A397D4A}" srcOrd="23" destOrd="0" presId="urn:microsoft.com/office/officeart/2005/8/layout/cycle1"/>
    <dgm:cxn modelId="{04F1E614-D3A7-6B4F-B586-C5B225FA52FB}" type="presParOf" srcId="{974F300E-4386-5845-9047-D2E50BE5B9DF}" destId="{A1257670-91AA-B74E-AFCB-48382C466D43}" srcOrd="24" destOrd="0" presId="urn:microsoft.com/office/officeart/2005/8/layout/cycle1"/>
    <dgm:cxn modelId="{39E9287F-7238-0C48-BAA1-4F5872E7251D}" type="presParOf" srcId="{974F300E-4386-5845-9047-D2E50BE5B9DF}" destId="{19DCBC3D-EF34-4444-B52C-E59D1C44CC9D}" srcOrd="25" destOrd="0" presId="urn:microsoft.com/office/officeart/2005/8/layout/cycle1"/>
    <dgm:cxn modelId="{080B53B5-4649-FF4D-A980-55A3F3958420}" type="presParOf" srcId="{974F300E-4386-5845-9047-D2E50BE5B9DF}" destId="{CDA9BE8C-41E5-BF45-BAB4-5B91BDDEFF8D}" srcOrd="26" destOrd="0" presId="urn:microsoft.com/office/officeart/2005/8/layout/cycle1"/>
    <dgm:cxn modelId="{153E1E62-CD73-3347-B572-B4CE33118AFC}" type="presParOf" srcId="{974F300E-4386-5845-9047-D2E50BE5B9DF}" destId="{731680F6-F070-374C-97C4-FB0156E03231}" srcOrd="27" destOrd="0" presId="urn:microsoft.com/office/officeart/2005/8/layout/cycle1"/>
    <dgm:cxn modelId="{03A7FB88-3E02-4B45-B3AC-072CA637A81C}" type="presParOf" srcId="{974F300E-4386-5845-9047-D2E50BE5B9DF}" destId="{12C576B8-5B2D-B04B-98C4-29D5E499FD83}" srcOrd="28" destOrd="0" presId="urn:microsoft.com/office/officeart/2005/8/layout/cycle1"/>
    <dgm:cxn modelId="{EAB5E533-2510-4244-9382-B31C074A937D}" type="presParOf" srcId="{974F300E-4386-5845-9047-D2E50BE5B9DF}" destId="{C4FE94AE-AFAE-8743-9525-171FDA850E0F}" srcOrd="29" destOrd="0" presId="urn:microsoft.com/office/officeart/2005/8/layout/cycle1"/>
    <dgm:cxn modelId="{B9D42D47-39CA-4C4F-B829-A207C63FE6AB}" type="presParOf" srcId="{974F300E-4386-5845-9047-D2E50BE5B9DF}" destId="{FBD4D212-3E98-9843-8795-297F9EDDD657}" srcOrd="30" destOrd="0" presId="urn:microsoft.com/office/officeart/2005/8/layout/cycle1"/>
    <dgm:cxn modelId="{268144A2-E61E-E142-9827-D0DBCEB0EB87}" type="presParOf" srcId="{974F300E-4386-5845-9047-D2E50BE5B9DF}" destId="{54CDBF4B-9D09-3242-A1D5-0506BD1712C5}" srcOrd="31" destOrd="0" presId="urn:microsoft.com/office/officeart/2005/8/layout/cycle1"/>
    <dgm:cxn modelId="{DD3F6857-91D9-A741-A632-6DAAB3D117F4}" type="presParOf" srcId="{974F300E-4386-5845-9047-D2E50BE5B9DF}" destId="{49452468-AA65-834B-B75D-72A0A7810E13}" srcOrd="32" destOrd="0" presId="urn:microsoft.com/office/officeart/2005/8/layout/cycle1"/>
    <dgm:cxn modelId="{2D20755E-3DFC-3343-9840-C4257754895E}" type="presParOf" srcId="{974F300E-4386-5845-9047-D2E50BE5B9DF}" destId="{B0C742D0-6463-FF41-BE88-36D0AF1ED5D5}" srcOrd="33" destOrd="0" presId="urn:microsoft.com/office/officeart/2005/8/layout/cycle1"/>
    <dgm:cxn modelId="{46BCCFB5-780C-714A-B1C6-07896AC40D19}" type="presParOf" srcId="{974F300E-4386-5845-9047-D2E50BE5B9DF}" destId="{CE064FAD-9527-C04A-986D-ADE7F29D4AAF}" srcOrd="34" destOrd="0" presId="urn:microsoft.com/office/officeart/2005/8/layout/cycle1"/>
    <dgm:cxn modelId="{9103B3E2-FE1B-8847-B080-D00967A401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CEDA105-1F1A-CA49-A7C3-0F17539B1C24}" type="presOf" srcId="{B7792F1E-795A-8A40-9AF9-CBB036406804}" destId="{0EBEA1BD-8C57-A847-A4A1-BD492A397D4A}" srcOrd="0" destOrd="0" presId="urn:microsoft.com/office/officeart/2005/8/layout/cycle1"/>
    <dgm:cxn modelId="{F1ACAA07-F9BF-7C4F-A97F-98ACAB34CDC1}" type="presOf" srcId="{931AD6AD-68AD-1F4D-802F-C6CD780A0CDB}" destId="{19DCBC3D-EF34-4444-B52C-E59D1C44CC9D}" srcOrd="0" destOrd="0" presId="urn:microsoft.com/office/officeart/2005/8/layout/cycle1"/>
    <dgm:cxn modelId="{1904BC14-53C7-7C46-A35A-F7A25E653A99}" type="presOf" srcId="{D548EBB6-B1A8-4E4A-94F3-38AFF917AA13}" destId="{A85B6194-0CD3-0046-9C07-12EA626BEFA3}" srcOrd="0" destOrd="0" presId="urn:microsoft.com/office/officeart/2005/8/layout/cycle1"/>
    <dgm:cxn modelId="{EB518916-6691-B246-A1C7-6A61A81BA0B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5BF0526-C198-7846-A730-FC56C80F6955}"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79FA7335-3110-1341-8E1D-36F60AA175D2}"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3468973C-3FEE-B142-B47E-36A0480CE99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2B744B-F376-6744-B91B-34204C45E3AC}" type="presOf" srcId="{580AAA11-E1E4-FC4E-A546-63E521F462A7}" destId="{DAE7F6D9-575B-6C47-9F2C-6177EB4BA541}" srcOrd="0" destOrd="0" presId="urn:microsoft.com/office/officeart/2005/8/layout/cycle1"/>
    <dgm:cxn modelId="{CA8A5F58-5F81-ED46-9ADD-3260A7C2B9C2}" type="presOf" srcId="{6533DBF9-2933-D44A-B9F0-8FC24EC06F20}" destId="{C4FE94AE-AFAE-8743-9525-171FDA850E0F}" srcOrd="0" destOrd="0" presId="urn:microsoft.com/office/officeart/2005/8/layout/cycle1"/>
    <dgm:cxn modelId="{B5E81E64-1E2D-2F42-9E25-E2DCAEEA8D27}" type="presOf" srcId="{54471214-3ABC-B64E-8935-4F53AC7091F5}" destId="{2257407E-2335-6E46-9533-50F1A4869162}" srcOrd="0" destOrd="0" presId="urn:microsoft.com/office/officeart/2005/8/layout/cycle1"/>
    <dgm:cxn modelId="{8F7A0687-8791-8041-937F-BB2D58AE1133}" type="presOf" srcId="{A9914442-2057-0542-A0EA-F935FCA28993}" destId="{B4CE740F-E5F8-1040-9068-3C0CA6A81D60}" srcOrd="0" destOrd="0" presId="urn:microsoft.com/office/officeart/2005/8/layout/cycle1"/>
    <dgm:cxn modelId="{43649B8B-B3AF-9B47-B35C-544A7C911ED7}"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CDDD3394-729A-7742-AACB-C0A3A16ECFB3}"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6D7B4AB-2119-2349-A37A-F458116020AA}" type="presOf" srcId="{8E1255C9-F847-A440-83FF-7AA254CCB896}" destId="{974F300E-4386-5845-9047-D2E50BE5B9DF}" srcOrd="0" destOrd="0" presId="urn:microsoft.com/office/officeart/2005/8/layout/cycle1"/>
    <dgm:cxn modelId="{676948B3-2744-134A-9936-B548BE16790B}"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942B2BA-F4A7-3F47-9AD3-D1E2B4F0CB5C}" type="presOf" srcId="{D7E87DE1-03EB-D748-89C5-D76845DF9F58}" destId="{12C576B8-5B2D-B04B-98C4-29D5E499FD83}" srcOrd="0" destOrd="0" presId="urn:microsoft.com/office/officeart/2005/8/layout/cycle1"/>
    <dgm:cxn modelId="{E33478BD-DDE0-3341-8A2A-9B14F739F475}"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51BECA-D09D-6341-90CB-2767D5878935}" type="presOf" srcId="{0858D728-97B0-1A41-82DA-1572CE14754F}" destId="{9BE0E30D-6CC1-3143-BC4A-4FF2C5039316}" srcOrd="0" destOrd="0" presId="urn:microsoft.com/office/officeart/2005/8/layout/cycle1"/>
    <dgm:cxn modelId="{1F5E75D1-5818-1645-BF8F-77C9AA5E4A44}"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0F647D4-29DC-3447-8333-1A95D8CE869B}" type="presOf" srcId="{12600BCB-5734-3F4B-9543-0CB09A3EC940}" destId="{92DA8A36-05F4-4B4C-B207-6FB4CBC9688F}" srcOrd="0" destOrd="0" presId="urn:microsoft.com/office/officeart/2005/8/layout/cycle1"/>
    <dgm:cxn modelId="{11736DDA-1E65-BD48-9496-C03E38CEA57B}"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D33EE2-1D89-9340-B0E9-24E7A8A4F36A}" type="presOf" srcId="{591E9484-33B2-714C-AA5D-D47E80DA12F9}" destId="{CDA9BE8C-41E5-BF45-BAB4-5B91BDDEFF8D}" srcOrd="0" destOrd="0" presId="urn:microsoft.com/office/officeart/2005/8/layout/cycle1"/>
    <dgm:cxn modelId="{A58B8EE8-BF0E-F14F-A13A-B08EEC5A4B55}" type="presOf" srcId="{55E743FA-081E-B447-B4F2-DEEACC6857BC}" destId="{36444405-91CC-BC45-909E-8AE477F1EC7C}" srcOrd="0" destOrd="0" presId="urn:microsoft.com/office/officeart/2005/8/layout/cycle1"/>
    <dgm:cxn modelId="{F28A8BEA-D16D-4A43-93A4-A041591FDF89}" type="presOf" srcId="{D805A741-31F4-6D45-A082-4AD4C7B066F1}" destId="{7D368AA8-A897-6A44-B2ED-5420DBBF55CD}" srcOrd="0" destOrd="0" presId="urn:microsoft.com/office/officeart/2005/8/layout/cycle1"/>
    <dgm:cxn modelId="{7617D5ED-D9BF-C443-BEDE-B63E04BA3E8C}" type="presOf" srcId="{19401D75-4FA1-2642-9C39-67D34D8AB9EC}" destId="{37E24780-EDFC-1D4D-B756-C90BE821441B}" srcOrd="0" destOrd="0" presId="urn:microsoft.com/office/officeart/2005/8/layout/cycle1"/>
    <dgm:cxn modelId="{52AB7D02-1FDF-294C-9C54-420E8AE786FE}" type="presParOf" srcId="{974F300E-4386-5845-9047-D2E50BE5B9DF}" destId="{BF1A72C0-4F23-214E-B2C0-EC3432C35438}" srcOrd="0" destOrd="0" presId="urn:microsoft.com/office/officeart/2005/8/layout/cycle1"/>
    <dgm:cxn modelId="{CE38FF93-BD63-B647-AFBB-D77E3DDB485F}" type="presParOf" srcId="{974F300E-4386-5845-9047-D2E50BE5B9DF}" destId="{92DA8A36-05F4-4B4C-B207-6FB4CBC9688F}" srcOrd="1" destOrd="0" presId="urn:microsoft.com/office/officeart/2005/8/layout/cycle1"/>
    <dgm:cxn modelId="{778F2C6D-8853-DE4C-8868-98B933CF63DD}" type="presParOf" srcId="{974F300E-4386-5845-9047-D2E50BE5B9DF}" destId="{2990F259-A510-7044-A15A-189FB55AE5CB}" srcOrd="2" destOrd="0" presId="urn:microsoft.com/office/officeart/2005/8/layout/cycle1"/>
    <dgm:cxn modelId="{6A7F021B-AA6E-984B-8DFD-A45532862DC1}" type="presParOf" srcId="{974F300E-4386-5845-9047-D2E50BE5B9DF}" destId="{A7A1548F-03D0-7F43-8C4C-631804CE4126}" srcOrd="3" destOrd="0" presId="urn:microsoft.com/office/officeart/2005/8/layout/cycle1"/>
    <dgm:cxn modelId="{FBFC28A1-0FD3-164F-9342-68C7B049D381}" type="presParOf" srcId="{974F300E-4386-5845-9047-D2E50BE5B9DF}" destId="{EAEA7D1D-8D8A-4A4B-812D-D24179AFED27}" srcOrd="4" destOrd="0" presId="urn:microsoft.com/office/officeart/2005/8/layout/cycle1"/>
    <dgm:cxn modelId="{F9FFF0D4-3C1F-B54C-A336-B625024AFB01}" type="presParOf" srcId="{974F300E-4386-5845-9047-D2E50BE5B9DF}" destId="{2257407E-2335-6E46-9533-50F1A4869162}" srcOrd="5" destOrd="0" presId="urn:microsoft.com/office/officeart/2005/8/layout/cycle1"/>
    <dgm:cxn modelId="{95BF62AC-D56A-904A-91F7-12E831C7A9BB}" type="presParOf" srcId="{974F300E-4386-5845-9047-D2E50BE5B9DF}" destId="{3467B5D4-61EB-4C46-BB87-881C0920F2D1}" srcOrd="6" destOrd="0" presId="urn:microsoft.com/office/officeart/2005/8/layout/cycle1"/>
    <dgm:cxn modelId="{96D01038-F095-4F40-83DC-0D5FDAD54AC4}" type="presParOf" srcId="{974F300E-4386-5845-9047-D2E50BE5B9DF}" destId="{2467F156-8EB3-F044-8664-8B186FD19D40}" srcOrd="7" destOrd="0" presId="urn:microsoft.com/office/officeart/2005/8/layout/cycle1"/>
    <dgm:cxn modelId="{2CE80B14-28C8-334F-A42F-ADA26D394AEE}" type="presParOf" srcId="{974F300E-4386-5845-9047-D2E50BE5B9DF}" destId="{DC85BF06-3190-2C49-B38C-CC01414F9567}" srcOrd="8" destOrd="0" presId="urn:microsoft.com/office/officeart/2005/8/layout/cycle1"/>
    <dgm:cxn modelId="{1C128BF8-6D9D-854C-8409-A0FE3F17B28A}" type="presParOf" srcId="{974F300E-4386-5845-9047-D2E50BE5B9DF}" destId="{818521AB-CB19-3245-AC47-32330EC1D05A}" srcOrd="9" destOrd="0" presId="urn:microsoft.com/office/officeart/2005/8/layout/cycle1"/>
    <dgm:cxn modelId="{D9DD13B1-2D69-2042-9018-38D5F53247C2}" type="presParOf" srcId="{974F300E-4386-5845-9047-D2E50BE5B9DF}" destId="{A85B6194-0CD3-0046-9C07-12EA626BEFA3}" srcOrd="10" destOrd="0" presId="urn:microsoft.com/office/officeart/2005/8/layout/cycle1"/>
    <dgm:cxn modelId="{61967A7D-B3EE-0A4F-85C4-5549CA3B6811}" type="presParOf" srcId="{974F300E-4386-5845-9047-D2E50BE5B9DF}" destId="{76EDA6DC-5A32-7640-86D9-A3D1F65AC2D3}" srcOrd="11" destOrd="0" presId="urn:microsoft.com/office/officeart/2005/8/layout/cycle1"/>
    <dgm:cxn modelId="{4F307242-DC1D-144A-8BF0-7BC345445AB4}" type="presParOf" srcId="{974F300E-4386-5845-9047-D2E50BE5B9DF}" destId="{5FEB966B-5E78-494C-B5A1-6F18B3A362B7}" srcOrd="12" destOrd="0" presId="urn:microsoft.com/office/officeart/2005/8/layout/cycle1"/>
    <dgm:cxn modelId="{5453F03B-480A-6647-B2F0-CE4FEA4803A2}" type="presParOf" srcId="{974F300E-4386-5845-9047-D2E50BE5B9DF}" destId="{9BE0E30D-6CC1-3143-BC4A-4FF2C5039316}" srcOrd="13" destOrd="0" presId="urn:microsoft.com/office/officeart/2005/8/layout/cycle1"/>
    <dgm:cxn modelId="{2E7D8363-164F-C043-B665-68D2BD98A0E2}" type="presParOf" srcId="{974F300E-4386-5845-9047-D2E50BE5B9DF}" destId="{37E24780-EDFC-1D4D-B756-C90BE821441B}" srcOrd="14" destOrd="0" presId="urn:microsoft.com/office/officeart/2005/8/layout/cycle1"/>
    <dgm:cxn modelId="{E3CA3F65-CFA0-6F4D-AA57-D91097449CC4}" type="presParOf" srcId="{974F300E-4386-5845-9047-D2E50BE5B9DF}" destId="{788B510C-5C6F-7E4F-BD2A-4B0F37349509}" srcOrd="15" destOrd="0" presId="urn:microsoft.com/office/officeart/2005/8/layout/cycle1"/>
    <dgm:cxn modelId="{6189B426-E91D-FF41-A375-E8AF48527E33}" type="presParOf" srcId="{974F300E-4386-5845-9047-D2E50BE5B9DF}" destId="{BF6C208F-01F8-574D-980A-D40F886CF760}" srcOrd="16" destOrd="0" presId="urn:microsoft.com/office/officeart/2005/8/layout/cycle1"/>
    <dgm:cxn modelId="{52A8DFFF-D9A0-AB42-B62A-04BDB7DEA7CE}" type="presParOf" srcId="{974F300E-4386-5845-9047-D2E50BE5B9DF}" destId="{DAE7F6D9-575B-6C47-9F2C-6177EB4BA541}" srcOrd="17" destOrd="0" presId="urn:microsoft.com/office/officeart/2005/8/layout/cycle1"/>
    <dgm:cxn modelId="{DECFFB5F-6E03-8E42-B93C-E1C93DD21767}" type="presParOf" srcId="{974F300E-4386-5845-9047-D2E50BE5B9DF}" destId="{3AD74439-13B4-6B4C-A74C-96BE28333D49}" srcOrd="18" destOrd="0" presId="urn:microsoft.com/office/officeart/2005/8/layout/cycle1"/>
    <dgm:cxn modelId="{24DE1521-EC87-BB48-8A14-FE55516ABB76}" type="presParOf" srcId="{974F300E-4386-5845-9047-D2E50BE5B9DF}" destId="{B4CE740F-E5F8-1040-9068-3C0CA6A81D60}" srcOrd="19" destOrd="0" presId="urn:microsoft.com/office/officeart/2005/8/layout/cycle1"/>
    <dgm:cxn modelId="{6EA5FAC3-1189-F640-9C38-EF4E7B0AF0DB}" type="presParOf" srcId="{974F300E-4386-5845-9047-D2E50BE5B9DF}" destId="{7D368AA8-A897-6A44-B2ED-5420DBBF55CD}" srcOrd="20" destOrd="0" presId="urn:microsoft.com/office/officeart/2005/8/layout/cycle1"/>
    <dgm:cxn modelId="{94C7B2D0-C314-A145-B254-E41DFFDCA1C6}" type="presParOf" srcId="{974F300E-4386-5845-9047-D2E50BE5B9DF}" destId="{256A8A82-B1CB-EF43-AB66-A3D1C8A54B59}" srcOrd="21" destOrd="0" presId="urn:microsoft.com/office/officeart/2005/8/layout/cycle1"/>
    <dgm:cxn modelId="{4F7CB084-62CE-6946-B4CC-DCD9C0897E57}" type="presParOf" srcId="{974F300E-4386-5845-9047-D2E50BE5B9DF}" destId="{36444405-91CC-BC45-909E-8AE477F1EC7C}" srcOrd="22" destOrd="0" presId="urn:microsoft.com/office/officeart/2005/8/layout/cycle1"/>
    <dgm:cxn modelId="{B70A5E62-D9BF-354E-ACB0-C95B4AD93391}" type="presParOf" srcId="{974F300E-4386-5845-9047-D2E50BE5B9DF}" destId="{0EBEA1BD-8C57-A847-A4A1-BD492A397D4A}" srcOrd="23" destOrd="0" presId="urn:microsoft.com/office/officeart/2005/8/layout/cycle1"/>
    <dgm:cxn modelId="{5202ED06-3D1D-D647-B1A9-CEE1A9463FB8}" type="presParOf" srcId="{974F300E-4386-5845-9047-D2E50BE5B9DF}" destId="{A1257670-91AA-B74E-AFCB-48382C466D43}" srcOrd="24" destOrd="0" presId="urn:microsoft.com/office/officeart/2005/8/layout/cycle1"/>
    <dgm:cxn modelId="{07BADF3F-CF81-4742-89CA-BA190747054B}" type="presParOf" srcId="{974F300E-4386-5845-9047-D2E50BE5B9DF}" destId="{19DCBC3D-EF34-4444-B52C-E59D1C44CC9D}" srcOrd="25" destOrd="0" presId="urn:microsoft.com/office/officeart/2005/8/layout/cycle1"/>
    <dgm:cxn modelId="{D4E16929-9C38-7845-A48E-9F2411854AEE}" type="presParOf" srcId="{974F300E-4386-5845-9047-D2E50BE5B9DF}" destId="{CDA9BE8C-41E5-BF45-BAB4-5B91BDDEFF8D}" srcOrd="26" destOrd="0" presId="urn:microsoft.com/office/officeart/2005/8/layout/cycle1"/>
    <dgm:cxn modelId="{041E6336-4C91-354A-8094-2D652DDA8CFB}" type="presParOf" srcId="{974F300E-4386-5845-9047-D2E50BE5B9DF}" destId="{731680F6-F070-374C-97C4-FB0156E03231}" srcOrd="27" destOrd="0" presId="urn:microsoft.com/office/officeart/2005/8/layout/cycle1"/>
    <dgm:cxn modelId="{931B8702-0BDF-2744-B751-420BED5AF931}" type="presParOf" srcId="{974F300E-4386-5845-9047-D2E50BE5B9DF}" destId="{12C576B8-5B2D-B04B-98C4-29D5E499FD83}" srcOrd="28" destOrd="0" presId="urn:microsoft.com/office/officeart/2005/8/layout/cycle1"/>
    <dgm:cxn modelId="{5BD89F2C-65E9-384B-AA2A-68ECFEFAA6FA}" type="presParOf" srcId="{974F300E-4386-5845-9047-D2E50BE5B9DF}" destId="{C4FE94AE-AFAE-8743-9525-171FDA850E0F}" srcOrd="29" destOrd="0" presId="urn:microsoft.com/office/officeart/2005/8/layout/cycle1"/>
    <dgm:cxn modelId="{F960530E-F368-714E-A8F1-7E0585669985}" type="presParOf" srcId="{974F300E-4386-5845-9047-D2E50BE5B9DF}" destId="{FBD4D212-3E98-9843-8795-297F9EDDD657}" srcOrd="30" destOrd="0" presId="urn:microsoft.com/office/officeart/2005/8/layout/cycle1"/>
    <dgm:cxn modelId="{1D399E86-542C-C446-A40E-DE9165C04E38}" type="presParOf" srcId="{974F300E-4386-5845-9047-D2E50BE5B9DF}" destId="{54CDBF4B-9D09-3242-A1D5-0506BD1712C5}" srcOrd="31" destOrd="0" presId="urn:microsoft.com/office/officeart/2005/8/layout/cycle1"/>
    <dgm:cxn modelId="{603C848E-36C2-5E4D-A4C8-12C41B7E803C}" type="presParOf" srcId="{974F300E-4386-5845-9047-D2E50BE5B9DF}" destId="{49452468-AA65-834B-B75D-72A0A7810E13}" srcOrd="32" destOrd="0" presId="urn:microsoft.com/office/officeart/2005/8/layout/cycle1"/>
    <dgm:cxn modelId="{A6D07B91-0352-DB47-9E8F-68C38222C37E}" type="presParOf" srcId="{974F300E-4386-5845-9047-D2E50BE5B9DF}" destId="{B0C742D0-6463-FF41-BE88-36D0AF1ED5D5}" srcOrd="33" destOrd="0" presId="urn:microsoft.com/office/officeart/2005/8/layout/cycle1"/>
    <dgm:cxn modelId="{F210D448-7EB6-4A4B-ADFF-302FD35B3C3B}" type="presParOf" srcId="{974F300E-4386-5845-9047-D2E50BE5B9DF}" destId="{CE064FAD-9527-C04A-986D-ADE7F29D4AAF}" srcOrd="34" destOrd="0" presId="urn:microsoft.com/office/officeart/2005/8/layout/cycle1"/>
    <dgm:cxn modelId="{A4B8F0DB-C465-184A-BF40-B99727F02FF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B33E04-F7FF-6945-9B95-57C81821FC66}" type="presOf" srcId="{B7792F1E-795A-8A40-9AF9-CBB036406804}" destId="{0EBEA1BD-8C57-A847-A4A1-BD492A397D4A}" srcOrd="0" destOrd="0" presId="urn:microsoft.com/office/officeart/2005/8/layout/cycle1"/>
    <dgm:cxn modelId="{40084118-48B0-9C41-883D-4C8FB2C90C9F}" type="presOf" srcId="{D805A741-31F4-6D45-A082-4AD4C7B066F1}" destId="{7D368AA8-A897-6A44-B2ED-5420DBBF55CD}" srcOrd="0" destOrd="0" presId="urn:microsoft.com/office/officeart/2005/8/layout/cycle1"/>
    <dgm:cxn modelId="{B380051F-5086-A64C-99AC-0848403D8149}"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A6CCE2A-044F-A24B-BEEB-BE24A4C3304B}"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1412738-C59B-D14C-9FB8-578E09795F50}"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9B7CA43-B980-F642-B67F-7291ABE74C0B}" type="presOf" srcId="{8E1255C9-F847-A440-83FF-7AA254CCB896}" destId="{974F300E-4386-5845-9047-D2E50BE5B9DF}" srcOrd="0" destOrd="0" presId="urn:microsoft.com/office/officeart/2005/8/layout/cycle1"/>
    <dgm:cxn modelId="{40799647-169E-4741-84D8-F62AB76658B0}" type="presOf" srcId="{580AAA11-E1E4-FC4E-A546-63E521F462A7}" destId="{DAE7F6D9-575B-6C47-9F2C-6177EB4BA541}"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9FE884A-F13C-D749-9141-76F63837E0D1}" type="presOf" srcId="{CCCC52AB-CFB4-904A-B94C-E1998826B4F9}" destId="{7C0589C6-43EC-854D-966B-B0C5FE9A8192}" srcOrd="0" destOrd="0" presId="urn:microsoft.com/office/officeart/2005/8/layout/cycle1"/>
    <dgm:cxn modelId="{CC0F5E58-A3FF-5646-B9E7-C82686D2DC57}" type="presOf" srcId="{610909C5-6334-264F-93E0-189A71FB6993}" destId="{54CDBF4B-9D09-3242-A1D5-0506BD1712C5}" srcOrd="0" destOrd="0" presId="urn:microsoft.com/office/officeart/2005/8/layout/cycle1"/>
    <dgm:cxn modelId="{BB533063-125E-874A-A5BC-7A40A10AF7E6}" type="presOf" srcId="{6533DBF9-2933-D44A-B9F0-8FC24EC06F20}" destId="{C4FE94AE-AFAE-8743-9525-171FDA850E0F}" srcOrd="0" destOrd="0" presId="urn:microsoft.com/office/officeart/2005/8/layout/cycle1"/>
    <dgm:cxn modelId="{66A16364-12CE-0A47-AE7D-999C976048DE}" type="presOf" srcId="{55E743FA-081E-B447-B4F2-DEEACC6857BC}" destId="{36444405-91CC-BC45-909E-8AE477F1EC7C}" srcOrd="0" destOrd="0" presId="urn:microsoft.com/office/officeart/2005/8/layout/cycle1"/>
    <dgm:cxn modelId="{B53F3E65-6FE9-5A4D-A292-3D4D62E55AA1}" type="presOf" srcId="{F73B3211-1799-3F44-92B6-7CEE57ECB2D3}" destId="{BF6C208F-01F8-574D-980A-D40F886CF760}" srcOrd="0" destOrd="0" presId="urn:microsoft.com/office/officeart/2005/8/layout/cycle1"/>
    <dgm:cxn modelId="{AC931E68-F2D4-0541-AB2E-74E6D465C0CD}" type="presOf" srcId="{0858D728-97B0-1A41-82DA-1572CE14754F}" destId="{9BE0E30D-6CC1-3143-BC4A-4FF2C5039316}" srcOrd="0" destOrd="0" presId="urn:microsoft.com/office/officeart/2005/8/layout/cycle1"/>
    <dgm:cxn modelId="{0466BB69-16E3-5844-8E4D-FD7651AB6D02}" type="presOf" srcId="{D7E87DE1-03EB-D748-89C5-D76845DF9F58}" destId="{12C576B8-5B2D-B04B-98C4-29D5E499FD83}" srcOrd="0" destOrd="0" presId="urn:microsoft.com/office/officeart/2005/8/layout/cycle1"/>
    <dgm:cxn modelId="{1722376D-4A89-A84A-B794-7A98C6F63D6A}" type="presOf" srcId="{D548EBB6-B1A8-4E4A-94F3-38AFF917AA13}" destId="{A85B6194-0CD3-0046-9C07-12EA626BEFA3}" srcOrd="0" destOrd="0" presId="urn:microsoft.com/office/officeart/2005/8/layout/cycle1"/>
    <dgm:cxn modelId="{EC57F174-7368-3843-B3F0-F75DBF0CE806}" type="presOf" srcId="{63159F5F-19C4-974F-B4D9-6A8388E3A179}" destId="{DC85BF06-3190-2C49-B38C-CC01414F9567}" srcOrd="0" destOrd="0" presId="urn:microsoft.com/office/officeart/2005/8/layout/cycle1"/>
    <dgm:cxn modelId="{D96B448E-CAD6-E647-B306-7412449B81E4}"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F1C7497-54E7-CA4E-9900-B408837B9F8F}"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3AA45B7-A8DA-D840-98F6-647B042091E9}" type="presOf" srcId="{A9914442-2057-0542-A0EA-F935FCA28993}" destId="{B4CE740F-E5F8-1040-9068-3C0CA6A81D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9E6B73C0-3109-8545-8670-147D44EDE80F}" type="presOf" srcId="{931AD6AD-68AD-1F4D-802F-C6CD780A0CDB}" destId="{19DCBC3D-EF34-4444-B52C-E59D1C44CC9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F3DA7CE-FBB9-0140-A475-980ED299D039}" type="presOf" srcId="{325DB5A0-FE7A-8245-9663-7B515E4DF4C8}" destId="{EAEA7D1D-8D8A-4A4B-812D-D24179AFED2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05ABFEA-8612-054D-8C6A-9F7BCE2D9582}" type="presOf" srcId="{C62D126D-D94F-0A45-AAB3-A4A2804A9AA5}" destId="{49452468-AA65-834B-B75D-72A0A7810E13}" srcOrd="0" destOrd="0" presId="urn:microsoft.com/office/officeart/2005/8/layout/cycle1"/>
    <dgm:cxn modelId="{7A0595EC-54D4-4046-A233-E91E1DE57536}" type="presOf" srcId="{591E9484-33B2-714C-AA5D-D47E80DA12F9}" destId="{CDA9BE8C-41E5-BF45-BAB4-5B91BDDEFF8D}" srcOrd="0" destOrd="0" presId="urn:microsoft.com/office/officeart/2005/8/layout/cycle1"/>
    <dgm:cxn modelId="{4B7F6AF4-147A-AA4D-93D2-93AEFED64617}" type="presOf" srcId="{81D20D5D-F15B-B844-BCE7-07FE2E88C5B6}" destId="{2467F156-8EB3-F044-8664-8B186FD19D40}" srcOrd="0" destOrd="0" presId="urn:microsoft.com/office/officeart/2005/8/layout/cycle1"/>
    <dgm:cxn modelId="{ED01F5FE-9E21-8A43-85D1-450C02B99B67}" type="presOf" srcId="{B6065800-F57E-6842-B73C-614AFBC2DE05}" destId="{2990F259-A510-7044-A15A-189FB55AE5CB}" srcOrd="0" destOrd="0" presId="urn:microsoft.com/office/officeart/2005/8/layout/cycle1"/>
    <dgm:cxn modelId="{BFABB054-0319-ED45-80FF-51D31F5CD16F}" type="presParOf" srcId="{974F300E-4386-5845-9047-D2E50BE5B9DF}" destId="{BF1A72C0-4F23-214E-B2C0-EC3432C35438}" srcOrd="0" destOrd="0" presId="urn:microsoft.com/office/officeart/2005/8/layout/cycle1"/>
    <dgm:cxn modelId="{7C1DDDAF-6A85-7A49-9B13-0284A16AD075}" type="presParOf" srcId="{974F300E-4386-5845-9047-D2E50BE5B9DF}" destId="{92DA8A36-05F4-4B4C-B207-6FB4CBC9688F}" srcOrd="1" destOrd="0" presId="urn:microsoft.com/office/officeart/2005/8/layout/cycle1"/>
    <dgm:cxn modelId="{40108B82-723F-9149-ADDA-0A0480F5D84F}" type="presParOf" srcId="{974F300E-4386-5845-9047-D2E50BE5B9DF}" destId="{2990F259-A510-7044-A15A-189FB55AE5CB}" srcOrd="2" destOrd="0" presId="urn:microsoft.com/office/officeart/2005/8/layout/cycle1"/>
    <dgm:cxn modelId="{6F20C882-44AD-C649-840F-C13BA1C81A9C}" type="presParOf" srcId="{974F300E-4386-5845-9047-D2E50BE5B9DF}" destId="{A7A1548F-03D0-7F43-8C4C-631804CE4126}" srcOrd="3" destOrd="0" presId="urn:microsoft.com/office/officeart/2005/8/layout/cycle1"/>
    <dgm:cxn modelId="{20F4A337-B73B-BC4A-968E-731369CA5814}" type="presParOf" srcId="{974F300E-4386-5845-9047-D2E50BE5B9DF}" destId="{EAEA7D1D-8D8A-4A4B-812D-D24179AFED27}" srcOrd="4" destOrd="0" presId="urn:microsoft.com/office/officeart/2005/8/layout/cycle1"/>
    <dgm:cxn modelId="{B81EEFAE-F1A2-814E-A825-7187D215AC11}" type="presParOf" srcId="{974F300E-4386-5845-9047-D2E50BE5B9DF}" destId="{2257407E-2335-6E46-9533-50F1A4869162}" srcOrd="5" destOrd="0" presId="urn:microsoft.com/office/officeart/2005/8/layout/cycle1"/>
    <dgm:cxn modelId="{E76DE3F3-E3D0-BC45-90D5-48C5F7181551}" type="presParOf" srcId="{974F300E-4386-5845-9047-D2E50BE5B9DF}" destId="{3467B5D4-61EB-4C46-BB87-881C0920F2D1}" srcOrd="6" destOrd="0" presId="urn:microsoft.com/office/officeart/2005/8/layout/cycle1"/>
    <dgm:cxn modelId="{A00CB9B1-4606-F14F-9663-DABD67E15113}" type="presParOf" srcId="{974F300E-4386-5845-9047-D2E50BE5B9DF}" destId="{2467F156-8EB3-F044-8664-8B186FD19D40}" srcOrd="7" destOrd="0" presId="urn:microsoft.com/office/officeart/2005/8/layout/cycle1"/>
    <dgm:cxn modelId="{31B8A014-2436-9847-9C76-CFCA53EA27E2}" type="presParOf" srcId="{974F300E-4386-5845-9047-D2E50BE5B9DF}" destId="{DC85BF06-3190-2C49-B38C-CC01414F9567}" srcOrd="8" destOrd="0" presId="urn:microsoft.com/office/officeart/2005/8/layout/cycle1"/>
    <dgm:cxn modelId="{F570FD76-1A47-2445-93B7-E453793E8CF8}" type="presParOf" srcId="{974F300E-4386-5845-9047-D2E50BE5B9DF}" destId="{818521AB-CB19-3245-AC47-32330EC1D05A}" srcOrd="9" destOrd="0" presId="urn:microsoft.com/office/officeart/2005/8/layout/cycle1"/>
    <dgm:cxn modelId="{83D1027C-11DB-DC40-A37B-EF04B43301D9}" type="presParOf" srcId="{974F300E-4386-5845-9047-D2E50BE5B9DF}" destId="{A85B6194-0CD3-0046-9C07-12EA626BEFA3}" srcOrd="10" destOrd="0" presId="urn:microsoft.com/office/officeart/2005/8/layout/cycle1"/>
    <dgm:cxn modelId="{F444F310-F951-0D40-95EE-E8C94273F3F8}" type="presParOf" srcId="{974F300E-4386-5845-9047-D2E50BE5B9DF}" destId="{76EDA6DC-5A32-7640-86D9-A3D1F65AC2D3}" srcOrd="11" destOrd="0" presId="urn:microsoft.com/office/officeart/2005/8/layout/cycle1"/>
    <dgm:cxn modelId="{3A033E26-3FB9-6F43-AC11-2719AA1E41AC}" type="presParOf" srcId="{974F300E-4386-5845-9047-D2E50BE5B9DF}" destId="{5FEB966B-5E78-494C-B5A1-6F18B3A362B7}" srcOrd="12" destOrd="0" presId="urn:microsoft.com/office/officeart/2005/8/layout/cycle1"/>
    <dgm:cxn modelId="{A3803138-7B3B-1B43-AF70-DF93A29757E8}" type="presParOf" srcId="{974F300E-4386-5845-9047-D2E50BE5B9DF}" destId="{9BE0E30D-6CC1-3143-BC4A-4FF2C5039316}" srcOrd="13" destOrd="0" presId="urn:microsoft.com/office/officeart/2005/8/layout/cycle1"/>
    <dgm:cxn modelId="{35AB0A01-6D5E-2F46-BD42-39A94545E520}" type="presParOf" srcId="{974F300E-4386-5845-9047-D2E50BE5B9DF}" destId="{37E24780-EDFC-1D4D-B756-C90BE821441B}" srcOrd="14" destOrd="0" presId="urn:microsoft.com/office/officeart/2005/8/layout/cycle1"/>
    <dgm:cxn modelId="{F3272007-F1C9-604B-BC0A-170CC302031B}" type="presParOf" srcId="{974F300E-4386-5845-9047-D2E50BE5B9DF}" destId="{788B510C-5C6F-7E4F-BD2A-4B0F37349509}" srcOrd="15" destOrd="0" presId="urn:microsoft.com/office/officeart/2005/8/layout/cycle1"/>
    <dgm:cxn modelId="{67611136-A7CB-6A4A-8C2A-8EFF6172B3CC}" type="presParOf" srcId="{974F300E-4386-5845-9047-D2E50BE5B9DF}" destId="{BF6C208F-01F8-574D-980A-D40F886CF760}" srcOrd="16" destOrd="0" presId="urn:microsoft.com/office/officeart/2005/8/layout/cycle1"/>
    <dgm:cxn modelId="{26F935E2-2742-4542-8D71-1ACC8C78F3A1}" type="presParOf" srcId="{974F300E-4386-5845-9047-D2E50BE5B9DF}" destId="{DAE7F6D9-575B-6C47-9F2C-6177EB4BA541}" srcOrd="17" destOrd="0" presId="urn:microsoft.com/office/officeart/2005/8/layout/cycle1"/>
    <dgm:cxn modelId="{A2FA8B93-08DC-F742-8568-F5A44270C5CC}" type="presParOf" srcId="{974F300E-4386-5845-9047-D2E50BE5B9DF}" destId="{3AD74439-13B4-6B4C-A74C-96BE28333D49}" srcOrd="18" destOrd="0" presId="urn:microsoft.com/office/officeart/2005/8/layout/cycle1"/>
    <dgm:cxn modelId="{C536D353-D305-9E47-9C6D-2DF3DBC1E016}" type="presParOf" srcId="{974F300E-4386-5845-9047-D2E50BE5B9DF}" destId="{B4CE740F-E5F8-1040-9068-3C0CA6A81D60}" srcOrd="19" destOrd="0" presId="urn:microsoft.com/office/officeart/2005/8/layout/cycle1"/>
    <dgm:cxn modelId="{2847C747-1532-D546-BC70-A372A05BF8E4}" type="presParOf" srcId="{974F300E-4386-5845-9047-D2E50BE5B9DF}" destId="{7D368AA8-A897-6A44-B2ED-5420DBBF55CD}" srcOrd="20" destOrd="0" presId="urn:microsoft.com/office/officeart/2005/8/layout/cycle1"/>
    <dgm:cxn modelId="{A807B290-3195-4746-9B0C-338AAA28763A}" type="presParOf" srcId="{974F300E-4386-5845-9047-D2E50BE5B9DF}" destId="{256A8A82-B1CB-EF43-AB66-A3D1C8A54B59}" srcOrd="21" destOrd="0" presId="urn:microsoft.com/office/officeart/2005/8/layout/cycle1"/>
    <dgm:cxn modelId="{9CDFE408-87C6-B64F-8D63-D0159F6AA5E9}" type="presParOf" srcId="{974F300E-4386-5845-9047-D2E50BE5B9DF}" destId="{36444405-91CC-BC45-909E-8AE477F1EC7C}" srcOrd="22" destOrd="0" presId="urn:microsoft.com/office/officeart/2005/8/layout/cycle1"/>
    <dgm:cxn modelId="{95306837-DA9C-FC4E-AC5A-192B47ADD32B}" type="presParOf" srcId="{974F300E-4386-5845-9047-D2E50BE5B9DF}" destId="{0EBEA1BD-8C57-A847-A4A1-BD492A397D4A}" srcOrd="23" destOrd="0" presId="urn:microsoft.com/office/officeart/2005/8/layout/cycle1"/>
    <dgm:cxn modelId="{0476A9B4-22DA-FA4B-8B0E-5FA275313167}" type="presParOf" srcId="{974F300E-4386-5845-9047-D2E50BE5B9DF}" destId="{A1257670-91AA-B74E-AFCB-48382C466D43}" srcOrd="24" destOrd="0" presId="urn:microsoft.com/office/officeart/2005/8/layout/cycle1"/>
    <dgm:cxn modelId="{010D9DA2-6A78-4744-8616-1447693E99DB}" type="presParOf" srcId="{974F300E-4386-5845-9047-D2E50BE5B9DF}" destId="{19DCBC3D-EF34-4444-B52C-E59D1C44CC9D}" srcOrd="25" destOrd="0" presId="urn:microsoft.com/office/officeart/2005/8/layout/cycle1"/>
    <dgm:cxn modelId="{16218023-A09C-F345-8F2C-2F3FDE1FEA94}" type="presParOf" srcId="{974F300E-4386-5845-9047-D2E50BE5B9DF}" destId="{CDA9BE8C-41E5-BF45-BAB4-5B91BDDEFF8D}" srcOrd="26" destOrd="0" presId="urn:microsoft.com/office/officeart/2005/8/layout/cycle1"/>
    <dgm:cxn modelId="{954525AD-1E70-3A4A-9F09-5A959E1D2057}" type="presParOf" srcId="{974F300E-4386-5845-9047-D2E50BE5B9DF}" destId="{731680F6-F070-374C-97C4-FB0156E03231}" srcOrd="27" destOrd="0" presId="urn:microsoft.com/office/officeart/2005/8/layout/cycle1"/>
    <dgm:cxn modelId="{928471E7-7B6C-C644-AF72-0E9E37A62F4D}" type="presParOf" srcId="{974F300E-4386-5845-9047-D2E50BE5B9DF}" destId="{12C576B8-5B2D-B04B-98C4-29D5E499FD83}" srcOrd="28" destOrd="0" presId="urn:microsoft.com/office/officeart/2005/8/layout/cycle1"/>
    <dgm:cxn modelId="{1FA84FF4-110B-A046-851B-DFCC795E8309}" type="presParOf" srcId="{974F300E-4386-5845-9047-D2E50BE5B9DF}" destId="{C4FE94AE-AFAE-8743-9525-171FDA850E0F}" srcOrd="29" destOrd="0" presId="urn:microsoft.com/office/officeart/2005/8/layout/cycle1"/>
    <dgm:cxn modelId="{FE88F2AE-1841-B54D-9D4C-0249DA224583}" type="presParOf" srcId="{974F300E-4386-5845-9047-D2E50BE5B9DF}" destId="{FBD4D212-3E98-9843-8795-297F9EDDD657}" srcOrd="30" destOrd="0" presId="urn:microsoft.com/office/officeart/2005/8/layout/cycle1"/>
    <dgm:cxn modelId="{DF1D7E69-16A8-3644-A55F-96505D9A05B1}" type="presParOf" srcId="{974F300E-4386-5845-9047-D2E50BE5B9DF}" destId="{54CDBF4B-9D09-3242-A1D5-0506BD1712C5}" srcOrd="31" destOrd="0" presId="urn:microsoft.com/office/officeart/2005/8/layout/cycle1"/>
    <dgm:cxn modelId="{6F1C4E97-A1A1-7747-8666-134E7723DC56}" type="presParOf" srcId="{974F300E-4386-5845-9047-D2E50BE5B9DF}" destId="{49452468-AA65-834B-B75D-72A0A7810E13}" srcOrd="32" destOrd="0" presId="urn:microsoft.com/office/officeart/2005/8/layout/cycle1"/>
    <dgm:cxn modelId="{FA1CF417-0776-7144-99C3-EA8EC820BCBD}" type="presParOf" srcId="{974F300E-4386-5845-9047-D2E50BE5B9DF}" destId="{B0C742D0-6463-FF41-BE88-36D0AF1ED5D5}" srcOrd="33" destOrd="0" presId="urn:microsoft.com/office/officeart/2005/8/layout/cycle1"/>
    <dgm:cxn modelId="{BFAC9C7C-D8E2-B74F-AA2B-E077256D1327}" type="presParOf" srcId="{974F300E-4386-5845-9047-D2E50BE5B9DF}" destId="{CE064FAD-9527-C04A-986D-ADE7F29D4AAF}" srcOrd="34" destOrd="0" presId="urn:microsoft.com/office/officeart/2005/8/layout/cycle1"/>
    <dgm:cxn modelId="{4382A38E-6E32-1645-9534-CE059637C4C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F6A21D28-56A7-6043-96F7-C5CCC19A82C9}" type="presOf" srcId="{B6065800-F57E-6842-B73C-614AFBC2DE05}" destId="{2990F259-A510-7044-A15A-189FB55AE5CB}" srcOrd="0" destOrd="0" presId="urn:microsoft.com/office/officeart/2005/8/layout/cycle1"/>
    <dgm:cxn modelId="{BEBF9131-21EA-794D-8984-A74882A056F7}"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6480236-6BEE-F34A-9C59-CDF47FE2CE2F}"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1794C3E-0A5E-1E40-A368-780E8BC1A7EF}" type="presOf" srcId="{527799A3-6798-F14C-9108-A99B044124B3}" destId="{CE064FAD-9527-C04A-986D-ADE7F29D4AAF}" srcOrd="0" destOrd="0" presId="urn:microsoft.com/office/officeart/2005/8/layout/cycle1"/>
    <dgm:cxn modelId="{EABA1347-17E1-A748-BA0C-3AA526773587}"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5CE324F-C172-3745-8D7C-5057B7B8B98A}" type="presOf" srcId="{580AAA11-E1E4-FC4E-A546-63E521F462A7}" destId="{DAE7F6D9-575B-6C47-9F2C-6177EB4BA541}" srcOrd="0" destOrd="0" presId="urn:microsoft.com/office/officeart/2005/8/layout/cycle1"/>
    <dgm:cxn modelId="{92AEAD5A-D6A7-6744-BC28-B04680F612E0}" type="presOf" srcId="{C62D126D-D94F-0A45-AAB3-A4A2804A9AA5}" destId="{49452468-AA65-834B-B75D-72A0A7810E13}" srcOrd="0" destOrd="0" presId="urn:microsoft.com/office/officeart/2005/8/layout/cycle1"/>
    <dgm:cxn modelId="{2AA3905C-6712-6642-8F53-EF19B2036F98}" type="presOf" srcId="{D805A741-31F4-6D45-A082-4AD4C7B066F1}" destId="{7D368AA8-A897-6A44-B2ED-5420DBBF55CD}" srcOrd="0" destOrd="0" presId="urn:microsoft.com/office/officeart/2005/8/layout/cycle1"/>
    <dgm:cxn modelId="{8A67F65E-B587-2543-9D66-8D79989A8E9F}" type="presOf" srcId="{55B5CCF6-1B65-AC49-B1EC-CD09807E71EF}" destId="{76EDA6DC-5A32-7640-86D9-A3D1F65AC2D3}" srcOrd="0" destOrd="0" presId="urn:microsoft.com/office/officeart/2005/8/layout/cycle1"/>
    <dgm:cxn modelId="{EADCC773-DECB-F542-8BC3-B9CBE418929D}" type="presOf" srcId="{19401D75-4FA1-2642-9C39-67D34D8AB9EC}" destId="{37E24780-EDFC-1D4D-B756-C90BE821441B}" srcOrd="0" destOrd="0" presId="urn:microsoft.com/office/officeart/2005/8/layout/cycle1"/>
    <dgm:cxn modelId="{AAC6C97C-C8D9-BC48-8E40-1A87C07D7998}" type="presOf" srcId="{591E9484-33B2-714C-AA5D-D47E80DA12F9}" destId="{CDA9BE8C-41E5-BF45-BAB4-5B91BDDEFF8D}" srcOrd="0" destOrd="0" presId="urn:microsoft.com/office/officeart/2005/8/layout/cycle1"/>
    <dgm:cxn modelId="{23CC9583-E060-0640-8881-028A1CFB3738}"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59BB91-9CA2-D44D-89CA-4391C471507B}" type="presOf" srcId="{8E1255C9-F847-A440-83FF-7AA254CCB896}" destId="{974F300E-4386-5845-9047-D2E50BE5B9DF}" srcOrd="0" destOrd="0" presId="urn:microsoft.com/office/officeart/2005/8/layout/cycle1"/>
    <dgm:cxn modelId="{252B43A6-712A-E944-B37D-3C3DA75EEA77}"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405F9CBB-9F26-D041-BB68-5F3F9652C70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EC4E0CB-AF8E-3D4D-8F8E-6DE481A33881}" type="presOf" srcId="{55E743FA-081E-B447-B4F2-DEEACC6857BC}" destId="{36444405-91CC-BC45-909E-8AE477F1EC7C}" srcOrd="0" destOrd="0" presId="urn:microsoft.com/office/officeart/2005/8/layout/cycle1"/>
    <dgm:cxn modelId="{1C5CA3CE-2721-9046-85BF-3CDF32C25B42}" type="presOf" srcId="{6533DBF9-2933-D44A-B9F0-8FC24EC06F20}" destId="{C4FE94AE-AFAE-8743-9525-171FDA850E0F}" srcOrd="0" destOrd="0" presId="urn:microsoft.com/office/officeart/2005/8/layout/cycle1"/>
    <dgm:cxn modelId="{773F53D1-DD00-AF44-8DEB-060074D28EA1}" type="presOf" srcId="{B7792F1E-795A-8A40-9AF9-CBB036406804}" destId="{0EBEA1BD-8C57-A847-A4A1-BD492A397D4A}" srcOrd="0" destOrd="0" presId="urn:microsoft.com/office/officeart/2005/8/layout/cycle1"/>
    <dgm:cxn modelId="{5E170AD2-9816-9F49-B1F1-A2C0880F2EF1}" type="presOf" srcId="{12600BCB-5734-3F4B-9543-0CB09A3EC940}" destId="{92DA8A36-05F4-4B4C-B207-6FB4CBC9688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10B04CD9-77F1-634B-B082-7F1DABC98A65}"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9C4CE3-4D6B-1045-A19B-E6AE6EDD005A}" type="presOf" srcId="{325DB5A0-FE7A-8245-9663-7B515E4DF4C8}" destId="{EAEA7D1D-8D8A-4A4B-812D-D24179AFED27}" srcOrd="0" destOrd="0" presId="urn:microsoft.com/office/officeart/2005/8/layout/cycle1"/>
    <dgm:cxn modelId="{267893EE-AA3C-F643-8271-18DA9BFC5687}" type="presOf" srcId="{610909C5-6334-264F-93E0-189A71FB6993}" destId="{54CDBF4B-9D09-3242-A1D5-0506BD1712C5}" srcOrd="0" destOrd="0" presId="urn:microsoft.com/office/officeart/2005/8/layout/cycle1"/>
    <dgm:cxn modelId="{777879F0-2E25-B246-B77C-B33E1B429350}" type="presOf" srcId="{63159F5F-19C4-974F-B4D9-6A8388E3A179}" destId="{DC85BF06-3190-2C49-B38C-CC01414F9567}" srcOrd="0" destOrd="0" presId="urn:microsoft.com/office/officeart/2005/8/layout/cycle1"/>
    <dgm:cxn modelId="{1D3F18FB-322D-8E45-B218-06A1266440CD}" type="presOf" srcId="{D7E87DE1-03EB-D748-89C5-D76845DF9F58}" destId="{12C576B8-5B2D-B04B-98C4-29D5E499FD83}" srcOrd="0" destOrd="0" presId="urn:microsoft.com/office/officeart/2005/8/layout/cycle1"/>
    <dgm:cxn modelId="{05489BFB-9297-AA4B-A19D-01F3E9AF15C4}" type="presOf" srcId="{54471214-3ABC-B64E-8935-4F53AC7091F5}" destId="{2257407E-2335-6E46-9533-50F1A4869162}" srcOrd="0" destOrd="0" presId="urn:microsoft.com/office/officeart/2005/8/layout/cycle1"/>
    <dgm:cxn modelId="{6B0A952C-6513-3A45-B7E2-67A8CC9785A2}" type="presParOf" srcId="{974F300E-4386-5845-9047-D2E50BE5B9DF}" destId="{BF1A72C0-4F23-214E-B2C0-EC3432C35438}" srcOrd="0" destOrd="0" presId="urn:microsoft.com/office/officeart/2005/8/layout/cycle1"/>
    <dgm:cxn modelId="{F68A0ED8-B28D-4F48-BDFE-595EA23CF1BE}" type="presParOf" srcId="{974F300E-4386-5845-9047-D2E50BE5B9DF}" destId="{92DA8A36-05F4-4B4C-B207-6FB4CBC9688F}" srcOrd="1" destOrd="0" presId="urn:microsoft.com/office/officeart/2005/8/layout/cycle1"/>
    <dgm:cxn modelId="{C62365C0-ED07-5340-8A5B-5817B20A6589}" type="presParOf" srcId="{974F300E-4386-5845-9047-D2E50BE5B9DF}" destId="{2990F259-A510-7044-A15A-189FB55AE5CB}" srcOrd="2" destOrd="0" presId="urn:microsoft.com/office/officeart/2005/8/layout/cycle1"/>
    <dgm:cxn modelId="{99954ABA-FFEF-0544-9BC3-457BDD15710B}" type="presParOf" srcId="{974F300E-4386-5845-9047-D2E50BE5B9DF}" destId="{A7A1548F-03D0-7F43-8C4C-631804CE4126}" srcOrd="3" destOrd="0" presId="urn:microsoft.com/office/officeart/2005/8/layout/cycle1"/>
    <dgm:cxn modelId="{EAB6FD6C-F9F1-C04A-BF80-4EBB18FD115C}" type="presParOf" srcId="{974F300E-4386-5845-9047-D2E50BE5B9DF}" destId="{EAEA7D1D-8D8A-4A4B-812D-D24179AFED27}" srcOrd="4" destOrd="0" presId="urn:microsoft.com/office/officeart/2005/8/layout/cycle1"/>
    <dgm:cxn modelId="{DB37C783-A7B7-3D4B-8FD3-62BCD5B66646}" type="presParOf" srcId="{974F300E-4386-5845-9047-D2E50BE5B9DF}" destId="{2257407E-2335-6E46-9533-50F1A4869162}" srcOrd="5" destOrd="0" presId="urn:microsoft.com/office/officeart/2005/8/layout/cycle1"/>
    <dgm:cxn modelId="{9C4014AE-28F7-944D-BB3F-3179B0113FAE}" type="presParOf" srcId="{974F300E-4386-5845-9047-D2E50BE5B9DF}" destId="{3467B5D4-61EB-4C46-BB87-881C0920F2D1}" srcOrd="6" destOrd="0" presId="urn:microsoft.com/office/officeart/2005/8/layout/cycle1"/>
    <dgm:cxn modelId="{3322386F-067E-F640-B4F8-3FC7FE922845}" type="presParOf" srcId="{974F300E-4386-5845-9047-D2E50BE5B9DF}" destId="{2467F156-8EB3-F044-8664-8B186FD19D40}" srcOrd="7" destOrd="0" presId="urn:microsoft.com/office/officeart/2005/8/layout/cycle1"/>
    <dgm:cxn modelId="{1D024CD5-3D4A-D041-87A4-D9939D3A5232}" type="presParOf" srcId="{974F300E-4386-5845-9047-D2E50BE5B9DF}" destId="{DC85BF06-3190-2C49-B38C-CC01414F9567}" srcOrd="8" destOrd="0" presId="urn:microsoft.com/office/officeart/2005/8/layout/cycle1"/>
    <dgm:cxn modelId="{4A83A22A-BAB4-A74D-B9A1-277993CD9B1B}" type="presParOf" srcId="{974F300E-4386-5845-9047-D2E50BE5B9DF}" destId="{818521AB-CB19-3245-AC47-32330EC1D05A}" srcOrd="9" destOrd="0" presId="urn:microsoft.com/office/officeart/2005/8/layout/cycle1"/>
    <dgm:cxn modelId="{3D8A8A88-A65B-BA4A-AD2A-9AB624895DED}" type="presParOf" srcId="{974F300E-4386-5845-9047-D2E50BE5B9DF}" destId="{A85B6194-0CD3-0046-9C07-12EA626BEFA3}" srcOrd="10" destOrd="0" presId="urn:microsoft.com/office/officeart/2005/8/layout/cycle1"/>
    <dgm:cxn modelId="{7DAA2BA2-0F2B-F240-815B-05283B869B45}" type="presParOf" srcId="{974F300E-4386-5845-9047-D2E50BE5B9DF}" destId="{76EDA6DC-5A32-7640-86D9-A3D1F65AC2D3}" srcOrd="11" destOrd="0" presId="urn:microsoft.com/office/officeart/2005/8/layout/cycle1"/>
    <dgm:cxn modelId="{8A17765C-7E31-3A44-8E9E-503543AB4610}" type="presParOf" srcId="{974F300E-4386-5845-9047-D2E50BE5B9DF}" destId="{5FEB966B-5E78-494C-B5A1-6F18B3A362B7}" srcOrd="12" destOrd="0" presId="urn:microsoft.com/office/officeart/2005/8/layout/cycle1"/>
    <dgm:cxn modelId="{80460EF2-07A7-714E-A434-EDBAF41E2FAC}" type="presParOf" srcId="{974F300E-4386-5845-9047-D2E50BE5B9DF}" destId="{9BE0E30D-6CC1-3143-BC4A-4FF2C5039316}" srcOrd="13" destOrd="0" presId="urn:microsoft.com/office/officeart/2005/8/layout/cycle1"/>
    <dgm:cxn modelId="{FEC5336B-248B-9349-8769-4F2442479DCD}" type="presParOf" srcId="{974F300E-4386-5845-9047-D2E50BE5B9DF}" destId="{37E24780-EDFC-1D4D-B756-C90BE821441B}" srcOrd="14" destOrd="0" presId="urn:microsoft.com/office/officeart/2005/8/layout/cycle1"/>
    <dgm:cxn modelId="{727F96A2-509C-7745-9814-06FF65B22805}" type="presParOf" srcId="{974F300E-4386-5845-9047-D2E50BE5B9DF}" destId="{788B510C-5C6F-7E4F-BD2A-4B0F37349509}" srcOrd="15" destOrd="0" presId="urn:microsoft.com/office/officeart/2005/8/layout/cycle1"/>
    <dgm:cxn modelId="{759954AC-E95B-A549-94DB-A4D91E9A0543}" type="presParOf" srcId="{974F300E-4386-5845-9047-D2E50BE5B9DF}" destId="{BF6C208F-01F8-574D-980A-D40F886CF760}" srcOrd="16" destOrd="0" presId="urn:microsoft.com/office/officeart/2005/8/layout/cycle1"/>
    <dgm:cxn modelId="{F1082015-C9D4-1243-B757-64870C09996E}" type="presParOf" srcId="{974F300E-4386-5845-9047-D2E50BE5B9DF}" destId="{DAE7F6D9-575B-6C47-9F2C-6177EB4BA541}" srcOrd="17" destOrd="0" presId="urn:microsoft.com/office/officeart/2005/8/layout/cycle1"/>
    <dgm:cxn modelId="{C90BA963-AAFF-9C4F-8F41-D6F3FB087F67}" type="presParOf" srcId="{974F300E-4386-5845-9047-D2E50BE5B9DF}" destId="{3AD74439-13B4-6B4C-A74C-96BE28333D49}" srcOrd="18" destOrd="0" presId="urn:microsoft.com/office/officeart/2005/8/layout/cycle1"/>
    <dgm:cxn modelId="{9F2E6412-469C-034F-A54D-6CA9C5B5C95F}" type="presParOf" srcId="{974F300E-4386-5845-9047-D2E50BE5B9DF}" destId="{B4CE740F-E5F8-1040-9068-3C0CA6A81D60}" srcOrd="19" destOrd="0" presId="urn:microsoft.com/office/officeart/2005/8/layout/cycle1"/>
    <dgm:cxn modelId="{A3F627BF-3A54-9542-9454-23D2C0A7FADB}" type="presParOf" srcId="{974F300E-4386-5845-9047-D2E50BE5B9DF}" destId="{7D368AA8-A897-6A44-B2ED-5420DBBF55CD}" srcOrd="20" destOrd="0" presId="urn:microsoft.com/office/officeart/2005/8/layout/cycle1"/>
    <dgm:cxn modelId="{7A172A0C-6C2B-8D4B-9E64-181746527C1C}" type="presParOf" srcId="{974F300E-4386-5845-9047-D2E50BE5B9DF}" destId="{256A8A82-B1CB-EF43-AB66-A3D1C8A54B59}" srcOrd="21" destOrd="0" presId="urn:microsoft.com/office/officeart/2005/8/layout/cycle1"/>
    <dgm:cxn modelId="{45B5B03E-2770-6844-AADD-833FA02054EB}" type="presParOf" srcId="{974F300E-4386-5845-9047-D2E50BE5B9DF}" destId="{36444405-91CC-BC45-909E-8AE477F1EC7C}" srcOrd="22" destOrd="0" presId="urn:microsoft.com/office/officeart/2005/8/layout/cycle1"/>
    <dgm:cxn modelId="{D85173C0-8488-304D-94E4-B1F9AB0DDC24}" type="presParOf" srcId="{974F300E-4386-5845-9047-D2E50BE5B9DF}" destId="{0EBEA1BD-8C57-A847-A4A1-BD492A397D4A}" srcOrd="23" destOrd="0" presId="urn:microsoft.com/office/officeart/2005/8/layout/cycle1"/>
    <dgm:cxn modelId="{357CA9F9-0A8F-8A4D-BA3F-D4EDA8807196}" type="presParOf" srcId="{974F300E-4386-5845-9047-D2E50BE5B9DF}" destId="{A1257670-91AA-B74E-AFCB-48382C466D43}" srcOrd="24" destOrd="0" presId="urn:microsoft.com/office/officeart/2005/8/layout/cycle1"/>
    <dgm:cxn modelId="{7BAB3381-086A-BC47-A9AB-AD653B38AE85}" type="presParOf" srcId="{974F300E-4386-5845-9047-D2E50BE5B9DF}" destId="{19DCBC3D-EF34-4444-B52C-E59D1C44CC9D}" srcOrd="25" destOrd="0" presId="urn:microsoft.com/office/officeart/2005/8/layout/cycle1"/>
    <dgm:cxn modelId="{66E5D935-9FB4-ED4B-8545-3476E0BEE08A}" type="presParOf" srcId="{974F300E-4386-5845-9047-D2E50BE5B9DF}" destId="{CDA9BE8C-41E5-BF45-BAB4-5B91BDDEFF8D}" srcOrd="26" destOrd="0" presId="urn:microsoft.com/office/officeart/2005/8/layout/cycle1"/>
    <dgm:cxn modelId="{7AA539BC-AD61-CF45-932C-54FEAD01DE9C}" type="presParOf" srcId="{974F300E-4386-5845-9047-D2E50BE5B9DF}" destId="{731680F6-F070-374C-97C4-FB0156E03231}" srcOrd="27" destOrd="0" presId="urn:microsoft.com/office/officeart/2005/8/layout/cycle1"/>
    <dgm:cxn modelId="{F5521629-31B1-8B4E-A41F-F92ADEE5DAB8}" type="presParOf" srcId="{974F300E-4386-5845-9047-D2E50BE5B9DF}" destId="{12C576B8-5B2D-B04B-98C4-29D5E499FD83}" srcOrd="28" destOrd="0" presId="urn:microsoft.com/office/officeart/2005/8/layout/cycle1"/>
    <dgm:cxn modelId="{F3387576-E56C-B047-A78B-B7619CF07DC5}" type="presParOf" srcId="{974F300E-4386-5845-9047-D2E50BE5B9DF}" destId="{C4FE94AE-AFAE-8743-9525-171FDA850E0F}" srcOrd="29" destOrd="0" presId="urn:microsoft.com/office/officeart/2005/8/layout/cycle1"/>
    <dgm:cxn modelId="{BA342F35-AC86-1B41-8BDE-C4588CECF398}" type="presParOf" srcId="{974F300E-4386-5845-9047-D2E50BE5B9DF}" destId="{FBD4D212-3E98-9843-8795-297F9EDDD657}" srcOrd="30" destOrd="0" presId="urn:microsoft.com/office/officeart/2005/8/layout/cycle1"/>
    <dgm:cxn modelId="{08260787-5945-EE42-B812-932F85A3820C}" type="presParOf" srcId="{974F300E-4386-5845-9047-D2E50BE5B9DF}" destId="{54CDBF4B-9D09-3242-A1D5-0506BD1712C5}" srcOrd="31" destOrd="0" presId="urn:microsoft.com/office/officeart/2005/8/layout/cycle1"/>
    <dgm:cxn modelId="{713AFCA1-06EF-874F-BFB0-73916FA40F6D}" type="presParOf" srcId="{974F300E-4386-5845-9047-D2E50BE5B9DF}" destId="{49452468-AA65-834B-B75D-72A0A7810E13}" srcOrd="32" destOrd="0" presId="urn:microsoft.com/office/officeart/2005/8/layout/cycle1"/>
    <dgm:cxn modelId="{A78C78BC-3DB7-F743-8286-DCDDEA76801D}" type="presParOf" srcId="{974F300E-4386-5845-9047-D2E50BE5B9DF}" destId="{B0C742D0-6463-FF41-BE88-36D0AF1ED5D5}" srcOrd="33" destOrd="0" presId="urn:microsoft.com/office/officeart/2005/8/layout/cycle1"/>
    <dgm:cxn modelId="{B72FA170-0EC0-7045-8C13-6019FBD0779B}" type="presParOf" srcId="{974F300E-4386-5845-9047-D2E50BE5B9DF}" destId="{CE064FAD-9527-C04A-986D-ADE7F29D4AAF}" srcOrd="34" destOrd="0" presId="urn:microsoft.com/office/officeart/2005/8/layout/cycle1"/>
    <dgm:cxn modelId="{C0239C2E-2EB4-C447-B187-1B960AAE1A9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BDF2406-0C03-9246-9957-49449C035ABF}" type="presOf" srcId="{12600BCB-5734-3F4B-9543-0CB09A3EC940}" destId="{92DA8A36-05F4-4B4C-B207-6FB4CBC9688F}" srcOrd="0" destOrd="0" presId="urn:microsoft.com/office/officeart/2005/8/layout/cycle1"/>
    <dgm:cxn modelId="{70F7611B-1517-D44A-990B-A37BCB489A8F}" type="presOf" srcId="{D805A741-31F4-6D45-A082-4AD4C7B066F1}" destId="{7D368AA8-A897-6A44-B2ED-5420DBBF55CD}" srcOrd="0" destOrd="0" presId="urn:microsoft.com/office/officeart/2005/8/layout/cycle1"/>
    <dgm:cxn modelId="{E4F18824-9262-7446-B671-48105BAEF8DB}"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F944527-E531-AF41-ACF5-55351615EC00}" type="presOf" srcId="{C62D126D-D94F-0A45-AAB3-A4A2804A9AA5}" destId="{49452468-AA65-834B-B75D-72A0A7810E13}" srcOrd="0" destOrd="0" presId="urn:microsoft.com/office/officeart/2005/8/layout/cycle1"/>
    <dgm:cxn modelId="{75BC762A-80AA-AA45-97CB-086805139F7D}"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B83EB83B-1F76-CF48-B70A-829627A62D35}"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8E80749-9CA4-0649-BB57-3E7FF55EE985}" type="presOf" srcId="{931AD6AD-68AD-1F4D-802F-C6CD780A0CDB}" destId="{19DCBC3D-EF34-4444-B52C-E59D1C44CC9D}" srcOrd="0" destOrd="0" presId="urn:microsoft.com/office/officeart/2005/8/layout/cycle1"/>
    <dgm:cxn modelId="{A8B69251-68ED-2B48-9EE7-E51602285449}" type="presOf" srcId="{55E743FA-081E-B447-B4F2-DEEACC6857BC}" destId="{36444405-91CC-BC45-909E-8AE477F1EC7C}" srcOrd="0" destOrd="0" presId="urn:microsoft.com/office/officeart/2005/8/layout/cycle1"/>
    <dgm:cxn modelId="{2433F06C-9CB3-7347-9C4B-7DCEACB1691A}" type="presOf" srcId="{580AAA11-E1E4-FC4E-A546-63E521F462A7}" destId="{DAE7F6D9-575B-6C47-9F2C-6177EB4BA541}" srcOrd="0" destOrd="0" presId="urn:microsoft.com/office/officeart/2005/8/layout/cycle1"/>
    <dgm:cxn modelId="{EB3A8F75-4C15-E346-BF35-64A40C5CAAF1}" type="presOf" srcId="{610909C5-6334-264F-93E0-189A71FB6993}" destId="{54CDBF4B-9D09-3242-A1D5-0506BD1712C5}" srcOrd="0" destOrd="0" presId="urn:microsoft.com/office/officeart/2005/8/layout/cycle1"/>
    <dgm:cxn modelId="{7C83737E-1E9F-DD45-91D7-D39B4B4FE6DC}" type="presOf" srcId="{55B5CCF6-1B65-AC49-B1EC-CD09807E71EF}" destId="{76EDA6DC-5A32-7640-86D9-A3D1F65AC2D3}" srcOrd="0" destOrd="0" presId="urn:microsoft.com/office/officeart/2005/8/layout/cycle1"/>
    <dgm:cxn modelId="{F4EFBB87-E0D2-1948-A287-CDB34AB2F96F}" type="presOf" srcId="{D548EBB6-B1A8-4E4A-94F3-38AFF917AA13}" destId="{A85B6194-0CD3-0046-9C07-12EA626BEFA3}" srcOrd="0" destOrd="0" presId="urn:microsoft.com/office/officeart/2005/8/layout/cycle1"/>
    <dgm:cxn modelId="{4892208D-B8A6-AD46-801A-F201079A31BD}" type="presOf" srcId="{F73B3211-1799-3F44-92B6-7CEE57ECB2D3}" destId="{BF6C208F-01F8-574D-980A-D40F886CF760}" srcOrd="0" destOrd="0" presId="urn:microsoft.com/office/officeart/2005/8/layout/cycle1"/>
    <dgm:cxn modelId="{6063A28F-1963-6E46-A459-CB650884A79F}" type="presOf" srcId="{A9914442-2057-0542-A0EA-F935FCA28993}" destId="{B4CE740F-E5F8-1040-9068-3C0CA6A81D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DCFB191-EB71-3642-A52F-B915FDA32348}" type="presOf" srcId="{81D20D5D-F15B-B844-BCE7-07FE2E88C5B6}" destId="{2467F156-8EB3-F044-8664-8B186FD19D40}" srcOrd="0" destOrd="0" presId="urn:microsoft.com/office/officeart/2005/8/layout/cycle1"/>
    <dgm:cxn modelId="{36F83498-F8C1-8547-B216-598D0CB0BBD4}" type="presOf" srcId="{0858D728-97B0-1A41-82DA-1572CE14754F}" destId="{9BE0E30D-6CC1-3143-BC4A-4FF2C5039316}" srcOrd="0" destOrd="0" presId="urn:microsoft.com/office/officeart/2005/8/layout/cycle1"/>
    <dgm:cxn modelId="{1227CD9D-F066-354C-AD66-D5AFBB34477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33F0A9-1082-8A46-ACCE-2C85EAF57273}" type="presOf" srcId="{591E9484-33B2-714C-AA5D-D47E80DA12F9}" destId="{CDA9BE8C-41E5-BF45-BAB4-5B91BDDEFF8D}" srcOrd="0" destOrd="0" presId="urn:microsoft.com/office/officeart/2005/8/layout/cycle1"/>
    <dgm:cxn modelId="{DDA723B1-B910-0549-9C32-0C32BCC6E89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37E34CC4-0792-FA44-8314-84C321F0879F}" type="presOf" srcId="{CCCC52AB-CFB4-904A-B94C-E1998826B4F9}" destId="{7C0589C6-43EC-854D-966B-B0C5FE9A8192}" srcOrd="0" destOrd="0" presId="urn:microsoft.com/office/officeart/2005/8/layout/cycle1"/>
    <dgm:cxn modelId="{5BAFF9C4-4814-9B47-8E4B-2489C08BF7B3}" type="presOf" srcId="{6533DBF9-2933-D44A-B9F0-8FC24EC06F20}" destId="{C4FE94AE-AFAE-8743-9525-171FDA850E0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26B3EB-08A0-D045-8905-12B45CAD9A39}" type="presOf" srcId="{54471214-3ABC-B64E-8935-4F53AC7091F5}" destId="{2257407E-2335-6E46-9533-50F1A4869162}" srcOrd="0" destOrd="0" presId="urn:microsoft.com/office/officeart/2005/8/layout/cycle1"/>
    <dgm:cxn modelId="{AE969AF2-21BC-B64E-BC7D-7051C7D34A58}" type="presOf" srcId="{527799A3-6798-F14C-9108-A99B044124B3}" destId="{CE064FAD-9527-C04A-986D-ADE7F29D4AAF}" srcOrd="0" destOrd="0" presId="urn:microsoft.com/office/officeart/2005/8/layout/cycle1"/>
    <dgm:cxn modelId="{7C847AF4-8D05-E442-86E1-E9CBAF74DE19}" type="presOf" srcId="{63159F5F-19C4-974F-B4D9-6A8388E3A179}" destId="{DC85BF06-3190-2C49-B38C-CC01414F9567}" srcOrd="0" destOrd="0" presId="urn:microsoft.com/office/officeart/2005/8/layout/cycle1"/>
    <dgm:cxn modelId="{A58ED8F6-3E2D-CA41-AA28-FF900E708B30}" type="presOf" srcId="{D7E87DE1-03EB-D748-89C5-D76845DF9F58}" destId="{12C576B8-5B2D-B04B-98C4-29D5E499FD83}" srcOrd="0" destOrd="0" presId="urn:microsoft.com/office/officeart/2005/8/layout/cycle1"/>
    <dgm:cxn modelId="{6C2E7CBE-B7AF-F64E-B2AC-6C868AE1AB2D}" type="presParOf" srcId="{974F300E-4386-5845-9047-D2E50BE5B9DF}" destId="{BF1A72C0-4F23-214E-B2C0-EC3432C35438}" srcOrd="0" destOrd="0" presId="urn:microsoft.com/office/officeart/2005/8/layout/cycle1"/>
    <dgm:cxn modelId="{E4AD3FC7-FBEF-B24B-A2A8-C698AB5DC25C}" type="presParOf" srcId="{974F300E-4386-5845-9047-D2E50BE5B9DF}" destId="{92DA8A36-05F4-4B4C-B207-6FB4CBC9688F}" srcOrd="1" destOrd="0" presId="urn:microsoft.com/office/officeart/2005/8/layout/cycle1"/>
    <dgm:cxn modelId="{DF8C393B-B6D8-A24E-947D-46C7185FE018}" type="presParOf" srcId="{974F300E-4386-5845-9047-D2E50BE5B9DF}" destId="{2990F259-A510-7044-A15A-189FB55AE5CB}" srcOrd="2" destOrd="0" presId="urn:microsoft.com/office/officeart/2005/8/layout/cycle1"/>
    <dgm:cxn modelId="{7042E3CB-E5FA-9C4D-8B24-69A5BA97D128}" type="presParOf" srcId="{974F300E-4386-5845-9047-D2E50BE5B9DF}" destId="{A7A1548F-03D0-7F43-8C4C-631804CE4126}" srcOrd="3" destOrd="0" presId="urn:microsoft.com/office/officeart/2005/8/layout/cycle1"/>
    <dgm:cxn modelId="{275BCC55-99FF-F742-89A6-D1E06D48A121}" type="presParOf" srcId="{974F300E-4386-5845-9047-D2E50BE5B9DF}" destId="{EAEA7D1D-8D8A-4A4B-812D-D24179AFED27}" srcOrd="4" destOrd="0" presId="urn:microsoft.com/office/officeart/2005/8/layout/cycle1"/>
    <dgm:cxn modelId="{0EBD712D-6B3A-2643-BD06-6A5ECE32CD99}" type="presParOf" srcId="{974F300E-4386-5845-9047-D2E50BE5B9DF}" destId="{2257407E-2335-6E46-9533-50F1A4869162}" srcOrd="5" destOrd="0" presId="urn:microsoft.com/office/officeart/2005/8/layout/cycle1"/>
    <dgm:cxn modelId="{08BFB4EB-4EA9-4943-ACEF-7C16E0865C6F}" type="presParOf" srcId="{974F300E-4386-5845-9047-D2E50BE5B9DF}" destId="{3467B5D4-61EB-4C46-BB87-881C0920F2D1}" srcOrd="6" destOrd="0" presId="urn:microsoft.com/office/officeart/2005/8/layout/cycle1"/>
    <dgm:cxn modelId="{86306E39-97CF-2E4C-B5B6-AE3E5507417F}" type="presParOf" srcId="{974F300E-4386-5845-9047-D2E50BE5B9DF}" destId="{2467F156-8EB3-F044-8664-8B186FD19D40}" srcOrd="7" destOrd="0" presId="urn:microsoft.com/office/officeart/2005/8/layout/cycle1"/>
    <dgm:cxn modelId="{B087DEDC-98E8-214F-8CBB-1D78F25D2E56}" type="presParOf" srcId="{974F300E-4386-5845-9047-D2E50BE5B9DF}" destId="{DC85BF06-3190-2C49-B38C-CC01414F9567}" srcOrd="8" destOrd="0" presId="urn:microsoft.com/office/officeart/2005/8/layout/cycle1"/>
    <dgm:cxn modelId="{61B3EC4A-3DD9-7E45-A216-B596CBBC8F25}" type="presParOf" srcId="{974F300E-4386-5845-9047-D2E50BE5B9DF}" destId="{818521AB-CB19-3245-AC47-32330EC1D05A}" srcOrd="9" destOrd="0" presId="urn:microsoft.com/office/officeart/2005/8/layout/cycle1"/>
    <dgm:cxn modelId="{4A072AF5-4190-FC4A-B3D8-3F2DBEC110DC}" type="presParOf" srcId="{974F300E-4386-5845-9047-D2E50BE5B9DF}" destId="{A85B6194-0CD3-0046-9C07-12EA626BEFA3}" srcOrd="10" destOrd="0" presId="urn:microsoft.com/office/officeart/2005/8/layout/cycle1"/>
    <dgm:cxn modelId="{08725B47-9EA8-DF4C-B381-A5BE7C12452C}" type="presParOf" srcId="{974F300E-4386-5845-9047-D2E50BE5B9DF}" destId="{76EDA6DC-5A32-7640-86D9-A3D1F65AC2D3}" srcOrd="11" destOrd="0" presId="urn:microsoft.com/office/officeart/2005/8/layout/cycle1"/>
    <dgm:cxn modelId="{814B94CF-B6D1-674A-85BB-393172EC7E53}" type="presParOf" srcId="{974F300E-4386-5845-9047-D2E50BE5B9DF}" destId="{5FEB966B-5E78-494C-B5A1-6F18B3A362B7}" srcOrd="12" destOrd="0" presId="urn:microsoft.com/office/officeart/2005/8/layout/cycle1"/>
    <dgm:cxn modelId="{CA12DADE-AE30-3C4B-829D-7CB1D960EF3F}" type="presParOf" srcId="{974F300E-4386-5845-9047-D2E50BE5B9DF}" destId="{9BE0E30D-6CC1-3143-BC4A-4FF2C5039316}" srcOrd="13" destOrd="0" presId="urn:microsoft.com/office/officeart/2005/8/layout/cycle1"/>
    <dgm:cxn modelId="{5267F10A-E0D6-834D-8645-22B2C73F8F59}" type="presParOf" srcId="{974F300E-4386-5845-9047-D2E50BE5B9DF}" destId="{37E24780-EDFC-1D4D-B756-C90BE821441B}" srcOrd="14" destOrd="0" presId="urn:microsoft.com/office/officeart/2005/8/layout/cycle1"/>
    <dgm:cxn modelId="{684FD4FD-1B0D-3D4F-950D-0DAFB480B314}" type="presParOf" srcId="{974F300E-4386-5845-9047-D2E50BE5B9DF}" destId="{788B510C-5C6F-7E4F-BD2A-4B0F37349509}" srcOrd="15" destOrd="0" presId="urn:microsoft.com/office/officeart/2005/8/layout/cycle1"/>
    <dgm:cxn modelId="{74ACDA6A-A3A7-E145-8696-AB21E502ED95}" type="presParOf" srcId="{974F300E-4386-5845-9047-D2E50BE5B9DF}" destId="{BF6C208F-01F8-574D-980A-D40F886CF760}" srcOrd="16" destOrd="0" presId="urn:microsoft.com/office/officeart/2005/8/layout/cycle1"/>
    <dgm:cxn modelId="{2099D646-3D12-1940-B622-8359D994F58A}" type="presParOf" srcId="{974F300E-4386-5845-9047-D2E50BE5B9DF}" destId="{DAE7F6D9-575B-6C47-9F2C-6177EB4BA541}" srcOrd="17" destOrd="0" presId="urn:microsoft.com/office/officeart/2005/8/layout/cycle1"/>
    <dgm:cxn modelId="{818A88E8-3834-0044-A7ED-4A5D56058839}" type="presParOf" srcId="{974F300E-4386-5845-9047-D2E50BE5B9DF}" destId="{3AD74439-13B4-6B4C-A74C-96BE28333D49}" srcOrd="18" destOrd="0" presId="urn:microsoft.com/office/officeart/2005/8/layout/cycle1"/>
    <dgm:cxn modelId="{6DC13FB5-A38C-6C45-BD9F-41FB43B838E5}" type="presParOf" srcId="{974F300E-4386-5845-9047-D2E50BE5B9DF}" destId="{B4CE740F-E5F8-1040-9068-3C0CA6A81D60}" srcOrd="19" destOrd="0" presId="urn:microsoft.com/office/officeart/2005/8/layout/cycle1"/>
    <dgm:cxn modelId="{D85E419A-6671-624C-A028-9D40A85B7402}" type="presParOf" srcId="{974F300E-4386-5845-9047-D2E50BE5B9DF}" destId="{7D368AA8-A897-6A44-B2ED-5420DBBF55CD}" srcOrd="20" destOrd="0" presId="urn:microsoft.com/office/officeart/2005/8/layout/cycle1"/>
    <dgm:cxn modelId="{0842936F-B7F1-2545-A10A-91540B6338DA}" type="presParOf" srcId="{974F300E-4386-5845-9047-D2E50BE5B9DF}" destId="{256A8A82-B1CB-EF43-AB66-A3D1C8A54B59}" srcOrd="21" destOrd="0" presId="urn:microsoft.com/office/officeart/2005/8/layout/cycle1"/>
    <dgm:cxn modelId="{9DF483BE-B6CD-6042-A7BC-F9D5F360595A}" type="presParOf" srcId="{974F300E-4386-5845-9047-D2E50BE5B9DF}" destId="{36444405-91CC-BC45-909E-8AE477F1EC7C}" srcOrd="22" destOrd="0" presId="urn:microsoft.com/office/officeart/2005/8/layout/cycle1"/>
    <dgm:cxn modelId="{0CA9F840-9E02-1344-84BA-63A0A3B0B4A6}" type="presParOf" srcId="{974F300E-4386-5845-9047-D2E50BE5B9DF}" destId="{0EBEA1BD-8C57-A847-A4A1-BD492A397D4A}" srcOrd="23" destOrd="0" presId="urn:microsoft.com/office/officeart/2005/8/layout/cycle1"/>
    <dgm:cxn modelId="{ABE7CA5A-FB7D-7B42-A44C-3F4802576578}" type="presParOf" srcId="{974F300E-4386-5845-9047-D2E50BE5B9DF}" destId="{A1257670-91AA-B74E-AFCB-48382C466D43}" srcOrd="24" destOrd="0" presId="urn:microsoft.com/office/officeart/2005/8/layout/cycle1"/>
    <dgm:cxn modelId="{F507AA22-AD73-0448-AC48-73D304DC3987}" type="presParOf" srcId="{974F300E-4386-5845-9047-D2E50BE5B9DF}" destId="{19DCBC3D-EF34-4444-B52C-E59D1C44CC9D}" srcOrd="25" destOrd="0" presId="urn:microsoft.com/office/officeart/2005/8/layout/cycle1"/>
    <dgm:cxn modelId="{7B99BAB2-66CF-1046-8F32-613627FA5FA4}" type="presParOf" srcId="{974F300E-4386-5845-9047-D2E50BE5B9DF}" destId="{CDA9BE8C-41E5-BF45-BAB4-5B91BDDEFF8D}" srcOrd="26" destOrd="0" presId="urn:microsoft.com/office/officeart/2005/8/layout/cycle1"/>
    <dgm:cxn modelId="{BFCECFDF-37E8-A943-B84E-C39780D2641F}" type="presParOf" srcId="{974F300E-4386-5845-9047-D2E50BE5B9DF}" destId="{731680F6-F070-374C-97C4-FB0156E03231}" srcOrd="27" destOrd="0" presId="urn:microsoft.com/office/officeart/2005/8/layout/cycle1"/>
    <dgm:cxn modelId="{4D3D366F-4BFC-A84F-A0EB-9BB6100E93DA}" type="presParOf" srcId="{974F300E-4386-5845-9047-D2E50BE5B9DF}" destId="{12C576B8-5B2D-B04B-98C4-29D5E499FD83}" srcOrd="28" destOrd="0" presId="urn:microsoft.com/office/officeart/2005/8/layout/cycle1"/>
    <dgm:cxn modelId="{2F683E78-8E17-7649-8414-B3589BFB1602}" type="presParOf" srcId="{974F300E-4386-5845-9047-D2E50BE5B9DF}" destId="{C4FE94AE-AFAE-8743-9525-171FDA850E0F}" srcOrd="29" destOrd="0" presId="urn:microsoft.com/office/officeart/2005/8/layout/cycle1"/>
    <dgm:cxn modelId="{97C38DC9-6D59-7049-8A89-D864214E808C}" type="presParOf" srcId="{974F300E-4386-5845-9047-D2E50BE5B9DF}" destId="{FBD4D212-3E98-9843-8795-297F9EDDD657}" srcOrd="30" destOrd="0" presId="urn:microsoft.com/office/officeart/2005/8/layout/cycle1"/>
    <dgm:cxn modelId="{6E92DDEA-8D1C-CE4C-B992-4E052CA1D321}" type="presParOf" srcId="{974F300E-4386-5845-9047-D2E50BE5B9DF}" destId="{54CDBF4B-9D09-3242-A1D5-0506BD1712C5}" srcOrd="31" destOrd="0" presId="urn:microsoft.com/office/officeart/2005/8/layout/cycle1"/>
    <dgm:cxn modelId="{1E244765-5EF9-4E4C-92B1-180F4A376721}" type="presParOf" srcId="{974F300E-4386-5845-9047-D2E50BE5B9DF}" destId="{49452468-AA65-834B-B75D-72A0A7810E13}" srcOrd="32" destOrd="0" presId="urn:microsoft.com/office/officeart/2005/8/layout/cycle1"/>
    <dgm:cxn modelId="{31C691D6-81E8-0642-AEEE-7D87017785AC}" type="presParOf" srcId="{974F300E-4386-5845-9047-D2E50BE5B9DF}" destId="{B0C742D0-6463-FF41-BE88-36D0AF1ED5D5}" srcOrd="33" destOrd="0" presId="urn:microsoft.com/office/officeart/2005/8/layout/cycle1"/>
    <dgm:cxn modelId="{0DA0BE7A-1D43-D24C-93B3-D41B233777EB}" type="presParOf" srcId="{974F300E-4386-5845-9047-D2E50BE5B9DF}" destId="{CE064FAD-9527-C04A-986D-ADE7F29D4AAF}" srcOrd="34" destOrd="0" presId="urn:microsoft.com/office/officeart/2005/8/layout/cycle1"/>
    <dgm:cxn modelId="{E2F99CBD-B927-744E-A0A8-BBD1B9A263A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C14C10-A2BA-9A44-B204-4C79D598D75F}"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B96BD25-954F-8F49-9494-FFDAAFB2F698}"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DD003638-746D-8447-B272-06333245AFF4}" type="presOf" srcId="{19401D75-4FA1-2642-9C39-67D34D8AB9EC}" destId="{37E24780-EDFC-1D4D-B756-C90BE821441B}" srcOrd="0" destOrd="0" presId="urn:microsoft.com/office/officeart/2005/8/layout/cycle1"/>
    <dgm:cxn modelId="{26332D39-5DF5-634A-83F1-38BBCA8B811D}" type="presOf" srcId="{8E1255C9-F847-A440-83FF-7AA254CCB896}" destId="{974F300E-4386-5845-9047-D2E50BE5B9D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FA98947-3CD8-5545-B55F-7C6AED5952F4}"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513BD54-57EE-644F-9DED-65E977E8DDA1}" type="presOf" srcId="{D805A741-31F4-6D45-A082-4AD4C7B066F1}" destId="{7D368AA8-A897-6A44-B2ED-5420DBBF55CD}" srcOrd="0" destOrd="0" presId="urn:microsoft.com/office/officeart/2005/8/layout/cycle1"/>
    <dgm:cxn modelId="{3B84EA59-A727-B940-87F1-13C3D1FF2ECC}" type="presOf" srcId="{A9914442-2057-0542-A0EA-F935FCA28993}" destId="{B4CE740F-E5F8-1040-9068-3C0CA6A81D60}" srcOrd="0" destOrd="0" presId="urn:microsoft.com/office/officeart/2005/8/layout/cycle1"/>
    <dgm:cxn modelId="{4A57775E-237C-0D49-B727-FF1471235204}" type="presOf" srcId="{55B5CCF6-1B65-AC49-B1EC-CD09807E71EF}" destId="{76EDA6DC-5A32-7640-86D9-A3D1F65AC2D3}" srcOrd="0" destOrd="0" presId="urn:microsoft.com/office/officeart/2005/8/layout/cycle1"/>
    <dgm:cxn modelId="{7DE3ED66-4765-BC41-81E9-8A11FF5F54F1}" type="presOf" srcId="{0858D728-97B0-1A41-82DA-1572CE14754F}" destId="{9BE0E30D-6CC1-3143-BC4A-4FF2C5039316}" srcOrd="0" destOrd="0" presId="urn:microsoft.com/office/officeart/2005/8/layout/cycle1"/>
    <dgm:cxn modelId="{EFD19B68-8011-494B-9F92-B01A5143F8F2}" type="presOf" srcId="{325DB5A0-FE7A-8245-9663-7B515E4DF4C8}" destId="{EAEA7D1D-8D8A-4A4B-812D-D24179AFED27}" srcOrd="0" destOrd="0" presId="urn:microsoft.com/office/officeart/2005/8/layout/cycle1"/>
    <dgm:cxn modelId="{D37B2772-2ADB-E04D-9119-254B938C4A30}" type="presOf" srcId="{591E9484-33B2-714C-AA5D-D47E80DA12F9}" destId="{CDA9BE8C-41E5-BF45-BAB4-5B91BDDEFF8D}" srcOrd="0" destOrd="0" presId="urn:microsoft.com/office/officeart/2005/8/layout/cycle1"/>
    <dgm:cxn modelId="{AEE23373-4BC7-C64E-9E57-B912A3B8C7B1}" type="presOf" srcId="{81D20D5D-F15B-B844-BCE7-07FE2E88C5B6}" destId="{2467F156-8EB3-F044-8664-8B186FD19D40}" srcOrd="0" destOrd="0" presId="urn:microsoft.com/office/officeart/2005/8/layout/cycle1"/>
    <dgm:cxn modelId="{47D0F575-7995-A347-9BB6-0D2D302DB54F}" type="presOf" srcId="{C62D126D-D94F-0A45-AAB3-A4A2804A9AA5}" destId="{49452468-AA65-834B-B75D-72A0A7810E13}" srcOrd="0" destOrd="0" presId="urn:microsoft.com/office/officeart/2005/8/layout/cycle1"/>
    <dgm:cxn modelId="{FA782A82-D318-BC46-B041-5FB9A75BED97}" type="presOf" srcId="{B6065800-F57E-6842-B73C-614AFBC2DE05}" destId="{2990F259-A510-7044-A15A-189FB55AE5CB}" srcOrd="0" destOrd="0" presId="urn:microsoft.com/office/officeart/2005/8/layout/cycle1"/>
    <dgm:cxn modelId="{BB198688-70F1-B747-9449-B1A784946CF8}" type="presOf" srcId="{6533DBF9-2933-D44A-B9F0-8FC24EC06F20}" destId="{C4FE94AE-AFAE-8743-9525-171FDA850E0F}" srcOrd="0" destOrd="0" presId="urn:microsoft.com/office/officeart/2005/8/layout/cycle1"/>
    <dgm:cxn modelId="{8605E789-9D06-DD4A-83E0-14A7FB22EBA5}" type="presOf" srcId="{12600BCB-5734-3F4B-9543-0CB09A3EC940}" destId="{92DA8A36-05F4-4B4C-B207-6FB4CBC9688F}" srcOrd="0" destOrd="0" presId="urn:microsoft.com/office/officeart/2005/8/layout/cycle1"/>
    <dgm:cxn modelId="{E0FF818C-CFF6-BB46-B608-5AB3FF4AB862}"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497C1A4-2015-AB45-995E-961D2E06ED83}"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9CB59A9-926B-8644-AB38-A71F5928341B}" type="presOf" srcId="{580AAA11-E1E4-FC4E-A546-63E521F462A7}" destId="{DAE7F6D9-575B-6C47-9F2C-6177EB4BA541}" srcOrd="0" destOrd="0" presId="urn:microsoft.com/office/officeart/2005/8/layout/cycle1"/>
    <dgm:cxn modelId="{1F2103AA-1D0F-DE48-870C-C2E76D81DE98}"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C7ECDDA-5A2A-974E-9D1C-FBB27AF81B97}"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51988E3-BA4D-6543-A7A3-2EE38E47D9CF}" type="presOf" srcId="{54471214-3ABC-B64E-8935-4F53AC7091F5}" destId="{2257407E-2335-6E46-9533-50F1A4869162}" srcOrd="0" destOrd="0" presId="urn:microsoft.com/office/officeart/2005/8/layout/cycle1"/>
    <dgm:cxn modelId="{727057EB-C824-994F-AD65-219332C46D7A}" type="presOf" srcId="{610909C5-6334-264F-93E0-189A71FB6993}" destId="{54CDBF4B-9D09-3242-A1D5-0506BD1712C5}" srcOrd="0" destOrd="0" presId="urn:microsoft.com/office/officeart/2005/8/layout/cycle1"/>
    <dgm:cxn modelId="{402074EB-A711-8B4F-87F2-6E67D23E4983}" type="presOf" srcId="{D7E87DE1-03EB-D748-89C5-D76845DF9F58}" destId="{12C576B8-5B2D-B04B-98C4-29D5E499FD83}" srcOrd="0" destOrd="0" presId="urn:microsoft.com/office/officeart/2005/8/layout/cycle1"/>
    <dgm:cxn modelId="{E4B96CF8-D4A4-B44B-94B0-3FDEA12A6B5C}" type="presOf" srcId="{527799A3-6798-F14C-9108-A99B044124B3}" destId="{CE064FAD-9527-C04A-986D-ADE7F29D4AAF}" srcOrd="0" destOrd="0" presId="urn:microsoft.com/office/officeart/2005/8/layout/cycle1"/>
    <dgm:cxn modelId="{070A0F8C-9E78-7D40-A142-BDADE882105B}" type="presParOf" srcId="{974F300E-4386-5845-9047-D2E50BE5B9DF}" destId="{BF1A72C0-4F23-214E-B2C0-EC3432C35438}" srcOrd="0" destOrd="0" presId="urn:microsoft.com/office/officeart/2005/8/layout/cycle1"/>
    <dgm:cxn modelId="{35EB00AB-BB7D-0840-9501-0AFEEFCD0E89}" type="presParOf" srcId="{974F300E-4386-5845-9047-D2E50BE5B9DF}" destId="{92DA8A36-05F4-4B4C-B207-6FB4CBC9688F}" srcOrd="1" destOrd="0" presId="urn:microsoft.com/office/officeart/2005/8/layout/cycle1"/>
    <dgm:cxn modelId="{9C3C46E9-DDA6-F34E-B277-B2B3F64F32FE}" type="presParOf" srcId="{974F300E-4386-5845-9047-D2E50BE5B9DF}" destId="{2990F259-A510-7044-A15A-189FB55AE5CB}" srcOrd="2" destOrd="0" presId="urn:microsoft.com/office/officeart/2005/8/layout/cycle1"/>
    <dgm:cxn modelId="{CF94DE92-11D0-064B-92F7-8E6560F1899C}" type="presParOf" srcId="{974F300E-4386-5845-9047-D2E50BE5B9DF}" destId="{A7A1548F-03D0-7F43-8C4C-631804CE4126}" srcOrd="3" destOrd="0" presId="urn:microsoft.com/office/officeart/2005/8/layout/cycle1"/>
    <dgm:cxn modelId="{62D87920-51F8-9A42-A6DC-572E1AA1AAF4}" type="presParOf" srcId="{974F300E-4386-5845-9047-D2E50BE5B9DF}" destId="{EAEA7D1D-8D8A-4A4B-812D-D24179AFED27}" srcOrd="4" destOrd="0" presId="urn:microsoft.com/office/officeart/2005/8/layout/cycle1"/>
    <dgm:cxn modelId="{D714C1BC-4394-5441-9387-875E60756BEC}" type="presParOf" srcId="{974F300E-4386-5845-9047-D2E50BE5B9DF}" destId="{2257407E-2335-6E46-9533-50F1A4869162}" srcOrd="5" destOrd="0" presId="urn:microsoft.com/office/officeart/2005/8/layout/cycle1"/>
    <dgm:cxn modelId="{FD51CA33-BDE7-9744-96AF-9B82C16414D7}" type="presParOf" srcId="{974F300E-4386-5845-9047-D2E50BE5B9DF}" destId="{3467B5D4-61EB-4C46-BB87-881C0920F2D1}" srcOrd="6" destOrd="0" presId="urn:microsoft.com/office/officeart/2005/8/layout/cycle1"/>
    <dgm:cxn modelId="{B1EF2ACE-5C07-E344-A3C1-25137BEF002C}" type="presParOf" srcId="{974F300E-4386-5845-9047-D2E50BE5B9DF}" destId="{2467F156-8EB3-F044-8664-8B186FD19D40}" srcOrd="7" destOrd="0" presId="urn:microsoft.com/office/officeart/2005/8/layout/cycle1"/>
    <dgm:cxn modelId="{6DE63EED-F370-A14D-9CE5-AF2D37CF3D1F}" type="presParOf" srcId="{974F300E-4386-5845-9047-D2E50BE5B9DF}" destId="{DC85BF06-3190-2C49-B38C-CC01414F9567}" srcOrd="8" destOrd="0" presId="urn:microsoft.com/office/officeart/2005/8/layout/cycle1"/>
    <dgm:cxn modelId="{9F726FA3-ADD8-0141-B843-0E180FF853BB}" type="presParOf" srcId="{974F300E-4386-5845-9047-D2E50BE5B9DF}" destId="{818521AB-CB19-3245-AC47-32330EC1D05A}" srcOrd="9" destOrd="0" presId="urn:microsoft.com/office/officeart/2005/8/layout/cycle1"/>
    <dgm:cxn modelId="{E4808E56-3229-8E4D-9C1E-C3E899826BB7}" type="presParOf" srcId="{974F300E-4386-5845-9047-D2E50BE5B9DF}" destId="{A85B6194-0CD3-0046-9C07-12EA626BEFA3}" srcOrd="10" destOrd="0" presId="urn:microsoft.com/office/officeart/2005/8/layout/cycle1"/>
    <dgm:cxn modelId="{00BE7E39-3889-204E-9519-394AE8F415B5}" type="presParOf" srcId="{974F300E-4386-5845-9047-D2E50BE5B9DF}" destId="{76EDA6DC-5A32-7640-86D9-A3D1F65AC2D3}" srcOrd="11" destOrd="0" presId="urn:microsoft.com/office/officeart/2005/8/layout/cycle1"/>
    <dgm:cxn modelId="{3906879F-403E-2C40-A625-6AC150F48281}" type="presParOf" srcId="{974F300E-4386-5845-9047-D2E50BE5B9DF}" destId="{5FEB966B-5E78-494C-B5A1-6F18B3A362B7}" srcOrd="12" destOrd="0" presId="urn:microsoft.com/office/officeart/2005/8/layout/cycle1"/>
    <dgm:cxn modelId="{B3EC64AA-172C-534D-8C60-212C0DFEBB12}" type="presParOf" srcId="{974F300E-4386-5845-9047-D2E50BE5B9DF}" destId="{9BE0E30D-6CC1-3143-BC4A-4FF2C5039316}" srcOrd="13" destOrd="0" presId="urn:microsoft.com/office/officeart/2005/8/layout/cycle1"/>
    <dgm:cxn modelId="{73CD49E3-1BDB-A44D-B3EB-6572EC978103}" type="presParOf" srcId="{974F300E-4386-5845-9047-D2E50BE5B9DF}" destId="{37E24780-EDFC-1D4D-B756-C90BE821441B}" srcOrd="14" destOrd="0" presId="urn:microsoft.com/office/officeart/2005/8/layout/cycle1"/>
    <dgm:cxn modelId="{BC3D7236-39BF-3F47-817E-FA37834CF3DA}" type="presParOf" srcId="{974F300E-4386-5845-9047-D2E50BE5B9DF}" destId="{788B510C-5C6F-7E4F-BD2A-4B0F37349509}" srcOrd="15" destOrd="0" presId="urn:microsoft.com/office/officeart/2005/8/layout/cycle1"/>
    <dgm:cxn modelId="{891ACE34-69B0-A145-A1B3-77FB8FFC0930}" type="presParOf" srcId="{974F300E-4386-5845-9047-D2E50BE5B9DF}" destId="{BF6C208F-01F8-574D-980A-D40F886CF760}" srcOrd="16" destOrd="0" presId="urn:microsoft.com/office/officeart/2005/8/layout/cycle1"/>
    <dgm:cxn modelId="{BA4B95B2-02EB-D346-8FDC-681935A59F27}" type="presParOf" srcId="{974F300E-4386-5845-9047-D2E50BE5B9DF}" destId="{DAE7F6D9-575B-6C47-9F2C-6177EB4BA541}" srcOrd="17" destOrd="0" presId="urn:microsoft.com/office/officeart/2005/8/layout/cycle1"/>
    <dgm:cxn modelId="{9D370016-F172-C246-BAF4-9437AF53A4CD}" type="presParOf" srcId="{974F300E-4386-5845-9047-D2E50BE5B9DF}" destId="{3AD74439-13B4-6B4C-A74C-96BE28333D49}" srcOrd="18" destOrd="0" presId="urn:microsoft.com/office/officeart/2005/8/layout/cycle1"/>
    <dgm:cxn modelId="{7A2D32DF-467A-5A46-8B3C-178DEF0F1E4A}" type="presParOf" srcId="{974F300E-4386-5845-9047-D2E50BE5B9DF}" destId="{B4CE740F-E5F8-1040-9068-3C0CA6A81D60}" srcOrd="19" destOrd="0" presId="urn:microsoft.com/office/officeart/2005/8/layout/cycle1"/>
    <dgm:cxn modelId="{967ED1A1-3E6C-034B-8999-44B71F631224}" type="presParOf" srcId="{974F300E-4386-5845-9047-D2E50BE5B9DF}" destId="{7D368AA8-A897-6A44-B2ED-5420DBBF55CD}" srcOrd="20" destOrd="0" presId="urn:microsoft.com/office/officeart/2005/8/layout/cycle1"/>
    <dgm:cxn modelId="{BC7246C5-23A1-CA41-9FB8-804CFDD20F49}" type="presParOf" srcId="{974F300E-4386-5845-9047-D2E50BE5B9DF}" destId="{256A8A82-B1CB-EF43-AB66-A3D1C8A54B59}" srcOrd="21" destOrd="0" presId="urn:microsoft.com/office/officeart/2005/8/layout/cycle1"/>
    <dgm:cxn modelId="{735B1EEF-7191-C348-804F-1CC1CBC2CC56}" type="presParOf" srcId="{974F300E-4386-5845-9047-D2E50BE5B9DF}" destId="{36444405-91CC-BC45-909E-8AE477F1EC7C}" srcOrd="22" destOrd="0" presId="urn:microsoft.com/office/officeart/2005/8/layout/cycle1"/>
    <dgm:cxn modelId="{24F93287-6E2F-0E49-81EF-02A8762DE88D}" type="presParOf" srcId="{974F300E-4386-5845-9047-D2E50BE5B9DF}" destId="{0EBEA1BD-8C57-A847-A4A1-BD492A397D4A}" srcOrd="23" destOrd="0" presId="urn:microsoft.com/office/officeart/2005/8/layout/cycle1"/>
    <dgm:cxn modelId="{AF628FB4-D34B-9D46-92EE-ABB9F5BDA7A7}" type="presParOf" srcId="{974F300E-4386-5845-9047-D2E50BE5B9DF}" destId="{A1257670-91AA-B74E-AFCB-48382C466D43}" srcOrd="24" destOrd="0" presId="urn:microsoft.com/office/officeart/2005/8/layout/cycle1"/>
    <dgm:cxn modelId="{000F456D-5EB1-D94D-8D2F-8BE81ED0A6D0}" type="presParOf" srcId="{974F300E-4386-5845-9047-D2E50BE5B9DF}" destId="{19DCBC3D-EF34-4444-B52C-E59D1C44CC9D}" srcOrd="25" destOrd="0" presId="urn:microsoft.com/office/officeart/2005/8/layout/cycle1"/>
    <dgm:cxn modelId="{47A27181-0933-6347-9AFA-94EB7B810CD8}" type="presParOf" srcId="{974F300E-4386-5845-9047-D2E50BE5B9DF}" destId="{CDA9BE8C-41E5-BF45-BAB4-5B91BDDEFF8D}" srcOrd="26" destOrd="0" presId="urn:microsoft.com/office/officeart/2005/8/layout/cycle1"/>
    <dgm:cxn modelId="{0CA4CAF5-3AF8-CE43-9522-A0A89991E56A}" type="presParOf" srcId="{974F300E-4386-5845-9047-D2E50BE5B9DF}" destId="{731680F6-F070-374C-97C4-FB0156E03231}" srcOrd="27" destOrd="0" presId="urn:microsoft.com/office/officeart/2005/8/layout/cycle1"/>
    <dgm:cxn modelId="{3AE58686-4974-FD49-91C9-57FDA9E093DB}" type="presParOf" srcId="{974F300E-4386-5845-9047-D2E50BE5B9DF}" destId="{12C576B8-5B2D-B04B-98C4-29D5E499FD83}" srcOrd="28" destOrd="0" presId="urn:microsoft.com/office/officeart/2005/8/layout/cycle1"/>
    <dgm:cxn modelId="{1DCFAB23-C5D8-8D4E-93A9-D234A520977C}" type="presParOf" srcId="{974F300E-4386-5845-9047-D2E50BE5B9DF}" destId="{C4FE94AE-AFAE-8743-9525-171FDA850E0F}" srcOrd="29" destOrd="0" presId="urn:microsoft.com/office/officeart/2005/8/layout/cycle1"/>
    <dgm:cxn modelId="{56B7D99B-E3CC-2847-AC51-F425DC62669C}" type="presParOf" srcId="{974F300E-4386-5845-9047-D2E50BE5B9DF}" destId="{FBD4D212-3E98-9843-8795-297F9EDDD657}" srcOrd="30" destOrd="0" presId="urn:microsoft.com/office/officeart/2005/8/layout/cycle1"/>
    <dgm:cxn modelId="{3D756D83-5ADB-3D4B-A032-C70DD90AD18D}" type="presParOf" srcId="{974F300E-4386-5845-9047-D2E50BE5B9DF}" destId="{54CDBF4B-9D09-3242-A1D5-0506BD1712C5}" srcOrd="31" destOrd="0" presId="urn:microsoft.com/office/officeart/2005/8/layout/cycle1"/>
    <dgm:cxn modelId="{DA98EBC3-8D76-744A-912E-93EDC9B7937F}" type="presParOf" srcId="{974F300E-4386-5845-9047-D2E50BE5B9DF}" destId="{49452468-AA65-834B-B75D-72A0A7810E13}" srcOrd="32" destOrd="0" presId="urn:microsoft.com/office/officeart/2005/8/layout/cycle1"/>
    <dgm:cxn modelId="{5B7A5CAE-9381-B94C-848A-86F79E58FF3F}" type="presParOf" srcId="{974F300E-4386-5845-9047-D2E50BE5B9DF}" destId="{B0C742D0-6463-FF41-BE88-36D0AF1ED5D5}" srcOrd="33" destOrd="0" presId="urn:microsoft.com/office/officeart/2005/8/layout/cycle1"/>
    <dgm:cxn modelId="{0A6E4DEE-DC79-464B-95EF-9A6EFCA1F8AF}" type="presParOf" srcId="{974F300E-4386-5845-9047-D2E50BE5B9DF}" destId="{CE064FAD-9527-C04A-986D-ADE7F29D4AAF}" srcOrd="34" destOrd="0" presId="urn:microsoft.com/office/officeart/2005/8/layout/cycle1"/>
    <dgm:cxn modelId="{28EDCFE2-EA13-BF46-A086-6F9437AE85D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CE17A09-1091-2748-A1F0-0D7F891777EF}" type="presOf" srcId="{54471214-3ABC-B64E-8935-4F53AC7091F5}" destId="{2257407E-2335-6E46-9533-50F1A4869162}" srcOrd="0" destOrd="0" presId="urn:microsoft.com/office/officeart/2005/8/layout/cycle1"/>
    <dgm:cxn modelId="{84CCE60A-6DC5-8F4E-9AEA-87A16131D803}" type="presOf" srcId="{C62D126D-D94F-0A45-AAB3-A4A2804A9AA5}" destId="{49452468-AA65-834B-B75D-72A0A7810E13}" srcOrd="0" destOrd="0" presId="urn:microsoft.com/office/officeart/2005/8/layout/cycle1"/>
    <dgm:cxn modelId="{D619BE18-FF93-8E45-B228-EE39AF8C44B2}" type="presOf" srcId="{0858D728-97B0-1A41-82DA-1572CE14754F}" destId="{9BE0E30D-6CC1-3143-BC4A-4FF2C5039316}" srcOrd="0" destOrd="0" presId="urn:microsoft.com/office/officeart/2005/8/layout/cycle1"/>
    <dgm:cxn modelId="{F136621B-3873-C749-AB6B-A2874650F05A}" type="presOf" srcId="{580AAA11-E1E4-FC4E-A546-63E521F462A7}" destId="{DAE7F6D9-575B-6C47-9F2C-6177EB4BA541}" srcOrd="0" destOrd="0" presId="urn:microsoft.com/office/officeart/2005/8/layout/cycle1"/>
    <dgm:cxn modelId="{FF31631D-40DE-1A4E-925B-A31AE98167A3}" type="presOf" srcId="{610909C5-6334-264F-93E0-189A71FB6993}" destId="{54CDBF4B-9D09-3242-A1D5-0506BD1712C5}" srcOrd="0" destOrd="0" presId="urn:microsoft.com/office/officeart/2005/8/layout/cycle1"/>
    <dgm:cxn modelId="{4E3DEA23-789D-284D-8F51-F9617B1C3BE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FAEE22F-DE9A-A94C-8700-4E9202B19421}"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0FCA7943-EE70-7748-AF8B-2296A7F2F195}"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7B370D4C-D7D0-E042-BDEA-6370B53CFE5D}" type="presOf" srcId="{55E743FA-081E-B447-B4F2-DEEACC6857BC}" destId="{36444405-91CC-BC45-909E-8AE477F1EC7C}" srcOrd="0" destOrd="0" presId="urn:microsoft.com/office/officeart/2005/8/layout/cycle1"/>
    <dgm:cxn modelId="{74A0D64D-2E27-5C49-A7F4-355193F9EB26}" type="presOf" srcId="{527799A3-6798-F14C-9108-A99B044124B3}" destId="{CE064FAD-9527-C04A-986D-ADE7F29D4AAF}" srcOrd="0" destOrd="0" presId="urn:microsoft.com/office/officeart/2005/8/layout/cycle1"/>
    <dgm:cxn modelId="{BD14F34D-332D-6041-B2C7-2ABCB01A6CC6}" type="presOf" srcId="{591E9484-33B2-714C-AA5D-D47E80DA12F9}" destId="{CDA9BE8C-41E5-BF45-BAB4-5B91BDDEFF8D}" srcOrd="0" destOrd="0" presId="urn:microsoft.com/office/officeart/2005/8/layout/cycle1"/>
    <dgm:cxn modelId="{209E8153-AF97-FA40-A9D6-86F3C39DBCD0}" type="presOf" srcId="{63159F5F-19C4-974F-B4D9-6A8388E3A179}" destId="{DC85BF06-3190-2C49-B38C-CC01414F9567}" srcOrd="0" destOrd="0" presId="urn:microsoft.com/office/officeart/2005/8/layout/cycle1"/>
    <dgm:cxn modelId="{4C00E261-4671-AA4F-AAD5-3CB1A01447F8}" type="presOf" srcId="{55B5CCF6-1B65-AC49-B1EC-CD09807E71EF}" destId="{76EDA6DC-5A32-7640-86D9-A3D1F65AC2D3}" srcOrd="0" destOrd="0" presId="urn:microsoft.com/office/officeart/2005/8/layout/cycle1"/>
    <dgm:cxn modelId="{805FF073-8C09-DC4C-96A9-A5A722809134}" type="presOf" srcId="{F73B3211-1799-3F44-92B6-7CEE57ECB2D3}" destId="{BF6C208F-01F8-574D-980A-D40F886CF760}" srcOrd="0" destOrd="0" presId="urn:microsoft.com/office/officeart/2005/8/layout/cycle1"/>
    <dgm:cxn modelId="{D4F6828B-F1DC-A141-A52F-EA541AC3B87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1C0692-C9B1-294D-B0D2-94B66EC27D05}" type="presOf" srcId="{B6065800-F57E-6842-B73C-614AFBC2DE05}" destId="{2990F259-A510-7044-A15A-189FB55AE5CB}" srcOrd="0" destOrd="0" presId="urn:microsoft.com/office/officeart/2005/8/layout/cycle1"/>
    <dgm:cxn modelId="{C7DBFCA2-3D91-8A41-A563-C2151D01E80F}" type="presOf" srcId="{D548EBB6-B1A8-4E4A-94F3-38AFF917AA13}" destId="{A85B6194-0CD3-0046-9C07-12EA626BEFA3}" srcOrd="0" destOrd="0" presId="urn:microsoft.com/office/officeart/2005/8/layout/cycle1"/>
    <dgm:cxn modelId="{EFB085A6-8B59-F14E-8A1B-217BC4EF2C0E}"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D1FA06BC-878D-AB49-9250-D678356E2DE0}" type="presOf" srcId="{81D20D5D-F15B-B844-BCE7-07FE2E88C5B6}" destId="{2467F156-8EB3-F044-8664-8B186FD19D40}" srcOrd="0" destOrd="0" presId="urn:microsoft.com/office/officeart/2005/8/layout/cycle1"/>
    <dgm:cxn modelId="{725E48C0-E1F5-7B47-8A45-36F51C325047}" type="presOf" srcId="{931AD6AD-68AD-1F4D-802F-C6CD780A0CDB}" destId="{19DCBC3D-EF34-4444-B52C-E59D1C44CC9D}" srcOrd="0" destOrd="0" presId="urn:microsoft.com/office/officeart/2005/8/layout/cycle1"/>
    <dgm:cxn modelId="{3B9F24C3-2CCA-254A-8EBF-8A268B570F57}"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13748D7-F672-C548-9924-A9BAAE901A92}"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DF837E4-05A5-D246-B2D2-F4E71550F624}" type="presOf" srcId="{325DB5A0-FE7A-8245-9663-7B515E4DF4C8}" destId="{EAEA7D1D-8D8A-4A4B-812D-D24179AFED27}" srcOrd="0" destOrd="0" presId="urn:microsoft.com/office/officeart/2005/8/layout/cycle1"/>
    <dgm:cxn modelId="{26F51EE5-4FB6-954A-880B-4214D8F8DDFD}" type="presOf" srcId="{A9914442-2057-0542-A0EA-F935FCA28993}" destId="{B4CE740F-E5F8-1040-9068-3C0CA6A81D60}" srcOrd="0" destOrd="0" presId="urn:microsoft.com/office/officeart/2005/8/layout/cycle1"/>
    <dgm:cxn modelId="{F3CC5FEA-55A1-D342-AE71-35757B88DCEB}" type="presOf" srcId="{6533DBF9-2933-D44A-B9F0-8FC24EC06F20}" destId="{C4FE94AE-AFAE-8743-9525-171FDA850E0F}" srcOrd="0" destOrd="0" presId="urn:microsoft.com/office/officeart/2005/8/layout/cycle1"/>
    <dgm:cxn modelId="{A0BD2C87-3203-FC41-9E7E-CE61CF930F4B}" type="presParOf" srcId="{974F300E-4386-5845-9047-D2E50BE5B9DF}" destId="{BF1A72C0-4F23-214E-B2C0-EC3432C35438}" srcOrd="0" destOrd="0" presId="urn:microsoft.com/office/officeart/2005/8/layout/cycle1"/>
    <dgm:cxn modelId="{276D7918-0982-934C-97E0-454E21EC8B86}" type="presParOf" srcId="{974F300E-4386-5845-9047-D2E50BE5B9DF}" destId="{92DA8A36-05F4-4B4C-B207-6FB4CBC9688F}" srcOrd="1" destOrd="0" presId="urn:microsoft.com/office/officeart/2005/8/layout/cycle1"/>
    <dgm:cxn modelId="{A577AFE2-3D24-974C-B595-9E331A3C2DAC}" type="presParOf" srcId="{974F300E-4386-5845-9047-D2E50BE5B9DF}" destId="{2990F259-A510-7044-A15A-189FB55AE5CB}" srcOrd="2" destOrd="0" presId="urn:microsoft.com/office/officeart/2005/8/layout/cycle1"/>
    <dgm:cxn modelId="{5097CAF4-0F90-4B43-8251-2CE3B127F337}" type="presParOf" srcId="{974F300E-4386-5845-9047-D2E50BE5B9DF}" destId="{A7A1548F-03D0-7F43-8C4C-631804CE4126}" srcOrd="3" destOrd="0" presId="urn:microsoft.com/office/officeart/2005/8/layout/cycle1"/>
    <dgm:cxn modelId="{3A8CDFAA-0D9D-1D47-967D-B72E40877F52}" type="presParOf" srcId="{974F300E-4386-5845-9047-D2E50BE5B9DF}" destId="{EAEA7D1D-8D8A-4A4B-812D-D24179AFED27}" srcOrd="4" destOrd="0" presId="urn:microsoft.com/office/officeart/2005/8/layout/cycle1"/>
    <dgm:cxn modelId="{7E31DE9A-ECF9-CB42-9ADE-B2F608F517E6}" type="presParOf" srcId="{974F300E-4386-5845-9047-D2E50BE5B9DF}" destId="{2257407E-2335-6E46-9533-50F1A4869162}" srcOrd="5" destOrd="0" presId="urn:microsoft.com/office/officeart/2005/8/layout/cycle1"/>
    <dgm:cxn modelId="{340DB9BB-A8BD-2141-9DC3-F67ABE2D0443}" type="presParOf" srcId="{974F300E-4386-5845-9047-D2E50BE5B9DF}" destId="{3467B5D4-61EB-4C46-BB87-881C0920F2D1}" srcOrd="6" destOrd="0" presId="urn:microsoft.com/office/officeart/2005/8/layout/cycle1"/>
    <dgm:cxn modelId="{A869CF76-607F-3241-BE57-AD0623C1438F}" type="presParOf" srcId="{974F300E-4386-5845-9047-D2E50BE5B9DF}" destId="{2467F156-8EB3-F044-8664-8B186FD19D40}" srcOrd="7" destOrd="0" presId="urn:microsoft.com/office/officeart/2005/8/layout/cycle1"/>
    <dgm:cxn modelId="{92EC69DF-CB67-4D43-BD19-DCFC7BFEC0F9}" type="presParOf" srcId="{974F300E-4386-5845-9047-D2E50BE5B9DF}" destId="{DC85BF06-3190-2C49-B38C-CC01414F9567}" srcOrd="8" destOrd="0" presId="urn:microsoft.com/office/officeart/2005/8/layout/cycle1"/>
    <dgm:cxn modelId="{335660E3-B668-A044-A0FE-57178B5EDA0B}" type="presParOf" srcId="{974F300E-4386-5845-9047-D2E50BE5B9DF}" destId="{818521AB-CB19-3245-AC47-32330EC1D05A}" srcOrd="9" destOrd="0" presId="urn:microsoft.com/office/officeart/2005/8/layout/cycle1"/>
    <dgm:cxn modelId="{8228A306-8E33-4346-B681-F692C5FAB1EF}" type="presParOf" srcId="{974F300E-4386-5845-9047-D2E50BE5B9DF}" destId="{A85B6194-0CD3-0046-9C07-12EA626BEFA3}" srcOrd="10" destOrd="0" presId="urn:microsoft.com/office/officeart/2005/8/layout/cycle1"/>
    <dgm:cxn modelId="{92D25206-158F-3049-B4BA-8DE8AC204BAF}" type="presParOf" srcId="{974F300E-4386-5845-9047-D2E50BE5B9DF}" destId="{76EDA6DC-5A32-7640-86D9-A3D1F65AC2D3}" srcOrd="11" destOrd="0" presId="urn:microsoft.com/office/officeart/2005/8/layout/cycle1"/>
    <dgm:cxn modelId="{6F9E124B-5F4B-C443-99BA-1863A4C2BCD7}" type="presParOf" srcId="{974F300E-4386-5845-9047-D2E50BE5B9DF}" destId="{5FEB966B-5E78-494C-B5A1-6F18B3A362B7}" srcOrd="12" destOrd="0" presId="urn:microsoft.com/office/officeart/2005/8/layout/cycle1"/>
    <dgm:cxn modelId="{1A55F226-DF92-0645-91D1-E0A687610EE8}" type="presParOf" srcId="{974F300E-4386-5845-9047-D2E50BE5B9DF}" destId="{9BE0E30D-6CC1-3143-BC4A-4FF2C5039316}" srcOrd="13" destOrd="0" presId="urn:microsoft.com/office/officeart/2005/8/layout/cycle1"/>
    <dgm:cxn modelId="{150CD970-970A-6F45-A062-47321EB484BD}" type="presParOf" srcId="{974F300E-4386-5845-9047-D2E50BE5B9DF}" destId="{37E24780-EDFC-1D4D-B756-C90BE821441B}" srcOrd="14" destOrd="0" presId="urn:microsoft.com/office/officeart/2005/8/layout/cycle1"/>
    <dgm:cxn modelId="{308DF75D-52FA-D046-A97B-042CBF33E408}" type="presParOf" srcId="{974F300E-4386-5845-9047-D2E50BE5B9DF}" destId="{788B510C-5C6F-7E4F-BD2A-4B0F37349509}" srcOrd="15" destOrd="0" presId="urn:microsoft.com/office/officeart/2005/8/layout/cycle1"/>
    <dgm:cxn modelId="{C18EA4AE-FA4A-794E-825F-5B993C6BE976}" type="presParOf" srcId="{974F300E-4386-5845-9047-D2E50BE5B9DF}" destId="{BF6C208F-01F8-574D-980A-D40F886CF760}" srcOrd="16" destOrd="0" presId="urn:microsoft.com/office/officeart/2005/8/layout/cycle1"/>
    <dgm:cxn modelId="{C0623E2F-F20C-7446-BDC0-9A9A1C41E3CE}" type="presParOf" srcId="{974F300E-4386-5845-9047-D2E50BE5B9DF}" destId="{DAE7F6D9-575B-6C47-9F2C-6177EB4BA541}" srcOrd="17" destOrd="0" presId="urn:microsoft.com/office/officeart/2005/8/layout/cycle1"/>
    <dgm:cxn modelId="{EC2D1C7D-AB2E-AB4D-8402-81CCFE85CBF9}" type="presParOf" srcId="{974F300E-4386-5845-9047-D2E50BE5B9DF}" destId="{3AD74439-13B4-6B4C-A74C-96BE28333D49}" srcOrd="18" destOrd="0" presId="urn:microsoft.com/office/officeart/2005/8/layout/cycle1"/>
    <dgm:cxn modelId="{A816FFE6-F81A-6240-9AE8-8CF503070C15}" type="presParOf" srcId="{974F300E-4386-5845-9047-D2E50BE5B9DF}" destId="{B4CE740F-E5F8-1040-9068-3C0CA6A81D60}" srcOrd="19" destOrd="0" presId="urn:microsoft.com/office/officeart/2005/8/layout/cycle1"/>
    <dgm:cxn modelId="{8B3DD005-B8F4-6847-9571-F40F5478084B}" type="presParOf" srcId="{974F300E-4386-5845-9047-D2E50BE5B9DF}" destId="{7D368AA8-A897-6A44-B2ED-5420DBBF55CD}" srcOrd="20" destOrd="0" presId="urn:microsoft.com/office/officeart/2005/8/layout/cycle1"/>
    <dgm:cxn modelId="{E6065083-8182-774B-98FF-6C32D23F0512}" type="presParOf" srcId="{974F300E-4386-5845-9047-D2E50BE5B9DF}" destId="{256A8A82-B1CB-EF43-AB66-A3D1C8A54B59}" srcOrd="21" destOrd="0" presId="urn:microsoft.com/office/officeart/2005/8/layout/cycle1"/>
    <dgm:cxn modelId="{91D68F5F-EF70-B941-AEDD-0CD4EC706200}" type="presParOf" srcId="{974F300E-4386-5845-9047-D2E50BE5B9DF}" destId="{36444405-91CC-BC45-909E-8AE477F1EC7C}" srcOrd="22" destOrd="0" presId="urn:microsoft.com/office/officeart/2005/8/layout/cycle1"/>
    <dgm:cxn modelId="{C9B89024-E835-2E45-8C13-C89519F9E50C}" type="presParOf" srcId="{974F300E-4386-5845-9047-D2E50BE5B9DF}" destId="{0EBEA1BD-8C57-A847-A4A1-BD492A397D4A}" srcOrd="23" destOrd="0" presId="urn:microsoft.com/office/officeart/2005/8/layout/cycle1"/>
    <dgm:cxn modelId="{E61A6B52-EC9C-4B41-BC70-0AF348A81A0F}" type="presParOf" srcId="{974F300E-4386-5845-9047-D2E50BE5B9DF}" destId="{A1257670-91AA-B74E-AFCB-48382C466D43}" srcOrd="24" destOrd="0" presId="urn:microsoft.com/office/officeart/2005/8/layout/cycle1"/>
    <dgm:cxn modelId="{AEC2C827-9EE1-4745-8FFF-63C5C3815349}" type="presParOf" srcId="{974F300E-4386-5845-9047-D2E50BE5B9DF}" destId="{19DCBC3D-EF34-4444-B52C-E59D1C44CC9D}" srcOrd="25" destOrd="0" presId="urn:microsoft.com/office/officeart/2005/8/layout/cycle1"/>
    <dgm:cxn modelId="{B2254159-4E40-3746-92AA-7650337B150A}" type="presParOf" srcId="{974F300E-4386-5845-9047-D2E50BE5B9DF}" destId="{CDA9BE8C-41E5-BF45-BAB4-5B91BDDEFF8D}" srcOrd="26" destOrd="0" presId="urn:microsoft.com/office/officeart/2005/8/layout/cycle1"/>
    <dgm:cxn modelId="{67C63A11-73B5-FF4D-BBEB-CF032051C315}" type="presParOf" srcId="{974F300E-4386-5845-9047-D2E50BE5B9DF}" destId="{731680F6-F070-374C-97C4-FB0156E03231}" srcOrd="27" destOrd="0" presId="urn:microsoft.com/office/officeart/2005/8/layout/cycle1"/>
    <dgm:cxn modelId="{2AABB7A1-B29C-D04C-8685-0232CE7A147D}" type="presParOf" srcId="{974F300E-4386-5845-9047-D2E50BE5B9DF}" destId="{12C576B8-5B2D-B04B-98C4-29D5E499FD83}" srcOrd="28" destOrd="0" presId="urn:microsoft.com/office/officeart/2005/8/layout/cycle1"/>
    <dgm:cxn modelId="{390733B7-46FE-4F4E-8E7B-0F02BB2143B6}" type="presParOf" srcId="{974F300E-4386-5845-9047-D2E50BE5B9DF}" destId="{C4FE94AE-AFAE-8743-9525-171FDA850E0F}" srcOrd="29" destOrd="0" presId="urn:microsoft.com/office/officeart/2005/8/layout/cycle1"/>
    <dgm:cxn modelId="{A0C6106D-901A-8F4C-AD11-42D75C531363}" type="presParOf" srcId="{974F300E-4386-5845-9047-D2E50BE5B9DF}" destId="{FBD4D212-3E98-9843-8795-297F9EDDD657}" srcOrd="30" destOrd="0" presId="urn:microsoft.com/office/officeart/2005/8/layout/cycle1"/>
    <dgm:cxn modelId="{DE4036B6-4A14-5A48-AAD4-42ECFDC3E012}" type="presParOf" srcId="{974F300E-4386-5845-9047-D2E50BE5B9DF}" destId="{54CDBF4B-9D09-3242-A1D5-0506BD1712C5}" srcOrd="31" destOrd="0" presId="urn:microsoft.com/office/officeart/2005/8/layout/cycle1"/>
    <dgm:cxn modelId="{5A8D3E54-DF84-3341-B7DB-C680EFB7E44B}" type="presParOf" srcId="{974F300E-4386-5845-9047-D2E50BE5B9DF}" destId="{49452468-AA65-834B-B75D-72A0A7810E13}" srcOrd="32" destOrd="0" presId="urn:microsoft.com/office/officeart/2005/8/layout/cycle1"/>
    <dgm:cxn modelId="{76F80534-15E1-9343-880E-F2CD7B84890A}" type="presParOf" srcId="{974F300E-4386-5845-9047-D2E50BE5B9DF}" destId="{B0C742D0-6463-FF41-BE88-36D0AF1ED5D5}" srcOrd="33" destOrd="0" presId="urn:microsoft.com/office/officeart/2005/8/layout/cycle1"/>
    <dgm:cxn modelId="{62FF1541-B945-A044-9D12-FB7A0DEACCF4}" type="presParOf" srcId="{974F300E-4386-5845-9047-D2E50BE5B9DF}" destId="{CE064FAD-9527-C04A-986D-ADE7F29D4AAF}" srcOrd="34" destOrd="0" presId="urn:microsoft.com/office/officeart/2005/8/layout/cycle1"/>
    <dgm:cxn modelId="{CD6730B6-E7B3-5A4F-8B79-AB23FE4B419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7FE008-9A5B-5B47-9095-A08A4F23A73B}" type="presOf" srcId="{0858D728-97B0-1A41-82DA-1572CE14754F}" destId="{9BE0E30D-6CC1-3143-BC4A-4FF2C5039316}" srcOrd="0" destOrd="0" presId="urn:microsoft.com/office/officeart/2005/8/layout/cycle1"/>
    <dgm:cxn modelId="{3938B20F-7BF9-A44A-B555-B07CE9B0D932}" type="presOf" srcId="{610909C5-6334-264F-93E0-189A71FB6993}" destId="{54CDBF4B-9D09-3242-A1D5-0506BD1712C5}" srcOrd="0" destOrd="0" presId="urn:microsoft.com/office/officeart/2005/8/layout/cycle1"/>
    <dgm:cxn modelId="{B665471A-DD2C-674E-9354-AA2C5E769EAB}" type="presOf" srcId="{D805A741-31F4-6D45-A082-4AD4C7B066F1}" destId="{7D368AA8-A897-6A44-B2ED-5420DBBF55CD}" srcOrd="0" destOrd="0" presId="urn:microsoft.com/office/officeart/2005/8/layout/cycle1"/>
    <dgm:cxn modelId="{23A11224-510A-2C4C-961F-11FA6C59330D}" type="presOf" srcId="{6533DBF9-2933-D44A-B9F0-8FC24EC06F20}" destId="{C4FE94AE-AFAE-8743-9525-171FDA850E0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A988425-C2DC-2A48-9726-2B7BEA1BDAED}" type="presOf" srcId="{55B5CCF6-1B65-AC49-B1EC-CD09807E71EF}" destId="{76EDA6DC-5A32-7640-86D9-A3D1F65AC2D3}" srcOrd="0" destOrd="0" presId="urn:microsoft.com/office/officeart/2005/8/layout/cycle1"/>
    <dgm:cxn modelId="{5822FC25-BCEB-D046-B757-C16980B222BB}" type="presOf" srcId="{325DB5A0-FE7A-8245-9663-7B515E4DF4C8}" destId="{EAEA7D1D-8D8A-4A4B-812D-D24179AFED27}" srcOrd="0" destOrd="0" presId="urn:microsoft.com/office/officeart/2005/8/layout/cycle1"/>
    <dgm:cxn modelId="{CD74942F-EE95-2444-B63A-B5C5B58C96AB}" type="presOf" srcId="{D548EBB6-B1A8-4E4A-94F3-38AFF917AA13}" destId="{A85B6194-0CD3-0046-9C07-12EA626BEFA3}" srcOrd="0" destOrd="0" presId="urn:microsoft.com/office/officeart/2005/8/layout/cycle1"/>
    <dgm:cxn modelId="{B7D18730-F183-EE49-B5A1-1FB8F0D4FFFA}"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EA2B73F-F18F-504E-9FD0-5543AE5AED28}"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9F2BB63-51A0-0844-A10F-AB8D96C609FF}" type="presOf" srcId="{81D20D5D-F15B-B844-BCE7-07FE2E88C5B6}" destId="{2467F156-8EB3-F044-8664-8B186FD19D40}" srcOrd="0" destOrd="0" presId="urn:microsoft.com/office/officeart/2005/8/layout/cycle1"/>
    <dgm:cxn modelId="{4EF3E176-6C3F-C34F-850D-35205B923BA8}" type="presOf" srcId="{527799A3-6798-F14C-9108-A99B044124B3}" destId="{CE064FAD-9527-C04A-986D-ADE7F29D4AAF}" srcOrd="0" destOrd="0" presId="urn:microsoft.com/office/officeart/2005/8/layout/cycle1"/>
    <dgm:cxn modelId="{3855B579-13BD-F54C-98C3-04D8B6B7DABA}" type="presOf" srcId="{63159F5F-19C4-974F-B4D9-6A8388E3A179}" destId="{DC85BF06-3190-2C49-B38C-CC01414F9567}" srcOrd="0" destOrd="0" presId="urn:microsoft.com/office/officeart/2005/8/layout/cycle1"/>
    <dgm:cxn modelId="{FCB6707A-E054-DE41-8029-A2FC897D0975}" type="presOf" srcId="{C62D126D-D94F-0A45-AAB3-A4A2804A9AA5}" destId="{49452468-AA65-834B-B75D-72A0A7810E13}" srcOrd="0" destOrd="0" presId="urn:microsoft.com/office/officeart/2005/8/layout/cycle1"/>
    <dgm:cxn modelId="{C7D6F58E-4A52-684C-B8EF-5EDBFC3E13AA}"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66C1A9A-43C4-4044-899F-E84161D8C0AF}" type="presOf" srcId="{55E743FA-081E-B447-B4F2-DEEACC6857BC}" destId="{36444405-91CC-BC45-909E-8AE477F1EC7C}" srcOrd="0" destOrd="0" presId="urn:microsoft.com/office/officeart/2005/8/layout/cycle1"/>
    <dgm:cxn modelId="{C216CD9D-6C05-614B-BB22-4AD2B885D6D4}"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916B2AD-2B68-F44D-9055-86A31238D70F}" type="presOf" srcId="{580AAA11-E1E4-FC4E-A546-63E521F462A7}" destId="{DAE7F6D9-575B-6C47-9F2C-6177EB4BA541}" srcOrd="0" destOrd="0" presId="urn:microsoft.com/office/officeart/2005/8/layout/cycle1"/>
    <dgm:cxn modelId="{D4DE10B7-856D-224F-86AB-C5582B6DDC50}"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65453BE-218D-D441-9327-51CA8D5D908D}" type="presOf" srcId="{12600BCB-5734-3F4B-9543-0CB09A3EC940}" destId="{92DA8A36-05F4-4B4C-B207-6FB4CBC9688F}" srcOrd="0" destOrd="0" presId="urn:microsoft.com/office/officeart/2005/8/layout/cycle1"/>
    <dgm:cxn modelId="{89289EC2-251F-1044-B489-301F2FEB2A07}"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A98D58CC-4D65-DC48-A7A1-8E9711243822}" type="presOf" srcId="{B7792F1E-795A-8A40-9AF9-CBB036406804}" destId="{0EBEA1BD-8C57-A847-A4A1-BD492A397D4A}" srcOrd="0" destOrd="0" presId="urn:microsoft.com/office/officeart/2005/8/layout/cycle1"/>
    <dgm:cxn modelId="{74FE07D0-AEE3-A343-AD7D-2E3350CE22F3}" type="presOf" srcId="{54471214-3ABC-B64E-8935-4F53AC7091F5}" destId="{2257407E-2335-6E46-9533-50F1A486916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B6638E1-E400-BB43-8B7F-BA5FA2288225}" type="presOf" srcId="{F73B3211-1799-3F44-92B6-7CEE57ECB2D3}" destId="{BF6C208F-01F8-574D-980A-D40F886CF760}" srcOrd="0" destOrd="0" presId="urn:microsoft.com/office/officeart/2005/8/layout/cycle1"/>
    <dgm:cxn modelId="{2B8263E3-5900-2442-9336-FF80A85E51F6}" type="presOf" srcId="{19401D75-4FA1-2642-9C39-67D34D8AB9EC}" destId="{37E24780-EDFC-1D4D-B756-C90BE821441B}" srcOrd="0" destOrd="0" presId="urn:microsoft.com/office/officeart/2005/8/layout/cycle1"/>
    <dgm:cxn modelId="{961C33F3-8C6F-A64E-A5E7-4A4E33C01033}" type="presOf" srcId="{931AD6AD-68AD-1F4D-802F-C6CD780A0CDB}" destId="{19DCBC3D-EF34-4444-B52C-E59D1C44CC9D}" srcOrd="0" destOrd="0" presId="urn:microsoft.com/office/officeart/2005/8/layout/cycle1"/>
    <dgm:cxn modelId="{59758493-72FF-EF4F-8748-CFAB01FBF133}" type="presParOf" srcId="{974F300E-4386-5845-9047-D2E50BE5B9DF}" destId="{BF1A72C0-4F23-214E-B2C0-EC3432C35438}" srcOrd="0" destOrd="0" presId="urn:microsoft.com/office/officeart/2005/8/layout/cycle1"/>
    <dgm:cxn modelId="{46D9CC2D-6E69-014A-98C6-4224EF38CDC7}" type="presParOf" srcId="{974F300E-4386-5845-9047-D2E50BE5B9DF}" destId="{92DA8A36-05F4-4B4C-B207-6FB4CBC9688F}" srcOrd="1" destOrd="0" presId="urn:microsoft.com/office/officeart/2005/8/layout/cycle1"/>
    <dgm:cxn modelId="{6FB817C7-ACB8-6B43-AE86-3B89CA721FAD}" type="presParOf" srcId="{974F300E-4386-5845-9047-D2E50BE5B9DF}" destId="{2990F259-A510-7044-A15A-189FB55AE5CB}" srcOrd="2" destOrd="0" presId="urn:microsoft.com/office/officeart/2005/8/layout/cycle1"/>
    <dgm:cxn modelId="{F0010A5D-614A-044F-9C0D-2E4175CCB7A4}" type="presParOf" srcId="{974F300E-4386-5845-9047-D2E50BE5B9DF}" destId="{A7A1548F-03D0-7F43-8C4C-631804CE4126}" srcOrd="3" destOrd="0" presId="urn:microsoft.com/office/officeart/2005/8/layout/cycle1"/>
    <dgm:cxn modelId="{D82586B9-C469-6A41-98BA-A3ADB66D8BAE}" type="presParOf" srcId="{974F300E-4386-5845-9047-D2E50BE5B9DF}" destId="{EAEA7D1D-8D8A-4A4B-812D-D24179AFED27}" srcOrd="4" destOrd="0" presId="urn:microsoft.com/office/officeart/2005/8/layout/cycle1"/>
    <dgm:cxn modelId="{CD2C7595-19F3-724C-B91C-FE280F8D001E}" type="presParOf" srcId="{974F300E-4386-5845-9047-D2E50BE5B9DF}" destId="{2257407E-2335-6E46-9533-50F1A4869162}" srcOrd="5" destOrd="0" presId="urn:microsoft.com/office/officeart/2005/8/layout/cycle1"/>
    <dgm:cxn modelId="{2D255006-331D-D345-ADCD-74C1C025ECC2}" type="presParOf" srcId="{974F300E-4386-5845-9047-D2E50BE5B9DF}" destId="{3467B5D4-61EB-4C46-BB87-881C0920F2D1}" srcOrd="6" destOrd="0" presId="urn:microsoft.com/office/officeart/2005/8/layout/cycle1"/>
    <dgm:cxn modelId="{F1D5F8AA-144D-E04D-B426-C8AAEAF9E92A}" type="presParOf" srcId="{974F300E-4386-5845-9047-D2E50BE5B9DF}" destId="{2467F156-8EB3-F044-8664-8B186FD19D40}" srcOrd="7" destOrd="0" presId="urn:microsoft.com/office/officeart/2005/8/layout/cycle1"/>
    <dgm:cxn modelId="{89CF8F29-6D9D-864C-9601-F306537D35B0}" type="presParOf" srcId="{974F300E-4386-5845-9047-D2E50BE5B9DF}" destId="{DC85BF06-3190-2C49-B38C-CC01414F9567}" srcOrd="8" destOrd="0" presId="urn:microsoft.com/office/officeart/2005/8/layout/cycle1"/>
    <dgm:cxn modelId="{E2A5B3E1-8783-C547-BE7F-F7C94904BE13}" type="presParOf" srcId="{974F300E-4386-5845-9047-D2E50BE5B9DF}" destId="{818521AB-CB19-3245-AC47-32330EC1D05A}" srcOrd="9" destOrd="0" presId="urn:microsoft.com/office/officeart/2005/8/layout/cycle1"/>
    <dgm:cxn modelId="{38B22737-4272-1247-AABC-7420C891A37A}" type="presParOf" srcId="{974F300E-4386-5845-9047-D2E50BE5B9DF}" destId="{A85B6194-0CD3-0046-9C07-12EA626BEFA3}" srcOrd="10" destOrd="0" presId="urn:microsoft.com/office/officeart/2005/8/layout/cycle1"/>
    <dgm:cxn modelId="{F2F33C9D-3ACF-3841-BCBA-1D81DA0ACF42}" type="presParOf" srcId="{974F300E-4386-5845-9047-D2E50BE5B9DF}" destId="{76EDA6DC-5A32-7640-86D9-A3D1F65AC2D3}" srcOrd="11" destOrd="0" presId="urn:microsoft.com/office/officeart/2005/8/layout/cycle1"/>
    <dgm:cxn modelId="{CA570B01-9D7E-D94C-843F-5E95CAB1F89F}" type="presParOf" srcId="{974F300E-4386-5845-9047-D2E50BE5B9DF}" destId="{5FEB966B-5E78-494C-B5A1-6F18B3A362B7}" srcOrd="12" destOrd="0" presId="urn:microsoft.com/office/officeart/2005/8/layout/cycle1"/>
    <dgm:cxn modelId="{B3B2F34B-869D-9641-8A8A-2C0288CB0236}" type="presParOf" srcId="{974F300E-4386-5845-9047-D2E50BE5B9DF}" destId="{9BE0E30D-6CC1-3143-BC4A-4FF2C5039316}" srcOrd="13" destOrd="0" presId="urn:microsoft.com/office/officeart/2005/8/layout/cycle1"/>
    <dgm:cxn modelId="{0100AB35-CE4F-D348-BDE3-AF178F1D0135}" type="presParOf" srcId="{974F300E-4386-5845-9047-D2E50BE5B9DF}" destId="{37E24780-EDFC-1D4D-B756-C90BE821441B}" srcOrd="14" destOrd="0" presId="urn:microsoft.com/office/officeart/2005/8/layout/cycle1"/>
    <dgm:cxn modelId="{36D8BB85-A514-C84B-8150-248EA062DD3F}" type="presParOf" srcId="{974F300E-4386-5845-9047-D2E50BE5B9DF}" destId="{788B510C-5C6F-7E4F-BD2A-4B0F37349509}" srcOrd="15" destOrd="0" presId="urn:microsoft.com/office/officeart/2005/8/layout/cycle1"/>
    <dgm:cxn modelId="{123D22B1-11AC-9C42-9454-956D7F065149}" type="presParOf" srcId="{974F300E-4386-5845-9047-D2E50BE5B9DF}" destId="{BF6C208F-01F8-574D-980A-D40F886CF760}" srcOrd="16" destOrd="0" presId="urn:microsoft.com/office/officeart/2005/8/layout/cycle1"/>
    <dgm:cxn modelId="{7D6EF05F-1D66-1443-AD68-541FA108D7F0}" type="presParOf" srcId="{974F300E-4386-5845-9047-D2E50BE5B9DF}" destId="{DAE7F6D9-575B-6C47-9F2C-6177EB4BA541}" srcOrd="17" destOrd="0" presId="urn:microsoft.com/office/officeart/2005/8/layout/cycle1"/>
    <dgm:cxn modelId="{2B09A4BB-A8A4-174B-BE6B-7715A555CA0C}" type="presParOf" srcId="{974F300E-4386-5845-9047-D2E50BE5B9DF}" destId="{3AD74439-13B4-6B4C-A74C-96BE28333D49}" srcOrd="18" destOrd="0" presId="urn:microsoft.com/office/officeart/2005/8/layout/cycle1"/>
    <dgm:cxn modelId="{32887D8E-D38F-FE4A-88EF-0D1B5F345D4B}" type="presParOf" srcId="{974F300E-4386-5845-9047-D2E50BE5B9DF}" destId="{B4CE740F-E5F8-1040-9068-3C0CA6A81D60}" srcOrd="19" destOrd="0" presId="urn:microsoft.com/office/officeart/2005/8/layout/cycle1"/>
    <dgm:cxn modelId="{E9956341-CC37-E149-9F61-5B0D632C1EE9}" type="presParOf" srcId="{974F300E-4386-5845-9047-D2E50BE5B9DF}" destId="{7D368AA8-A897-6A44-B2ED-5420DBBF55CD}" srcOrd="20" destOrd="0" presId="urn:microsoft.com/office/officeart/2005/8/layout/cycle1"/>
    <dgm:cxn modelId="{947B320B-C57B-824A-9E59-8AF031C5721A}" type="presParOf" srcId="{974F300E-4386-5845-9047-D2E50BE5B9DF}" destId="{256A8A82-B1CB-EF43-AB66-A3D1C8A54B59}" srcOrd="21" destOrd="0" presId="urn:microsoft.com/office/officeart/2005/8/layout/cycle1"/>
    <dgm:cxn modelId="{A2CE19FC-8FAF-3941-ABA5-1322D27F5370}" type="presParOf" srcId="{974F300E-4386-5845-9047-D2E50BE5B9DF}" destId="{36444405-91CC-BC45-909E-8AE477F1EC7C}" srcOrd="22" destOrd="0" presId="urn:microsoft.com/office/officeart/2005/8/layout/cycle1"/>
    <dgm:cxn modelId="{B9615C80-348A-FC43-9E93-187830B7E92D}" type="presParOf" srcId="{974F300E-4386-5845-9047-D2E50BE5B9DF}" destId="{0EBEA1BD-8C57-A847-A4A1-BD492A397D4A}" srcOrd="23" destOrd="0" presId="urn:microsoft.com/office/officeart/2005/8/layout/cycle1"/>
    <dgm:cxn modelId="{43808787-E6B5-A947-B667-4EEBCB2E72A4}" type="presParOf" srcId="{974F300E-4386-5845-9047-D2E50BE5B9DF}" destId="{A1257670-91AA-B74E-AFCB-48382C466D43}" srcOrd="24" destOrd="0" presId="urn:microsoft.com/office/officeart/2005/8/layout/cycle1"/>
    <dgm:cxn modelId="{AF764A8E-44FB-204F-B203-C668E15D234C}" type="presParOf" srcId="{974F300E-4386-5845-9047-D2E50BE5B9DF}" destId="{19DCBC3D-EF34-4444-B52C-E59D1C44CC9D}" srcOrd="25" destOrd="0" presId="urn:microsoft.com/office/officeart/2005/8/layout/cycle1"/>
    <dgm:cxn modelId="{D513758D-CE9C-B245-A5DB-E7E157831C55}" type="presParOf" srcId="{974F300E-4386-5845-9047-D2E50BE5B9DF}" destId="{CDA9BE8C-41E5-BF45-BAB4-5B91BDDEFF8D}" srcOrd="26" destOrd="0" presId="urn:microsoft.com/office/officeart/2005/8/layout/cycle1"/>
    <dgm:cxn modelId="{7E6FD654-81F3-9246-A03A-678D784CE223}" type="presParOf" srcId="{974F300E-4386-5845-9047-D2E50BE5B9DF}" destId="{731680F6-F070-374C-97C4-FB0156E03231}" srcOrd="27" destOrd="0" presId="urn:microsoft.com/office/officeart/2005/8/layout/cycle1"/>
    <dgm:cxn modelId="{6462A929-0F01-9E48-9705-B2A56BCB2ACE}" type="presParOf" srcId="{974F300E-4386-5845-9047-D2E50BE5B9DF}" destId="{12C576B8-5B2D-B04B-98C4-29D5E499FD83}" srcOrd="28" destOrd="0" presId="urn:microsoft.com/office/officeart/2005/8/layout/cycle1"/>
    <dgm:cxn modelId="{2C95E8DB-3B63-5D43-AB37-AA39F46FB427}" type="presParOf" srcId="{974F300E-4386-5845-9047-D2E50BE5B9DF}" destId="{C4FE94AE-AFAE-8743-9525-171FDA850E0F}" srcOrd="29" destOrd="0" presId="urn:microsoft.com/office/officeart/2005/8/layout/cycle1"/>
    <dgm:cxn modelId="{4987CF4E-5C1F-224E-B9C7-9DFF2335FA66}" type="presParOf" srcId="{974F300E-4386-5845-9047-D2E50BE5B9DF}" destId="{FBD4D212-3E98-9843-8795-297F9EDDD657}" srcOrd="30" destOrd="0" presId="urn:microsoft.com/office/officeart/2005/8/layout/cycle1"/>
    <dgm:cxn modelId="{E5CC3651-13B9-5347-9E6B-843ED4ED0389}" type="presParOf" srcId="{974F300E-4386-5845-9047-D2E50BE5B9DF}" destId="{54CDBF4B-9D09-3242-A1D5-0506BD1712C5}" srcOrd="31" destOrd="0" presId="urn:microsoft.com/office/officeart/2005/8/layout/cycle1"/>
    <dgm:cxn modelId="{48FCE851-4F19-B247-AA2D-FB8230988034}" type="presParOf" srcId="{974F300E-4386-5845-9047-D2E50BE5B9DF}" destId="{49452468-AA65-834B-B75D-72A0A7810E13}" srcOrd="32" destOrd="0" presId="urn:microsoft.com/office/officeart/2005/8/layout/cycle1"/>
    <dgm:cxn modelId="{7802CA3B-C8B2-9641-920A-792A4FDC406B}" type="presParOf" srcId="{974F300E-4386-5845-9047-D2E50BE5B9DF}" destId="{B0C742D0-6463-FF41-BE88-36D0AF1ED5D5}" srcOrd="33" destOrd="0" presId="urn:microsoft.com/office/officeart/2005/8/layout/cycle1"/>
    <dgm:cxn modelId="{D1ADD2C5-9A44-A444-B4A9-988D97227AFA}" type="presParOf" srcId="{974F300E-4386-5845-9047-D2E50BE5B9DF}" destId="{CE064FAD-9527-C04A-986D-ADE7F29D4AAF}" srcOrd="34" destOrd="0" presId="urn:microsoft.com/office/officeart/2005/8/layout/cycle1"/>
    <dgm:cxn modelId="{F8287FD4-67C3-7740-855E-29D770E3E8A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544850D-2E83-1D43-A8C1-7937B69A77E5}" type="presOf" srcId="{19401D75-4FA1-2642-9C39-67D34D8AB9EC}" destId="{37E24780-EDFC-1D4D-B756-C90BE821441B}" srcOrd="0" destOrd="0" presId="urn:microsoft.com/office/officeart/2005/8/layout/cycle1"/>
    <dgm:cxn modelId="{119E441E-FC1E-364E-85A8-A01F194DA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90152A-B591-264E-8080-2D6F7D06E94A}" type="presOf" srcId="{55E743FA-081E-B447-B4F2-DEEACC6857BC}" destId="{36444405-91CC-BC45-909E-8AE477F1EC7C}"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2EAA849-C42A-BE4F-B093-972EAD7A8F6B}" type="presOf" srcId="{D805A741-31F4-6D45-A082-4AD4C7B066F1}" destId="{7D368AA8-A897-6A44-B2ED-5420DBBF55CD}" srcOrd="0" destOrd="0" presId="urn:microsoft.com/office/officeart/2005/8/layout/cycle1"/>
    <dgm:cxn modelId="{80DFA54A-4DC6-1442-9E6D-7A3EF9E4A117}" type="presOf" srcId="{580AAA11-E1E4-FC4E-A546-63E521F462A7}" destId="{DAE7F6D9-575B-6C47-9F2C-6177EB4BA541}" srcOrd="0" destOrd="0" presId="urn:microsoft.com/office/officeart/2005/8/layout/cycle1"/>
    <dgm:cxn modelId="{8EC2915D-FDB8-1744-9EF8-8710ACB74C38}" type="presOf" srcId="{B6065800-F57E-6842-B73C-614AFBC2DE05}" destId="{2990F259-A510-7044-A15A-189FB55AE5CB}" srcOrd="0" destOrd="0" presId="urn:microsoft.com/office/officeart/2005/8/layout/cycle1"/>
    <dgm:cxn modelId="{27B65974-FCE8-A644-91F8-4B341782C36A}"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4DB5D9B-BEC8-5C45-A516-8167EC615C1A}" type="presOf" srcId="{12600BCB-5734-3F4B-9543-0CB09A3EC940}" destId="{92DA8A36-05F4-4B4C-B207-6FB4CBC9688F}" srcOrd="0" destOrd="0" presId="urn:microsoft.com/office/officeart/2005/8/layout/cycle1"/>
    <dgm:cxn modelId="{64CDD79D-F1D5-204C-A18F-33B8537A7983}" type="presOf" srcId="{C62D126D-D94F-0A45-AAB3-A4A2804A9AA5}" destId="{49452468-AA65-834B-B75D-72A0A7810E13}" srcOrd="0" destOrd="0" presId="urn:microsoft.com/office/officeart/2005/8/layout/cycle1"/>
    <dgm:cxn modelId="{86FE219E-D8EB-B64F-A43F-A2B767DBFDFD}" type="presOf" srcId="{B7792F1E-795A-8A40-9AF9-CBB036406804}" destId="{0EBEA1BD-8C57-A847-A4A1-BD492A397D4A}" srcOrd="0" destOrd="0" presId="urn:microsoft.com/office/officeart/2005/8/layout/cycle1"/>
    <dgm:cxn modelId="{9A5081A0-522D-FA49-84D7-35F358B4F44B}" type="presOf" srcId="{54471214-3ABC-B64E-8935-4F53AC7091F5}" destId="{2257407E-2335-6E46-9533-50F1A4869162}" srcOrd="0" destOrd="0" presId="urn:microsoft.com/office/officeart/2005/8/layout/cycle1"/>
    <dgm:cxn modelId="{5C1A57A3-1A66-1E42-ABB3-25EC6F104FB0}"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ED58CA9-8A2D-8F41-AEF0-F1E7EC5367CC}" type="presOf" srcId="{CCCC52AB-CFB4-904A-B94C-E1998826B4F9}" destId="{7C0589C6-43EC-854D-966B-B0C5FE9A8192}" srcOrd="0" destOrd="0" presId="urn:microsoft.com/office/officeart/2005/8/layout/cycle1"/>
    <dgm:cxn modelId="{5DA176B0-534D-DE42-B1CC-8FF9A4F3768E}" type="presOf" srcId="{527799A3-6798-F14C-9108-A99B044124B3}" destId="{CE064FAD-9527-C04A-986D-ADE7F29D4AAF}" srcOrd="0" destOrd="0" presId="urn:microsoft.com/office/officeart/2005/8/layout/cycle1"/>
    <dgm:cxn modelId="{604385B7-7331-7F43-AAB5-3BADFF97CC1C}" type="presOf" srcId="{D548EBB6-B1A8-4E4A-94F3-38AFF917AA13}" destId="{A85B6194-0CD3-0046-9C07-12EA626BEFA3}" srcOrd="0" destOrd="0" presId="urn:microsoft.com/office/officeart/2005/8/layout/cycle1"/>
    <dgm:cxn modelId="{4A14C4B8-19C4-E448-BD1B-BB5646AAB64E}"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14535BC-C5E8-7144-83E5-4502662D4666}" type="presOf" srcId="{81D20D5D-F15B-B844-BCE7-07FE2E88C5B6}" destId="{2467F156-8EB3-F044-8664-8B186FD19D40}" srcOrd="0" destOrd="0" presId="urn:microsoft.com/office/officeart/2005/8/layout/cycle1"/>
    <dgm:cxn modelId="{F60027C4-C758-6143-9DC2-C456A969246D}"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88FDA2D1-965C-B845-A819-1FCE6D8AA6A0}"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141B1DD-49B8-4547-9F70-E890A504899C}" type="presOf" srcId="{325DB5A0-FE7A-8245-9663-7B515E4DF4C8}" destId="{EAEA7D1D-8D8A-4A4B-812D-D24179AFED27}" srcOrd="0" destOrd="0" presId="urn:microsoft.com/office/officeart/2005/8/layout/cycle1"/>
    <dgm:cxn modelId="{8EE2EDEA-3E2E-9C4F-A36F-F3FCD8265904}" type="presOf" srcId="{591E9484-33B2-714C-AA5D-D47E80DA12F9}" destId="{CDA9BE8C-41E5-BF45-BAB4-5B91BDDEFF8D}" srcOrd="0" destOrd="0" presId="urn:microsoft.com/office/officeart/2005/8/layout/cycle1"/>
    <dgm:cxn modelId="{A28E2AEC-EC69-A942-820B-E12175F09D2E}" type="presOf" srcId="{931AD6AD-68AD-1F4D-802F-C6CD780A0CDB}" destId="{19DCBC3D-EF34-4444-B52C-E59D1C44CC9D}" srcOrd="0" destOrd="0" presId="urn:microsoft.com/office/officeart/2005/8/layout/cycle1"/>
    <dgm:cxn modelId="{86ADFAEE-E847-E244-A869-ECB9AE38461B}" type="presOf" srcId="{0858D728-97B0-1A41-82DA-1572CE14754F}" destId="{9BE0E30D-6CC1-3143-BC4A-4FF2C5039316}" srcOrd="0" destOrd="0" presId="urn:microsoft.com/office/officeart/2005/8/layout/cycle1"/>
    <dgm:cxn modelId="{97B1EDF8-2265-174C-867D-6E4182D4A825}" type="presOf" srcId="{6533DBF9-2933-D44A-B9F0-8FC24EC06F20}" destId="{C4FE94AE-AFAE-8743-9525-171FDA850E0F}" srcOrd="0" destOrd="0" presId="urn:microsoft.com/office/officeart/2005/8/layout/cycle1"/>
    <dgm:cxn modelId="{A43728FF-DF79-9C4B-A797-90FD847B4B37}" type="presOf" srcId="{A9914442-2057-0542-A0EA-F935FCA28993}" destId="{B4CE740F-E5F8-1040-9068-3C0CA6A81D60}" srcOrd="0" destOrd="0" presId="urn:microsoft.com/office/officeart/2005/8/layout/cycle1"/>
    <dgm:cxn modelId="{1D3277D7-CF1A-1944-8541-DA402F3E9F1C}" type="presParOf" srcId="{974F300E-4386-5845-9047-D2E50BE5B9DF}" destId="{BF1A72C0-4F23-214E-B2C0-EC3432C35438}" srcOrd="0" destOrd="0" presId="urn:microsoft.com/office/officeart/2005/8/layout/cycle1"/>
    <dgm:cxn modelId="{535E05AE-66F8-6348-A527-0DC91F5C1A3B}" type="presParOf" srcId="{974F300E-4386-5845-9047-D2E50BE5B9DF}" destId="{92DA8A36-05F4-4B4C-B207-6FB4CBC9688F}" srcOrd="1" destOrd="0" presId="urn:microsoft.com/office/officeart/2005/8/layout/cycle1"/>
    <dgm:cxn modelId="{3E95FC49-5071-4447-97F8-22EDB12F4A5C}" type="presParOf" srcId="{974F300E-4386-5845-9047-D2E50BE5B9DF}" destId="{2990F259-A510-7044-A15A-189FB55AE5CB}" srcOrd="2" destOrd="0" presId="urn:microsoft.com/office/officeart/2005/8/layout/cycle1"/>
    <dgm:cxn modelId="{AF5A9D10-42F7-B946-8AB9-908971343775}" type="presParOf" srcId="{974F300E-4386-5845-9047-D2E50BE5B9DF}" destId="{A7A1548F-03D0-7F43-8C4C-631804CE4126}" srcOrd="3" destOrd="0" presId="urn:microsoft.com/office/officeart/2005/8/layout/cycle1"/>
    <dgm:cxn modelId="{93E05482-A36C-9D47-8589-04ED1D73D76E}" type="presParOf" srcId="{974F300E-4386-5845-9047-D2E50BE5B9DF}" destId="{EAEA7D1D-8D8A-4A4B-812D-D24179AFED27}" srcOrd="4" destOrd="0" presId="urn:microsoft.com/office/officeart/2005/8/layout/cycle1"/>
    <dgm:cxn modelId="{BC26A1CF-0FD9-C04F-A1CB-9ED9FA42F8E0}" type="presParOf" srcId="{974F300E-4386-5845-9047-D2E50BE5B9DF}" destId="{2257407E-2335-6E46-9533-50F1A4869162}" srcOrd="5" destOrd="0" presId="urn:microsoft.com/office/officeart/2005/8/layout/cycle1"/>
    <dgm:cxn modelId="{44BF5335-0B41-9042-8BB6-F60A2EAF3E07}" type="presParOf" srcId="{974F300E-4386-5845-9047-D2E50BE5B9DF}" destId="{3467B5D4-61EB-4C46-BB87-881C0920F2D1}" srcOrd="6" destOrd="0" presId="urn:microsoft.com/office/officeart/2005/8/layout/cycle1"/>
    <dgm:cxn modelId="{55980664-37F0-B04B-A46D-A9C897B406FD}" type="presParOf" srcId="{974F300E-4386-5845-9047-D2E50BE5B9DF}" destId="{2467F156-8EB3-F044-8664-8B186FD19D40}" srcOrd="7" destOrd="0" presId="urn:microsoft.com/office/officeart/2005/8/layout/cycle1"/>
    <dgm:cxn modelId="{C22A2B00-D6C8-1243-9DD4-4C62D4734F08}" type="presParOf" srcId="{974F300E-4386-5845-9047-D2E50BE5B9DF}" destId="{DC85BF06-3190-2C49-B38C-CC01414F9567}" srcOrd="8" destOrd="0" presId="urn:microsoft.com/office/officeart/2005/8/layout/cycle1"/>
    <dgm:cxn modelId="{CD8786C0-52A4-9946-ABDF-83CBDBC2DE04}" type="presParOf" srcId="{974F300E-4386-5845-9047-D2E50BE5B9DF}" destId="{818521AB-CB19-3245-AC47-32330EC1D05A}" srcOrd="9" destOrd="0" presId="urn:microsoft.com/office/officeart/2005/8/layout/cycle1"/>
    <dgm:cxn modelId="{A5AC702E-2914-3B42-86B4-E1EFA0A730A7}" type="presParOf" srcId="{974F300E-4386-5845-9047-D2E50BE5B9DF}" destId="{A85B6194-0CD3-0046-9C07-12EA626BEFA3}" srcOrd="10" destOrd="0" presId="urn:microsoft.com/office/officeart/2005/8/layout/cycle1"/>
    <dgm:cxn modelId="{621C9B10-3E04-584B-8C7F-CE95A2E029D2}" type="presParOf" srcId="{974F300E-4386-5845-9047-D2E50BE5B9DF}" destId="{76EDA6DC-5A32-7640-86D9-A3D1F65AC2D3}" srcOrd="11" destOrd="0" presId="urn:microsoft.com/office/officeart/2005/8/layout/cycle1"/>
    <dgm:cxn modelId="{81EA9534-DF5B-8F48-A46A-C0612162E2B2}" type="presParOf" srcId="{974F300E-4386-5845-9047-D2E50BE5B9DF}" destId="{5FEB966B-5E78-494C-B5A1-6F18B3A362B7}" srcOrd="12" destOrd="0" presId="urn:microsoft.com/office/officeart/2005/8/layout/cycle1"/>
    <dgm:cxn modelId="{091A7235-F873-614D-BBC2-DBBC387FCEED}" type="presParOf" srcId="{974F300E-4386-5845-9047-D2E50BE5B9DF}" destId="{9BE0E30D-6CC1-3143-BC4A-4FF2C5039316}" srcOrd="13" destOrd="0" presId="urn:microsoft.com/office/officeart/2005/8/layout/cycle1"/>
    <dgm:cxn modelId="{7CBFAF4E-1839-2543-8B6C-1DC9F395B1DF}" type="presParOf" srcId="{974F300E-4386-5845-9047-D2E50BE5B9DF}" destId="{37E24780-EDFC-1D4D-B756-C90BE821441B}" srcOrd="14" destOrd="0" presId="urn:microsoft.com/office/officeart/2005/8/layout/cycle1"/>
    <dgm:cxn modelId="{8221C14F-41D6-8B47-9EE1-D431D65F6C8D}" type="presParOf" srcId="{974F300E-4386-5845-9047-D2E50BE5B9DF}" destId="{788B510C-5C6F-7E4F-BD2A-4B0F37349509}" srcOrd="15" destOrd="0" presId="urn:microsoft.com/office/officeart/2005/8/layout/cycle1"/>
    <dgm:cxn modelId="{A0D50C70-260C-234D-9E82-D1D8D345B759}" type="presParOf" srcId="{974F300E-4386-5845-9047-D2E50BE5B9DF}" destId="{BF6C208F-01F8-574D-980A-D40F886CF760}" srcOrd="16" destOrd="0" presId="urn:microsoft.com/office/officeart/2005/8/layout/cycle1"/>
    <dgm:cxn modelId="{C1CF7CBD-DBA2-3741-989C-A39D631BD8F9}" type="presParOf" srcId="{974F300E-4386-5845-9047-D2E50BE5B9DF}" destId="{DAE7F6D9-575B-6C47-9F2C-6177EB4BA541}" srcOrd="17" destOrd="0" presId="urn:microsoft.com/office/officeart/2005/8/layout/cycle1"/>
    <dgm:cxn modelId="{105282ED-6522-7449-BD14-68F284875328}" type="presParOf" srcId="{974F300E-4386-5845-9047-D2E50BE5B9DF}" destId="{3AD74439-13B4-6B4C-A74C-96BE28333D49}" srcOrd="18" destOrd="0" presId="urn:microsoft.com/office/officeart/2005/8/layout/cycle1"/>
    <dgm:cxn modelId="{C9294680-4437-704F-B48B-F4271A6189A8}" type="presParOf" srcId="{974F300E-4386-5845-9047-D2E50BE5B9DF}" destId="{B4CE740F-E5F8-1040-9068-3C0CA6A81D60}" srcOrd="19" destOrd="0" presId="urn:microsoft.com/office/officeart/2005/8/layout/cycle1"/>
    <dgm:cxn modelId="{02C80457-E603-1049-8E90-380F30EFE753}" type="presParOf" srcId="{974F300E-4386-5845-9047-D2E50BE5B9DF}" destId="{7D368AA8-A897-6A44-B2ED-5420DBBF55CD}" srcOrd="20" destOrd="0" presId="urn:microsoft.com/office/officeart/2005/8/layout/cycle1"/>
    <dgm:cxn modelId="{A21D87E1-5966-694C-BA45-7013638DA3DE}" type="presParOf" srcId="{974F300E-4386-5845-9047-D2E50BE5B9DF}" destId="{256A8A82-B1CB-EF43-AB66-A3D1C8A54B59}" srcOrd="21" destOrd="0" presId="urn:microsoft.com/office/officeart/2005/8/layout/cycle1"/>
    <dgm:cxn modelId="{9463DF47-5D19-7344-8A99-24B74943878E}" type="presParOf" srcId="{974F300E-4386-5845-9047-D2E50BE5B9DF}" destId="{36444405-91CC-BC45-909E-8AE477F1EC7C}" srcOrd="22" destOrd="0" presId="urn:microsoft.com/office/officeart/2005/8/layout/cycle1"/>
    <dgm:cxn modelId="{516D8969-A2C5-B643-9E68-08B3D6139D71}" type="presParOf" srcId="{974F300E-4386-5845-9047-D2E50BE5B9DF}" destId="{0EBEA1BD-8C57-A847-A4A1-BD492A397D4A}" srcOrd="23" destOrd="0" presId="urn:microsoft.com/office/officeart/2005/8/layout/cycle1"/>
    <dgm:cxn modelId="{E7C14E30-1AB8-E649-81D9-C3C893EA208A}" type="presParOf" srcId="{974F300E-4386-5845-9047-D2E50BE5B9DF}" destId="{A1257670-91AA-B74E-AFCB-48382C466D43}" srcOrd="24" destOrd="0" presId="urn:microsoft.com/office/officeart/2005/8/layout/cycle1"/>
    <dgm:cxn modelId="{45A9A813-225A-8E4D-A84C-9514FBA5E4F3}" type="presParOf" srcId="{974F300E-4386-5845-9047-D2E50BE5B9DF}" destId="{19DCBC3D-EF34-4444-B52C-E59D1C44CC9D}" srcOrd="25" destOrd="0" presId="urn:microsoft.com/office/officeart/2005/8/layout/cycle1"/>
    <dgm:cxn modelId="{ECEC3976-32D5-1844-BB37-456BCB498F03}" type="presParOf" srcId="{974F300E-4386-5845-9047-D2E50BE5B9DF}" destId="{CDA9BE8C-41E5-BF45-BAB4-5B91BDDEFF8D}" srcOrd="26" destOrd="0" presId="urn:microsoft.com/office/officeart/2005/8/layout/cycle1"/>
    <dgm:cxn modelId="{B3291266-1309-604E-9C78-235D9AEC2841}" type="presParOf" srcId="{974F300E-4386-5845-9047-D2E50BE5B9DF}" destId="{731680F6-F070-374C-97C4-FB0156E03231}" srcOrd="27" destOrd="0" presId="urn:microsoft.com/office/officeart/2005/8/layout/cycle1"/>
    <dgm:cxn modelId="{1164E31C-E3F5-4C4F-9720-E6F985C188A9}" type="presParOf" srcId="{974F300E-4386-5845-9047-D2E50BE5B9DF}" destId="{12C576B8-5B2D-B04B-98C4-29D5E499FD83}" srcOrd="28" destOrd="0" presId="urn:microsoft.com/office/officeart/2005/8/layout/cycle1"/>
    <dgm:cxn modelId="{90E89DEC-1D79-5449-B676-BBFF6B27302C}" type="presParOf" srcId="{974F300E-4386-5845-9047-D2E50BE5B9DF}" destId="{C4FE94AE-AFAE-8743-9525-171FDA850E0F}" srcOrd="29" destOrd="0" presId="urn:microsoft.com/office/officeart/2005/8/layout/cycle1"/>
    <dgm:cxn modelId="{555932D4-71ED-5A41-A277-455E0D0A18A3}" type="presParOf" srcId="{974F300E-4386-5845-9047-D2E50BE5B9DF}" destId="{FBD4D212-3E98-9843-8795-297F9EDDD657}" srcOrd="30" destOrd="0" presId="urn:microsoft.com/office/officeart/2005/8/layout/cycle1"/>
    <dgm:cxn modelId="{9A0A7EC8-D81A-8542-819C-DE9D4413A943}" type="presParOf" srcId="{974F300E-4386-5845-9047-D2E50BE5B9DF}" destId="{54CDBF4B-9D09-3242-A1D5-0506BD1712C5}" srcOrd="31" destOrd="0" presId="urn:microsoft.com/office/officeart/2005/8/layout/cycle1"/>
    <dgm:cxn modelId="{89278F4F-8449-3147-99C9-F8B2AA1B46EC}" type="presParOf" srcId="{974F300E-4386-5845-9047-D2E50BE5B9DF}" destId="{49452468-AA65-834B-B75D-72A0A7810E13}" srcOrd="32" destOrd="0" presId="urn:microsoft.com/office/officeart/2005/8/layout/cycle1"/>
    <dgm:cxn modelId="{9C2148EE-E3A7-0644-8D3E-1A7932BBCE7D}" type="presParOf" srcId="{974F300E-4386-5845-9047-D2E50BE5B9DF}" destId="{B0C742D0-6463-FF41-BE88-36D0AF1ED5D5}" srcOrd="33" destOrd="0" presId="urn:microsoft.com/office/officeart/2005/8/layout/cycle1"/>
    <dgm:cxn modelId="{8BBAD74A-7FAA-4F44-B01C-FBB75A4CCC94}" type="presParOf" srcId="{974F300E-4386-5845-9047-D2E50BE5B9DF}" destId="{CE064FAD-9527-C04A-986D-ADE7F29D4AAF}" srcOrd="34" destOrd="0" presId="urn:microsoft.com/office/officeart/2005/8/layout/cycle1"/>
    <dgm:cxn modelId="{E32868DF-7F0E-8A40-B608-8645EBC7AF9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C77905-2E90-0141-B31E-36DE63B2CD6B}" type="presOf" srcId="{591E9484-33B2-714C-AA5D-D47E80DA12F9}" destId="{CDA9BE8C-41E5-BF45-BAB4-5B91BDDEFF8D}" srcOrd="0" destOrd="0" presId="urn:microsoft.com/office/officeart/2005/8/layout/cycle1"/>
    <dgm:cxn modelId="{538E000F-E395-004E-8A46-AFE3DD3F56A3}" type="presOf" srcId="{81D20D5D-F15B-B844-BCE7-07FE2E88C5B6}" destId="{2467F156-8EB3-F044-8664-8B186FD19D4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BF78930-41E0-CF40-B566-C13D48752B35}" type="presOf" srcId="{931AD6AD-68AD-1F4D-802F-C6CD780A0CDB}" destId="{19DCBC3D-EF34-4444-B52C-E59D1C44CC9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7077D73A-6A17-0D47-A539-23824BCA2D49}" type="presOf" srcId="{D805A741-31F4-6D45-A082-4AD4C7B066F1}" destId="{7D368AA8-A897-6A44-B2ED-5420DBBF55CD}" srcOrd="0" destOrd="0" presId="urn:microsoft.com/office/officeart/2005/8/layout/cycle1"/>
    <dgm:cxn modelId="{F4F02D3D-7762-9E4A-8315-B304221B5E8D}" type="presOf" srcId="{55E743FA-081E-B447-B4F2-DEEACC6857BC}" destId="{36444405-91CC-BC45-909E-8AE477F1EC7C}" srcOrd="0" destOrd="0" presId="urn:microsoft.com/office/officeart/2005/8/layout/cycle1"/>
    <dgm:cxn modelId="{7B0FFE46-D261-2F47-A82D-694ED0E13E62}"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427FC4E-3EE9-244A-AA42-5CCFCE40BCF0}" type="presOf" srcId="{19401D75-4FA1-2642-9C39-67D34D8AB9EC}" destId="{37E24780-EDFC-1D4D-B756-C90BE821441B}" srcOrd="0" destOrd="0" presId="urn:microsoft.com/office/officeart/2005/8/layout/cycle1"/>
    <dgm:cxn modelId="{CA3F925A-1190-DA4A-B2E4-8302D9CE16D7}" type="presOf" srcId="{580AAA11-E1E4-FC4E-A546-63E521F462A7}" destId="{DAE7F6D9-575B-6C47-9F2C-6177EB4BA541}" srcOrd="0" destOrd="0" presId="urn:microsoft.com/office/officeart/2005/8/layout/cycle1"/>
    <dgm:cxn modelId="{1A41A076-99DD-794D-BB3E-BE8CAC586E05}" type="presOf" srcId="{C62D126D-D94F-0A45-AAB3-A4A2804A9AA5}" destId="{49452468-AA65-834B-B75D-72A0A7810E13}" srcOrd="0" destOrd="0" presId="urn:microsoft.com/office/officeart/2005/8/layout/cycle1"/>
    <dgm:cxn modelId="{7A74BF82-F7DD-3541-B5DA-72E048AAD983}" type="presOf" srcId="{527799A3-6798-F14C-9108-A99B044124B3}" destId="{CE064FAD-9527-C04A-986D-ADE7F29D4AAF}" srcOrd="0" destOrd="0" presId="urn:microsoft.com/office/officeart/2005/8/layout/cycle1"/>
    <dgm:cxn modelId="{6BB1228D-A983-D349-BEE0-1FF611BBF946}" type="presOf" srcId="{63159F5F-19C4-974F-B4D9-6A8388E3A179}" destId="{DC85BF06-3190-2C49-B38C-CC01414F9567}" srcOrd="0" destOrd="0" presId="urn:microsoft.com/office/officeart/2005/8/layout/cycle1"/>
    <dgm:cxn modelId="{EE67908D-8841-0540-9735-9EA6309A4049}"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E81396-D5AC-BD4E-8807-39DDBEA3D78D}" type="presOf" srcId="{610909C5-6334-264F-93E0-189A71FB6993}" destId="{54CDBF4B-9D09-3242-A1D5-0506BD1712C5}" srcOrd="0" destOrd="0" presId="urn:microsoft.com/office/officeart/2005/8/layout/cycle1"/>
    <dgm:cxn modelId="{A2B58BA4-4F55-C04D-8BA2-0C3286DBA693}"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13DA20C1-3F5B-FE4A-A3F3-1039175D807C}" type="presOf" srcId="{D7E87DE1-03EB-D748-89C5-D76845DF9F58}" destId="{12C576B8-5B2D-B04B-98C4-29D5E499FD83}" srcOrd="0" destOrd="0" presId="urn:microsoft.com/office/officeart/2005/8/layout/cycle1"/>
    <dgm:cxn modelId="{7968D8C1-3EF5-DB48-AA10-FF21E94DBF2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89CE3D0-35B7-844C-B9BB-05CB6FD97F7D}"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5EA3AE0-9091-A441-BC44-11AFB50AEDAD}" type="presOf" srcId="{0858D728-97B0-1A41-82DA-1572CE14754F}" destId="{9BE0E30D-6CC1-3143-BC4A-4FF2C5039316}" srcOrd="0" destOrd="0" presId="urn:microsoft.com/office/officeart/2005/8/layout/cycle1"/>
    <dgm:cxn modelId="{6E2802E1-EC73-664F-9411-B95D8CB59AF3}" type="presOf" srcId="{8E1255C9-F847-A440-83FF-7AA254CCB896}" destId="{974F300E-4386-5845-9047-D2E50BE5B9DF}" srcOrd="0" destOrd="0" presId="urn:microsoft.com/office/officeart/2005/8/layout/cycle1"/>
    <dgm:cxn modelId="{AF2229E9-C3AB-1242-A937-271117E04E9F}" type="presOf" srcId="{D548EBB6-B1A8-4E4A-94F3-38AFF917AA13}" destId="{A85B6194-0CD3-0046-9C07-12EA626BEFA3}" srcOrd="0" destOrd="0" presId="urn:microsoft.com/office/officeart/2005/8/layout/cycle1"/>
    <dgm:cxn modelId="{27A02BEE-E51A-574F-8CD9-AD276EB3D0C6}" type="presOf" srcId="{B6065800-F57E-6842-B73C-614AFBC2DE05}" destId="{2990F259-A510-7044-A15A-189FB55AE5CB}" srcOrd="0" destOrd="0" presId="urn:microsoft.com/office/officeart/2005/8/layout/cycle1"/>
    <dgm:cxn modelId="{7B985FF6-8F33-5D45-8E9B-BC961D1EE1B9}" type="presOf" srcId="{325DB5A0-FE7A-8245-9663-7B515E4DF4C8}" destId="{EAEA7D1D-8D8A-4A4B-812D-D24179AFED27}" srcOrd="0" destOrd="0" presId="urn:microsoft.com/office/officeart/2005/8/layout/cycle1"/>
    <dgm:cxn modelId="{5F3BF0F6-6204-1047-B4DB-4A34838F6083}" type="presOf" srcId="{B7792F1E-795A-8A40-9AF9-CBB036406804}" destId="{0EBEA1BD-8C57-A847-A4A1-BD492A397D4A}" srcOrd="0" destOrd="0" presId="urn:microsoft.com/office/officeart/2005/8/layout/cycle1"/>
    <dgm:cxn modelId="{88F104F7-BB61-724E-B2BA-BC27D05C9AFC}" type="presOf" srcId="{F73B3211-1799-3F44-92B6-7CEE57ECB2D3}" destId="{BF6C208F-01F8-574D-980A-D40F886CF760}" srcOrd="0" destOrd="0" presId="urn:microsoft.com/office/officeart/2005/8/layout/cycle1"/>
    <dgm:cxn modelId="{C3AEA1FE-6C1E-794A-A3BC-59B5EA2DEDB9}" type="presOf" srcId="{6533DBF9-2933-D44A-B9F0-8FC24EC06F20}" destId="{C4FE94AE-AFAE-8743-9525-171FDA850E0F}" srcOrd="0" destOrd="0" presId="urn:microsoft.com/office/officeart/2005/8/layout/cycle1"/>
    <dgm:cxn modelId="{87EF9A38-B219-284A-8B4F-76C6B3D5AD0B}" type="presParOf" srcId="{974F300E-4386-5845-9047-D2E50BE5B9DF}" destId="{BF1A72C0-4F23-214E-B2C0-EC3432C35438}" srcOrd="0" destOrd="0" presId="urn:microsoft.com/office/officeart/2005/8/layout/cycle1"/>
    <dgm:cxn modelId="{111D10E6-52F5-5842-9B70-5368FFE6A982}" type="presParOf" srcId="{974F300E-4386-5845-9047-D2E50BE5B9DF}" destId="{92DA8A36-05F4-4B4C-B207-6FB4CBC9688F}" srcOrd="1" destOrd="0" presId="urn:microsoft.com/office/officeart/2005/8/layout/cycle1"/>
    <dgm:cxn modelId="{CF3CFE47-662A-4F47-A5B8-4206FB206244}" type="presParOf" srcId="{974F300E-4386-5845-9047-D2E50BE5B9DF}" destId="{2990F259-A510-7044-A15A-189FB55AE5CB}" srcOrd="2" destOrd="0" presId="urn:microsoft.com/office/officeart/2005/8/layout/cycle1"/>
    <dgm:cxn modelId="{33204214-41E8-5A42-ADAC-F68D16B601AD}" type="presParOf" srcId="{974F300E-4386-5845-9047-D2E50BE5B9DF}" destId="{A7A1548F-03D0-7F43-8C4C-631804CE4126}" srcOrd="3" destOrd="0" presId="urn:microsoft.com/office/officeart/2005/8/layout/cycle1"/>
    <dgm:cxn modelId="{21695615-E8B4-7C4E-8DBC-E0883741D6CF}" type="presParOf" srcId="{974F300E-4386-5845-9047-D2E50BE5B9DF}" destId="{EAEA7D1D-8D8A-4A4B-812D-D24179AFED27}" srcOrd="4" destOrd="0" presId="urn:microsoft.com/office/officeart/2005/8/layout/cycle1"/>
    <dgm:cxn modelId="{D22D48F0-B3DC-E84C-A2C6-5DAA5243801F}" type="presParOf" srcId="{974F300E-4386-5845-9047-D2E50BE5B9DF}" destId="{2257407E-2335-6E46-9533-50F1A4869162}" srcOrd="5" destOrd="0" presId="urn:microsoft.com/office/officeart/2005/8/layout/cycle1"/>
    <dgm:cxn modelId="{EE7BFCD2-431B-314C-9FDC-580DEEF6C406}" type="presParOf" srcId="{974F300E-4386-5845-9047-D2E50BE5B9DF}" destId="{3467B5D4-61EB-4C46-BB87-881C0920F2D1}" srcOrd="6" destOrd="0" presId="urn:microsoft.com/office/officeart/2005/8/layout/cycle1"/>
    <dgm:cxn modelId="{A7F9445B-4632-6742-B9C1-94AE55F2A155}" type="presParOf" srcId="{974F300E-4386-5845-9047-D2E50BE5B9DF}" destId="{2467F156-8EB3-F044-8664-8B186FD19D40}" srcOrd="7" destOrd="0" presId="urn:microsoft.com/office/officeart/2005/8/layout/cycle1"/>
    <dgm:cxn modelId="{FDC6AA0F-18C0-6241-AD15-544C29D81401}" type="presParOf" srcId="{974F300E-4386-5845-9047-D2E50BE5B9DF}" destId="{DC85BF06-3190-2C49-B38C-CC01414F9567}" srcOrd="8" destOrd="0" presId="urn:microsoft.com/office/officeart/2005/8/layout/cycle1"/>
    <dgm:cxn modelId="{49797ABA-2CE2-5147-B8C4-2439B042CC57}" type="presParOf" srcId="{974F300E-4386-5845-9047-D2E50BE5B9DF}" destId="{818521AB-CB19-3245-AC47-32330EC1D05A}" srcOrd="9" destOrd="0" presId="urn:microsoft.com/office/officeart/2005/8/layout/cycle1"/>
    <dgm:cxn modelId="{C83BEA01-4A50-8948-8B87-62D11BD9E0D7}" type="presParOf" srcId="{974F300E-4386-5845-9047-D2E50BE5B9DF}" destId="{A85B6194-0CD3-0046-9C07-12EA626BEFA3}" srcOrd="10" destOrd="0" presId="urn:microsoft.com/office/officeart/2005/8/layout/cycle1"/>
    <dgm:cxn modelId="{DE4DB70A-10CB-174E-8309-87243E212A16}" type="presParOf" srcId="{974F300E-4386-5845-9047-D2E50BE5B9DF}" destId="{76EDA6DC-5A32-7640-86D9-A3D1F65AC2D3}" srcOrd="11" destOrd="0" presId="urn:microsoft.com/office/officeart/2005/8/layout/cycle1"/>
    <dgm:cxn modelId="{3E95BC31-0BEC-C24D-A6A2-709F74481B2C}" type="presParOf" srcId="{974F300E-4386-5845-9047-D2E50BE5B9DF}" destId="{5FEB966B-5E78-494C-B5A1-6F18B3A362B7}" srcOrd="12" destOrd="0" presId="urn:microsoft.com/office/officeart/2005/8/layout/cycle1"/>
    <dgm:cxn modelId="{6AC8B47C-32E3-B14B-8B72-5E9E5B7198FA}" type="presParOf" srcId="{974F300E-4386-5845-9047-D2E50BE5B9DF}" destId="{9BE0E30D-6CC1-3143-BC4A-4FF2C5039316}" srcOrd="13" destOrd="0" presId="urn:microsoft.com/office/officeart/2005/8/layout/cycle1"/>
    <dgm:cxn modelId="{4AA0E033-3787-6447-A934-D0634AA15154}" type="presParOf" srcId="{974F300E-4386-5845-9047-D2E50BE5B9DF}" destId="{37E24780-EDFC-1D4D-B756-C90BE821441B}" srcOrd="14" destOrd="0" presId="urn:microsoft.com/office/officeart/2005/8/layout/cycle1"/>
    <dgm:cxn modelId="{B0E77CA4-52BC-984F-BAF2-F26A029F8200}" type="presParOf" srcId="{974F300E-4386-5845-9047-D2E50BE5B9DF}" destId="{788B510C-5C6F-7E4F-BD2A-4B0F37349509}" srcOrd="15" destOrd="0" presId="urn:microsoft.com/office/officeart/2005/8/layout/cycle1"/>
    <dgm:cxn modelId="{8740A474-145C-5B41-BDA0-2196D154C089}" type="presParOf" srcId="{974F300E-4386-5845-9047-D2E50BE5B9DF}" destId="{BF6C208F-01F8-574D-980A-D40F886CF760}" srcOrd="16" destOrd="0" presId="urn:microsoft.com/office/officeart/2005/8/layout/cycle1"/>
    <dgm:cxn modelId="{3DC8CD70-5045-A74C-A41A-780D9C24D8E2}" type="presParOf" srcId="{974F300E-4386-5845-9047-D2E50BE5B9DF}" destId="{DAE7F6D9-575B-6C47-9F2C-6177EB4BA541}" srcOrd="17" destOrd="0" presId="urn:microsoft.com/office/officeart/2005/8/layout/cycle1"/>
    <dgm:cxn modelId="{0C47E8B9-7A24-3E42-920E-71367B65F67C}" type="presParOf" srcId="{974F300E-4386-5845-9047-D2E50BE5B9DF}" destId="{3AD74439-13B4-6B4C-A74C-96BE28333D49}" srcOrd="18" destOrd="0" presId="urn:microsoft.com/office/officeart/2005/8/layout/cycle1"/>
    <dgm:cxn modelId="{5090A651-A6AE-1D4C-B214-58DF1BFC4521}" type="presParOf" srcId="{974F300E-4386-5845-9047-D2E50BE5B9DF}" destId="{B4CE740F-E5F8-1040-9068-3C0CA6A81D60}" srcOrd="19" destOrd="0" presId="urn:microsoft.com/office/officeart/2005/8/layout/cycle1"/>
    <dgm:cxn modelId="{C89591FE-3129-544A-9658-0DB6C71A4F9F}" type="presParOf" srcId="{974F300E-4386-5845-9047-D2E50BE5B9DF}" destId="{7D368AA8-A897-6A44-B2ED-5420DBBF55CD}" srcOrd="20" destOrd="0" presId="urn:microsoft.com/office/officeart/2005/8/layout/cycle1"/>
    <dgm:cxn modelId="{F2AB6DA9-9F96-1A48-8974-84586F752021}" type="presParOf" srcId="{974F300E-4386-5845-9047-D2E50BE5B9DF}" destId="{256A8A82-B1CB-EF43-AB66-A3D1C8A54B59}" srcOrd="21" destOrd="0" presId="urn:microsoft.com/office/officeart/2005/8/layout/cycle1"/>
    <dgm:cxn modelId="{F2F65D95-EDFE-DC49-96F7-B18D65380FF6}" type="presParOf" srcId="{974F300E-4386-5845-9047-D2E50BE5B9DF}" destId="{36444405-91CC-BC45-909E-8AE477F1EC7C}" srcOrd="22" destOrd="0" presId="urn:microsoft.com/office/officeart/2005/8/layout/cycle1"/>
    <dgm:cxn modelId="{8EB1D665-0162-3B45-92E7-1DD91B3E875A}" type="presParOf" srcId="{974F300E-4386-5845-9047-D2E50BE5B9DF}" destId="{0EBEA1BD-8C57-A847-A4A1-BD492A397D4A}" srcOrd="23" destOrd="0" presId="urn:microsoft.com/office/officeart/2005/8/layout/cycle1"/>
    <dgm:cxn modelId="{0E791FAF-B2CC-804A-8232-63B1187BD67D}" type="presParOf" srcId="{974F300E-4386-5845-9047-D2E50BE5B9DF}" destId="{A1257670-91AA-B74E-AFCB-48382C466D43}" srcOrd="24" destOrd="0" presId="urn:microsoft.com/office/officeart/2005/8/layout/cycle1"/>
    <dgm:cxn modelId="{B23D9BCD-E4CD-6242-84F1-4292BAE95237}" type="presParOf" srcId="{974F300E-4386-5845-9047-D2E50BE5B9DF}" destId="{19DCBC3D-EF34-4444-B52C-E59D1C44CC9D}" srcOrd="25" destOrd="0" presId="urn:microsoft.com/office/officeart/2005/8/layout/cycle1"/>
    <dgm:cxn modelId="{64495695-3806-4D42-BC8C-5D39BAEBDF6B}" type="presParOf" srcId="{974F300E-4386-5845-9047-D2E50BE5B9DF}" destId="{CDA9BE8C-41E5-BF45-BAB4-5B91BDDEFF8D}" srcOrd="26" destOrd="0" presId="urn:microsoft.com/office/officeart/2005/8/layout/cycle1"/>
    <dgm:cxn modelId="{807BFBFB-00D6-6744-AAFC-8F5E794297D6}" type="presParOf" srcId="{974F300E-4386-5845-9047-D2E50BE5B9DF}" destId="{731680F6-F070-374C-97C4-FB0156E03231}" srcOrd="27" destOrd="0" presId="urn:microsoft.com/office/officeart/2005/8/layout/cycle1"/>
    <dgm:cxn modelId="{F812B1DC-43FE-B545-86EA-F7F1F7A8F704}" type="presParOf" srcId="{974F300E-4386-5845-9047-D2E50BE5B9DF}" destId="{12C576B8-5B2D-B04B-98C4-29D5E499FD83}" srcOrd="28" destOrd="0" presId="urn:microsoft.com/office/officeart/2005/8/layout/cycle1"/>
    <dgm:cxn modelId="{E0D50558-5B6D-9F43-99B9-AC6BB43425CD}" type="presParOf" srcId="{974F300E-4386-5845-9047-D2E50BE5B9DF}" destId="{C4FE94AE-AFAE-8743-9525-171FDA850E0F}" srcOrd="29" destOrd="0" presId="urn:microsoft.com/office/officeart/2005/8/layout/cycle1"/>
    <dgm:cxn modelId="{66001BD6-EC37-9147-BDF3-F69AECDDBD28}" type="presParOf" srcId="{974F300E-4386-5845-9047-D2E50BE5B9DF}" destId="{FBD4D212-3E98-9843-8795-297F9EDDD657}" srcOrd="30" destOrd="0" presId="urn:microsoft.com/office/officeart/2005/8/layout/cycle1"/>
    <dgm:cxn modelId="{F8800CF7-7ED8-F343-9647-0349A8638BEF}" type="presParOf" srcId="{974F300E-4386-5845-9047-D2E50BE5B9DF}" destId="{54CDBF4B-9D09-3242-A1D5-0506BD1712C5}" srcOrd="31" destOrd="0" presId="urn:microsoft.com/office/officeart/2005/8/layout/cycle1"/>
    <dgm:cxn modelId="{68A702F3-34E4-E445-9160-9AB37DC498D6}" type="presParOf" srcId="{974F300E-4386-5845-9047-D2E50BE5B9DF}" destId="{49452468-AA65-834B-B75D-72A0A7810E13}" srcOrd="32" destOrd="0" presId="urn:microsoft.com/office/officeart/2005/8/layout/cycle1"/>
    <dgm:cxn modelId="{128B6CE0-9FDB-A847-A9BA-EAB22A1C7E9D}" type="presParOf" srcId="{974F300E-4386-5845-9047-D2E50BE5B9DF}" destId="{B0C742D0-6463-FF41-BE88-36D0AF1ED5D5}" srcOrd="33" destOrd="0" presId="urn:microsoft.com/office/officeart/2005/8/layout/cycle1"/>
    <dgm:cxn modelId="{2D4C1020-772D-064D-A328-6ABC6E000649}" type="presParOf" srcId="{974F300E-4386-5845-9047-D2E50BE5B9DF}" destId="{CE064FAD-9527-C04A-986D-ADE7F29D4AAF}" srcOrd="34" destOrd="0" presId="urn:microsoft.com/office/officeart/2005/8/layout/cycle1"/>
    <dgm:cxn modelId="{9CCED3EC-322E-804A-953D-05A59021E7F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E25C705-97A1-D447-B856-01FB0472440B}" type="presOf" srcId="{63159F5F-19C4-974F-B4D9-6A8388E3A179}" destId="{DC85BF06-3190-2C49-B38C-CC01414F9567}" srcOrd="0" destOrd="0" presId="urn:microsoft.com/office/officeart/2005/8/layout/cycle1"/>
    <dgm:cxn modelId="{2DB8DE1E-43A1-1045-9A13-A7EF1C21F07E}" type="presOf" srcId="{81D20D5D-F15B-B844-BCE7-07FE2E88C5B6}" destId="{2467F156-8EB3-F044-8664-8B186FD19D40}" srcOrd="0" destOrd="0" presId="urn:microsoft.com/office/officeart/2005/8/layout/cycle1"/>
    <dgm:cxn modelId="{6C4B8420-3922-DE4E-88BA-1D68F4524323}"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0099941-A169-6042-85AA-49202BB0B1FB}"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310874E-0355-4C46-B496-DF94C5D175ED}" type="presOf" srcId="{A9914442-2057-0542-A0EA-F935FCA28993}" destId="{B4CE740F-E5F8-1040-9068-3C0CA6A81D60}" srcOrd="0" destOrd="0" presId="urn:microsoft.com/office/officeart/2005/8/layout/cycle1"/>
    <dgm:cxn modelId="{A9CE9B52-0439-7343-A780-22AFAE1445C8}" type="presOf" srcId="{325DB5A0-FE7A-8245-9663-7B515E4DF4C8}" destId="{EAEA7D1D-8D8A-4A4B-812D-D24179AFED27}" srcOrd="0" destOrd="0" presId="urn:microsoft.com/office/officeart/2005/8/layout/cycle1"/>
    <dgm:cxn modelId="{64B02859-8D83-1E43-8885-C2CDEF84DA3C}" type="presOf" srcId="{580AAA11-E1E4-FC4E-A546-63E521F462A7}" destId="{DAE7F6D9-575B-6C47-9F2C-6177EB4BA541}" srcOrd="0" destOrd="0" presId="urn:microsoft.com/office/officeart/2005/8/layout/cycle1"/>
    <dgm:cxn modelId="{61499F60-A22F-FC47-AD13-E191B8FA92D5}" type="presOf" srcId="{12600BCB-5734-3F4B-9543-0CB09A3EC940}" destId="{92DA8A36-05F4-4B4C-B207-6FB4CBC9688F}" srcOrd="0" destOrd="0" presId="urn:microsoft.com/office/officeart/2005/8/layout/cycle1"/>
    <dgm:cxn modelId="{77223F71-80BC-964F-BF2F-762553A4AA57}" type="presOf" srcId="{D7E87DE1-03EB-D748-89C5-D76845DF9F58}" destId="{12C576B8-5B2D-B04B-98C4-29D5E499FD83}" srcOrd="0" destOrd="0" presId="urn:microsoft.com/office/officeart/2005/8/layout/cycle1"/>
    <dgm:cxn modelId="{56404886-BF2F-6A48-B9B9-159C4283CBCC}" type="presOf" srcId="{C62D126D-D94F-0A45-AAB3-A4A2804A9AA5}" destId="{49452468-AA65-834B-B75D-72A0A7810E13}" srcOrd="0" destOrd="0" presId="urn:microsoft.com/office/officeart/2005/8/layout/cycle1"/>
    <dgm:cxn modelId="{83E05D88-1FEE-974E-AE6A-73AA36063C84}"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23F2393-98D9-C241-8B34-169B4FD1138F}" type="presOf" srcId="{6533DBF9-2933-D44A-B9F0-8FC24EC06F20}" destId="{C4FE94AE-AFAE-8743-9525-171FDA850E0F}" srcOrd="0" destOrd="0" presId="urn:microsoft.com/office/officeart/2005/8/layout/cycle1"/>
    <dgm:cxn modelId="{510CC695-F95C-0042-8552-F9C77521A4AA}" type="presOf" srcId="{591E9484-33B2-714C-AA5D-D47E80DA12F9}" destId="{CDA9BE8C-41E5-BF45-BAB4-5B91BDDEFF8D}" srcOrd="0" destOrd="0" presId="urn:microsoft.com/office/officeart/2005/8/layout/cycle1"/>
    <dgm:cxn modelId="{D3BE33A5-D555-804E-B51E-08F3F707609F}" type="presOf" srcId="{931AD6AD-68AD-1F4D-802F-C6CD780A0CDB}" destId="{19DCBC3D-EF34-4444-B52C-E59D1C44CC9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44BF8B0-F0E1-8447-B4F1-0CCB59838FD4}" type="presOf" srcId="{19401D75-4FA1-2642-9C39-67D34D8AB9EC}" destId="{37E24780-EDFC-1D4D-B756-C90BE821441B}" srcOrd="0" destOrd="0" presId="urn:microsoft.com/office/officeart/2005/8/layout/cycle1"/>
    <dgm:cxn modelId="{889372B8-910E-E247-8DCF-FF541CBE7331}"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C174CC2-E940-6F4E-9D94-5C6DC7194215}" type="presOf" srcId="{CCCC52AB-CFB4-904A-B94C-E1998826B4F9}" destId="{7C0589C6-43EC-854D-966B-B0C5FE9A8192}" srcOrd="0" destOrd="0" presId="urn:microsoft.com/office/officeart/2005/8/layout/cycle1"/>
    <dgm:cxn modelId="{618E83C3-0099-1D44-B00F-CADB66556465}"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3BC22CA-ACB4-1345-816E-537688B3AA29}" type="presOf" srcId="{610909C5-6334-264F-93E0-189A71FB6993}" destId="{54CDBF4B-9D09-3242-A1D5-0506BD1712C5}" srcOrd="0" destOrd="0" presId="urn:microsoft.com/office/officeart/2005/8/layout/cycle1"/>
    <dgm:cxn modelId="{07EAC5CB-2A14-2944-B391-ED71619326CD}" type="presOf" srcId="{D548EBB6-B1A8-4E4A-94F3-38AFF917AA13}" destId="{A85B6194-0CD3-0046-9C07-12EA626BEFA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B9B7DE2-3A5A-B347-AF88-49F742ACA1EA}" type="presOf" srcId="{55E743FA-081E-B447-B4F2-DEEACC6857BC}" destId="{36444405-91CC-BC45-909E-8AE477F1EC7C}" srcOrd="0" destOrd="0" presId="urn:microsoft.com/office/officeart/2005/8/layout/cycle1"/>
    <dgm:cxn modelId="{D36640E4-65CC-BE41-A006-6EED39780A72}" type="presOf" srcId="{D805A741-31F4-6D45-A082-4AD4C7B066F1}" destId="{7D368AA8-A897-6A44-B2ED-5420DBBF55CD}" srcOrd="0" destOrd="0" presId="urn:microsoft.com/office/officeart/2005/8/layout/cycle1"/>
    <dgm:cxn modelId="{797039E9-755C-4546-A6FF-9F459B203D3C}" type="presOf" srcId="{54471214-3ABC-B64E-8935-4F53AC7091F5}" destId="{2257407E-2335-6E46-9533-50F1A4869162}" srcOrd="0" destOrd="0" presId="urn:microsoft.com/office/officeart/2005/8/layout/cycle1"/>
    <dgm:cxn modelId="{C48E01EE-C10D-6A4B-99FA-5BCF390F996A}" type="presOf" srcId="{0858D728-97B0-1A41-82DA-1572CE14754F}" destId="{9BE0E30D-6CC1-3143-BC4A-4FF2C5039316}" srcOrd="0" destOrd="0" presId="urn:microsoft.com/office/officeart/2005/8/layout/cycle1"/>
    <dgm:cxn modelId="{F2BB93FB-079B-EB4A-AD05-C31F10BF4DF1}" type="presOf" srcId="{B7792F1E-795A-8A40-9AF9-CBB036406804}" destId="{0EBEA1BD-8C57-A847-A4A1-BD492A397D4A}" srcOrd="0" destOrd="0" presId="urn:microsoft.com/office/officeart/2005/8/layout/cycle1"/>
    <dgm:cxn modelId="{6181111B-995D-C24B-9001-40EEFDF11F26}" type="presParOf" srcId="{974F300E-4386-5845-9047-D2E50BE5B9DF}" destId="{BF1A72C0-4F23-214E-B2C0-EC3432C35438}" srcOrd="0" destOrd="0" presId="urn:microsoft.com/office/officeart/2005/8/layout/cycle1"/>
    <dgm:cxn modelId="{32A15585-B3B9-9842-B884-63CF09AEBF8E}" type="presParOf" srcId="{974F300E-4386-5845-9047-D2E50BE5B9DF}" destId="{92DA8A36-05F4-4B4C-B207-6FB4CBC9688F}" srcOrd="1" destOrd="0" presId="urn:microsoft.com/office/officeart/2005/8/layout/cycle1"/>
    <dgm:cxn modelId="{1AB17200-C07D-5B41-A09C-7DF03007812B}" type="presParOf" srcId="{974F300E-4386-5845-9047-D2E50BE5B9DF}" destId="{2990F259-A510-7044-A15A-189FB55AE5CB}" srcOrd="2" destOrd="0" presId="urn:microsoft.com/office/officeart/2005/8/layout/cycle1"/>
    <dgm:cxn modelId="{F5E0A17C-575F-9E46-83CF-8CACFC6EB358}" type="presParOf" srcId="{974F300E-4386-5845-9047-D2E50BE5B9DF}" destId="{A7A1548F-03D0-7F43-8C4C-631804CE4126}" srcOrd="3" destOrd="0" presId="urn:microsoft.com/office/officeart/2005/8/layout/cycle1"/>
    <dgm:cxn modelId="{6A78DAEE-7400-7343-9730-F9A4A4451E57}" type="presParOf" srcId="{974F300E-4386-5845-9047-D2E50BE5B9DF}" destId="{EAEA7D1D-8D8A-4A4B-812D-D24179AFED27}" srcOrd="4" destOrd="0" presId="urn:microsoft.com/office/officeart/2005/8/layout/cycle1"/>
    <dgm:cxn modelId="{FB205F91-3A6D-4C4C-BBEE-C86ED9FE05EF}" type="presParOf" srcId="{974F300E-4386-5845-9047-D2E50BE5B9DF}" destId="{2257407E-2335-6E46-9533-50F1A4869162}" srcOrd="5" destOrd="0" presId="urn:microsoft.com/office/officeart/2005/8/layout/cycle1"/>
    <dgm:cxn modelId="{803910BD-F589-E540-90BE-5E5A0BCBCE40}" type="presParOf" srcId="{974F300E-4386-5845-9047-D2E50BE5B9DF}" destId="{3467B5D4-61EB-4C46-BB87-881C0920F2D1}" srcOrd="6" destOrd="0" presId="urn:microsoft.com/office/officeart/2005/8/layout/cycle1"/>
    <dgm:cxn modelId="{74E97658-651B-EE42-BCCE-B8D66C1A2A8E}" type="presParOf" srcId="{974F300E-4386-5845-9047-D2E50BE5B9DF}" destId="{2467F156-8EB3-F044-8664-8B186FD19D40}" srcOrd="7" destOrd="0" presId="urn:microsoft.com/office/officeart/2005/8/layout/cycle1"/>
    <dgm:cxn modelId="{AFF769C5-91B5-3840-89BD-5A99641DFEB6}" type="presParOf" srcId="{974F300E-4386-5845-9047-D2E50BE5B9DF}" destId="{DC85BF06-3190-2C49-B38C-CC01414F9567}" srcOrd="8" destOrd="0" presId="urn:microsoft.com/office/officeart/2005/8/layout/cycle1"/>
    <dgm:cxn modelId="{904D3705-77C7-F849-8A05-91087AFE7BC6}" type="presParOf" srcId="{974F300E-4386-5845-9047-D2E50BE5B9DF}" destId="{818521AB-CB19-3245-AC47-32330EC1D05A}" srcOrd="9" destOrd="0" presId="urn:microsoft.com/office/officeart/2005/8/layout/cycle1"/>
    <dgm:cxn modelId="{292B891B-B06B-B44E-93C3-9E5D956816CA}" type="presParOf" srcId="{974F300E-4386-5845-9047-D2E50BE5B9DF}" destId="{A85B6194-0CD3-0046-9C07-12EA626BEFA3}" srcOrd="10" destOrd="0" presId="urn:microsoft.com/office/officeart/2005/8/layout/cycle1"/>
    <dgm:cxn modelId="{F6B6E50A-4F9B-F645-ADB3-82984B3D5708}" type="presParOf" srcId="{974F300E-4386-5845-9047-D2E50BE5B9DF}" destId="{76EDA6DC-5A32-7640-86D9-A3D1F65AC2D3}" srcOrd="11" destOrd="0" presId="urn:microsoft.com/office/officeart/2005/8/layout/cycle1"/>
    <dgm:cxn modelId="{80F00B88-0293-A14D-B4B2-FC8782E03485}" type="presParOf" srcId="{974F300E-4386-5845-9047-D2E50BE5B9DF}" destId="{5FEB966B-5E78-494C-B5A1-6F18B3A362B7}" srcOrd="12" destOrd="0" presId="urn:microsoft.com/office/officeart/2005/8/layout/cycle1"/>
    <dgm:cxn modelId="{1B7F7E7E-AA6F-E442-9807-61975454C8D4}" type="presParOf" srcId="{974F300E-4386-5845-9047-D2E50BE5B9DF}" destId="{9BE0E30D-6CC1-3143-BC4A-4FF2C5039316}" srcOrd="13" destOrd="0" presId="urn:microsoft.com/office/officeart/2005/8/layout/cycle1"/>
    <dgm:cxn modelId="{75F13953-507C-CD4C-9EF7-FA1D385EC848}" type="presParOf" srcId="{974F300E-4386-5845-9047-D2E50BE5B9DF}" destId="{37E24780-EDFC-1D4D-B756-C90BE821441B}" srcOrd="14" destOrd="0" presId="urn:microsoft.com/office/officeart/2005/8/layout/cycle1"/>
    <dgm:cxn modelId="{2D8DEB18-4D65-424D-9F2B-98666C1D7E5C}" type="presParOf" srcId="{974F300E-4386-5845-9047-D2E50BE5B9DF}" destId="{788B510C-5C6F-7E4F-BD2A-4B0F37349509}" srcOrd="15" destOrd="0" presId="urn:microsoft.com/office/officeart/2005/8/layout/cycle1"/>
    <dgm:cxn modelId="{86F6989E-A838-8F4C-B0B9-7A39C5D41E65}" type="presParOf" srcId="{974F300E-4386-5845-9047-D2E50BE5B9DF}" destId="{BF6C208F-01F8-574D-980A-D40F886CF760}" srcOrd="16" destOrd="0" presId="urn:microsoft.com/office/officeart/2005/8/layout/cycle1"/>
    <dgm:cxn modelId="{916017CF-D965-7142-8D79-3A93917915F8}" type="presParOf" srcId="{974F300E-4386-5845-9047-D2E50BE5B9DF}" destId="{DAE7F6D9-575B-6C47-9F2C-6177EB4BA541}" srcOrd="17" destOrd="0" presId="urn:microsoft.com/office/officeart/2005/8/layout/cycle1"/>
    <dgm:cxn modelId="{D85C01EA-0CD5-6D4C-8198-80791C002663}" type="presParOf" srcId="{974F300E-4386-5845-9047-D2E50BE5B9DF}" destId="{3AD74439-13B4-6B4C-A74C-96BE28333D49}" srcOrd="18" destOrd="0" presId="urn:microsoft.com/office/officeart/2005/8/layout/cycle1"/>
    <dgm:cxn modelId="{E7903FD6-8C4B-874F-A101-62930D8E6AB7}" type="presParOf" srcId="{974F300E-4386-5845-9047-D2E50BE5B9DF}" destId="{B4CE740F-E5F8-1040-9068-3C0CA6A81D60}" srcOrd="19" destOrd="0" presId="urn:microsoft.com/office/officeart/2005/8/layout/cycle1"/>
    <dgm:cxn modelId="{5A3BFF37-6851-5248-954A-A38E1D5813BF}" type="presParOf" srcId="{974F300E-4386-5845-9047-D2E50BE5B9DF}" destId="{7D368AA8-A897-6A44-B2ED-5420DBBF55CD}" srcOrd="20" destOrd="0" presId="urn:microsoft.com/office/officeart/2005/8/layout/cycle1"/>
    <dgm:cxn modelId="{8A9AF91B-CA57-5A4C-9EDD-2954EA21066C}" type="presParOf" srcId="{974F300E-4386-5845-9047-D2E50BE5B9DF}" destId="{256A8A82-B1CB-EF43-AB66-A3D1C8A54B59}" srcOrd="21" destOrd="0" presId="urn:microsoft.com/office/officeart/2005/8/layout/cycle1"/>
    <dgm:cxn modelId="{48F46876-9AA3-4848-9A01-2A51F66F546A}" type="presParOf" srcId="{974F300E-4386-5845-9047-D2E50BE5B9DF}" destId="{36444405-91CC-BC45-909E-8AE477F1EC7C}" srcOrd="22" destOrd="0" presId="urn:microsoft.com/office/officeart/2005/8/layout/cycle1"/>
    <dgm:cxn modelId="{A5BDCD70-EFDD-3E40-923A-63361DE1D9E3}" type="presParOf" srcId="{974F300E-4386-5845-9047-D2E50BE5B9DF}" destId="{0EBEA1BD-8C57-A847-A4A1-BD492A397D4A}" srcOrd="23" destOrd="0" presId="urn:microsoft.com/office/officeart/2005/8/layout/cycle1"/>
    <dgm:cxn modelId="{3A263766-EB47-E047-A21B-296F4CC2B03A}" type="presParOf" srcId="{974F300E-4386-5845-9047-D2E50BE5B9DF}" destId="{A1257670-91AA-B74E-AFCB-48382C466D43}" srcOrd="24" destOrd="0" presId="urn:microsoft.com/office/officeart/2005/8/layout/cycle1"/>
    <dgm:cxn modelId="{46F65326-1AFF-1540-B22C-7D59528FD2AF}" type="presParOf" srcId="{974F300E-4386-5845-9047-D2E50BE5B9DF}" destId="{19DCBC3D-EF34-4444-B52C-E59D1C44CC9D}" srcOrd="25" destOrd="0" presId="urn:microsoft.com/office/officeart/2005/8/layout/cycle1"/>
    <dgm:cxn modelId="{97110E26-8994-364D-93E2-DE278DBB9C7A}" type="presParOf" srcId="{974F300E-4386-5845-9047-D2E50BE5B9DF}" destId="{CDA9BE8C-41E5-BF45-BAB4-5B91BDDEFF8D}" srcOrd="26" destOrd="0" presId="urn:microsoft.com/office/officeart/2005/8/layout/cycle1"/>
    <dgm:cxn modelId="{18238BE8-AF3F-BE4F-97ED-D7921630AF91}" type="presParOf" srcId="{974F300E-4386-5845-9047-D2E50BE5B9DF}" destId="{731680F6-F070-374C-97C4-FB0156E03231}" srcOrd="27" destOrd="0" presId="urn:microsoft.com/office/officeart/2005/8/layout/cycle1"/>
    <dgm:cxn modelId="{6845B0B2-F206-F64C-AE0F-9327A522C587}" type="presParOf" srcId="{974F300E-4386-5845-9047-D2E50BE5B9DF}" destId="{12C576B8-5B2D-B04B-98C4-29D5E499FD83}" srcOrd="28" destOrd="0" presId="urn:microsoft.com/office/officeart/2005/8/layout/cycle1"/>
    <dgm:cxn modelId="{0D788518-43D9-5C44-9D1E-1C03B2915D67}" type="presParOf" srcId="{974F300E-4386-5845-9047-D2E50BE5B9DF}" destId="{C4FE94AE-AFAE-8743-9525-171FDA850E0F}" srcOrd="29" destOrd="0" presId="urn:microsoft.com/office/officeart/2005/8/layout/cycle1"/>
    <dgm:cxn modelId="{836332E9-9DAB-104F-94EB-DEB8B8EC8855}" type="presParOf" srcId="{974F300E-4386-5845-9047-D2E50BE5B9DF}" destId="{FBD4D212-3E98-9843-8795-297F9EDDD657}" srcOrd="30" destOrd="0" presId="urn:microsoft.com/office/officeart/2005/8/layout/cycle1"/>
    <dgm:cxn modelId="{60A2F8F2-7B01-B941-8E5F-1E047641AD3E}" type="presParOf" srcId="{974F300E-4386-5845-9047-D2E50BE5B9DF}" destId="{54CDBF4B-9D09-3242-A1D5-0506BD1712C5}" srcOrd="31" destOrd="0" presId="urn:microsoft.com/office/officeart/2005/8/layout/cycle1"/>
    <dgm:cxn modelId="{A64B6DBE-3D32-A44B-81D3-A8E7068E0E52}" type="presParOf" srcId="{974F300E-4386-5845-9047-D2E50BE5B9DF}" destId="{49452468-AA65-834B-B75D-72A0A7810E13}" srcOrd="32" destOrd="0" presId="urn:microsoft.com/office/officeart/2005/8/layout/cycle1"/>
    <dgm:cxn modelId="{E7ACAC19-5BE5-534A-A6B1-D46057B5454A}" type="presParOf" srcId="{974F300E-4386-5845-9047-D2E50BE5B9DF}" destId="{B0C742D0-6463-FF41-BE88-36D0AF1ED5D5}" srcOrd="33" destOrd="0" presId="urn:microsoft.com/office/officeart/2005/8/layout/cycle1"/>
    <dgm:cxn modelId="{2F9F2624-0DC8-B346-AC1F-10ED71872496}" type="presParOf" srcId="{974F300E-4386-5845-9047-D2E50BE5B9DF}" destId="{CE064FAD-9527-C04A-986D-ADE7F29D4AAF}" srcOrd="34" destOrd="0" presId="urn:microsoft.com/office/officeart/2005/8/layout/cycle1"/>
    <dgm:cxn modelId="{4D816B1D-AB0F-D948-9777-EB1BF6F18F2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BF0B15-9F00-0E46-982B-7F369A5887FB}" type="presOf" srcId="{A9914442-2057-0542-A0EA-F935FCA28993}" destId="{B4CE740F-E5F8-1040-9068-3C0CA6A81D60}" srcOrd="0" destOrd="0" presId="urn:microsoft.com/office/officeart/2005/8/layout/cycle1"/>
    <dgm:cxn modelId="{8071B81B-E488-2D46-8B51-96C81C2BD1B4}"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E248928-2A0C-3E47-A51F-68FC1AABD651}" type="presOf" srcId="{C62D126D-D94F-0A45-AAB3-A4A2804A9AA5}" destId="{49452468-AA65-834B-B75D-72A0A7810E13}" srcOrd="0" destOrd="0" presId="urn:microsoft.com/office/officeart/2005/8/layout/cycle1"/>
    <dgm:cxn modelId="{07881D2D-EBD8-3B41-A510-65C94BC41A27}"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9DB9C34-FE80-8D40-99DD-18A1800D7689}" type="presOf" srcId="{12600BCB-5734-3F4B-9543-0CB09A3EC940}" destId="{92DA8A36-05F4-4B4C-B207-6FB4CBC9688F}" srcOrd="0" destOrd="0" presId="urn:microsoft.com/office/officeart/2005/8/layout/cycle1"/>
    <dgm:cxn modelId="{B7F6DD35-4B60-C243-838F-8FCA4EAC5B65}" type="presOf" srcId="{325DB5A0-FE7A-8245-9663-7B515E4DF4C8}" destId="{EAEA7D1D-8D8A-4A4B-812D-D24179AFED27}" srcOrd="0" destOrd="0" presId="urn:microsoft.com/office/officeart/2005/8/layout/cycle1"/>
    <dgm:cxn modelId="{B08ED737-3157-1341-BBBE-CF807C8B2AA1}" type="presOf" srcId="{591E9484-33B2-714C-AA5D-D47E80DA12F9}" destId="{CDA9BE8C-41E5-BF45-BAB4-5B91BDDEFF8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933B447-5618-5347-93DD-5399E85C66DA}"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1393C4F-8FAF-D34F-A834-892886A034F8}" type="presOf" srcId="{D805A741-31F4-6D45-A082-4AD4C7B066F1}" destId="{7D368AA8-A897-6A44-B2ED-5420DBBF55CD}" srcOrd="0" destOrd="0" presId="urn:microsoft.com/office/officeart/2005/8/layout/cycle1"/>
    <dgm:cxn modelId="{0D41895D-C983-594B-B30E-2708C4350AA8}" type="presOf" srcId="{D7E87DE1-03EB-D748-89C5-D76845DF9F58}" destId="{12C576B8-5B2D-B04B-98C4-29D5E499FD83}" srcOrd="0" destOrd="0" presId="urn:microsoft.com/office/officeart/2005/8/layout/cycle1"/>
    <dgm:cxn modelId="{57ACFC65-5F6B-9C44-A7C7-A7B841C2B853}" type="presOf" srcId="{19401D75-4FA1-2642-9C39-67D34D8AB9EC}" destId="{37E24780-EDFC-1D4D-B756-C90BE821441B}" srcOrd="0" destOrd="0" presId="urn:microsoft.com/office/officeart/2005/8/layout/cycle1"/>
    <dgm:cxn modelId="{1B6A9369-55EA-2344-89E1-EB5A0DC32013}" type="presOf" srcId="{6533DBF9-2933-D44A-B9F0-8FC24EC06F20}" destId="{C4FE94AE-AFAE-8743-9525-171FDA850E0F}" srcOrd="0" destOrd="0" presId="urn:microsoft.com/office/officeart/2005/8/layout/cycle1"/>
    <dgm:cxn modelId="{93DDBC73-A35A-A94D-AD77-5060E191A3D1}" type="presOf" srcId="{610909C5-6334-264F-93E0-189A71FB6993}" destId="{54CDBF4B-9D09-3242-A1D5-0506BD1712C5}" srcOrd="0" destOrd="0" presId="urn:microsoft.com/office/officeart/2005/8/layout/cycle1"/>
    <dgm:cxn modelId="{5E6C9176-3151-D64A-8EF0-C1E7514A1996}" type="presOf" srcId="{F73B3211-1799-3F44-92B6-7CEE57ECB2D3}" destId="{BF6C208F-01F8-574D-980A-D40F886CF760}" srcOrd="0" destOrd="0" presId="urn:microsoft.com/office/officeart/2005/8/layout/cycle1"/>
    <dgm:cxn modelId="{0AD6897B-D7C0-B749-891C-CA4C64A35C32}" type="presOf" srcId="{54471214-3ABC-B64E-8935-4F53AC7091F5}" destId="{2257407E-2335-6E46-9533-50F1A4869162}" srcOrd="0" destOrd="0" presId="urn:microsoft.com/office/officeart/2005/8/layout/cycle1"/>
    <dgm:cxn modelId="{B8B26A7E-858B-6E42-8050-F4D03B772126}" type="presOf" srcId="{527799A3-6798-F14C-9108-A99B044124B3}" destId="{CE064FAD-9527-C04A-986D-ADE7F29D4AAF}" srcOrd="0" destOrd="0" presId="urn:microsoft.com/office/officeart/2005/8/layout/cycle1"/>
    <dgm:cxn modelId="{9CA2278D-07CC-C94C-A1EB-A7532B2EB86F}" type="presOf" srcId="{8E1255C9-F847-A440-83FF-7AA254CCB896}" destId="{974F300E-4386-5845-9047-D2E50BE5B9DF}" srcOrd="0" destOrd="0" presId="urn:microsoft.com/office/officeart/2005/8/layout/cycle1"/>
    <dgm:cxn modelId="{E05E408D-2163-D24C-BB4D-C0CD57E8A9E2}"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C3FE293-E469-9C46-8403-5268A3A02296}" type="presOf" srcId="{931AD6AD-68AD-1F4D-802F-C6CD780A0CDB}" destId="{19DCBC3D-EF34-4444-B52C-E59D1C44CC9D}" srcOrd="0" destOrd="0" presId="urn:microsoft.com/office/officeart/2005/8/layout/cycle1"/>
    <dgm:cxn modelId="{A42E61A2-39F0-B14D-BF43-EFD105AF9682}"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D708AAE-E28F-B24C-800F-0C838A314A8B}" type="presOf" srcId="{55B5CCF6-1B65-AC49-B1EC-CD09807E71EF}" destId="{76EDA6DC-5A32-7640-86D9-A3D1F65AC2D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B84E0C0-FDE6-3C47-B476-0802DA96C465}" type="presOf" srcId="{0858D728-97B0-1A41-82DA-1572CE14754F}" destId="{9BE0E30D-6CC1-3143-BC4A-4FF2C5039316}" srcOrd="0" destOrd="0" presId="urn:microsoft.com/office/officeart/2005/8/layout/cycle1"/>
    <dgm:cxn modelId="{676DFFC2-8D12-404F-960D-C57386107DCC}"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FCCC7EC-C433-CB4F-8065-D4A9D44CB46D}" type="presOf" srcId="{580AAA11-E1E4-FC4E-A546-63E521F462A7}" destId="{DAE7F6D9-575B-6C47-9F2C-6177EB4BA541}" srcOrd="0" destOrd="0" presId="urn:microsoft.com/office/officeart/2005/8/layout/cycle1"/>
    <dgm:cxn modelId="{E76C6EFC-98D9-8D4E-8FA4-EBF72F68B6C1}" type="presOf" srcId="{B7792F1E-795A-8A40-9AF9-CBB036406804}" destId="{0EBEA1BD-8C57-A847-A4A1-BD492A397D4A}" srcOrd="0" destOrd="0" presId="urn:microsoft.com/office/officeart/2005/8/layout/cycle1"/>
    <dgm:cxn modelId="{0FC9E7E9-7E62-E847-A993-C357C6F5FDCD}" type="presParOf" srcId="{974F300E-4386-5845-9047-D2E50BE5B9DF}" destId="{BF1A72C0-4F23-214E-B2C0-EC3432C35438}" srcOrd="0" destOrd="0" presId="urn:microsoft.com/office/officeart/2005/8/layout/cycle1"/>
    <dgm:cxn modelId="{9D2EA0DE-90CD-F847-B4A2-291861064B72}" type="presParOf" srcId="{974F300E-4386-5845-9047-D2E50BE5B9DF}" destId="{92DA8A36-05F4-4B4C-B207-6FB4CBC9688F}" srcOrd="1" destOrd="0" presId="urn:microsoft.com/office/officeart/2005/8/layout/cycle1"/>
    <dgm:cxn modelId="{D19896EE-C6EE-7049-84AE-8665ABB6D9C9}" type="presParOf" srcId="{974F300E-4386-5845-9047-D2E50BE5B9DF}" destId="{2990F259-A510-7044-A15A-189FB55AE5CB}" srcOrd="2" destOrd="0" presId="urn:microsoft.com/office/officeart/2005/8/layout/cycle1"/>
    <dgm:cxn modelId="{5127E515-760E-A249-93AA-48F6FDFAAAB0}" type="presParOf" srcId="{974F300E-4386-5845-9047-D2E50BE5B9DF}" destId="{A7A1548F-03D0-7F43-8C4C-631804CE4126}" srcOrd="3" destOrd="0" presId="urn:microsoft.com/office/officeart/2005/8/layout/cycle1"/>
    <dgm:cxn modelId="{971DB99B-BF0F-FB43-BE70-FB2920A8E50D}" type="presParOf" srcId="{974F300E-4386-5845-9047-D2E50BE5B9DF}" destId="{EAEA7D1D-8D8A-4A4B-812D-D24179AFED27}" srcOrd="4" destOrd="0" presId="urn:microsoft.com/office/officeart/2005/8/layout/cycle1"/>
    <dgm:cxn modelId="{63B15BC5-C69F-AE42-AA1B-F2465A7298E2}" type="presParOf" srcId="{974F300E-4386-5845-9047-D2E50BE5B9DF}" destId="{2257407E-2335-6E46-9533-50F1A4869162}" srcOrd="5" destOrd="0" presId="urn:microsoft.com/office/officeart/2005/8/layout/cycle1"/>
    <dgm:cxn modelId="{90D64099-FEBC-5B4E-B535-F0CB86B0839A}" type="presParOf" srcId="{974F300E-4386-5845-9047-D2E50BE5B9DF}" destId="{3467B5D4-61EB-4C46-BB87-881C0920F2D1}" srcOrd="6" destOrd="0" presId="urn:microsoft.com/office/officeart/2005/8/layout/cycle1"/>
    <dgm:cxn modelId="{35AAE033-C726-214B-95EA-73A881E0D7D8}" type="presParOf" srcId="{974F300E-4386-5845-9047-D2E50BE5B9DF}" destId="{2467F156-8EB3-F044-8664-8B186FD19D40}" srcOrd="7" destOrd="0" presId="urn:microsoft.com/office/officeart/2005/8/layout/cycle1"/>
    <dgm:cxn modelId="{4C8F2A2C-2F95-3D4A-8191-D37DC578C34E}" type="presParOf" srcId="{974F300E-4386-5845-9047-D2E50BE5B9DF}" destId="{DC85BF06-3190-2C49-B38C-CC01414F9567}" srcOrd="8" destOrd="0" presId="urn:microsoft.com/office/officeart/2005/8/layout/cycle1"/>
    <dgm:cxn modelId="{7BFF7FF2-2C1C-6F4D-9F09-58E0719C471F}" type="presParOf" srcId="{974F300E-4386-5845-9047-D2E50BE5B9DF}" destId="{818521AB-CB19-3245-AC47-32330EC1D05A}" srcOrd="9" destOrd="0" presId="urn:microsoft.com/office/officeart/2005/8/layout/cycle1"/>
    <dgm:cxn modelId="{766B5AC0-23A0-C747-AFF5-0E90088EFDE7}" type="presParOf" srcId="{974F300E-4386-5845-9047-D2E50BE5B9DF}" destId="{A85B6194-0CD3-0046-9C07-12EA626BEFA3}" srcOrd="10" destOrd="0" presId="urn:microsoft.com/office/officeart/2005/8/layout/cycle1"/>
    <dgm:cxn modelId="{EC286DEF-4183-F24B-B944-B96017306BB9}" type="presParOf" srcId="{974F300E-4386-5845-9047-D2E50BE5B9DF}" destId="{76EDA6DC-5A32-7640-86D9-A3D1F65AC2D3}" srcOrd="11" destOrd="0" presId="urn:microsoft.com/office/officeart/2005/8/layout/cycle1"/>
    <dgm:cxn modelId="{74FBAAB8-A652-664A-AEB2-62B9070FEC75}" type="presParOf" srcId="{974F300E-4386-5845-9047-D2E50BE5B9DF}" destId="{5FEB966B-5E78-494C-B5A1-6F18B3A362B7}" srcOrd="12" destOrd="0" presId="urn:microsoft.com/office/officeart/2005/8/layout/cycle1"/>
    <dgm:cxn modelId="{E7544FD9-348B-FA4F-912D-51A9E72EB349}" type="presParOf" srcId="{974F300E-4386-5845-9047-D2E50BE5B9DF}" destId="{9BE0E30D-6CC1-3143-BC4A-4FF2C5039316}" srcOrd="13" destOrd="0" presId="urn:microsoft.com/office/officeart/2005/8/layout/cycle1"/>
    <dgm:cxn modelId="{B327CF34-4252-B349-ADF2-8E6DED5BE2C3}" type="presParOf" srcId="{974F300E-4386-5845-9047-D2E50BE5B9DF}" destId="{37E24780-EDFC-1D4D-B756-C90BE821441B}" srcOrd="14" destOrd="0" presId="urn:microsoft.com/office/officeart/2005/8/layout/cycle1"/>
    <dgm:cxn modelId="{B2EF976E-B776-9943-8C27-547294602277}" type="presParOf" srcId="{974F300E-4386-5845-9047-D2E50BE5B9DF}" destId="{788B510C-5C6F-7E4F-BD2A-4B0F37349509}" srcOrd="15" destOrd="0" presId="urn:microsoft.com/office/officeart/2005/8/layout/cycle1"/>
    <dgm:cxn modelId="{EC943B03-33B8-6D43-87AE-6B9D2D3FD636}" type="presParOf" srcId="{974F300E-4386-5845-9047-D2E50BE5B9DF}" destId="{BF6C208F-01F8-574D-980A-D40F886CF760}" srcOrd="16" destOrd="0" presId="urn:microsoft.com/office/officeart/2005/8/layout/cycle1"/>
    <dgm:cxn modelId="{F9E7D166-C8FA-104F-B0A6-2621E85E6D26}" type="presParOf" srcId="{974F300E-4386-5845-9047-D2E50BE5B9DF}" destId="{DAE7F6D9-575B-6C47-9F2C-6177EB4BA541}" srcOrd="17" destOrd="0" presId="urn:microsoft.com/office/officeart/2005/8/layout/cycle1"/>
    <dgm:cxn modelId="{679E3F98-C40B-A34B-968E-C0D10B9EB342}" type="presParOf" srcId="{974F300E-4386-5845-9047-D2E50BE5B9DF}" destId="{3AD74439-13B4-6B4C-A74C-96BE28333D49}" srcOrd="18" destOrd="0" presId="urn:microsoft.com/office/officeart/2005/8/layout/cycle1"/>
    <dgm:cxn modelId="{C6298643-3ED1-FC41-9F17-B182B00A43B7}" type="presParOf" srcId="{974F300E-4386-5845-9047-D2E50BE5B9DF}" destId="{B4CE740F-E5F8-1040-9068-3C0CA6A81D60}" srcOrd="19" destOrd="0" presId="urn:microsoft.com/office/officeart/2005/8/layout/cycle1"/>
    <dgm:cxn modelId="{6900FD27-D174-B748-822B-468DAFBF33A5}" type="presParOf" srcId="{974F300E-4386-5845-9047-D2E50BE5B9DF}" destId="{7D368AA8-A897-6A44-B2ED-5420DBBF55CD}" srcOrd="20" destOrd="0" presId="urn:microsoft.com/office/officeart/2005/8/layout/cycle1"/>
    <dgm:cxn modelId="{B6FD2C24-CF6B-F64C-840D-1B23EDB19680}" type="presParOf" srcId="{974F300E-4386-5845-9047-D2E50BE5B9DF}" destId="{256A8A82-B1CB-EF43-AB66-A3D1C8A54B59}" srcOrd="21" destOrd="0" presId="urn:microsoft.com/office/officeart/2005/8/layout/cycle1"/>
    <dgm:cxn modelId="{15FF9AB9-2906-434B-A516-1303369B2645}" type="presParOf" srcId="{974F300E-4386-5845-9047-D2E50BE5B9DF}" destId="{36444405-91CC-BC45-909E-8AE477F1EC7C}" srcOrd="22" destOrd="0" presId="urn:microsoft.com/office/officeart/2005/8/layout/cycle1"/>
    <dgm:cxn modelId="{18CB2EF7-7AEA-2E41-BDE2-8C76924355C6}" type="presParOf" srcId="{974F300E-4386-5845-9047-D2E50BE5B9DF}" destId="{0EBEA1BD-8C57-A847-A4A1-BD492A397D4A}" srcOrd="23" destOrd="0" presId="urn:microsoft.com/office/officeart/2005/8/layout/cycle1"/>
    <dgm:cxn modelId="{A77633AC-1B63-AC41-9D94-E63A7E21382F}" type="presParOf" srcId="{974F300E-4386-5845-9047-D2E50BE5B9DF}" destId="{A1257670-91AA-B74E-AFCB-48382C466D43}" srcOrd="24" destOrd="0" presId="urn:microsoft.com/office/officeart/2005/8/layout/cycle1"/>
    <dgm:cxn modelId="{18F5DE01-AC5D-3142-82B6-310AA7BE4734}" type="presParOf" srcId="{974F300E-4386-5845-9047-D2E50BE5B9DF}" destId="{19DCBC3D-EF34-4444-B52C-E59D1C44CC9D}" srcOrd="25" destOrd="0" presId="urn:microsoft.com/office/officeart/2005/8/layout/cycle1"/>
    <dgm:cxn modelId="{41536A19-3498-7144-8EEC-ED5BA38EE09D}" type="presParOf" srcId="{974F300E-4386-5845-9047-D2E50BE5B9DF}" destId="{CDA9BE8C-41E5-BF45-BAB4-5B91BDDEFF8D}" srcOrd="26" destOrd="0" presId="urn:microsoft.com/office/officeart/2005/8/layout/cycle1"/>
    <dgm:cxn modelId="{157C592A-BC9A-0F43-851C-032DC5A1BECC}" type="presParOf" srcId="{974F300E-4386-5845-9047-D2E50BE5B9DF}" destId="{731680F6-F070-374C-97C4-FB0156E03231}" srcOrd="27" destOrd="0" presId="urn:microsoft.com/office/officeart/2005/8/layout/cycle1"/>
    <dgm:cxn modelId="{1BAF78FC-0336-1C4B-BE40-08BE13206873}" type="presParOf" srcId="{974F300E-4386-5845-9047-D2E50BE5B9DF}" destId="{12C576B8-5B2D-B04B-98C4-29D5E499FD83}" srcOrd="28" destOrd="0" presId="urn:microsoft.com/office/officeart/2005/8/layout/cycle1"/>
    <dgm:cxn modelId="{0F7BD38A-EA37-6A42-859D-8DD5D1936EAC}" type="presParOf" srcId="{974F300E-4386-5845-9047-D2E50BE5B9DF}" destId="{C4FE94AE-AFAE-8743-9525-171FDA850E0F}" srcOrd="29" destOrd="0" presId="urn:microsoft.com/office/officeart/2005/8/layout/cycle1"/>
    <dgm:cxn modelId="{2F42D35F-8318-D947-A167-CCC1D684E82F}" type="presParOf" srcId="{974F300E-4386-5845-9047-D2E50BE5B9DF}" destId="{FBD4D212-3E98-9843-8795-297F9EDDD657}" srcOrd="30" destOrd="0" presId="urn:microsoft.com/office/officeart/2005/8/layout/cycle1"/>
    <dgm:cxn modelId="{55AEF7B2-650C-8549-BC2E-2A70668679BF}" type="presParOf" srcId="{974F300E-4386-5845-9047-D2E50BE5B9DF}" destId="{54CDBF4B-9D09-3242-A1D5-0506BD1712C5}" srcOrd="31" destOrd="0" presId="urn:microsoft.com/office/officeart/2005/8/layout/cycle1"/>
    <dgm:cxn modelId="{08DC7F6F-D6F3-0F45-944D-CC34D4BD7BA0}" type="presParOf" srcId="{974F300E-4386-5845-9047-D2E50BE5B9DF}" destId="{49452468-AA65-834B-B75D-72A0A7810E13}" srcOrd="32" destOrd="0" presId="urn:microsoft.com/office/officeart/2005/8/layout/cycle1"/>
    <dgm:cxn modelId="{28C792B5-F6AD-7646-9F3A-BD00ECFB2E99}" type="presParOf" srcId="{974F300E-4386-5845-9047-D2E50BE5B9DF}" destId="{B0C742D0-6463-FF41-BE88-36D0AF1ED5D5}" srcOrd="33" destOrd="0" presId="urn:microsoft.com/office/officeart/2005/8/layout/cycle1"/>
    <dgm:cxn modelId="{FCDC146E-56D6-8A46-94D8-496FDE68F41B}" type="presParOf" srcId="{974F300E-4386-5845-9047-D2E50BE5B9DF}" destId="{CE064FAD-9527-C04A-986D-ADE7F29D4AAF}" srcOrd="34" destOrd="0" presId="urn:microsoft.com/office/officeart/2005/8/layout/cycle1"/>
    <dgm:cxn modelId="{73CCE65D-6CF0-F442-ABEA-E9E332680C2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hot drink soon becomes cold without a source to continually heat it, so our natural tendency is to grow cool towards God. This happened to Israel even after experiencing their amazing deliverance from Egypt—so renewal was needed.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a:t>
            </a:fld>
            <a:endParaRPr lang="en-US"/>
          </a:p>
        </p:txBody>
      </p:sp>
    </p:spTree>
    <p:extLst>
      <p:ext uri="{BB962C8B-B14F-4D97-AF65-F5344CB8AC3E}">
        <p14:creationId xmlns:p14="http://schemas.microsoft.com/office/powerpoint/2010/main" val="1217989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8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chemeClr val="tx1"/>
                </a:solidFill>
                <a:effectLst/>
                <a:latin typeface="Times"/>
                <a:ea typeface="Times New Roman" panose="02020603050405020304" pitchFamily="18" charset="0"/>
                <a:cs typeface="Times New Roman" panose="02020603050405020304" pitchFamily="18" charset="0"/>
              </a:rPr>
              <a:t>2—</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8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8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8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4—</a:t>
            </a:r>
            <a:r>
              <a:rPr lang="en-US" sz="18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OS-05-Deuteronomy-10, 66, 68, 99, 250, 261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5296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A7A386B-AF27-3E43-A324-09BF70D439D2}" type="slidenum">
              <a:rPr lang="zh-CN" altLang="en-US" sz="1200">
                <a:solidFill>
                  <a:srgbClr val="000000"/>
                </a:solidFill>
                <a:cs typeface="Times New Roman" charset="0"/>
              </a:rPr>
              <a:pPr algn="r"/>
              <a:t>148</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Common-240</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150</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151</a:t>
            </a:fld>
            <a:endParaRPr lang="en-US"/>
          </a:p>
        </p:txBody>
      </p:sp>
    </p:spTree>
    <p:extLst>
      <p:ext uri="{BB962C8B-B14F-4D97-AF65-F5344CB8AC3E}">
        <p14:creationId xmlns:p14="http://schemas.microsoft.com/office/powerpoint/2010/main" val="344508365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156</a:t>
            </a:fld>
            <a:endParaRPr lang="en-US"/>
          </a:p>
        </p:txBody>
      </p:sp>
    </p:spTree>
    <p:extLst>
      <p:ext uri="{BB962C8B-B14F-4D97-AF65-F5344CB8AC3E}">
        <p14:creationId xmlns:p14="http://schemas.microsoft.com/office/powerpoint/2010/main" val="201339434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157</a:t>
            </a:fld>
            <a:endParaRPr lang="en-US"/>
          </a:p>
        </p:txBody>
      </p:sp>
    </p:spTree>
    <p:extLst>
      <p:ext uri="{BB962C8B-B14F-4D97-AF65-F5344CB8AC3E}">
        <p14:creationId xmlns:p14="http://schemas.microsoft.com/office/powerpoint/2010/main" val="72259826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158</a:t>
            </a:fld>
            <a:endParaRPr lang="en-US"/>
          </a:p>
        </p:txBody>
      </p:sp>
    </p:spTree>
    <p:extLst>
      <p:ext uri="{BB962C8B-B14F-4D97-AF65-F5344CB8AC3E}">
        <p14:creationId xmlns:p14="http://schemas.microsoft.com/office/powerpoint/2010/main" val="317860249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has it right here that the book shows the teaching of Moses to the people. The acrostic is also good to highlight the repeating of the law (not giving a new or second law) as well as the emphasis in the book on obeying God.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11</a:t>
            </a:fld>
            <a:endParaRPr lang="en-US"/>
          </a:p>
        </p:txBody>
      </p:sp>
    </p:spTree>
    <p:extLst>
      <p:ext uri="{BB962C8B-B14F-4D97-AF65-F5344CB8AC3E}">
        <p14:creationId xmlns:p14="http://schemas.microsoft.com/office/powerpoint/2010/main" val="24237413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52CA19-D59A-224C-9FA9-51210D63E4C1}" type="slidenum">
              <a:rPr lang="en-US" sz="1200">
                <a:solidFill>
                  <a:prstClr val="black"/>
                </a:solidFill>
              </a:rPr>
              <a:pPr eaLnBrk="1" hangingPunct="1"/>
              <a:t>164</a:t>
            </a:fld>
            <a:endParaRPr lang="en-US" sz="1200">
              <a:solidFill>
                <a:prstClr val="black"/>
              </a:solidFill>
            </a:endParaRPr>
          </a:p>
        </p:txBody>
      </p:sp>
      <p:sp>
        <p:nvSpPr>
          <p:cNvPr id="321538" name="Rectangle 2"/>
          <p:cNvSpPr>
            <a:spLocks noGrp="1" noRot="1" noChangeAspect="1" noChangeArrowheads="1"/>
          </p:cNvSpPr>
          <p:nvPr>
            <p:ph type="sldImg"/>
          </p:nvPr>
        </p:nvSpPr>
        <p:spPr>
          <a:xfrm>
            <a:off x="2863850" y="519113"/>
            <a:ext cx="3416300" cy="2562225"/>
          </a:xfrm>
          <a:solidFill>
            <a:srgbClr val="FFFFFF"/>
          </a:solidFill>
          <a:ln/>
        </p:spPr>
      </p:sp>
      <p:sp>
        <p:nvSpPr>
          <p:cNvPr id="321539"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89E44C-3999-FD46-AB7E-8FC112A488D8}" type="slidenum">
              <a:rPr lang="en-US" sz="1200">
                <a:solidFill>
                  <a:prstClr val="black"/>
                </a:solidFill>
              </a:rPr>
              <a:pPr eaLnBrk="1" hangingPunct="1"/>
              <a:t>165</a:t>
            </a:fld>
            <a:endParaRPr lang="en-US" sz="1200">
              <a:solidFill>
                <a:prstClr val="black"/>
              </a:solidFill>
            </a:endParaRPr>
          </a:p>
        </p:txBody>
      </p:sp>
      <p:sp>
        <p:nvSpPr>
          <p:cNvPr id="323586" name="Rectangle 2"/>
          <p:cNvSpPr>
            <a:spLocks noGrp="1" noRot="1" noChangeAspect="1" noChangeArrowheads="1"/>
          </p:cNvSpPr>
          <p:nvPr>
            <p:ph type="sldImg"/>
          </p:nvPr>
        </p:nvSpPr>
        <p:spPr>
          <a:xfrm>
            <a:off x="2863850" y="519113"/>
            <a:ext cx="3416300" cy="2562225"/>
          </a:xfrm>
          <a:solidFill>
            <a:srgbClr val="FFFFFF"/>
          </a:solidFill>
          <a:ln/>
        </p:spPr>
      </p:sp>
      <p:sp>
        <p:nvSpPr>
          <p:cNvPr id="323587"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6EC174-E971-9747-AA47-99B68578DC42}" type="slidenum">
              <a:rPr lang="en-US" sz="1200">
                <a:solidFill>
                  <a:prstClr val="black"/>
                </a:solidFill>
              </a:rPr>
              <a:pPr eaLnBrk="1" hangingPunct="1"/>
              <a:t>166</a:t>
            </a:fld>
            <a:endParaRPr lang="en-US" sz="1200">
              <a:solidFill>
                <a:prstClr val="black"/>
              </a:solidFill>
            </a:endParaRPr>
          </a:p>
        </p:txBody>
      </p:sp>
      <p:sp>
        <p:nvSpPr>
          <p:cNvPr id="325634" name="Rectangle 2"/>
          <p:cNvSpPr>
            <a:spLocks noGrp="1" noRot="1" noChangeAspect="1" noChangeArrowheads="1"/>
          </p:cNvSpPr>
          <p:nvPr>
            <p:ph type="sldImg"/>
          </p:nvPr>
        </p:nvSpPr>
        <p:spPr>
          <a:xfrm>
            <a:off x="2863850" y="519113"/>
            <a:ext cx="3416300" cy="2562225"/>
          </a:xfrm>
          <a:solidFill>
            <a:srgbClr val="FFFFFF"/>
          </a:solidFill>
          <a:ln/>
        </p:spPr>
      </p:sp>
      <p:sp>
        <p:nvSpPr>
          <p:cNvPr id="32563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601AE2-D04E-EB4F-850F-4ECF5D06EEFB}" type="slidenum">
              <a:rPr lang="en-US" sz="1200">
                <a:solidFill>
                  <a:prstClr val="black"/>
                </a:solidFill>
              </a:rPr>
              <a:pPr eaLnBrk="1" hangingPunct="1"/>
              <a:t>168</a:t>
            </a:fld>
            <a:endParaRPr lang="en-US" sz="1200">
              <a:solidFill>
                <a:prstClr val="black"/>
              </a:solidFill>
            </a:endParaRPr>
          </a:p>
        </p:txBody>
      </p:sp>
      <p:sp>
        <p:nvSpPr>
          <p:cNvPr id="328706" name="Rectangle 2"/>
          <p:cNvSpPr>
            <a:spLocks noGrp="1" noRot="1" noChangeAspect="1" noChangeArrowheads="1"/>
          </p:cNvSpPr>
          <p:nvPr>
            <p:ph type="sldImg"/>
          </p:nvPr>
        </p:nvSpPr>
        <p:spPr>
          <a:xfrm>
            <a:off x="2857500" y="514350"/>
            <a:ext cx="3429000" cy="2571750"/>
          </a:xfrm>
          <a:solidFill>
            <a:srgbClr val="FFFFFF"/>
          </a:solidFill>
          <a:ln/>
        </p:spPr>
      </p:sp>
      <p:sp>
        <p:nvSpPr>
          <p:cNvPr id="328707" name="Rectangle 3"/>
          <p:cNvSpPr>
            <a:spLocks noGrp="1" noChangeArrowheads="1"/>
          </p:cNvSpPr>
          <p:nvPr>
            <p:ph type="body" idx="1"/>
          </p:nvPr>
        </p:nvSpPr>
        <p:spPr>
          <a:xfrm>
            <a:off x="914400" y="3257550"/>
            <a:ext cx="10118725" cy="369888"/>
          </a:xfrm>
          <a:solidFill>
            <a:srgbClr val="FFFFFF"/>
          </a:solidFill>
          <a:ln>
            <a:solidFill>
              <a:srgbClr val="000000"/>
            </a:solidFill>
          </a:ln>
        </p:spPr>
        <p:txBody>
          <a:bodyPr/>
          <a:lstStyle/>
          <a:p>
            <a:pPr eaLnBrk="1" hangingPunct="1"/>
            <a:r>
              <a:rPr lang="en-US" sz="1800" dirty="0">
                <a:latin typeface="Times New Roman" charset="0"/>
                <a:ea typeface="ＭＳ Ｐゴシック" charset="0"/>
                <a:cs typeface="ＭＳ Ｐゴシック" charset="0"/>
              </a:rPr>
              <a:t>Imad Shehadeh, </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The Predicament of Islamic Monotheism,</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 Bibliotheca Sacra 161 (April-June 2004): 162.</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0D72B8-1354-074B-B834-93AB6D444C42}" type="slidenum">
              <a:rPr lang="en-US" sz="1200">
                <a:solidFill>
                  <a:prstClr val="black"/>
                </a:solidFill>
              </a:rPr>
              <a:pPr eaLnBrk="1" hangingPunct="1"/>
              <a:t>169</a:t>
            </a:fld>
            <a:endParaRPr lang="en-US" sz="1200">
              <a:solidFill>
                <a:prstClr val="black"/>
              </a:solidFill>
            </a:endParaRPr>
          </a:p>
        </p:txBody>
      </p:sp>
      <p:sp>
        <p:nvSpPr>
          <p:cNvPr id="330754" name="Rectangle 2"/>
          <p:cNvSpPr>
            <a:spLocks noGrp="1" noRot="1" noChangeAspect="1" noChangeArrowheads="1"/>
          </p:cNvSpPr>
          <p:nvPr>
            <p:ph type="sldImg"/>
          </p:nvPr>
        </p:nvSpPr>
        <p:spPr>
          <a:xfrm>
            <a:off x="2857500" y="514350"/>
            <a:ext cx="3429000" cy="2571750"/>
          </a:xfrm>
          <a:solidFill>
            <a:srgbClr val="FFFFFF"/>
          </a:solidFill>
          <a:ln/>
        </p:spPr>
      </p:sp>
      <p:sp>
        <p:nvSpPr>
          <p:cNvPr id="33075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170</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171</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717252-1645-9E42-9B56-A623503834E8}" type="slidenum">
              <a:rPr lang="en-US" sz="1200">
                <a:solidFill>
                  <a:prstClr val="black"/>
                </a:solidFill>
              </a:rPr>
              <a:pPr eaLnBrk="1" hangingPunct="1"/>
              <a:t>173</a:t>
            </a:fld>
            <a:endParaRPr lang="en-US" sz="1200">
              <a:solidFill>
                <a:prstClr val="black"/>
              </a:solidFill>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176</a:t>
            </a:fld>
            <a:endParaRPr lang="en-US"/>
          </a:p>
        </p:txBody>
      </p:sp>
    </p:spTree>
    <p:extLst>
      <p:ext uri="{BB962C8B-B14F-4D97-AF65-F5344CB8AC3E}">
        <p14:creationId xmlns:p14="http://schemas.microsoft.com/office/powerpoint/2010/main" val="11003150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Everything runs down. Things get old and need to be renewed.</a:t>
            </a:r>
            <a:r>
              <a:rPr lang="en-US" dirty="0">
                <a:cs typeface="ＭＳ Ｐゴシック" charset="0"/>
              </a:rPr>
              <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5761907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FAFFAAF-57A7-8445-B9B9-435B5A49BD2D}" type="slidenum">
              <a:rPr lang="en-US" sz="1200">
                <a:solidFill>
                  <a:prstClr val="black"/>
                </a:solidFill>
                <a:latin typeface="Arial" charset="0"/>
              </a:rPr>
              <a:pPr/>
              <a:t>203</a:t>
            </a:fld>
            <a:endParaRPr lang="en-US" sz="1200">
              <a:solidFill>
                <a:prstClr val="black"/>
              </a:solidFill>
              <a:latin typeface="Arial"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873749" y="6581001"/>
            <a:ext cx="27025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206</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E30443-D069-1943-8BE5-BA3BE02FF776}" type="slidenum">
              <a:rPr lang="en-US" sz="1200">
                <a:solidFill>
                  <a:prstClr val="black"/>
                </a:solidFill>
                <a:latin typeface="Times New Roman" charset="0"/>
              </a:rPr>
              <a:pPr/>
              <a:t>210</a:t>
            </a:fld>
            <a:endParaRPr lang="en-US" sz="1200">
              <a:solidFill>
                <a:prstClr val="black"/>
              </a:solidFill>
              <a:latin typeface="Times New Roman"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#80 in original file</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6985637-DAF4-9841-B193-A7714E76EA3A}" type="slidenum">
              <a:rPr lang="en-US" sz="1200">
                <a:solidFill>
                  <a:prstClr val="black"/>
                </a:solidFill>
                <a:latin typeface="Times New Roman" charset="0"/>
              </a:rPr>
              <a:pPr/>
              <a:t>211</a:t>
            </a:fld>
            <a:endParaRPr lang="en-US" sz="1200">
              <a:solidFill>
                <a:prstClr val="black"/>
              </a:solidFill>
              <a:latin typeface="Times New Roman"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212</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xfrm>
            <a:off x="8811157" y="6581001"/>
            <a:ext cx="3328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CBA27EC-5CCA-BA49-92C4-48F60889998F}" type="slidenum">
              <a:rPr lang="en-US" sz="1200">
                <a:solidFill>
                  <a:prstClr val="black"/>
                </a:solidFill>
                <a:latin typeface="Times New Roman" charset="0"/>
              </a:rPr>
              <a:pPr/>
              <a:t>213</a:t>
            </a:fld>
            <a:endParaRPr lang="en-US" sz="1200">
              <a:solidFill>
                <a:prstClr val="black"/>
              </a:solidFill>
              <a:latin typeface="Times New Roman"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BFC00C-4959-B347-86B1-8259AE79F610}" type="slidenum">
              <a:rPr lang="en-US" sz="1200">
                <a:solidFill>
                  <a:prstClr val="black"/>
                </a:solidFill>
                <a:latin typeface="Times New Roman" charset="0"/>
              </a:rPr>
              <a:pPr/>
              <a:t>214</a:t>
            </a:fld>
            <a:endParaRPr lang="en-US" sz="1200">
              <a:solidFill>
                <a:prstClr val="black"/>
              </a:solidFill>
              <a:latin typeface="Times New Roman"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8D82E0-60C4-0142-8419-D58370D0BBEA}" type="slidenum">
              <a:rPr lang="en-US" sz="1200">
                <a:solidFill>
                  <a:prstClr val="black"/>
                </a:solidFill>
                <a:latin typeface="Times New Roman" charset="0"/>
              </a:rPr>
              <a:pPr/>
              <a:t>215</a:t>
            </a:fld>
            <a:endParaRPr lang="en-US" sz="1200">
              <a:solidFill>
                <a:prstClr val="black"/>
              </a:solidFill>
              <a:latin typeface="Times New Roman"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24B30BB-8300-8B4D-9F47-32F76D1251FD}" type="slidenum">
              <a:rPr lang="en-US" sz="1200">
                <a:solidFill>
                  <a:prstClr val="black"/>
                </a:solidFill>
                <a:latin typeface="Times New Roman" charset="0"/>
              </a:rPr>
              <a:pPr/>
              <a:t>216</a:t>
            </a:fld>
            <a:endParaRPr lang="en-US" sz="1200">
              <a:solidFill>
                <a:prstClr val="black"/>
              </a:solidFill>
              <a:latin typeface="Times New Roman"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10317D-9744-9445-80E1-B25CF2FF8ED9}" type="slidenum">
              <a:rPr lang="en-US" sz="1200">
                <a:solidFill>
                  <a:prstClr val="black"/>
                </a:solidFill>
                <a:latin typeface="Times New Roman" charset="0"/>
              </a:rPr>
              <a:pPr/>
              <a:t>217</a:t>
            </a:fld>
            <a:endParaRPr lang="en-US" sz="1200">
              <a:solidFill>
                <a:prstClr val="black"/>
              </a:solidFill>
              <a:latin typeface="Times New Roman"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4BBCA01-856C-9941-8C42-A33D49E21EEC}" type="slidenum">
              <a:rPr lang="en-US" sz="1200">
                <a:solidFill>
                  <a:prstClr val="black"/>
                </a:solidFill>
                <a:latin typeface="Times New Roman" charset="0"/>
              </a:rPr>
              <a:pPr/>
              <a:t>218</a:t>
            </a:fld>
            <a:endParaRPr lang="en-US" sz="1200">
              <a:solidFill>
                <a:prstClr val="black"/>
              </a:solidFill>
              <a:latin typeface="Times New Roman"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xfrm>
            <a:off x="1219200" y="3276600"/>
            <a:ext cx="133432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A165D84-A57B-B245-AEBD-749A2DCFAFAC}" type="slidenum">
              <a:rPr lang="en-US" sz="1200">
                <a:solidFill>
                  <a:prstClr val="black"/>
                </a:solidFill>
                <a:latin typeface="Times New Roman" charset="0"/>
              </a:rPr>
              <a:pPr/>
              <a:t>220</a:t>
            </a:fld>
            <a:endParaRPr lang="en-US" sz="1200">
              <a:solidFill>
                <a:prstClr val="black"/>
              </a:solidFill>
              <a:latin typeface="Times New Roman"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What is God’s plan for continual restoration in our walk with Christ?</a:t>
            </a:r>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2AAE55E-44FC-BA45-A60E-AEC4BCA11F0B}" type="slidenum">
              <a:rPr lang="en-US" sz="1200">
                <a:solidFill>
                  <a:prstClr val="black"/>
                </a:solidFill>
                <a:latin typeface="Times New Roman" charset="0"/>
              </a:rPr>
              <a:pPr/>
              <a:t>224</a:t>
            </a:fld>
            <a:endParaRPr lang="en-US" sz="1200">
              <a:solidFill>
                <a:prstClr val="black"/>
              </a:solidFill>
              <a:latin typeface="Times New Roman"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EE09C2D-FB5C-5B4C-BA1D-160976F68D46}"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345090" name="Rectangle 2"/>
          <p:cNvSpPr>
            <a:spLocks noGrp="1" noRot="1" noChangeAspect="1" noChangeArrowheads="1" noTextEdit="1"/>
          </p:cNvSpPr>
          <p:nvPr>
            <p:ph type="sldImg"/>
          </p:nvPr>
        </p:nvSpPr>
        <p:spPr>
          <a:ln/>
        </p:spPr>
      </p:sp>
      <p:sp>
        <p:nvSpPr>
          <p:cNvPr id="34509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xfrm>
            <a:off x="8805446" y="6581001"/>
            <a:ext cx="338554"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B32E08-174A-CE48-9A0D-62D3E006C7D2}"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47138" name="Rectangle 2"/>
          <p:cNvSpPr>
            <a:spLocks noGrp="1" noRot="1" noChangeAspect="1" noChangeArrowheads="1" noTextEdit="1"/>
          </p:cNvSpPr>
          <p:nvPr>
            <p:ph type="sldImg"/>
          </p:nvPr>
        </p:nvSpPr>
        <p:spPr>
          <a:ln/>
        </p:spPr>
      </p:sp>
      <p:sp>
        <p:nvSpPr>
          <p:cNvPr id="347139"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5CD55F58-6DBB-1F40-B660-9D36621E96FD}" type="slidenum">
              <a:rPr kumimoji="0" lang="en-US" sz="1200">
                <a:solidFill>
                  <a:prstClr val="black"/>
                </a:solidFill>
              </a:rPr>
              <a:pPr/>
              <a:t>237</a:t>
            </a:fld>
            <a:endParaRPr kumimoji="0" lang="en-US" sz="1200">
              <a:solidFill>
                <a:prstClr val="black"/>
              </a:solidFill>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xfrm>
            <a:off x="8882390" y="6581001"/>
            <a:ext cx="26161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AB0C025F-6921-B146-A5E0-90A5BD68F4E5}" type="slidenum">
              <a:rPr kumimoji="0" lang="en-US" sz="1200">
                <a:solidFill>
                  <a:prstClr val="black"/>
                </a:solidFill>
              </a:rPr>
              <a:pPr/>
              <a:t>238</a:t>
            </a:fld>
            <a:endParaRPr kumimoji="0" lang="en-US" sz="1200">
              <a:solidFill>
                <a:prstClr val="black"/>
              </a:solidFill>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240</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245</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OS-02-Exodus-245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247</a:t>
            </a:fld>
            <a:endParaRPr lang="en-US"/>
          </a:p>
        </p:txBody>
      </p:sp>
    </p:spTree>
    <p:extLst>
      <p:ext uri="{BB962C8B-B14F-4D97-AF65-F5344CB8AC3E}">
        <p14:creationId xmlns:p14="http://schemas.microsoft.com/office/powerpoint/2010/main" val="392576239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254</a:t>
            </a:fld>
            <a:endParaRPr lang="en-US">
              <a:solidFill>
                <a:prstClr val="black"/>
              </a:solidFill>
            </a:endParaRPr>
          </a:p>
        </p:txBody>
      </p:sp>
    </p:spTree>
    <p:extLst>
      <p:ext uri="{BB962C8B-B14F-4D97-AF65-F5344CB8AC3E}">
        <p14:creationId xmlns:p14="http://schemas.microsoft.com/office/powerpoint/2010/main" val="47874960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8B0E3E-4C19-1E4E-BB60-77CA92537176}" type="slidenum">
              <a:rPr lang="en-US" sz="1200">
                <a:solidFill>
                  <a:prstClr val="black"/>
                </a:solidFill>
              </a:rPr>
              <a:pPr/>
              <a:t>255</a:t>
            </a:fld>
            <a:endParaRPr lang="en-US" sz="1200">
              <a:solidFill>
                <a:prstClr val="black"/>
              </a:solidFill>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Recognize what the LORD already did for you.</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262</a:t>
            </a:fld>
            <a:endParaRPr lang="en-US">
              <a:solidFill>
                <a:prstClr val="black"/>
              </a:solidFill>
            </a:endParaRPr>
          </a:p>
        </p:txBody>
      </p:sp>
    </p:spTree>
    <p:extLst>
      <p:ext uri="{BB962C8B-B14F-4D97-AF65-F5344CB8AC3E}">
        <p14:creationId xmlns:p14="http://schemas.microsoft.com/office/powerpoint/2010/main" val="262424427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267</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Reaffirm your commitment to him today.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75713" y="6581775"/>
            <a:ext cx="26828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2AA057-6615-EB43-9357-FE77ABA12D8C}" type="slidenum">
              <a:rPr lang="en-US" sz="1200">
                <a:solidFill>
                  <a:srgbClr val="000000"/>
                </a:solidFill>
                <a:latin typeface="Tahoma" charset="0"/>
              </a:rPr>
              <a:pPr eaLnBrk="1" hangingPunct="1"/>
              <a:t>280</a:t>
            </a:fld>
            <a:endParaRPr lang="en-US" sz="1200">
              <a:solidFill>
                <a:srgbClr val="000000"/>
              </a:solidFill>
              <a:latin typeface="Tahoma"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15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D1010B3-56EC-854E-A534-FDF2DA223A91}" type="slidenum">
              <a:rPr lang="en-US" sz="1200">
                <a:solidFill>
                  <a:srgbClr val="000000"/>
                </a:solidFill>
                <a:latin typeface="Tahoma" charset="0"/>
              </a:rPr>
              <a:pPr eaLnBrk="1" hangingPunct="1"/>
              <a:t>282</a:t>
            </a:fld>
            <a:endParaRPr lang="en-US" sz="1200">
              <a:solidFill>
                <a:srgbClr val="000000"/>
              </a:solidFill>
              <a:latin typeface="Tahoma"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Chapter 30 says that Israel will be dispersed but then Israel will return to the L</a:t>
            </a:r>
            <a:r>
              <a:rPr lang="en-US" sz="1100" dirty="0">
                <a:latin typeface="Arial" charset="0"/>
                <a:ea typeface="ＭＳ Ｐゴシック" charset="0"/>
                <a:cs typeface="ＭＳ Ｐゴシック" charset="0"/>
              </a:rPr>
              <a:t>ORD</a:t>
            </a:r>
            <a:r>
              <a:rPr lang="en-US" dirty="0">
                <a:latin typeface="Arial" charset="0"/>
                <a:ea typeface="ＭＳ Ｐゴシック" charset="0"/>
                <a:cs typeface="ＭＳ Ｐゴシック" charset="0"/>
              </a:rPr>
              <a:t>, so he</a:t>
            </a:r>
            <a:r>
              <a:rPr lang="en-US" baseline="0" dirty="0">
                <a:latin typeface="Arial" charset="0"/>
                <a:ea typeface="ＭＳ Ｐゴシック" charset="0"/>
                <a:cs typeface="ＭＳ Ｐゴシック" charset="0"/>
              </a:rPr>
              <a:t> will restore them from the nations and bring them back to the Land.</a:t>
            </a:r>
          </a:p>
          <a:p>
            <a:r>
              <a:rPr lang="en-US" b="0" dirty="0">
                <a:latin typeface="Arial" panose="020B0604020202020204" pitchFamily="34" charset="0"/>
                <a:ea typeface="ＭＳ Ｐゴシック" charset="0"/>
                <a:cs typeface="Arial" panose="020B0604020202020204" pitchFamily="34" charset="0"/>
              </a:rPr>
              <a:t>_________</a:t>
            </a:r>
          </a:p>
          <a:p>
            <a:r>
              <a:rPr lang="en-US" b="0" dirty="0">
                <a:latin typeface="Arial" panose="020B0604020202020204" pitchFamily="34" charset="0"/>
                <a:ea typeface="ＭＳ Ｐゴシック" charset="0"/>
                <a:cs typeface="Arial" panose="020B0604020202020204" pitchFamily="34" charset="0"/>
              </a:rPr>
              <a:t>Common-164</a:t>
            </a:r>
          </a:p>
          <a:p>
            <a:r>
              <a:rPr lang="en-US" b="0" dirty="0">
                <a:latin typeface="Times" charset="0"/>
              </a:rPr>
              <a:t>OS-05-Deuteronomy-278</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534585" y="519113"/>
            <a:ext cx="6074833"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Mosaic Covenant is not listed here as it does not have any of these five characteristics.</a:t>
            </a:r>
          </a:p>
          <a:p>
            <a:r>
              <a:rPr lang="en-US" dirty="0"/>
              <a:t>__________</a:t>
            </a:r>
          </a:p>
          <a:p>
            <a:r>
              <a:rPr lang="en-US" dirty="0"/>
              <a:t>Common-286</a:t>
            </a:r>
          </a:p>
          <a:p>
            <a:r>
              <a:rPr lang="en-US" dirty="0"/>
              <a:t>OS-05-Deuteronomy-281</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285</a:t>
            </a:fld>
            <a:endParaRPr lang="en-US"/>
          </a:p>
        </p:txBody>
      </p:sp>
    </p:spTree>
    <p:extLst>
      <p:ext uri="{BB962C8B-B14F-4D97-AF65-F5344CB8AC3E}">
        <p14:creationId xmlns:p14="http://schemas.microsoft.com/office/powerpoint/2010/main" val="111585883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Common-288</a:t>
            </a:r>
          </a:p>
          <a:p>
            <a:r>
              <a:rPr lang="en-US" dirty="0"/>
              <a:t>OS-05-Deuteronomy-282</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286</a:t>
            </a:fld>
            <a:endParaRPr lang="en-US"/>
          </a:p>
        </p:txBody>
      </p:sp>
    </p:spTree>
    <p:extLst>
      <p:ext uri="{BB962C8B-B14F-4D97-AF65-F5344CB8AC3E}">
        <p14:creationId xmlns:p14="http://schemas.microsoft.com/office/powerpoint/2010/main" val="70958474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Common-289</a:t>
            </a:r>
          </a:p>
          <a:p>
            <a:r>
              <a:rPr lang="en-US"/>
              <a:t>OS-05-Deuteronomy-283</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287</a:t>
            </a:fld>
            <a:endParaRPr lang="en-US"/>
          </a:p>
        </p:txBody>
      </p:sp>
    </p:spTree>
    <p:extLst>
      <p:ext uri="{BB962C8B-B14F-4D97-AF65-F5344CB8AC3E}">
        <p14:creationId xmlns:p14="http://schemas.microsoft.com/office/powerpoint/2010/main" val="405808110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394704686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9728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5367069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ＭＳ Ｐゴシック" pitchFamily="-111" charset="-128"/>
                <a:cs typeface="Arial"/>
              </a:rPr>
              <a:t>Focus your past, present, and future on love for Christ and obedience (restated).</a:t>
            </a:r>
            <a:r>
              <a:rPr lang="en-SG" dirty="0">
                <a:effectLst/>
                <a:latin typeface="Arial"/>
                <a:cs typeface="Arial"/>
              </a:rPr>
              <a:t> </a:t>
            </a:r>
          </a:p>
          <a:p>
            <a:r>
              <a:rPr lang="en-US" sz="1200" kern="1200" dirty="0">
                <a:solidFill>
                  <a:schemeClr val="tx1"/>
                </a:solidFill>
                <a:effectLst/>
                <a:latin typeface="Arial"/>
                <a:ea typeface="ＭＳ Ｐゴシック" pitchFamily="-111" charset="-128"/>
                <a:cs typeface="Arial"/>
              </a:rPr>
              <a:t>Renewal is active in three tenses</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302</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307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a false idea to say that the OT is about Law and the NT is about grace. Both testaments teach Law and Grace! Likewise, both teach love as our basic motivation in our relationship with God as well as in Israel's relationship with God.</a:t>
            </a:r>
          </a:p>
          <a:p>
            <a:endParaRPr lang="en-US" dirty="0"/>
          </a:p>
          <a:p>
            <a:r>
              <a:rPr lang="en-US" dirty="0"/>
              <a:t>The cause-effect of both the OT and NT also applies to both sides of our Bible. We are not Israel, so we cannot take the Old Covenant warnings and promises and directly apply them to us as NT believers, but God is still in the business of disciplining his children and also blessing their lives.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19</a:t>
            </a:fld>
            <a:endParaRPr lang="en-US"/>
          </a:p>
        </p:txBody>
      </p:sp>
    </p:spTree>
    <p:extLst>
      <p:ext uri="{BB962C8B-B14F-4D97-AF65-F5344CB8AC3E}">
        <p14:creationId xmlns:p14="http://schemas.microsoft.com/office/powerpoint/2010/main" val="34154688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08EFDF-F1D6-5645-98FD-2F74E74D0A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8642" name="Rectangle 2"/>
          <p:cNvSpPr>
            <a:spLocks noGrp="1" noRot="1" noChangeAspect="1" noChangeArrowheads="1" noTextEdit="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Some say Jerusalem was in the </a:t>
            </a:r>
            <a:r>
              <a:rPr lang="en-US" altLang="ja-JP" dirty="0">
                <a:latin typeface="Arial" charset="0"/>
                <a:ea typeface="ＭＳ Ｐゴシック" charset="0"/>
                <a:cs typeface="ＭＳ Ｐゴシック" charset="0"/>
              </a:rPr>
              <a:t>"navel" of Israel, meaning the center!</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83506355"/>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1DB450-D696-3542-A7BA-C37B12D76E1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055528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003A88-276B-FD42-8737-9B291917888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5106" name="Rectangle 1026"/>
          <p:cNvSpPr>
            <a:spLocks noGrp="1" noRot="1" noChangeAspect="1" noChangeArrowheads="1"/>
          </p:cNvSpPr>
          <p:nvPr>
            <p:ph type="sldImg"/>
          </p:nvPr>
        </p:nvSpPr>
        <p:spPr>
          <a:solidFill>
            <a:srgbClr val="FFFFFF"/>
          </a:solidFill>
          <a:ln/>
        </p:spPr>
      </p:sp>
      <p:sp>
        <p:nvSpPr>
          <p:cNvPr id="1751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OS-05-Deuteronomy-318</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name </a:t>
            </a:r>
            <a:r>
              <a:rPr lang="en-US" i="1" dirty="0"/>
              <a:t>Deuteronomy</a:t>
            </a:r>
            <a:r>
              <a:rPr lang="en-US" dirty="0"/>
              <a:t> is from the Greek that means "second law." But that might imply that the first law at Sinai was defective, or that Israel received a different law the second time God gave them his law. So we are using the term </a:t>
            </a:r>
            <a:r>
              <a:rPr lang="en-US" i="1" dirty="0"/>
              <a:t>renewal</a:t>
            </a:r>
            <a:r>
              <a:rPr lang="en-US" i="0" dirty="0"/>
              <a:t> to show that God did not change his mind. He only repeated to the new generation the same law that he gave to their parents.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328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Back to our original question: How can you be spiritually renewed? Can we answer this simply in one sentence? I think we can</a:t>
            </a:r>
            <a:r>
              <a:rPr lang="mr-IN">
                <a:latin typeface="Arial"/>
                <a:cs typeface="Arial"/>
              </a:rPr>
              <a:t>…</a:t>
            </a:r>
            <a:endParaRPr lang="en-US">
              <a:latin typeface="Arial"/>
              <a:cs typeface="Arial"/>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349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most important thing is love for Christ in the key verse of the book—love with all your heart, soul and strength</a:t>
            </a:r>
            <a:r>
              <a:rPr lang="en-SG"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8728502" y="6581001"/>
            <a:ext cx="415498"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355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1219200" y="3276600"/>
            <a:ext cx="1225065"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472930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890053" y="6581002"/>
            <a:ext cx="253947"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same Sinai agreement is in view here. The older generation had agreed to obey this law but then failed miserably and as a result, all passed away by this time. Now those too young to enter the covenant (under age 20 at that time nearly 40 years earlier) have grown old enough to be accountable, so God reiterates the agreement for them to accept.</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a:t>
            </a:fld>
            <a:endParaRPr lang="en-US"/>
          </a:p>
        </p:txBody>
      </p:sp>
    </p:spTree>
    <p:extLst>
      <p:ext uri="{BB962C8B-B14F-4D97-AF65-F5344CB8AC3E}">
        <p14:creationId xmlns:p14="http://schemas.microsoft.com/office/powerpoint/2010/main" val="6959606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God disciplined Israel for 40 years in the wilderness and the people were ready now to enter Canaan—or were they? They were at Moab with an army of 600,000. You see this in Deuteronomy 1:1-4.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61</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62</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64</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11" charset="-128"/>
                <a:cs typeface="Arial"/>
              </a:rPr>
              <a:t>They are poised to cross over into Jericho.</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So Moses commits to prepare them. What would he say?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65</a:t>
            </a:fld>
            <a:endParaRPr lang="en-US"/>
          </a:p>
        </p:txBody>
      </p:sp>
    </p:spTree>
    <p:extLst>
      <p:ext uri="{BB962C8B-B14F-4D97-AF65-F5344CB8AC3E}">
        <p14:creationId xmlns:p14="http://schemas.microsoft.com/office/powerpoint/2010/main" val="162847854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He sees the need for renewal of the people, which is our key word for the book</a:t>
            </a:r>
            <a:r>
              <a:rPr lang="en-SG" sz="1200" kern="1200">
                <a:solidFill>
                  <a:schemeClr val="tx1"/>
                </a:solidFill>
                <a:effectLst/>
                <a:latin typeface="Arial"/>
                <a:ea typeface="ＭＳ Ｐゴシック" pitchFamily="-111"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essence of Israel's relationship with God was not obedience. It was love that </a:t>
            </a:r>
            <a:r>
              <a:rPr lang="en-US" i="1" dirty="0"/>
              <a:t>lead to</a:t>
            </a:r>
            <a:r>
              <a:rPr lang="en-US" i="0" dirty="0"/>
              <a:t> obedience. And this love was based on God being the only God. Both monotheism and love for God form the foundation of the nation. </a:t>
            </a:r>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71</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72</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74</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8273528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418564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Our key verse for Exodus highlighted Israel as a kingdom of priests: </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1200" b="0" dirty="0">
                <a:solidFill>
                  <a:srgbClr val="FFFF00"/>
                </a:solidFill>
                <a:effectLst>
                  <a:glow rad="228600">
                    <a:srgbClr val="020020"/>
                  </a:glow>
                </a:effectLst>
                <a:ea typeface="宋体" charset="0"/>
              </a:rPr>
              <a:t>kingdom of priests </a:t>
            </a:r>
            <a:r>
              <a:rPr kumimoji="1" lang="en-US" altLang="zh-CN" sz="1200" b="0" dirty="0">
                <a:solidFill>
                  <a:srgbClr val="FFFFFF"/>
                </a:solidFill>
                <a:effectLst>
                  <a:glow rad="228600">
                    <a:srgbClr val="020020"/>
                  </a:glow>
                </a:effectLst>
                <a:ea typeface="宋体" charset="0"/>
              </a:rPr>
              <a:t>and a holy nation</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 (19:5-6). After a generation of failure, now in Deuteronomy the LORD gives the nation a second chance to represent him.</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5</a:t>
            </a:fld>
            <a:endParaRPr lang="en-US"/>
          </a:p>
        </p:txBody>
      </p:sp>
    </p:spTree>
    <p:extLst>
      <p:ext uri="{BB962C8B-B14F-4D97-AF65-F5344CB8AC3E}">
        <p14:creationId xmlns:p14="http://schemas.microsoft.com/office/powerpoint/2010/main" val="187276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1186598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4108554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85</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80593834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568177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 covenant renewal came not through </a:t>
            </a:r>
            <a:r>
              <a:rPr lang="en-US" i="1" dirty="0"/>
              <a:t>hearing</a:t>
            </a:r>
            <a:r>
              <a:rPr lang="en-US" dirty="0"/>
              <a:t> the sermons of Moses but through </a:t>
            </a:r>
            <a:r>
              <a:rPr lang="en-US" i="1" dirty="0"/>
              <a:t>doing</a:t>
            </a:r>
            <a:r>
              <a:rPr lang="en-US" i="0" dirty="0"/>
              <a:t> what God required. </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6</a:t>
            </a:fld>
            <a:endParaRPr lang="en-US"/>
          </a:p>
        </p:txBody>
      </p:sp>
    </p:spTree>
    <p:extLst>
      <p:ext uri="{BB962C8B-B14F-4D97-AF65-F5344CB8AC3E}">
        <p14:creationId xmlns:p14="http://schemas.microsoft.com/office/powerpoint/2010/main" val="339451924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05446" y="6581001"/>
            <a:ext cx="338554"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95</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1219200" y="3257550"/>
            <a:ext cx="6705600" cy="276999"/>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101</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102</a:t>
            </a:fld>
            <a:endParaRPr lang="en-US"/>
          </a:p>
        </p:txBody>
      </p:sp>
    </p:spTree>
    <p:extLst>
      <p:ext uri="{BB962C8B-B14F-4D97-AF65-F5344CB8AC3E}">
        <p14:creationId xmlns:p14="http://schemas.microsoft.com/office/powerpoint/2010/main" val="377214244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90460428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107</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Land covenant used to be called the Palestinian covenant as it applied to the land of Canaan and Israel that the Romans renamed </a:t>
            </a:r>
            <a:r>
              <a:rPr lang="en-US" i="1" dirty="0"/>
              <a:t>Palestina </a:t>
            </a:r>
            <a:r>
              <a:rPr lang="en-US" i="0" dirty="0"/>
              <a:t>in order to erase any reference to the Jews after the </a:t>
            </a:r>
            <a:r>
              <a:rPr lang="en-US" dirty="0"/>
              <a:t>Bar Kokhba Revolt, also called the Second Jewish Revolt (AD 132–135), which was the </a:t>
            </a:r>
            <a:r>
              <a:rPr lang="en-US" i="0" dirty="0"/>
              <a:t>Jewish rebellion against Roman rule in Judaea. But the rise of discussions about a Palestinian state has made "</a:t>
            </a:r>
            <a:r>
              <a:rPr lang="en-US" dirty="0"/>
              <a:t>Palestinian covenant"</a:t>
            </a:r>
            <a:r>
              <a:rPr lang="en-US" i="0" dirty="0"/>
              <a:t> an inappropriate term as the land promise was to Abraham's descendants through Jacob. </a:t>
            </a:r>
          </a:p>
          <a:p>
            <a:endParaRPr lang="en-US" i="0" dirty="0"/>
          </a:p>
          <a:p>
            <a:r>
              <a:rPr lang="en-US" i="0" dirty="0"/>
              <a:t>In any case, Deuteronomy refers to both the Mosaic and Land covenants.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7</a:t>
            </a:fld>
            <a:endParaRPr lang="en-US"/>
          </a:p>
        </p:txBody>
      </p:sp>
    </p:spTree>
    <p:extLst>
      <p:ext uri="{BB962C8B-B14F-4D97-AF65-F5344CB8AC3E}">
        <p14:creationId xmlns:p14="http://schemas.microsoft.com/office/powerpoint/2010/main" val="42665746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108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109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quoted Deuteronomy 6:4-5 in answer to our most basic need: </a:t>
            </a: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8</a:t>
            </a:fld>
            <a:endParaRPr lang="en-US"/>
          </a:p>
        </p:txBody>
      </p:sp>
    </p:spTree>
    <p:extLst>
      <p:ext uri="{BB962C8B-B14F-4D97-AF65-F5344CB8AC3E}">
        <p14:creationId xmlns:p14="http://schemas.microsoft.com/office/powerpoint/2010/main" val="14529765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136</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was Jesus like Moses?</a:t>
            </a:r>
          </a:p>
          <a:p>
            <a:r>
              <a:rPr lang="en-US" dirty="0"/>
              <a:t>• Both delivered Israel—Moses from Egypt and Jesus from sin</a:t>
            </a:r>
          </a:p>
          <a:p>
            <a:r>
              <a:rPr lang="en-US" dirty="0"/>
              <a:t>• Both brought God's covenants—Moses gave the Old Covenant and Jesus gave the New Covenant</a:t>
            </a:r>
          </a:p>
          <a:p>
            <a:r>
              <a:rPr lang="en-US" dirty="0"/>
              <a:t>• Both taught God's eschatological program—Moses for Israel and Jesus for both Israel and the Church</a:t>
            </a:r>
          </a:p>
          <a:p>
            <a:r>
              <a:rPr lang="en-US" dirty="0"/>
              <a:t>• Both fed the people—Moses gave manna but Jesus himself as the new manna or bread from God (see John 6).</a:t>
            </a:r>
          </a:p>
          <a:p>
            <a:r>
              <a:rPr lang="en-US" dirty="0"/>
              <a:t>Many other comparisons can be cited.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9</a:t>
            </a:fld>
            <a:endParaRPr lang="en-US"/>
          </a:p>
        </p:txBody>
      </p:sp>
    </p:spTree>
    <p:extLst>
      <p:ext uri="{BB962C8B-B14F-4D97-AF65-F5344CB8AC3E}">
        <p14:creationId xmlns:p14="http://schemas.microsoft.com/office/powerpoint/2010/main" val="14222096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137</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139</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140</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141</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05446" y="6581001"/>
            <a:ext cx="338554"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3B79297-C519-C445-8317-BE0A0CDF8BFD}" type="slidenum">
              <a:rPr lang="en-US" sz="1200">
                <a:solidFill>
                  <a:srgbClr val="000000"/>
                </a:solidFill>
              </a:rPr>
              <a:pPr/>
              <a:t>142</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6397" cy="51706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4D14DAD-1E56-0848-90B8-AEA445AB1F67}" type="slidenum">
              <a:rPr lang="zh-CN" altLang="en-US" sz="1200">
                <a:solidFill>
                  <a:srgbClr val="000000"/>
                </a:solidFill>
                <a:cs typeface="Times New Roman" charset="0"/>
              </a:rPr>
              <a:pPr algn="r"/>
              <a:t>143</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19A4FA3-9C0F-4241-98C3-F9CD10C40A20}" type="slidenum">
              <a:rPr lang="zh-CN" altLang="en-US" sz="1200">
                <a:solidFill>
                  <a:srgbClr val="000000"/>
                </a:solidFill>
                <a:cs typeface="Times New Roman" charset="0"/>
              </a:rPr>
              <a:pPr algn="r"/>
              <a:t>144</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E1C7E3-119C-6F40-872D-C52DF387FE6C}" type="slidenum">
              <a:rPr lang="zh-CN" altLang="en-US" sz="1200">
                <a:solidFill>
                  <a:srgbClr val="000000"/>
                </a:solidFill>
                <a:cs typeface="Times New Roman" charset="0"/>
              </a:rPr>
              <a:pPr algn="r"/>
              <a:t>145</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E6E74A29-0757-D142-B405-284BAC6EF7B8}" type="slidenum">
              <a:rPr lang="zh-CN" altLang="en-US" sz="1200">
                <a:solidFill>
                  <a:srgbClr val="000000"/>
                </a:solidFill>
                <a:cs typeface="Times New Roman" charset="0"/>
              </a:rPr>
              <a:pPr algn="r"/>
              <a:t>146</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034A782-5E5E-0847-A349-E169FCE62C73}" type="slidenum">
              <a:rPr lang="zh-CN" altLang="en-US" sz="1200">
                <a:solidFill>
                  <a:srgbClr val="000000"/>
                </a:solidFill>
                <a:cs typeface="Times New Roman" charset="0"/>
              </a:rPr>
              <a:pPr algn="r"/>
              <a:t>147</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3257550"/>
            <a:ext cx="7315200"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emf"/><Relationship Id="rId1" Type="http://schemas.openxmlformats.org/officeDocument/2006/relationships/slideMaster" Target="../slideMasters/slideMaster7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9.xml.rels><?xml version="1.0" encoding="UTF-8" standalone="yes"?>
<Relationships xmlns="http://schemas.openxmlformats.org/package/2006/relationships"><Relationship Id="rId2" Type="http://schemas.openxmlformats.org/officeDocument/2006/relationships/slideMaster" Target="../slideMasters/slideMaster83.xml"/><Relationship Id="rId1" Type="http://schemas.openxmlformats.org/officeDocument/2006/relationships/themeOverride" Target="../theme/themeOverride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8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1846514541"/>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55852891"/>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2893080449"/>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809153832"/>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624433409"/>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761603808"/>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1349842913"/>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3013258675"/>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4006719649"/>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2287470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1893"/>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66482140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75811762"/>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316536521"/>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57832335"/>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3194315242"/>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3154326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973550736"/>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312686921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774477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2952257422"/>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397137088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49842998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332176048"/>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74357483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1455214970"/>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1941100908"/>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4182028644"/>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275238710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93678588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2233057627"/>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275210880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18230709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10323133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1585185513"/>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97636915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47533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3117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16847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8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5225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76485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5948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0272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907223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42736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98236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5286287"/>
      </p:ext>
    </p:extLst>
  </p:cSld>
  <p:clrMapOvr>
    <a:masterClrMapping/>
  </p:clrMapOvr>
  <p:transition>
    <p:wheel spokes="0"/>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4247745"/>
      </p:ext>
    </p:extLst>
  </p:cSld>
  <p:clrMapOvr>
    <a:masterClrMapping/>
  </p:clrMapOvr>
  <p:transition>
    <p:wheel spokes="0"/>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9930603"/>
      </p:ext>
    </p:extLst>
  </p:cSld>
  <p:clrMapOvr>
    <a:masterClrMapping/>
  </p:clrMapOvr>
  <p:transition>
    <p:wheel spokes="0"/>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3839317"/>
      </p:ext>
    </p:extLst>
  </p:cSld>
  <p:clrMapOvr>
    <a:masterClrMapping/>
  </p:clrMapOvr>
  <p:transition>
    <p:wheel spokes="0"/>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278451"/>
      </p:ext>
    </p:extLst>
  </p:cSld>
  <p:clrMapOvr>
    <a:masterClrMapping/>
  </p:clrMapOvr>
  <p:transition>
    <p:wheel spokes="0"/>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02078249"/>
      </p:ext>
    </p:extLst>
  </p:cSld>
  <p:clrMapOvr>
    <a:masterClrMapping/>
  </p:clrMapOvr>
  <p:transition>
    <p:wheel spokes="0"/>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308192"/>
      </p:ext>
    </p:extLst>
  </p:cSld>
  <p:clrMapOvr>
    <a:masterClrMapping/>
  </p:clrMapOvr>
  <p:transition>
    <p:wheel spokes="0"/>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588047"/>
      </p:ext>
    </p:extLst>
  </p:cSld>
  <p:clrMapOvr>
    <a:masterClrMapping/>
  </p:clrMapOvr>
  <p:transition>
    <p:wheel spokes="0"/>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053547"/>
      </p:ext>
    </p:extLst>
  </p:cSld>
  <p:clrMapOvr>
    <a:masterClrMapping/>
  </p:clrMapOvr>
  <p:transition>
    <p:wheel spokes="0"/>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162944"/>
      </p:ext>
    </p:extLst>
  </p:cSld>
  <p:clrMapOvr>
    <a:masterClrMapping/>
  </p:clrMapOvr>
  <p:transition>
    <p:wheel spokes="0"/>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6273369"/>
      </p:ext>
    </p:extLst>
  </p:cSld>
  <p:clrMapOvr>
    <a:masterClrMapping/>
  </p:clrMapOvr>
  <p:transition>
    <p:wheel spokes="0"/>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189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710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56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12773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1808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0407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47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94398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7579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9947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9881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64427291"/>
      </p:ext>
    </p:extLst>
  </p:cSld>
  <p:clrMapOvr>
    <a:masterClrMapping/>
  </p:clrMapOvr>
  <p:transition>
    <p:wheel spokes="0"/>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744229"/>
      </p:ext>
    </p:extLst>
  </p:cSld>
  <p:clrMapOvr>
    <a:masterClrMapping/>
  </p:clrMapOvr>
  <p:transition>
    <p:wheel spokes="0"/>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4410005"/>
      </p:ext>
    </p:extLst>
  </p:cSld>
  <p:clrMapOvr>
    <a:masterClrMapping/>
  </p:clrMapOvr>
  <p:transition>
    <p:wheel spokes="0"/>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585110"/>
      </p:ext>
    </p:extLst>
  </p:cSld>
  <p:clrMapOvr>
    <a:masterClrMapping/>
  </p:clrMapOvr>
  <p:transition>
    <p:wheel spokes="0"/>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0132425"/>
      </p:ext>
    </p:extLst>
  </p:cSld>
  <p:clrMapOvr>
    <a:masterClrMapping/>
  </p:clrMapOvr>
  <p:transition>
    <p:wheel spokes="0"/>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62622243"/>
      </p:ext>
    </p:extLst>
  </p:cSld>
  <p:clrMapOvr>
    <a:masterClrMapping/>
  </p:clrMapOvr>
  <p:transition>
    <p:wheel spokes="0"/>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9097407"/>
      </p:ext>
    </p:extLst>
  </p:cSld>
  <p:clrMapOvr>
    <a:masterClrMapping/>
  </p:clrMapOvr>
  <p:transition>
    <p:wheel spokes="0"/>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6520612"/>
      </p:ext>
    </p:extLst>
  </p:cSld>
  <p:clrMapOvr>
    <a:masterClrMapping/>
  </p:clrMapOvr>
  <p:transition>
    <p:wheel spokes="0"/>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870913"/>
      </p:ext>
    </p:extLst>
  </p:cSld>
  <p:clrMapOvr>
    <a:masterClrMapping/>
  </p:clrMapOvr>
  <p:transition>
    <p:wheel spokes="0"/>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7429555"/>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9774232"/>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7651"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4A6E08-AB1E-DD4F-A82B-50B3E779F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33971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5D2F8-D077-6F43-B0EC-C39D00844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296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33BDC-72DF-8748-B725-7FF433BCA0A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011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71B1D-B8D0-3C41-A423-3EE00D34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302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8E4FCE4-E3FA-5A49-BCD7-0D0BC9D153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95361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FF2D88-E0C3-4640-801A-5B3A1856E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00420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694FE3-9530-B048-AFA1-A08481921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64795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12389-A0AF-B84A-B51A-76707FFCA3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413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41508E-F38B-5443-A1FB-09F027412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034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95FAFB-EC94-744D-A1F5-210B7B633A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41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AF80E7-56EB-B443-ACF7-D83A7465C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7925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5508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956800"/>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917220"/>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529505"/>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786038"/>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424078"/>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133378"/>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43673"/>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992838"/>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4935845"/>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1905838"/>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468085"/>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69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4305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83042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079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72797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08008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982236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1159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5933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416372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066444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49802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64958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1032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89633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4588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47883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000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455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011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57282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68001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6313492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2139241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01602293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9943987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261524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4735400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98828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4845466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30087147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8004138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278281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211287"/>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81044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06783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3158869"/>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058808"/>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1348913"/>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92266"/>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79936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49151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348418"/>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812455"/>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7721 h 3264"/>
                <a:gd name="T2" fmla="*/ 0 w 1699"/>
                <a:gd name="T3" fmla="*/ 5899 h 3264"/>
                <a:gd name="T4" fmla="*/ 0 w 1699"/>
                <a:gd name="T5" fmla="*/ 1084 h 3264"/>
                <a:gd name="T6" fmla="*/ 0 w 1699"/>
                <a:gd name="T7" fmla="*/ 1084 h 3264"/>
                <a:gd name="T8" fmla="*/ 0 w 1699"/>
                <a:gd name="T9" fmla="*/ 344 h 3264"/>
                <a:gd name="T10" fmla="*/ 0 w 1699"/>
                <a:gd name="T11" fmla="*/ 836 h 3264"/>
                <a:gd name="T12" fmla="*/ 0 w 1699"/>
                <a:gd name="T13" fmla="*/ 5382 h 3264"/>
                <a:gd name="T14" fmla="*/ 0 w 1699"/>
                <a:gd name="T15" fmla="*/ 13683 h 3264"/>
                <a:gd name="T16" fmla="*/ 0 w 1699"/>
                <a:gd name="T17" fmla="*/ 24823 h 3264"/>
                <a:gd name="T18" fmla="*/ 0 w 1699"/>
                <a:gd name="T19" fmla="*/ 39661 h 3264"/>
                <a:gd name="T20" fmla="*/ 0 w 1699"/>
                <a:gd name="T21" fmla="*/ 53286 h 3264"/>
                <a:gd name="T22" fmla="*/ 0 w 1699"/>
                <a:gd name="T23" fmla="*/ 75223 h 3264"/>
                <a:gd name="T24" fmla="*/ 0 w 1699"/>
                <a:gd name="T25" fmla="*/ 95388 h 3264"/>
                <a:gd name="T26" fmla="*/ 0 w 1699"/>
                <a:gd name="T27" fmla="*/ 102981 h 3264"/>
                <a:gd name="T28" fmla="*/ 0 w 1699"/>
                <a:gd name="T29" fmla="*/ 108996 h 3264"/>
                <a:gd name="T30" fmla="*/ 0 w 1699"/>
                <a:gd name="T31" fmla="*/ 108996 h 3264"/>
                <a:gd name="T32" fmla="*/ 0 w 1699"/>
                <a:gd name="T33" fmla="*/ 107996 h 3264"/>
                <a:gd name="T34" fmla="*/ 0 w 1699"/>
                <a:gd name="T35" fmla="*/ 109502 h 3264"/>
                <a:gd name="T36" fmla="*/ 0 w 1699"/>
                <a:gd name="T37" fmla="*/ 106745 h 3264"/>
                <a:gd name="T38" fmla="*/ 0 w 1699"/>
                <a:gd name="T39" fmla="*/ 99426 h 3264"/>
                <a:gd name="T40" fmla="*/ 0 w 1699"/>
                <a:gd name="T41" fmla="*/ 89356 h 3264"/>
                <a:gd name="T42" fmla="*/ 0 w 1699"/>
                <a:gd name="T43" fmla="*/ 75223 h 3264"/>
                <a:gd name="T44" fmla="*/ 0 w 1699"/>
                <a:gd name="T45" fmla="*/ 61115 h 3264"/>
                <a:gd name="T46" fmla="*/ 0 w 1699"/>
                <a:gd name="T47" fmla="*/ 42439 h 3264"/>
                <a:gd name="T48" fmla="*/ 0 w 1699"/>
                <a:gd name="T49" fmla="*/ 30833 h 3264"/>
                <a:gd name="T50" fmla="*/ 0 w 1699"/>
                <a:gd name="T51" fmla="*/ 17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3 h 457"/>
                    <a:gd name="T4" fmla="*/ 187 w 2161"/>
                    <a:gd name="T5" fmla="*/ 340 h 457"/>
                    <a:gd name="T6" fmla="*/ 351 w 2161"/>
                    <a:gd name="T7" fmla="*/ 310 h 457"/>
                    <a:gd name="T8" fmla="*/ 561 w 2161"/>
                    <a:gd name="T9" fmla="*/ 288 h 457"/>
                    <a:gd name="T10" fmla="*/ 852 w 2161"/>
                    <a:gd name="T11" fmla="*/ 266 h 457"/>
                    <a:gd name="T12" fmla="*/ 1160 w 2161"/>
                    <a:gd name="T13" fmla="*/ 266 h 457"/>
                    <a:gd name="T14" fmla="*/ 1534 w 2161"/>
                    <a:gd name="T15" fmla="*/ 325 h 457"/>
                    <a:gd name="T16" fmla="*/ 1751 w 2161"/>
                    <a:gd name="T17" fmla="*/ 408 h 457"/>
                    <a:gd name="T18" fmla="*/ 1900 w 2161"/>
                    <a:gd name="T19" fmla="*/ 460 h 457"/>
                    <a:gd name="T20" fmla="*/ 2042 w 2161"/>
                    <a:gd name="T21" fmla="*/ 430 h 457"/>
                    <a:gd name="T22" fmla="*/ 2102 w 2161"/>
                    <a:gd name="T23" fmla="*/ 355 h 457"/>
                    <a:gd name="T24" fmla="*/ 2102 w 2161"/>
                    <a:gd name="T25" fmla="*/ 258 h 457"/>
                    <a:gd name="T26" fmla="*/ 1997 w 2161"/>
                    <a:gd name="T27" fmla="*/ 154 h 457"/>
                    <a:gd name="T28" fmla="*/ 1160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2" name="Freeform 7"/>
                <p:cNvSpPr>
                  <a:spLocks/>
                </p:cNvSpPr>
                <p:nvPr/>
              </p:nvSpPr>
              <p:spPr bwMode="auto">
                <a:xfrm>
                  <a:off x="1865" y="1810"/>
                  <a:ext cx="2340" cy="586"/>
                </a:xfrm>
                <a:custGeom>
                  <a:avLst/>
                  <a:gdLst>
                    <a:gd name="T0" fmla="*/ 506 w 2341"/>
                    <a:gd name="T1" fmla="*/ 448 h 585"/>
                    <a:gd name="T2" fmla="*/ 274 w 2341"/>
                    <a:gd name="T3" fmla="*/ 522 h 585"/>
                    <a:gd name="T4" fmla="*/ 72 w 2341"/>
                    <a:gd name="T5" fmla="*/ 493 h 585"/>
                    <a:gd name="T6" fmla="*/ 5 w 2341"/>
                    <a:gd name="T7" fmla="*/ 380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0 w 2341"/>
                    <a:gd name="T19" fmla="*/ 7 h 585"/>
                    <a:gd name="T20" fmla="*/ 1771 w 2341"/>
                    <a:gd name="T21" fmla="*/ 7 h 585"/>
                    <a:gd name="T22" fmla="*/ 2197 w 2341"/>
                    <a:gd name="T23" fmla="*/ 52 h 585"/>
                    <a:gd name="T24" fmla="*/ 2280 w 2341"/>
                    <a:gd name="T25" fmla="*/ 111 h 585"/>
                    <a:gd name="T26" fmla="*/ 2325 w 2341"/>
                    <a:gd name="T27" fmla="*/ 246 h 585"/>
                    <a:gd name="T28" fmla="*/ 2332 w 2341"/>
                    <a:gd name="T29" fmla="*/ 380 h 585"/>
                    <a:gd name="T30" fmla="*/ 2317 w 2341"/>
                    <a:gd name="T31" fmla="*/ 463 h 585"/>
                    <a:gd name="T32" fmla="*/ 2332 w 2341"/>
                    <a:gd name="T33" fmla="*/ 545 h 585"/>
                    <a:gd name="T34" fmla="*/ 2302 w 2341"/>
                    <a:gd name="T35" fmla="*/ 590 h 585"/>
                    <a:gd name="T36" fmla="*/ 2227 w 2341"/>
                    <a:gd name="T37" fmla="*/ 560 h 585"/>
                    <a:gd name="T38" fmla="*/ 2055 w 2341"/>
                    <a:gd name="T39" fmla="*/ 493 h 585"/>
                    <a:gd name="T40" fmla="*/ 1771 w 2341"/>
                    <a:gd name="T41" fmla="*/ 455 h 585"/>
                    <a:gd name="T42" fmla="*/ 1606 w 2341"/>
                    <a:gd name="T43" fmla="*/ 455 h 585"/>
                    <a:gd name="T44" fmla="*/ 1322 w 2341"/>
                    <a:gd name="T45" fmla="*/ 425 h 585"/>
                    <a:gd name="T46" fmla="*/ 1188 w 2341"/>
                    <a:gd name="T47" fmla="*/ 418 h 585"/>
                    <a:gd name="T48" fmla="*/ 895 w 2341"/>
                    <a:gd name="T49" fmla="*/ 433 h 585"/>
                    <a:gd name="T50" fmla="*/ 671 w 2341"/>
                    <a:gd name="T51" fmla="*/ 418 h 585"/>
                    <a:gd name="T52" fmla="*/ 506 w 2341"/>
                    <a:gd name="T53" fmla="*/ 448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9" name="Freeform 9"/>
              <p:cNvSpPr>
                <a:spLocks/>
              </p:cNvSpPr>
              <p:nvPr/>
            </p:nvSpPr>
            <p:spPr bwMode="auto">
              <a:xfrm>
                <a:off x="3352" y="3074"/>
                <a:ext cx="156" cy="338"/>
              </a:xfrm>
              <a:custGeom>
                <a:avLst/>
                <a:gdLst>
                  <a:gd name="T0" fmla="*/ 83 w 157"/>
                  <a:gd name="T1" fmla="*/ 8 h 337"/>
                  <a:gd name="T2" fmla="*/ 150 w 157"/>
                  <a:gd name="T3" fmla="*/ 202 h 337"/>
                  <a:gd name="T4" fmla="*/ 135 w 157"/>
                  <a:gd name="T5" fmla="*/ 344 h 337"/>
                  <a:gd name="T6" fmla="*/ 0 w 157"/>
                  <a:gd name="T7" fmla="*/ 0 h 337"/>
                  <a:gd name="T8" fmla="*/ 83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0" name="Freeform 10"/>
              <p:cNvSpPr>
                <a:spLocks/>
              </p:cNvSpPr>
              <p:nvPr/>
            </p:nvSpPr>
            <p:spPr bwMode="auto">
              <a:xfrm>
                <a:off x="3306" y="3127"/>
                <a:ext cx="809" cy="397"/>
              </a:xfrm>
              <a:custGeom>
                <a:avLst/>
                <a:gdLst>
                  <a:gd name="T0" fmla="*/ 0 w 808"/>
                  <a:gd name="T1" fmla="*/ 373 h 396"/>
                  <a:gd name="T2" fmla="*/ 105 w 808"/>
                  <a:gd name="T3" fmla="*/ 373 h 396"/>
                  <a:gd name="T4" fmla="*/ 255 w 808"/>
                  <a:gd name="T5" fmla="*/ 313 h 396"/>
                  <a:gd name="T6" fmla="*/ 478 w 808"/>
                  <a:gd name="T7" fmla="*/ 112 h 396"/>
                  <a:gd name="T8" fmla="*/ 307 w 808"/>
                  <a:gd name="T9" fmla="*/ 67 h 396"/>
                  <a:gd name="T10" fmla="*/ 232 w 808"/>
                  <a:gd name="T11" fmla="*/ 22 h 396"/>
                  <a:gd name="T12" fmla="*/ 352 w 808"/>
                  <a:gd name="T13" fmla="*/ 22 h 396"/>
                  <a:gd name="T14" fmla="*/ 531 w 808"/>
                  <a:gd name="T15" fmla="*/ 74 h 396"/>
                  <a:gd name="T16" fmla="*/ 628 w 808"/>
                  <a:gd name="T17" fmla="*/ 0 h 396"/>
                  <a:gd name="T18" fmla="*/ 688 w 808"/>
                  <a:gd name="T19" fmla="*/ 0 h 396"/>
                  <a:gd name="T20" fmla="*/ 583 w 808"/>
                  <a:gd name="T21" fmla="*/ 82 h 396"/>
                  <a:gd name="T22" fmla="*/ 808 w 808"/>
                  <a:gd name="T23" fmla="*/ 134 h 396"/>
                  <a:gd name="T24" fmla="*/ 815 w 808"/>
                  <a:gd name="T25" fmla="*/ 216 h 396"/>
                  <a:gd name="T26" fmla="*/ 523 w 808"/>
                  <a:gd name="T27" fmla="*/ 134 h 396"/>
                  <a:gd name="T28" fmla="*/ 344 w 808"/>
                  <a:gd name="T29" fmla="*/ 298 h 396"/>
                  <a:gd name="T30" fmla="*/ 277 w 808"/>
                  <a:gd name="T31" fmla="*/ 351 h 396"/>
                  <a:gd name="T32" fmla="*/ 157 w 808"/>
                  <a:gd name="T33" fmla="*/ 403 h 396"/>
                  <a:gd name="T34" fmla="*/ 0 w 808"/>
                  <a:gd name="T35" fmla="*/ 373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grpSp>
      </p:grpSp>
      <p:sp>
        <p:nvSpPr>
          <p:cNvPr id="47207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47207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CFDC43C-FA3F-2A4A-B0D1-EDAA70D8A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4121"/>
      </p:ext>
    </p:extLst>
  </p:cSld>
  <p:clrMapOvr>
    <a:masterClrMapping/>
  </p:clrMapOvr>
  <p:transition>
    <p:fade thruBlk="1"/>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6C0CE5-1D0E-DD4B-82BC-90B907025E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21444"/>
      </p:ext>
    </p:extLst>
  </p:cSld>
  <p:clrMapOvr>
    <a:masterClrMapping/>
  </p:clrMapOvr>
  <p:transition>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F5F8A706-EF35-C24A-ADFE-C82841FF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77059"/>
      </p:ext>
    </p:extLst>
  </p:cSld>
  <p:clrMapOvr>
    <a:masterClrMapping/>
  </p:clrMapOvr>
  <p:transition>
    <p:fade thruBlk="1"/>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F412E9B-3E2B-D642-BBA6-6659079630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8593015"/>
      </p:ext>
    </p:extLst>
  </p:cSld>
  <p:clrMapOvr>
    <a:masterClrMapping/>
  </p:clrMapOvr>
  <p:transition>
    <p:fade thruBlk="1"/>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1FB56A59-9C20-F741-8CBB-C13C4598D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711601"/>
      </p:ext>
    </p:extLst>
  </p:cSld>
  <p:clrMapOvr>
    <a:masterClrMapping/>
  </p:clrMapOvr>
  <p:transition>
    <p:fade thruBlk="1"/>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562287AB-A686-B84E-AA23-2F6CA1ED16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8884649"/>
      </p:ext>
    </p:extLst>
  </p:cSld>
  <p:clrMapOvr>
    <a:masterClrMapping/>
  </p:clrMapOvr>
  <p:transition>
    <p:fade thruBlk="1"/>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ED88DF36-966F-C546-B869-6141272396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7468491"/>
      </p:ext>
    </p:extLst>
  </p:cSld>
  <p:clrMapOvr>
    <a:masterClrMapping/>
  </p:clrMapOvr>
  <p:transition>
    <p:fade thruBlk="1"/>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D8DE4425-7893-4645-9B61-D0926231BF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339747"/>
      </p:ext>
    </p:extLst>
  </p:cSld>
  <p:clrMapOvr>
    <a:masterClrMapping/>
  </p:clrMapOvr>
  <p:transition>
    <p:fade thruBlk="1"/>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E65095F2-0A43-0749-BF34-2ED5F30D81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334114"/>
      </p:ext>
    </p:extLst>
  </p:cSld>
  <p:clrMapOvr>
    <a:masterClrMapping/>
  </p:clrMapOvr>
  <p:transition>
    <p:fade thruBlk="1"/>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9C64B1B-19CA-5547-BACF-22E7A0F19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632369"/>
      </p:ext>
    </p:extLst>
  </p:cSld>
  <p:clrMapOvr>
    <a:masterClrMapping/>
  </p:clrMapOvr>
  <p:transition>
    <p:fade thruBlk="1"/>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CDE2824-5A86-F340-8B4A-436C3B6789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757950"/>
      </p:ext>
    </p:extLst>
  </p:cSld>
  <p:clrMapOvr>
    <a:masterClrMapping/>
  </p:clrMapOvr>
  <p:transition>
    <p:fade thruBlk="1"/>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1838093"/>
      </p:ext>
    </p:extLst>
  </p:cSld>
  <p:clrMapOvr>
    <a:masterClrMapping/>
  </p:clrMapOvr>
  <p:transition>
    <p:wheel spokes="0"/>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090137"/>
      </p:ext>
    </p:extLst>
  </p:cSld>
  <p:clrMapOvr>
    <a:masterClrMapping/>
  </p:clrMapOvr>
  <p:transition>
    <p:wheel spokes="0"/>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97902973"/>
      </p:ext>
    </p:extLst>
  </p:cSld>
  <p:clrMapOvr>
    <a:masterClrMapping/>
  </p:clrMapOvr>
  <p:transition>
    <p:wheel spokes="0"/>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1585277"/>
      </p:ext>
    </p:extLst>
  </p:cSld>
  <p:clrMapOvr>
    <a:masterClrMapping/>
  </p:clrMapOvr>
  <p:transition>
    <p:wheel spokes="0"/>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129148"/>
      </p:ext>
    </p:extLst>
  </p:cSld>
  <p:clrMapOvr>
    <a:masterClrMapping/>
  </p:clrMapOvr>
  <p:transition>
    <p:wheel spokes="0"/>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41924579"/>
      </p:ext>
    </p:extLst>
  </p:cSld>
  <p:clrMapOvr>
    <a:masterClrMapping/>
  </p:clrMapOvr>
  <p:transition>
    <p:wheel spokes="0"/>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847350"/>
      </p:ext>
    </p:extLst>
  </p:cSld>
  <p:clrMapOvr>
    <a:masterClrMapping/>
  </p:clrMapOvr>
  <p:transition>
    <p:wheel spokes="0"/>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4235827"/>
      </p:ext>
    </p:extLst>
  </p:cSld>
  <p:clrMapOvr>
    <a:masterClrMapping/>
  </p:clrMapOvr>
  <p:transition>
    <p:wheel spokes="0"/>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7075873"/>
      </p:ext>
    </p:extLst>
  </p:cSld>
  <p:clrMapOvr>
    <a:masterClrMapping/>
  </p:clrMapOvr>
  <p:transition>
    <p:wheel spokes="0"/>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414604"/>
      </p:ext>
    </p:extLst>
  </p:cSld>
  <p:clrMapOvr>
    <a:masterClrMapping/>
  </p:clrMapOvr>
  <p:transition>
    <p:wheel spokes="0"/>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0194736"/>
      </p:ext>
    </p:extLst>
  </p:cSld>
  <p:clrMapOvr>
    <a:masterClrMapping/>
  </p:clrMapOvr>
  <p:transition>
    <p:wheel spokes="0"/>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2677995"/>
      </p:ext>
    </p:extLst>
  </p:cSld>
  <p:clrMapOvr>
    <a:masterClrMapping/>
  </p:clrMapOvr>
  <p:transition>
    <p:wheel spokes="0"/>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6356054"/>
      </p:ext>
    </p:extLst>
  </p:cSld>
  <p:clrMapOvr>
    <a:masterClrMapping/>
  </p:clrMapOvr>
  <p:transition>
    <p:wheel spokes="0"/>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8447061"/>
      </p:ext>
    </p:extLst>
  </p:cSld>
  <p:clrMapOvr>
    <a:masterClrMapping/>
  </p:clrMapOvr>
  <p:transition>
    <p:wheel spokes="0"/>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96686"/>
      </p:ext>
    </p:extLst>
  </p:cSld>
  <p:clrMapOvr>
    <a:masterClrMapping/>
  </p:clrMapOvr>
  <p:transition>
    <p:wheel spokes="0"/>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5947310"/>
      </p:ext>
    </p:extLst>
  </p:cSld>
  <p:clrMapOvr>
    <a:masterClrMapping/>
  </p:clrMapOvr>
  <p:transition>
    <p:wheel spokes="0"/>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738809332"/>
      </p:ext>
    </p:extLst>
  </p:cSld>
  <p:clrMapOvr>
    <a:masterClrMapping/>
  </p:clrMapOvr>
  <p:transition>
    <p:wheel spokes="0"/>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1539866"/>
      </p:ext>
    </p:extLst>
  </p:cSld>
  <p:clrMapOvr>
    <a:masterClrMapping/>
  </p:clrMapOvr>
  <p:transition>
    <p:wheel spokes="0"/>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59111409"/>
      </p:ext>
    </p:extLst>
  </p:cSld>
  <p:clrMapOvr>
    <a:masterClrMapping/>
  </p:clrMapOvr>
  <p:transition>
    <p:wheel spokes="0"/>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6185612"/>
      </p:ext>
    </p:extLst>
  </p:cSld>
  <p:clrMapOvr>
    <a:masterClrMapping/>
  </p:clrMapOvr>
  <p:transition>
    <p:wheel spokes="0"/>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5984960"/>
      </p:ext>
    </p:extLst>
  </p:cSld>
  <p:clrMapOvr>
    <a:masterClrMapping/>
  </p:clrMapOvr>
  <p:transition>
    <p:wheel spokes="0"/>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040944"/>
      </p:ext>
    </p:extLst>
  </p:cSld>
  <p:clrMapOvr>
    <a:masterClrMapping/>
  </p:clrMapOvr>
  <p:transition>
    <p:wheel spokes="0"/>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94519947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5434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73789757"/>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686255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0955839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0966365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09547216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323009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29099349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1860074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9223487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2/23/24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2/23/24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2/23/24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960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935972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74329980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80059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4634700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7369771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78816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4797687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0033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544084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31774287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09774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70852352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6736438"/>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148871"/>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209217"/>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779269"/>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311489"/>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49941506"/>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963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8830320"/>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13360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014246"/>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705242"/>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78902266"/>
      </p:ext>
    </p:extLst>
  </p:cSld>
  <p:clrMapOvr>
    <a:masterClrMapping/>
  </p:clrMapOvr>
  <p:transition spd="med">
    <p:cu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8252390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50748467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40763856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4902651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893988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4899406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909194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2/23/24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61133565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18635305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2411584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13487003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6935244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3948528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05453832"/>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2/23/24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50345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7415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2/23/24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4285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835357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7739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9238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148806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904430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224139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0976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02253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4638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2/23/24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88177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eaLnBrk="0" hangingPunct="0"/>
                <a:endParaRPr lang="en-US" sz="1400">
                  <a:solidFill>
                    <a:srgbClr val="000000"/>
                  </a:solidFill>
                  <a:latin typeface="Arial Narrow"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13776671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4585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00688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3881246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66503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4098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6482047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783753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076613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2/23/24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269108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6289673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61995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2/23/24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2/23/24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2/23/24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2/23/24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2/23/24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2/23/24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2/23/24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76AC4F6-7A22-0F4A-BB85-25F5D915C19A}" type="slidenum">
              <a:rPr lang="en-US"/>
              <a:pPr>
                <a:defRPr/>
              </a:pPr>
              <a:t>‹#›</a:t>
            </a:fld>
            <a:endParaRPr lang="en-US"/>
          </a:p>
        </p:txBody>
      </p:sp>
    </p:spTree>
    <p:extLst>
      <p:ext uri="{BB962C8B-B14F-4D97-AF65-F5344CB8AC3E}">
        <p14:creationId xmlns:p14="http://schemas.microsoft.com/office/powerpoint/2010/main" val="297217858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40E5E89-1EDB-3C40-A9CE-10589A30C3A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653184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FBE65EB5-CD39-C847-BCCC-CC2DF25A48B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978798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831101A-8964-D641-8969-FA5E3644C000}"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0402728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F55A4571-DC85-834A-84EA-F92397C2433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734845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2682791B-0B71-BF42-97C1-086F3091C2A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29933416"/>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DC6CE1D4-67D0-BE4C-8A9E-D9FE59072F34}"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9785759"/>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066A153C-BF77-0A4D-B624-93E8F45436F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948127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69C57B7-7943-3A43-B217-A1C690F6FAD8}"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33486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4C325780-8647-D64D-91A9-A110F2D3C7BA}"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0613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B341E19-1A6B-384B-8222-D4C13200137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773987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FC357C6-5A4F-4E47-A3FB-B124B6209E9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033777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44890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7297420"/>
      </p:ext>
    </p:extLst>
  </p:cSld>
  <p:clrMapOvr>
    <a:masterClrMapping/>
  </p:clrMapOvr>
  <p:transition>
    <p:wheel spokes="0"/>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2474051"/>
      </p:ext>
    </p:extLst>
  </p:cSld>
  <p:clrMapOvr>
    <a:masterClrMapping/>
  </p:clrMapOvr>
  <p:transition>
    <p:wheel spokes="0"/>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39882245"/>
      </p:ext>
    </p:extLst>
  </p:cSld>
  <p:clrMapOvr>
    <a:masterClrMapping/>
  </p:clrMapOvr>
  <p:transition>
    <p:wheel spokes="0"/>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839"/>
      </p:ext>
    </p:extLst>
  </p:cSld>
  <p:clrMapOvr>
    <a:masterClrMapping/>
  </p:clrMapOvr>
  <p:transition>
    <p:wheel spokes="0"/>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252084"/>
      </p:ext>
    </p:extLst>
  </p:cSld>
  <p:clrMapOvr>
    <a:masterClrMapping/>
  </p:clrMapOvr>
  <p:transition>
    <p:wheel spokes="0"/>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5678062"/>
      </p:ext>
    </p:extLst>
  </p:cSld>
  <p:clrMapOvr>
    <a:masterClrMapping/>
  </p:clrMapOvr>
  <p:transition>
    <p:wheel spokes="0"/>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925796"/>
      </p:ext>
    </p:extLst>
  </p:cSld>
  <p:clrMapOvr>
    <a:masterClrMapping/>
  </p:clrMapOvr>
  <p:transition>
    <p:wheel spokes="0"/>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42916324"/>
      </p:ext>
    </p:extLst>
  </p:cSld>
  <p:clrMapOvr>
    <a:masterClrMapping/>
  </p:clrMapOvr>
  <p:transition>
    <p:wheel spokes="0"/>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8456989"/>
      </p:ext>
    </p:extLst>
  </p:cSld>
  <p:clrMapOvr>
    <a:masterClrMapping/>
  </p:clrMapOvr>
  <p:transition>
    <p:wheel spokes="0"/>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783376"/>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178701"/>
      </p:ext>
    </p:extLst>
  </p:cSld>
  <p:clrMapOvr>
    <a:masterClrMapping/>
  </p:clrMapOvr>
  <p:transition>
    <p:wheel spokes="0"/>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8519953"/>
      </p:ext>
    </p:extLst>
  </p:cSld>
  <p:clrMapOvr>
    <a:masterClrMapping/>
  </p:clrMapOvr>
  <p:transition>
    <p:wheel spokes="0"/>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0295"/>
      </p:ext>
    </p:extLst>
  </p:cSld>
  <p:clrMapOvr>
    <a:masterClrMapping/>
  </p:clrMapOvr>
  <p:transition>
    <p:wheel spokes="0"/>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22999941"/>
      </p:ext>
    </p:extLst>
  </p:cSld>
  <p:clrMapOvr>
    <a:masterClrMapping/>
  </p:clrMapOvr>
  <p:transition>
    <p:wheel spokes="0"/>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9212124"/>
      </p:ext>
    </p:extLst>
  </p:cSld>
  <p:clrMapOvr>
    <a:masterClrMapping/>
  </p:clrMapOvr>
  <p:transition>
    <p:wheel spokes="0"/>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395303"/>
      </p:ext>
    </p:extLst>
  </p:cSld>
  <p:clrMapOvr>
    <a:masterClrMapping/>
  </p:clrMapOvr>
  <p:transition>
    <p:wheel spokes="0"/>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56450779"/>
      </p:ext>
    </p:extLst>
  </p:cSld>
  <p:clrMapOvr>
    <a:masterClrMapping/>
  </p:clrMapOvr>
  <p:transition>
    <p:wheel spokes="0"/>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930065"/>
      </p:ext>
    </p:extLst>
  </p:cSld>
  <p:clrMapOvr>
    <a:masterClrMapping/>
  </p:clrMapOvr>
  <p:transition>
    <p:wheel spokes="0"/>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9913439"/>
      </p:ext>
    </p:extLst>
  </p:cSld>
  <p:clrMapOvr>
    <a:masterClrMapping/>
  </p:clrMapOvr>
  <p:transition>
    <p:wheel spokes="0"/>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33949728"/>
      </p:ext>
    </p:extLst>
  </p:cSld>
  <p:clrMapOvr>
    <a:masterClrMapping/>
  </p:clrMapOvr>
  <p:transition>
    <p:wheel spokes="0"/>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171286"/>
      </p:ext>
    </p:extLst>
  </p:cSld>
  <p:clrMapOvr>
    <a:masterClrMapping/>
  </p:clrMapOvr>
  <p:transition>
    <p:wheel spokes="0"/>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411198"/>
      </p:ext>
    </p:extLst>
  </p:cSld>
  <p:clrMapOvr>
    <a:masterClrMapping/>
  </p:clrMapOvr>
  <p:transition>
    <p:wheel spokes="0"/>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66703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267461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231109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192657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063377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38103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867311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9318453"/>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72049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12928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0300102"/>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685236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34775851"/>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40376006"/>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082719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2/23/24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07811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2/23/24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943984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2/23/24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098632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92464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2/23/24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18791585"/>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698425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2/23/24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5295785"/>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5657691"/>
      </p:ext>
    </p:extLst>
  </p:cSld>
  <p:clrMapOvr>
    <a:masterClrMapping/>
  </p:clrMapOvr>
  <p:transition spd="med">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1678607"/>
      </p:ext>
    </p:extLst>
  </p:cSld>
  <p:clrMapOvr>
    <a:masterClrMapping/>
  </p:clrMapOvr>
  <p:transition spd="med">
    <p:fade/>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96699891"/>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288604"/>
      </p:ext>
    </p:extLst>
  </p:cSld>
  <p:clrMapOvr>
    <a:masterClrMapping/>
  </p:clrMapOvr>
  <p:transition spd="med">
    <p:fade/>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1498729"/>
      </p:ext>
    </p:extLst>
  </p:cSld>
  <p:clrMapOvr>
    <a:masterClrMapping/>
  </p:clrMapOvr>
  <p:transition spd="med">
    <p:fade/>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50670149"/>
      </p:ext>
    </p:extLst>
  </p:cSld>
  <p:clrMapOvr>
    <a:masterClrMapping/>
  </p:clrMapOvr>
  <p:transition spd="med">
    <p:fade/>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987838"/>
      </p:ext>
    </p:extLst>
  </p:cSld>
  <p:clrMapOvr>
    <a:masterClrMapping/>
  </p:clrMapOvr>
  <p:transition spd="med">
    <p:fade/>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875538"/>
      </p:ext>
    </p:extLst>
  </p:cSld>
  <p:clrMapOvr>
    <a:masterClrMapping/>
  </p:clrMapOvr>
  <p:transition spd="med">
    <p:fade/>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46178562"/>
      </p:ext>
    </p:extLst>
  </p:cSld>
  <p:clrMapOvr>
    <a:masterClrMapping/>
  </p:clrMapOvr>
  <p:transition spd="med">
    <p:fade/>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7825046"/>
      </p:ext>
    </p:extLst>
  </p:cSld>
  <p:clrMapOvr>
    <a:masterClrMapping/>
  </p:clrMapOvr>
  <p:transition spd="med">
    <p:fade/>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069929"/>
      </p:ext>
    </p:extLst>
  </p:cSld>
  <p:clrMapOvr>
    <a:masterClrMapping/>
  </p:clrMapOvr>
  <p:transition spd="med">
    <p:fade/>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74805559"/>
      </p:ext>
    </p:extLst>
  </p:cSld>
  <p:clrMapOvr>
    <a:masterClrMapping/>
  </p:clrMapOvr>
  <p:transition spd="med">
    <p:cut/>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23/02/24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86523582"/>
      </p:ext>
    </p:extLst>
  </p:cSld>
  <p:clrMapOvr>
    <a:overrideClrMapping bg1="dk1" tx1="lt1" bg2="dk2" tx2="lt2" accent1="accent1" accent2="accent2" accent3="accent3" accent4="accent4" accent5="accent5" accent6="accent6" hlink="hlink" folHlink="folHlink"/>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23/02/24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99461962"/>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23/02/24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07057152"/>
      </p:ext>
    </p:extLst>
  </p:cSld>
  <p:clrMapOvr>
    <a:overrideClrMapping bg1="lt1" tx1="dk1" bg2="lt2" tx2="dk2" accent1="accent1" accent2="accent2" accent3="accent3" accent4="accent4" accent5="accent5" accent6="accent6" hlink="hlink" folHlink="folHlink"/>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23/02/24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3445890"/>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23/02/24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66974395"/>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23/02/24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023934542"/>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23/02/24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36789162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23/02/24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429477888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23/02/24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10067914"/>
      </p:ext>
    </p:extLst>
  </p:cSld>
  <p:clrMapOvr>
    <a:overrideClrMapping bg1="lt1" tx1="dk1" bg2="lt2" tx2="dk2" accent1="accent1" accent2="accent2" accent3="accent3" accent4="accent4" accent5="accent5" accent6="accent6" hlink="hlink" folHlink="folHlink"/>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23/02/24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41433278"/>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23/02/24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34233448"/>
      </p:ext>
    </p:extLst>
  </p:cSld>
  <p:clrMapOvr>
    <a:overrideClrMapping bg1="lt1" tx1="dk1" bg2="lt2" tx2="dk2" accent1="accent1" accent2="accent2" accent3="accent3" accent4="accent4" accent5="accent5" accent6="accent6" hlink="hlink" folHlink="folHlink"/>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590673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367536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1640639"/>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1811431"/>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2767623"/>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653932"/>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48918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488064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35351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36531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751910"/>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367614839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136495219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98731662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9726411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067343452"/>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2112543522"/>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1509432186"/>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9196568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05207625"/>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980194346"/>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238575156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6236424"/>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9987054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0638549"/>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1024072"/>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2058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072055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64319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1937438"/>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96830521"/>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528672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556163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41345712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714596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91869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8673233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20581815"/>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281293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9802391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15847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65355404"/>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6900756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8795200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2077976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92614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3942899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0263450"/>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680336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1177898"/>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308425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542591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7483325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5062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92023311"/>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634679"/>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028663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5247443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150282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65983284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388883966"/>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3247446951"/>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307569120"/>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34201433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32068098"/>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656426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816200996"/>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40448227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3831600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9358217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1639409027"/>
      </p:ext>
    </p:extLst>
  </p:cSld>
  <p:clrMapOvr>
    <a:masterClrMapping/>
  </p:clrMapOvr>
  <p:transition spd="med">
    <p:randomBar dir="vert"/>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775501150"/>
      </p:ext>
    </p:extLst>
  </p:cSld>
  <p:clrMapOvr>
    <a:masterClrMapping/>
  </p:clrMapOvr>
  <p:transition spd="med">
    <p:randomBar dir="vert"/>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974000892"/>
      </p:ext>
    </p:extLst>
  </p:cSld>
  <p:clrMapOvr>
    <a:masterClrMapping/>
  </p:clrMapOvr>
  <p:transition spd="med">
    <p:randomBar dir="vert"/>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656513662"/>
      </p:ext>
    </p:extLst>
  </p:cSld>
  <p:clrMapOvr>
    <a:masterClrMapping/>
  </p:clrMapOvr>
  <p:transition spd="med">
    <p:randomBar dir="vert"/>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826914520"/>
      </p:ext>
    </p:extLst>
  </p:cSld>
  <p:clrMapOvr>
    <a:masterClrMapping/>
  </p:clrMapOvr>
  <p:transition spd="med">
    <p:randomBar dir="vert"/>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398326751"/>
      </p:ext>
    </p:extLst>
  </p:cSld>
  <p:clrMapOvr>
    <a:masterClrMapping/>
  </p:clrMapOvr>
  <p:transition spd="med">
    <p:randomBar dir="vert"/>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075948407"/>
      </p:ext>
    </p:extLst>
  </p:cSld>
  <p:clrMapOvr>
    <a:masterClrMapping/>
  </p:clrMapOvr>
  <p:transition spd="med">
    <p:randomBar dir="vert"/>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853218042"/>
      </p:ext>
    </p:extLst>
  </p:cSld>
  <p:clrMapOvr>
    <a:masterClrMapping/>
  </p:clrMapOvr>
  <p:transition spd="med">
    <p:randomBar dir="vert"/>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829700730"/>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408985279"/>
      </p:ext>
    </p:extLst>
  </p:cSld>
  <p:clrMapOvr>
    <a:masterClrMapping/>
  </p:clrMapOvr>
  <p:transition spd="med">
    <p:randomBar dir="vert"/>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2966361204"/>
      </p:ext>
    </p:extLst>
  </p:cSld>
  <p:clrMapOvr>
    <a:masterClrMapping/>
  </p:clrMapOvr>
  <p:transition spd="med">
    <p:randomBar dir="vert"/>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90751643"/>
      </p:ext>
    </p:extLst>
  </p:cSld>
  <p:clrMapOvr>
    <a:masterClrMapping/>
  </p:clrMapOvr>
  <p:transition spd="med">
    <p:randomBar dir="vert"/>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8789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515545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893762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54610540"/>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7054080"/>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788973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27144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10509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679313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345115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746770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75854571"/>
      </p:ext>
    </p:extLst>
  </p:cSld>
  <p:clrMapOvr>
    <a:masterClrMapping/>
  </p:clrMapOvr>
  <p:transition spd="med">
    <p:fade/>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523497"/>
      </p:ext>
    </p:extLst>
  </p:cSld>
  <p:clrMapOvr>
    <a:masterClrMapping/>
  </p:clrMapOvr>
  <p:transition spd="med">
    <p:fade/>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9151677"/>
      </p:ext>
    </p:extLst>
  </p:cSld>
  <p:clrMapOvr>
    <a:masterClrMapping/>
  </p:clrMapOvr>
  <p:transition spd="med">
    <p:fade/>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723181"/>
      </p:ext>
    </p:extLst>
  </p:cSld>
  <p:clrMapOvr>
    <a:masterClrMapping/>
  </p:clrMapOvr>
  <p:transition spd="med">
    <p:fade/>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617925"/>
      </p:ext>
    </p:extLst>
  </p:cSld>
  <p:clrMapOvr>
    <a:masterClrMapping/>
  </p:clrMapOvr>
  <p:transition spd="med">
    <p:fade/>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851353"/>
      </p:ext>
    </p:extLst>
  </p:cSld>
  <p:clrMapOvr>
    <a:masterClrMapping/>
  </p:clrMapOvr>
  <p:transition spd="med">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436846"/>
      </p:ext>
    </p:extLst>
  </p:cSld>
  <p:clrMapOvr>
    <a:masterClrMapping/>
  </p:clrMapOvr>
  <p:transition spd="med">
    <p:fade/>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2726540"/>
      </p:ext>
    </p:extLst>
  </p:cSld>
  <p:clrMapOvr>
    <a:masterClrMapping/>
  </p:clrMapOvr>
  <p:transition spd="med">
    <p:fade/>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1849680"/>
      </p:ext>
    </p:extLst>
  </p:cSld>
  <p:clrMapOvr>
    <a:masterClrMapping/>
  </p:clrMapOvr>
  <p:transition spd="med">
    <p:fade/>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79481"/>
      </p:ext>
    </p:extLst>
  </p:cSld>
  <p:clrMapOvr>
    <a:masterClrMapping/>
  </p:clrMapOvr>
  <p:transition spd="med">
    <p:fade/>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201684"/>
      </p:ext>
    </p:extLst>
  </p:cSld>
  <p:clrMapOvr>
    <a:masterClrMapping/>
  </p:clrMapOvr>
  <p:transition spd="med">
    <p:fade/>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804987754"/>
      </p:ext>
    </p:extLst>
  </p:cSld>
  <p:clrMapOvr>
    <a:masterClrMapping/>
  </p:clrMapOvr>
  <p:transition spd="med">
    <p:cut/>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750319475"/>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1284024614"/>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186029096"/>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387831009"/>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9209243"/>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749195475"/>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883766788"/>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955066707"/>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1689284888"/>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637229236"/>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394890350"/>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986442167"/>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946185309"/>
      </p:ext>
    </p:extLst>
  </p:cSld>
  <p:clrMapOvr>
    <a:masterClrMapping/>
  </p:clrMapOvr>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1682955211"/>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1.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image" Target="../media/image2.jpeg"/><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image" Target="../media/image3.jpeg"/><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6.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image" Target="../media/image4.pn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6" Type="http://schemas.openxmlformats.org/officeDocument/2006/relationships/image" Target="../media/image7.png"/><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image" Target="../media/image6.png"/><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8.pn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41.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2.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3.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4.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5.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6.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4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6" Type="http://schemas.openxmlformats.org/officeDocument/2006/relationships/image" Target="../media/image12.png"/><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5" Type="http://schemas.openxmlformats.org/officeDocument/2006/relationships/image" Target="../media/image11.png"/><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10.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51.xml"/><Relationship Id="rId1" Type="http://schemas.openxmlformats.org/officeDocument/2006/relationships/slideLayout" Target="../slideLayouts/slideLayout5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2.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3.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5.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theme" Target="../theme/theme57.xml"/><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0.xml"/><Relationship Id="rId13" Type="http://schemas.openxmlformats.org/officeDocument/2006/relationships/slideLayout" Target="../slideLayouts/slideLayout625.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slideLayout" Target="../slideLayouts/slideLayout624.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9.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theme" Target="../theme/theme60.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slideLayout" Target="../slideLayouts/slideLayout649.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1.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theme" Target="../theme/theme61.xml"/><Relationship Id="rId1" Type="http://schemas.openxmlformats.org/officeDocument/2006/relationships/slideLayout" Target="../slideLayouts/slideLayout650.xml"/></Relationships>
</file>

<file path=ppt/slideMasters/_rels/slideMaster62.xml.rels><?xml version="1.0" encoding="UTF-8" standalone="yes"?>
<Relationships xmlns="http://schemas.openxmlformats.org/package/2006/relationships"><Relationship Id="rId3" Type="http://schemas.openxmlformats.org/officeDocument/2006/relationships/slideLayout" Target="../slideLayouts/slideLayout653.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1.xml"/><Relationship Id="rId13" Type="http://schemas.openxmlformats.org/officeDocument/2006/relationships/slideLayout" Target="../slideLayouts/slideLayout666.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slideLayout" Target="../slideLayouts/slideLayout665.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 Id="rId14" Type="http://schemas.openxmlformats.org/officeDocument/2006/relationships/theme" Target="../theme/theme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4.xml"/><Relationship Id="rId3" Type="http://schemas.openxmlformats.org/officeDocument/2006/relationships/slideLayout" Target="../slideLayouts/slideLayout669.xml"/><Relationship Id="rId7" Type="http://schemas.openxmlformats.org/officeDocument/2006/relationships/slideLayout" Target="../slideLayouts/slideLayout673.xml"/><Relationship Id="rId12" Type="http://schemas.openxmlformats.org/officeDocument/2006/relationships/theme" Target="../theme/theme64.xml"/><Relationship Id="rId2" Type="http://schemas.openxmlformats.org/officeDocument/2006/relationships/slideLayout" Target="../slideLayouts/slideLayout668.xml"/><Relationship Id="rId1" Type="http://schemas.openxmlformats.org/officeDocument/2006/relationships/slideLayout" Target="../slideLayouts/slideLayout667.xml"/><Relationship Id="rId6" Type="http://schemas.openxmlformats.org/officeDocument/2006/relationships/slideLayout" Target="../slideLayouts/slideLayout672.xml"/><Relationship Id="rId11" Type="http://schemas.openxmlformats.org/officeDocument/2006/relationships/slideLayout" Target="../slideLayouts/slideLayout677.xml"/><Relationship Id="rId5" Type="http://schemas.openxmlformats.org/officeDocument/2006/relationships/slideLayout" Target="../slideLayouts/slideLayout671.xml"/><Relationship Id="rId10" Type="http://schemas.openxmlformats.org/officeDocument/2006/relationships/slideLayout" Target="../slideLayouts/slideLayout676.xml"/><Relationship Id="rId4" Type="http://schemas.openxmlformats.org/officeDocument/2006/relationships/slideLayout" Target="../slideLayouts/slideLayout670.xml"/><Relationship Id="rId9" Type="http://schemas.openxmlformats.org/officeDocument/2006/relationships/slideLayout" Target="../slideLayouts/slideLayout67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5.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theme" Target="../theme/theme6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08.xml"/><Relationship Id="rId13" Type="http://schemas.openxmlformats.org/officeDocument/2006/relationships/theme" Target="../theme/theme67.xml"/><Relationship Id="rId3" Type="http://schemas.openxmlformats.org/officeDocument/2006/relationships/slideLayout" Target="../slideLayouts/slideLayout703.xml"/><Relationship Id="rId7" Type="http://schemas.openxmlformats.org/officeDocument/2006/relationships/slideLayout" Target="../slideLayouts/slideLayout707.xml"/><Relationship Id="rId12" Type="http://schemas.openxmlformats.org/officeDocument/2006/relationships/slideLayout" Target="../slideLayouts/slideLayout712.xml"/><Relationship Id="rId2" Type="http://schemas.openxmlformats.org/officeDocument/2006/relationships/slideLayout" Target="../slideLayouts/slideLayout702.xml"/><Relationship Id="rId1" Type="http://schemas.openxmlformats.org/officeDocument/2006/relationships/slideLayout" Target="../slideLayouts/slideLayout701.xml"/><Relationship Id="rId6" Type="http://schemas.openxmlformats.org/officeDocument/2006/relationships/slideLayout" Target="../slideLayouts/slideLayout706.xml"/><Relationship Id="rId11" Type="http://schemas.openxmlformats.org/officeDocument/2006/relationships/slideLayout" Target="../slideLayouts/slideLayout711.xml"/><Relationship Id="rId5" Type="http://schemas.openxmlformats.org/officeDocument/2006/relationships/slideLayout" Target="../slideLayouts/slideLayout705.xml"/><Relationship Id="rId10" Type="http://schemas.openxmlformats.org/officeDocument/2006/relationships/slideLayout" Target="../slideLayouts/slideLayout710.xml"/><Relationship Id="rId4" Type="http://schemas.openxmlformats.org/officeDocument/2006/relationships/slideLayout" Target="../slideLayouts/slideLayout704.xml"/><Relationship Id="rId9" Type="http://schemas.openxmlformats.org/officeDocument/2006/relationships/slideLayout" Target="../slideLayouts/slideLayout709.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71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1.xml"/><Relationship Id="rId13" Type="http://schemas.openxmlformats.org/officeDocument/2006/relationships/image" Target="../media/image15.jpeg"/><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theme" Target="../theme/theme69.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2.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70.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3.xml"/><Relationship Id="rId13" Type="http://schemas.openxmlformats.org/officeDocument/2006/relationships/image" Target="../media/image16.jpeg"/><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1.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4.xml"/><Relationship Id="rId13" Type="http://schemas.openxmlformats.org/officeDocument/2006/relationships/image" Target="../media/image17.jpeg"/><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72.xml"/><Relationship Id="rId17" Type="http://schemas.openxmlformats.org/officeDocument/2006/relationships/image" Target="../media/image21.png"/><Relationship Id="rId2" Type="http://schemas.openxmlformats.org/officeDocument/2006/relationships/slideLayout" Target="../slideLayouts/slideLayout748.xml"/><Relationship Id="rId16" Type="http://schemas.openxmlformats.org/officeDocument/2006/relationships/image" Target="../media/image20.png"/><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5" Type="http://schemas.openxmlformats.org/officeDocument/2006/relationships/image" Target="../media/image19.png"/><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 Id="rId14" Type="http://schemas.openxmlformats.org/officeDocument/2006/relationships/image" Target="../media/image18.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3.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74.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75.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98.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theme" Target="../theme/theme76.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09.xml"/><Relationship Id="rId13" Type="http://schemas.openxmlformats.org/officeDocument/2006/relationships/image" Target="../media/image22.emf"/><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7.xml"/><Relationship Id="rId17" Type="http://schemas.openxmlformats.org/officeDocument/2006/relationships/image" Target="../media/image26.png"/><Relationship Id="rId2" Type="http://schemas.openxmlformats.org/officeDocument/2006/relationships/slideLayout" Target="../slideLayouts/slideLayout803.xml"/><Relationship Id="rId16" Type="http://schemas.openxmlformats.org/officeDocument/2006/relationships/image" Target="../media/image25.png"/><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5" Type="http://schemas.openxmlformats.org/officeDocument/2006/relationships/image" Target="../media/image24.png"/><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 Id="rId14" Type="http://schemas.openxmlformats.org/officeDocument/2006/relationships/image" Target="../media/image23.png"/></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81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1.xml"/><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theme" Target="../theme/theme79.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80.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3.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theme" Target="../theme/theme81.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4.xml"/><Relationship Id="rId13" Type="http://schemas.openxmlformats.org/officeDocument/2006/relationships/theme" Target="../theme/theme82.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slideLayout" Target="../slideLayouts/slideLayout858.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6.xml"/><Relationship Id="rId3" Type="http://schemas.openxmlformats.org/officeDocument/2006/relationships/slideLayout" Target="../slideLayouts/slideLayout861.xml"/><Relationship Id="rId7" Type="http://schemas.openxmlformats.org/officeDocument/2006/relationships/slideLayout" Target="../slideLayouts/slideLayout865.xml"/><Relationship Id="rId12" Type="http://schemas.openxmlformats.org/officeDocument/2006/relationships/theme" Target="../theme/theme83.xml"/><Relationship Id="rId2" Type="http://schemas.openxmlformats.org/officeDocument/2006/relationships/slideLayout" Target="../slideLayouts/slideLayout860.xml"/><Relationship Id="rId1" Type="http://schemas.openxmlformats.org/officeDocument/2006/relationships/slideLayout" Target="../slideLayouts/slideLayout859.xml"/><Relationship Id="rId6" Type="http://schemas.openxmlformats.org/officeDocument/2006/relationships/slideLayout" Target="../slideLayouts/slideLayout864.xml"/><Relationship Id="rId11" Type="http://schemas.openxmlformats.org/officeDocument/2006/relationships/slideLayout" Target="../slideLayouts/slideLayout869.xml"/><Relationship Id="rId5" Type="http://schemas.openxmlformats.org/officeDocument/2006/relationships/slideLayout" Target="../slideLayouts/slideLayout863.xml"/><Relationship Id="rId10" Type="http://schemas.openxmlformats.org/officeDocument/2006/relationships/slideLayout" Target="../slideLayouts/slideLayout868.xml"/><Relationship Id="rId4" Type="http://schemas.openxmlformats.org/officeDocument/2006/relationships/slideLayout" Target="../slideLayouts/slideLayout862.xml"/><Relationship Id="rId9" Type="http://schemas.openxmlformats.org/officeDocument/2006/relationships/slideLayout" Target="../slideLayouts/slideLayout867.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77.xml"/><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84.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88.xml"/><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85.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99.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86.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image" Target="../media/image29.png"/><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87.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91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22.xml"/><Relationship Id="rId13" Type="http://schemas.openxmlformats.org/officeDocument/2006/relationships/slideLayout" Target="../slideLayouts/slideLayout927.xml"/><Relationship Id="rId3" Type="http://schemas.openxmlformats.org/officeDocument/2006/relationships/slideLayout" Target="../slideLayouts/slideLayout917.xml"/><Relationship Id="rId7" Type="http://schemas.openxmlformats.org/officeDocument/2006/relationships/slideLayout" Target="../slideLayouts/slideLayout921.xml"/><Relationship Id="rId12" Type="http://schemas.openxmlformats.org/officeDocument/2006/relationships/slideLayout" Target="../slideLayouts/slideLayout926.xml"/><Relationship Id="rId2" Type="http://schemas.openxmlformats.org/officeDocument/2006/relationships/slideLayout" Target="../slideLayouts/slideLayout916.xml"/><Relationship Id="rId1" Type="http://schemas.openxmlformats.org/officeDocument/2006/relationships/slideLayout" Target="../slideLayouts/slideLayout915.xml"/><Relationship Id="rId6" Type="http://schemas.openxmlformats.org/officeDocument/2006/relationships/slideLayout" Target="../slideLayouts/slideLayout920.xml"/><Relationship Id="rId11" Type="http://schemas.openxmlformats.org/officeDocument/2006/relationships/slideLayout" Target="../slideLayouts/slideLayout925.xml"/><Relationship Id="rId5" Type="http://schemas.openxmlformats.org/officeDocument/2006/relationships/slideLayout" Target="../slideLayouts/slideLayout919.xml"/><Relationship Id="rId10" Type="http://schemas.openxmlformats.org/officeDocument/2006/relationships/slideLayout" Target="../slideLayouts/slideLayout924.xml"/><Relationship Id="rId4" Type="http://schemas.openxmlformats.org/officeDocument/2006/relationships/slideLayout" Target="../slideLayouts/slideLayout918.xml"/><Relationship Id="rId9" Type="http://schemas.openxmlformats.org/officeDocument/2006/relationships/slideLayout" Target="../slideLayouts/slideLayout923.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5.xml"/><Relationship Id="rId3" Type="http://schemas.openxmlformats.org/officeDocument/2006/relationships/slideLayout" Target="../slideLayouts/slideLayout930.xml"/><Relationship Id="rId7" Type="http://schemas.openxmlformats.org/officeDocument/2006/relationships/slideLayout" Target="../slideLayouts/slideLayout934.xml"/><Relationship Id="rId12" Type="http://schemas.openxmlformats.org/officeDocument/2006/relationships/theme" Target="../theme/theme90.xml"/><Relationship Id="rId2" Type="http://schemas.openxmlformats.org/officeDocument/2006/relationships/slideLayout" Target="../slideLayouts/slideLayout929.xml"/><Relationship Id="rId1" Type="http://schemas.openxmlformats.org/officeDocument/2006/relationships/slideLayout" Target="../slideLayouts/slideLayout928.xml"/><Relationship Id="rId6" Type="http://schemas.openxmlformats.org/officeDocument/2006/relationships/slideLayout" Target="../slideLayouts/slideLayout933.xml"/><Relationship Id="rId11" Type="http://schemas.openxmlformats.org/officeDocument/2006/relationships/slideLayout" Target="../slideLayouts/slideLayout938.xml"/><Relationship Id="rId5" Type="http://schemas.openxmlformats.org/officeDocument/2006/relationships/slideLayout" Target="../slideLayouts/slideLayout932.xml"/><Relationship Id="rId10" Type="http://schemas.openxmlformats.org/officeDocument/2006/relationships/slideLayout" Target="../slideLayouts/slideLayout937.xml"/><Relationship Id="rId4" Type="http://schemas.openxmlformats.org/officeDocument/2006/relationships/slideLayout" Target="../slideLayouts/slideLayout931.xml"/><Relationship Id="rId9" Type="http://schemas.openxmlformats.org/officeDocument/2006/relationships/slideLayout" Target="../slideLayouts/slideLayout936.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91.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2" Type="http://schemas.openxmlformats.org/officeDocument/2006/relationships/slideLayout" Target="../slideLayouts/slideLayout940.xml"/><Relationship Id="rId16" Type="http://schemas.openxmlformats.org/officeDocument/2006/relationships/image" Target="../media/image12.png"/><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5" Type="http://schemas.openxmlformats.org/officeDocument/2006/relationships/image" Target="../media/image11.png"/><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 Id="rId14" Type="http://schemas.openxmlformats.org/officeDocument/2006/relationships/image" Target="../media/image10.png"/></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theme" Target="../theme/theme92.xml"/><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slideLayout" Target="../slideLayouts/slideLayout96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70.xml"/><Relationship Id="rId13" Type="http://schemas.openxmlformats.org/officeDocument/2006/relationships/image" Target="../media/image9.png"/><Relationship Id="rId3" Type="http://schemas.openxmlformats.org/officeDocument/2006/relationships/slideLayout" Target="../slideLayouts/slideLayout965.xml"/><Relationship Id="rId7" Type="http://schemas.openxmlformats.org/officeDocument/2006/relationships/slideLayout" Target="../slideLayouts/slideLayout969.xml"/><Relationship Id="rId12" Type="http://schemas.openxmlformats.org/officeDocument/2006/relationships/theme" Target="../theme/theme93.xml"/><Relationship Id="rId2" Type="http://schemas.openxmlformats.org/officeDocument/2006/relationships/slideLayout" Target="../slideLayouts/slideLayout964.xml"/><Relationship Id="rId1" Type="http://schemas.openxmlformats.org/officeDocument/2006/relationships/slideLayout" Target="../slideLayouts/slideLayout963.xml"/><Relationship Id="rId6" Type="http://schemas.openxmlformats.org/officeDocument/2006/relationships/slideLayout" Target="../slideLayouts/slideLayout968.xml"/><Relationship Id="rId11" Type="http://schemas.openxmlformats.org/officeDocument/2006/relationships/slideLayout" Target="../slideLayouts/slideLayout973.xml"/><Relationship Id="rId5" Type="http://schemas.openxmlformats.org/officeDocument/2006/relationships/slideLayout" Target="../slideLayouts/slideLayout967.xml"/><Relationship Id="rId10" Type="http://schemas.openxmlformats.org/officeDocument/2006/relationships/slideLayout" Target="../slideLayouts/slideLayout972.xml"/><Relationship Id="rId4" Type="http://schemas.openxmlformats.org/officeDocument/2006/relationships/slideLayout" Target="../slideLayouts/slideLayout966.xml"/><Relationship Id="rId9" Type="http://schemas.openxmlformats.org/officeDocument/2006/relationships/slideLayout" Target="../slideLayouts/slideLayout97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81.xml"/><Relationship Id="rId13" Type="http://schemas.openxmlformats.org/officeDocument/2006/relationships/theme" Target="../theme/theme94.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slideLayout" Target="../slideLayouts/slideLayout985.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93.xml"/><Relationship Id="rId3" Type="http://schemas.openxmlformats.org/officeDocument/2006/relationships/slideLayout" Target="../slideLayouts/slideLayout988.xml"/><Relationship Id="rId7" Type="http://schemas.openxmlformats.org/officeDocument/2006/relationships/slideLayout" Target="../slideLayouts/slideLayout992.xml"/><Relationship Id="rId12" Type="http://schemas.openxmlformats.org/officeDocument/2006/relationships/theme" Target="../theme/theme95.xml"/><Relationship Id="rId2" Type="http://schemas.openxmlformats.org/officeDocument/2006/relationships/slideLayout" Target="../slideLayouts/slideLayout987.xml"/><Relationship Id="rId1" Type="http://schemas.openxmlformats.org/officeDocument/2006/relationships/slideLayout" Target="../slideLayouts/slideLayout986.xml"/><Relationship Id="rId6" Type="http://schemas.openxmlformats.org/officeDocument/2006/relationships/slideLayout" Target="../slideLayouts/slideLayout991.xml"/><Relationship Id="rId11" Type="http://schemas.openxmlformats.org/officeDocument/2006/relationships/slideLayout" Target="../slideLayouts/slideLayout996.xml"/><Relationship Id="rId5" Type="http://schemas.openxmlformats.org/officeDocument/2006/relationships/slideLayout" Target="../slideLayouts/slideLayout990.xml"/><Relationship Id="rId10" Type="http://schemas.openxmlformats.org/officeDocument/2006/relationships/slideLayout" Target="../slideLayouts/slideLayout995.xml"/><Relationship Id="rId4" Type="http://schemas.openxmlformats.org/officeDocument/2006/relationships/slideLayout" Target="../slideLayouts/slideLayout989.xml"/><Relationship Id="rId9" Type="http://schemas.openxmlformats.org/officeDocument/2006/relationships/slideLayout" Target="../slideLayouts/slideLayout994.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04.xml"/><Relationship Id="rId13" Type="http://schemas.openxmlformats.org/officeDocument/2006/relationships/image" Target="../media/image31.jpeg"/><Relationship Id="rId3" Type="http://schemas.openxmlformats.org/officeDocument/2006/relationships/slideLayout" Target="../slideLayouts/slideLayout999.xml"/><Relationship Id="rId7" Type="http://schemas.openxmlformats.org/officeDocument/2006/relationships/slideLayout" Target="../slideLayouts/slideLayout1003.xml"/><Relationship Id="rId12" Type="http://schemas.openxmlformats.org/officeDocument/2006/relationships/theme" Target="../theme/theme96.xml"/><Relationship Id="rId2" Type="http://schemas.openxmlformats.org/officeDocument/2006/relationships/slideLayout" Target="../slideLayouts/slideLayout998.xml"/><Relationship Id="rId1" Type="http://schemas.openxmlformats.org/officeDocument/2006/relationships/slideLayout" Target="../slideLayouts/slideLayout997.xml"/><Relationship Id="rId6" Type="http://schemas.openxmlformats.org/officeDocument/2006/relationships/slideLayout" Target="../slideLayouts/slideLayout1002.xml"/><Relationship Id="rId11" Type="http://schemas.openxmlformats.org/officeDocument/2006/relationships/slideLayout" Target="../slideLayouts/slideLayout1007.xml"/><Relationship Id="rId5" Type="http://schemas.openxmlformats.org/officeDocument/2006/relationships/slideLayout" Target="../slideLayouts/slideLayout1001.xml"/><Relationship Id="rId10" Type="http://schemas.openxmlformats.org/officeDocument/2006/relationships/slideLayout" Target="../slideLayouts/slideLayout1006.xml"/><Relationship Id="rId4" Type="http://schemas.openxmlformats.org/officeDocument/2006/relationships/slideLayout" Target="../slideLayouts/slideLayout1000.xml"/><Relationship Id="rId9" Type="http://schemas.openxmlformats.org/officeDocument/2006/relationships/slideLayout" Target="../slideLayouts/slideLayout1005.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1009.xml"/><Relationship Id="rId1" Type="http://schemas.openxmlformats.org/officeDocument/2006/relationships/slideLayout" Target="../slideLayouts/slideLayout1008.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7.xml"/><Relationship Id="rId13" Type="http://schemas.openxmlformats.org/officeDocument/2006/relationships/slideLayout" Target="../slideLayouts/slideLayout1022.xml"/><Relationship Id="rId3" Type="http://schemas.openxmlformats.org/officeDocument/2006/relationships/slideLayout" Target="../slideLayouts/slideLayout1012.xml"/><Relationship Id="rId7" Type="http://schemas.openxmlformats.org/officeDocument/2006/relationships/slideLayout" Target="../slideLayouts/slideLayout1016.xml"/><Relationship Id="rId12" Type="http://schemas.openxmlformats.org/officeDocument/2006/relationships/slideLayout" Target="../slideLayouts/slideLayout1021.xml"/><Relationship Id="rId2" Type="http://schemas.openxmlformats.org/officeDocument/2006/relationships/slideLayout" Target="../slideLayouts/slideLayout1011.xml"/><Relationship Id="rId1" Type="http://schemas.openxmlformats.org/officeDocument/2006/relationships/slideLayout" Target="../slideLayouts/slideLayout1010.xml"/><Relationship Id="rId6" Type="http://schemas.openxmlformats.org/officeDocument/2006/relationships/slideLayout" Target="../slideLayouts/slideLayout1015.xml"/><Relationship Id="rId11" Type="http://schemas.openxmlformats.org/officeDocument/2006/relationships/slideLayout" Target="../slideLayouts/slideLayout1020.xml"/><Relationship Id="rId5" Type="http://schemas.openxmlformats.org/officeDocument/2006/relationships/slideLayout" Target="../slideLayouts/slideLayout1014.xml"/><Relationship Id="rId15" Type="http://schemas.openxmlformats.org/officeDocument/2006/relationships/theme" Target="../theme/theme98.xml"/><Relationship Id="rId10" Type="http://schemas.openxmlformats.org/officeDocument/2006/relationships/slideLayout" Target="../slideLayouts/slideLayout1019.xml"/><Relationship Id="rId4" Type="http://schemas.openxmlformats.org/officeDocument/2006/relationships/slideLayout" Target="../slideLayouts/slideLayout1013.xml"/><Relationship Id="rId9" Type="http://schemas.openxmlformats.org/officeDocument/2006/relationships/slideLayout" Target="../slideLayouts/slideLayout1018.xml"/><Relationship Id="rId14" Type="http://schemas.openxmlformats.org/officeDocument/2006/relationships/slideLayout" Target="../slideLayouts/slideLayout1023.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31.xml"/><Relationship Id="rId13" Type="http://schemas.openxmlformats.org/officeDocument/2006/relationships/theme" Target="../theme/theme99.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slideLayout" Target="../slideLayouts/slideLayout1035.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4780"/>
      </p:ext>
    </p:extLst>
  </p:cSld>
  <p:clrMap bg1="lt1" tx1="dk1" bg2="lt2" tx2="dk2" accent1="accent1" accent2="accent2" accent3="accent3" accent4="accent4" accent5="accent5" accent6="accent6" hlink="hlink" folHlink="folHlink"/>
  <p:sldLayoutIdLst>
    <p:sldLayoutId id="2147488460" r:id="rId1"/>
    <p:sldLayoutId id="2147488461" r:id="rId2"/>
    <p:sldLayoutId id="2147488462" r:id="rId3"/>
    <p:sldLayoutId id="2147488463" r:id="rId4"/>
    <p:sldLayoutId id="2147488464" r:id="rId5"/>
    <p:sldLayoutId id="2147488465" r:id="rId6"/>
    <p:sldLayoutId id="2147488466" r:id="rId7"/>
    <p:sldLayoutId id="2147488467" r:id="rId8"/>
    <p:sldLayoutId id="2147488468" r:id="rId9"/>
    <p:sldLayoutId id="2147488469" r:id="rId10"/>
    <p:sldLayoutId id="21474884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516371626"/>
      </p:ext>
    </p:extLst>
  </p:cSld>
  <p:clrMap bg1="dk2" tx1="lt1" bg2="dk1" tx2="lt2" accent1="accent1" accent2="accent2" accent3="accent3" accent4="accent4" accent5="accent5" accent6="accent6" hlink="hlink" folHlink="folHlink"/>
  <p:sldLayoutIdLst>
    <p:sldLayoutId id="2147488510" r:id="rId1"/>
    <p:sldLayoutId id="2147488511" r:id="rId2"/>
    <p:sldLayoutId id="2147488512" r:id="rId3"/>
    <p:sldLayoutId id="2147488513" r:id="rId4"/>
    <p:sldLayoutId id="2147488514" r:id="rId5"/>
    <p:sldLayoutId id="2147488515" r:id="rId6"/>
    <p:sldLayoutId id="2147488516" r:id="rId7"/>
    <p:sldLayoutId id="2147488517" r:id="rId8"/>
    <p:sldLayoutId id="2147488518" r:id="rId9"/>
    <p:sldLayoutId id="2147488519" r:id="rId10"/>
    <p:sldLayoutId id="21474885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3056238"/>
      </p:ext>
    </p:extLst>
  </p:cSld>
  <p:clrMap bg1="dk2" tx1="lt1" bg2="dk1" tx2="lt2" accent1="accent1" accent2="accent2" accent3="accent3" accent4="accent4" accent5="accent5" accent6="accent6" hlink="hlink" folHlink="folHlink"/>
  <p:sldLayoutIdLst>
    <p:sldLayoutId id="2147488570" r:id="rId1"/>
    <p:sldLayoutId id="2147488571" r:id="rId2"/>
    <p:sldLayoutId id="2147488572" r:id="rId3"/>
    <p:sldLayoutId id="2147488573" r:id="rId4"/>
    <p:sldLayoutId id="2147488574" r:id="rId5"/>
    <p:sldLayoutId id="2147488575" r:id="rId6"/>
    <p:sldLayoutId id="2147488576" r:id="rId7"/>
    <p:sldLayoutId id="2147488577" r:id="rId8"/>
    <p:sldLayoutId id="2147488578" r:id="rId9"/>
    <p:sldLayoutId id="2147488579" r:id="rId10"/>
    <p:sldLayoutId id="214748858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12602302"/>
      </p:ext>
    </p:extLst>
  </p:cSld>
  <p:clrMap bg1="dk2" tx1="lt1" bg2="dk1" tx2="lt2" accent1="accent1" accent2="accent2" accent3="accent3" accent4="accent4" accent5="accent5" accent6="accent6" hlink="hlink" folHlink="folHlink"/>
  <p:sldLayoutIdLst>
    <p:sldLayoutId id="2147488691" r:id="rId1"/>
    <p:sldLayoutId id="2147488692" r:id="rId2"/>
    <p:sldLayoutId id="2147488693" r:id="rId3"/>
    <p:sldLayoutId id="2147488694" r:id="rId4"/>
    <p:sldLayoutId id="2147488695" r:id="rId5"/>
    <p:sldLayoutId id="2147488696" r:id="rId6"/>
    <p:sldLayoutId id="2147488697" r:id="rId7"/>
    <p:sldLayoutId id="2147488698" r:id="rId8"/>
    <p:sldLayoutId id="2147488699" r:id="rId9"/>
    <p:sldLayoutId id="2147488700" r:id="rId10"/>
    <p:sldLayoutId id="214748870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66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66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2F3166C4-D272-414C-A700-E8D4F919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947015"/>
      </p:ext>
    </p:extLst>
  </p:cSld>
  <p:clrMap bg1="lt1" tx1="dk1" bg2="lt2" tx2="dk2" accent1="accent1" accent2="accent2" accent3="accent3" accent4="accent4" accent5="accent5" accent6="accent6" hlink="hlink" folHlink="folHlink"/>
  <p:sldLayoutIdLst>
    <p:sldLayoutId id="2147488850" r:id="rId1"/>
    <p:sldLayoutId id="2147488851" r:id="rId2"/>
    <p:sldLayoutId id="2147488852" r:id="rId3"/>
    <p:sldLayoutId id="2147488853" r:id="rId4"/>
    <p:sldLayoutId id="2147488854" r:id="rId5"/>
    <p:sldLayoutId id="2147488855" r:id="rId6"/>
    <p:sldLayoutId id="2147488856" r:id="rId7"/>
    <p:sldLayoutId id="2147488857" r:id="rId8"/>
    <p:sldLayoutId id="2147488858" r:id="rId9"/>
    <p:sldLayoutId id="2147488859" r:id="rId10"/>
    <p:sldLayoutId id="2147488860"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930566"/>
      </p:ext>
    </p:extLst>
  </p:cSld>
  <p:clrMap bg1="lt1" tx1="dk1" bg2="lt2" tx2="dk2" accent1="accent1" accent2="accent2" accent3="accent3" accent4="accent4" accent5="accent5" accent6="accent6" hlink="hlink" folHlink="folHlink"/>
  <p:sldLayoutIdLst>
    <p:sldLayoutId id="2147488862" r:id="rId1"/>
    <p:sldLayoutId id="2147488863" r:id="rId2"/>
    <p:sldLayoutId id="2147488864" r:id="rId3"/>
    <p:sldLayoutId id="2147488865" r:id="rId4"/>
    <p:sldLayoutId id="2147488866" r:id="rId5"/>
    <p:sldLayoutId id="2147488867" r:id="rId6"/>
    <p:sldLayoutId id="2147488868" r:id="rId7"/>
    <p:sldLayoutId id="2147488869" r:id="rId8"/>
    <p:sldLayoutId id="2147488870" r:id="rId9"/>
    <p:sldLayoutId id="2147488871" r:id="rId10"/>
    <p:sldLayoutId id="2147488872" r:id="rId11"/>
    <p:sldLayoutId id="214748887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9812390"/>
      </p:ext>
    </p:extLst>
  </p:cSld>
  <p:clrMap bg1="dk2" tx1="lt1" bg2="dk1" tx2="lt2" accent1="accent1" accent2="accent2" accent3="accent3" accent4="accent4" accent5="accent5" accent6="accent6" hlink="hlink" folHlink="folHlink"/>
  <p:sldLayoutIdLst>
    <p:sldLayoutId id="2147488875" r:id="rId1"/>
    <p:sldLayoutId id="2147488876" r:id="rId2"/>
    <p:sldLayoutId id="2147488877" r:id="rId3"/>
    <p:sldLayoutId id="2147488878" r:id="rId4"/>
    <p:sldLayoutId id="2147488879" r:id="rId5"/>
    <p:sldLayoutId id="2147488880" r:id="rId6"/>
    <p:sldLayoutId id="2147488881" r:id="rId7"/>
    <p:sldLayoutId id="2147488882" r:id="rId8"/>
    <p:sldLayoutId id="2147488883" r:id="rId9"/>
    <p:sldLayoutId id="2147488884" r:id="rId10"/>
    <p:sldLayoutId id="214748888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5560728"/>
      </p:ext>
    </p:extLst>
  </p:cSld>
  <p:clrMap bg1="lt1" tx1="dk1" bg2="lt2" tx2="dk2" accent1="accent1" accent2="accent2" accent3="accent3" accent4="accent4" accent5="accent5" accent6="accent6" hlink="hlink" folHlink="folHlink"/>
  <p:sldLayoutIdLst>
    <p:sldLayoutId id="2147488887" r:id="rId1"/>
    <p:sldLayoutId id="2147488888" r:id="rId2"/>
    <p:sldLayoutId id="2147488889" r:id="rId3"/>
    <p:sldLayoutId id="2147488890" r:id="rId4"/>
    <p:sldLayoutId id="2147488891" r:id="rId5"/>
    <p:sldLayoutId id="2147488892" r:id="rId6"/>
    <p:sldLayoutId id="2147488893" r:id="rId7"/>
    <p:sldLayoutId id="2147488894" r:id="rId8"/>
    <p:sldLayoutId id="2147488895" r:id="rId9"/>
    <p:sldLayoutId id="2147488896" r:id="rId10"/>
    <p:sldLayoutId id="214748889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7023D8DD-BEB4-4D45-A07F-9B3EE692E84D}" type="slidenum">
              <a:rPr lang="en-US"/>
              <a:pPr>
                <a:defRPr/>
              </a:pPr>
              <a:t>‹#›</a:t>
            </a:fld>
            <a:endParaRPr lang="en-US"/>
          </a:p>
        </p:txBody>
      </p:sp>
    </p:spTree>
    <p:extLst>
      <p:ext uri="{BB962C8B-B14F-4D97-AF65-F5344CB8AC3E}">
        <p14:creationId xmlns:p14="http://schemas.microsoft.com/office/powerpoint/2010/main" val="2545056362"/>
      </p:ext>
    </p:extLst>
  </p:cSld>
  <p:clrMap bg1="lt1" tx1="dk1" bg2="lt2" tx2="dk2" accent1="accent1" accent2="accent2" accent3="accent3" accent4="accent4" accent5="accent5" accent6="accent6" hlink="hlink" folHlink="folHlink"/>
  <p:sldLayoutIdLst>
    <p:sldLayoutId id="2147488899" r:id="rId1"/>
    <p:sldLayoutId id="2147488900" r:id="rId2"/>
    <p:sldLayoutId id="2147488901" r:id="rId3"/>
    <p:sldLayoutId id="2147488902" r:id="rId4"/>
    <p:sldLayoutId id="2147488903" r:id="rId5"/>
    <p:sldLayoutId id="2147488904" r:id="rId6"/>
    <p:sldLayoutId id="2147488905" r:id="rId7"/>
    <p:sldLayoutId id="2147488906" r:id="rId8"/>
    <p:sldLayoutId id="2147488907" r:id="rId9"/>
    <p:sldLayoutId id="2147488908" r:id="rId10"/>
    <p:sldLayoutId id="21474889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00717"/>
      </p:ext>
    </p:extLst>
  </p:cSld>
  <p:clrMap bg1="lt1" tx1="dk1" bg2="lt2" tx2="dk2" accent1="accent1" accent2="accent2" accent3="accent3" accent4="accent4" accent5="accent5" accent6="accent6" hlink="hlink" folHlink="folHlink"/>
  <p:sldLayoutIdLst>
    <p:sldLayoutId id="2147488911" r:id="rId1"/>
    <p:sldLayoutId id="2147488912" r:id="rId2"/>
    <p:sldLayoutId id="2147488913" r:id="rId3"/>
    <p:sldLayoutId id="2147488914" r:id="rId4"/>
    <p:sldLayoutId id="2147488915" r:id="rId5"/>
    <p:sldLayoutId id="2147488916" r:id="rId6"/>
    <p:sldLayoutId id="2147488917" r:id="rId7"/>
    <p:sldLayoutId id="2147488918" r:id="rId8"/>
    <p:sldLayoutId id="2147488919" r:id="rId9"/>
    <p:sldLayoutId id="2147488920" r:id="rId10"/>
    <p:sldLayoutId id="214748892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3314"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5"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3316"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7"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13318"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104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kumimoji="0" sz="1400">
                <a:latin typeface="Comic Sans MS" charset="0"/>
              </a:defRPr>
            </a:lvl1pPr>
          </a:lstStyle>
          <a:p>
            <a:pPr>
              <a:defRPr/>
            </a:pPr>
            <a:fld id="{FF1D1128-2EF2-4441-AE8D-CB72BB3C5E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264079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5pPr>
      <a:lvl6pPr marL="457200" algn="l" rtl="0" fontAlgn="base">
        <a:spcBef>
          <a:spcPct val="0"/>
        </a:spcBef>
        <a:spcAft>
          <a:spcPct val="0"/>
        </a:spcAft>
        <a:defRPr sz="4300">
          <a:solidFill>
            <a:schemeClr val="tx2"/>
          </a:solidFill>
          <a:latin typeface="Comic Sans MS" pitchFamily="-112" charset="0"/>
        </a:defRPr>
      </a:lvl6pPr>
      <a:lvl7pPr marL="914400" algn="l" rtl="0" fontAlgn="base">
        <a:spcBef>
          <a:spcPct val="0"/>
        </a:spcBef>
        <a:spcAft>
          <a:spcPct val="0"/>
        </a:spcAft>
        <a:defRPr sz="4300">
          <a:solidFill>
            <a:schemeClr val="tx2"/>
          </a:solidFill>
          <a:latin typeface="Comic Sans MS" pitchFamily="-112" charset="0"/>
        </a:defRPr>
      </a:lvl7pPr>
      <a:lvl8pPr marL="1371600" algn="l" rtl="0" fontAlgn="base">
        <a:spcBef>
          <a:spcPct val="0"/>
        </a:spcBef>
        <a:spcAft>
          <a:spcPct val="0"/>
        </a:spcAft>
        <a:defRPr sz="4300">
          <a:solidFill>
            <a:schemeClr val="tx2"/>
          </a:solidFill>
          <a:latin typeface="Comic Sans MS" pitchFamily="-112" charset="0"/>
        </a:defRPr>
      </a:lvl8pPr>
      <a:lvl9pPr marL="1828800" algn="l" rtl="0" fontAlgn="base">
        <a:spcBef>
          <a:spcPct val="0"/>
        </a:spcBef>
        <a:spcAft>
          <a:spcPct val="0"/>
        </a:spcAft>
        <a:defRPr sz="4300">
          <a:solidFill>
            <a:schemeClr val="tx2"/>
          </a:solidFill>
          <a:latin typeface="Comic Sans MS" pitchFamily="-112"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Geneva" charset="-128"/>
          <a:cs typeface="Geneva" charset="0"/>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32888" cy="6845300"/>
            <a:chOff x="0" y="0"/>
            <a:chExt cx="5753" cy="4312"/>
          </a:xfrm>
        </p:grpSpPr>
        <p:sp>
          <p:nvSpPr>
            <p:cNvPr id="263174"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3175" name="Group 4"/>
            <p:cNvGrpSpPr>
              <a:grpSpLocks/>
            </p:cNvGrpSpPr>
            <p:nvPr/>
          </p:nvGrpSpPr>
          <p:grpSpPr bwMode="auto">
            <a:xfrm>
              <a:off x="246" y="204"/>
              <a:ext cx="5271" cy="3889"/>
              <a:chOff x="246" y="204"/>
              <a:chExt cx="5271" cy="3889"/>
            </a:xfrm>
          </p:grpSpPr>
          <p:sp>
            <p:nvSpPr>
              <p:cNvPr id="30725"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3181"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2"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3"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4"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5"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6"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7"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8"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9"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0"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1"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2"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3"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4"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5"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6"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7"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8"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9"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0"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1"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2"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263176" name="Group 28"/>
            <p:cNvGrpSpPr>
              <a:grpSpLocks/>
            </p:cNvGrpSpPr>
            <p:nvPr/>
          </p:nvGrpSpPr>
          <p:grpSpPr bwMode="auto">
            <a:xfrm>
              <a:off x="0" y="0"/>
              <a:ext cx="1246" cy="1232"/>
              <a:chOff x="0" y="0"/>
              <a:chExt cx="1246" cy="1232"/>
            </a:xfrm>
          </p:grpSpPr>
          <p:sp>
            <p:nvSpPr>
              <p:cNvPr id="263177"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8"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9"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536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536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0754"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7.5.03b.</a:t>
            </a:r>
          </a:p>
        </p:txBody>
      </p:sp>
    </p:spTree>
    <p:extLst>
      <p:ext uri="{BB962C8B-B14F-4D97-AF65-F5344CB8AC3E}">
        <p14:creationId xmlns:p14="http://schemas.microsoft.com/office/powerpoint/2010/main" val="552325538"/>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728083986"/>
      </p:ext>
    </p:extLst>
  </p:cSld>
  <p:clrMap bg1="dk2" tx1="lt1" bg2="dk1" tx2="lt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301131585"/>
      </p:ext>
    </p:extLst>
  </p:cSld>
  <p:clrMap bg1="dk2" tx1="lt1" bg2="dk1" tx2="lt2" accent1="accent1" accent2="accent2" accent3="accent3" accent4="accent4" accent5="accent5" accent6="accent6" hlink="hlink" folHlink="folHlink"/>
  <p:sldLayoutIdLst>
    <p:sldLayoutId id="2147489056" r:id="rId1"/>
    <p:sldLayoutId id="2147489057" r:id="rId2"/>
    <p:sldLayoutId id="2147489058" r:id="rId3"/>
    <p:sldLayoutId id="2147489059" r:id="rId4"/>
    <p:sldLayoutId id="2147489060" r:id="rId5"/>
    <p:sldLayoutId id="2147489061" r:id="rId6"/>
    <p:sldLayoutId id="2147489062" r:id="rId7"/>
    <p:sldLayoutId id="2147489063" r:id="rId8"/>
    <p:sldLayoutId id="2147489064" r:id="rId9"/>
    <p:sldLayoutId id="2147489065" r:id="rId10"/>
    <p:sldLayoutId id="21474890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2/23/24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2328211"/>
      </p:ext>
    </p:extLst>
  </p:cSld>
  <p:clrMap bg1="dk2" tx1="lt1" bg2="dk1" tx2="lt2" accent1="accent1" accent2="accent2" accent3="accent3" accent4="accent4" accent5="accent5" accent6="accent6" hlink="hlink" folHlink="folHlink"/>
  <p:sldLayoutIdLst>
    <p:sldLayoutId id="2147489216" r:id="rId1"/>
    <p:sldLayoutId id="2147489217" r:id="rId2"/>
    <p:sldLayoutId id="2147489218" r:id="rId3"/>
    <p:sldLayoutId id="2147489219" r:id="rId4"/>
    <p:sldLayoutId id="2147489220" r:id="rId5"/>
    <p:sldLayoutId id="2147489221" r:id="rId6"/>
    <p:sldLayoutId id="2147489222" r:id="rId7"/>
    <p:sldLayoutId id="2147489223" r:id="rId8"/>
    <p:sldLayoutId id="2147489224" r:id="rId9"/>
    <p:sldLayoutId id="2147489225" r:id="rId10"/>
    <p:sldLayoutId id="2147489226" r:id="rId11"/>
    <p:sldLayoutId id="214748922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003300"/>
              </a:solidFill>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eaLnBrk="0" hangingPunct="0">
              <a:defRPr/>
            </a:pPr>
            <a:fld id="{103CD2D9-41A7-1D4C-BFE1-17F144D03A36}" type="slidenum">
              <a:rPr lang="zh-CN" altLang="en-US"/>
              <a:pPr eaLnBrk="0" hangingPunct="0">
                <a:defRPr/>
              </a:pPr>
              <a:t>‹#›</a:t>
            </a:fld>
            <a:endParaRPr lang="en-US" altLang="zh-CN"/>
          </a:p>
        </p:txBody>
      </p:sp>
    </p:spTree>
    <p:extLst>
      <p:ext uri="{BB962C8B-B14F-4D97-AF65-F5344CB8AC3E}">
        <p14:creationId xmlns:p14="http://schemas.microsoft.com/office/powerpoint/2010/main" val="2517150650"/>
      </p:ext>
    </p:extLst>
  </p:cSld>
  <p:clrMap bg1="lt1" tx1="dk1" bg2="lt2" tx2="dk2" accent1="accent1" accent2="accent2" accent3="accent3" accent4="accent4" accent5="accent5" accent6="accent6" hlink="hlink" folHlink="folHlink"/>
  <p:sldLayoutIdLst>
    <p:sldLayoutId id="214748924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eaLnBrk="0" hangingPunct="0"/>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3346365500"/>
      </p:ext>
    </p:extLst>
  </p:cSld>
  <p:clrMap bg1="dk2" tx1="lt1" bg2="dk1" tx2="lt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 id="214748925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075712580"/>
      </p:ext>
    </p:extLst>
  </p:cSld>
  <p:clrMap bg1="dk2" tx1="lt1" bg2="dk1" tx2="lt2" accent1="accent1" accent2="accent2" accent3="accent3" accent4="accent4" accent5="accent5" accent6="accent6" hlink="hlink" folHlink="folHlink"/>
  <p:sldLayoutIdLst>
    <p:sldLayoutId id="2147489258" r:id="rId1"/>
    <p:sldLayoutId id="2147489259" r:id="rId2"/>
    <p:sldLayoutId id="2147489260" r:id="rId3"/>
    <p:sldLayoutId id="2147489261" r:id="rId4"/>
    <p:sldLayoutId id="2147489262" r:id="rId5"/>
    <p:sldLayoutId id="2147489263" r:id="rId6"/>
    <p:sldLayoutId id="2147489264" r:id="rId7"/>
    <p:sldLayoutId id="2147489265" r:id="rId8"/>
    <p:sldLayoutId id="2147489266" r:id="rId9"/>
    <p:sldLayoutId id="2147489267" r:id="rId10"/>
    <p:sldLayoutId id="2147489268" r:id="rId11"/>
    <p:sldLayoutId id="2147489269" r:id="rId12"/>
    <p:sldLayoutId id="21474892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826015756"/>
      </p:ext>
    </p:extLst>
  </p:cSld>
  <p:clrMap bg1="lt1" tx1="dk1" bg2="lt2" tx2="dk2" accent1="accent1" accent2="accent2" accent3="accent3" accent4="accent4" accent5="accent5" accent6="accent6" hlink="hlink" folHlink="folHlink"/>
  <p:sldLayoutIdLst>
    <p:sldLayoutId id="214748927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a:defRPr/>
            </a:pPr>
            <a:fld id="{C46C7DFE-C368-8241-B94A-C4DDC9D775B4}" type="slidenum">
              <a:rPr lang="en-US">
                <a:solidFill>
                  <a:srgbClr val="FFFFFF"/>
                </a:solidFill>
              </a:rPr>
              <a:pPr algn="r">
                <a:defRPr/>
              </a:pPr>
              <a:t>‹#›</a:t>
            </a:fld>
            <a:endParaRPr lang="en-US">
              <a:solidFill>
                <a:srgbClr val="FFFFFF"/>
              </a:solidFill>
            </a:endParaRPr>
          </a:p>
        </p:txBody>
      </p:sp>
    </p:spTree>
    <p:extLst>
      <p:ext uri="{BB962C8B-B14F-4D97-AF65-F5344CB8AC3E}">
        <p14:creationId xmlns:p14="http://schemas.microsoft.com/office/powerpoint/2010/main" val="3422909842"/>
      </p:ext>
    </p:extLst>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eaLnBrk="0" hangingPunct="0">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eaLnBrk="0" hangingPunct="0">
              <a:defRPr/>
            </a:pPr>
            <a:fld id="{EE65F3BD-2025-CF4D-9022-D1CF420A00F0}" type="slidenum">
              <a:rPr lang="en-US" sz="1400">
                <a:solidFill>
                  <a:srgbClr val="FFFFFF"/>
                </a:solidFill>
              </a:rPr>
              <a:pPr algn="r" eaLnBrk="0" hangingPunct="0">
                <a:defRPr/>
              </a:pPr>
              <a:t>‹#›</a:t>
            </a:fld>
            <a:endParaRPr lang="en-US" sz="1400">
              <a:solidFill>
                <a:srgbClr val="FFFFFF"/>
              </a:solidFill>
            </a:endParaRPr>
          </a:p>
        </p:txBody>
      </p:sp>
    </p:spTree>
    <p:extLst>
      <p:ext uri="{BB962C8B-B14F-4D97-AF65-F5344CB8AC3E}">
        <p14:creationId xmlns:p14="http://schemas.microsoft.com/office/powerpoint/2010/main" val="190637745"/>
      </p:ext>
    </p:extLst>
  </p:cSld>
  <p:clrMap bg1="dk2" tx1="lt1" bg2="dk1" tx2="lt2" accent1="accent1" accent2="accent2" accent3="accent3" accent4="accent4" accent5="accent5" accent6="accent6" hlink="hlink" folHlink="folHlink"/>
  <p:sldLayoutIdLst>
    <p:sldLayoutId id="2147489300" r:id="rId1"/>
    <p:sldLayoutId id="2147489301" r:id="rId2"/>
    <p:sldLayoutId id="2147489302" r:id="rId3"/>
    <p:sldLayoutId id="2147489303" r:id="rId4"/>
    <p:sldLayoutId id="2147489304" r:id="rId5"/>
    <p:sldLayoutId id="2147489305" r:id="rId6"/>
    <p:sldLayoutId id="2147489306" r:id="rId7"/>
    <p:sldLayoutId id="2147489307" r:id="rId8"/>
    <p:sldLayoutId id="2147489308" r:id="rId9"/>
    <p:sldLayoutId id="2147489309" r:id="rId10"/>
    <p:sldLayoutId id="2147489310" r:id="rId11"/>
    <p:sldLayoutId id="214748931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2/23/24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EC4BC36B-3AF7-5747-AC58-BFFE9BF5FEFF}" type="slidenum">
              <a:rPr lang="en-US"/>
              <a:pPr>
                <a:defRPr/>
              </a:pPr>
              <a:t>‹#›</a:t>
            </a:fld>
            <a:endParaRPr lang="en-US"/>
          </a:p>
        </p:txBody>
      </p:sp>
      <p:grpSp>
        <p:nvGrpSpPr>
          <p:cNvPr id="118788" name="Group 4"/>
          <p:cNvGrpSpPr>
            <a:grpSpLocks/>
          </p:cNvGrpSpPr>
          <p:nvPr/>
        </p:nvGrpSpPr>
        <p:grpSpPr bwMode="auto">
          <a:xfrm>
            <a:off x="0" y="0"/>
            <a:ext cx="9140825" cy="6850063"/>
            <a:chOff x="0" y="0"/>
            <a:chExt cx="5758" cy="4315"/>
          </a:xfrm>
        </p:grpSpPr>
        <p:grpSp>
          <p:nvGrpSpPr>
            <p:cNvPr id="11879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9988626"/>
      </p:ext>
    </p:extLst>
  </p:cSld>
  <p:clrMap bg1="dk2" tx1="lt1" bg2="dk1" tx2="lt2" accent1="accent1" accent2="accent2" accent3="accent3" accent4="accent4" accent5="accent5" accent6="accent6" hlink="hlink" folHlink="folHlink"/>
  <p:sldLayoutIdLst>
    <p:sldLayoutId id="2147489397" r:id="rId1"/>
    <p:sldLayoutId id="2147489398" r:id="rId2"/>
    <p:sldLayoutId id="2147489399" r:id="rId3"/>
    <p:sldLayoutId id="2147489400" r:id="rId4"/>
    <p:sldLayoutId id="2147489401" r:id="rId5"/>
    <p:sldLayoutId id="2147489402" r:id="rId6"/>
    <p:sldLayoutId id="2147489403" r:id="rId7"/>
    <p:sldLayoutId id="2147489404" r:id="rId8"/>
    <p:sldLayoutId id="2147489405" r:id="rId9"/>
    <p:sldLayoutId id="2147489406" r:id="rId10"/>
    <p:sldLayoutId id="2147489407" r:id="rId11"/>
    <p:sldLayoutId id="214748940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1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05"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458"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61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1313" indent="-341313"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340"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383307"/>
      </p:ext>
    </p:extLst>
  </p:cSld>
  <p:clrMap bg1="dk2" tx1="lt1" bg2="dk1" tx2="lt2" accent1="accent1" accent2="accent2" accent3="accent3" accent4="accent4" accent5="accent5" accent6="accent6" hlink="hlink" folHlink="folHlink"/>
  <p:sldLayoutIdLst>
    <p:sldLayoutId id="214748943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398635372"/>
      </p:ext>
    </p:extLst>
  </p:cSld>
  <p:clrMap bg1="dk2" tx1="lt1" bg2="dk1" tx2="lt2" accent1="accent1" accent2="accent2" accent3="accent3" accent4="accent4" accent5="accent5" accent6="accent6" hlink="hlink" folHlink="folHlink"/>
  <p:sldLayoutIdLst>
    <p:sldLayoutId id="2147489511" r:id="rId1"/>
    <p:sldLayoutId id="2147489512" r:id="rId2"/>
    <p:sldLayoutId id="2147489513" r:id="rId3"/>
    <p:sldLayoutId id="2147489514" r:id="rId4"/>
    <p:sldLayoutId id="2147489515" r:id="rId5"/>
    <p:sldLayoutId id="2147489516" r:id="rId6"/>
    <p:sldLayoutId id="2147489517" r:id="rId7"/>
    <p:sldLayoutId id="2147489518" r:id="rId8"/>
    <p:sldLayoutId id="2147489519" r:id="rId9"/>
    <p:sldLayoutId id="2147489520" r:id="rId10"/>
    <p:sldLayoutId id="214748952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640496918"/>
      </p:ext>
    </p:extLst>
  </p:cSld>
  <p:clrMap bg1="dk2" tx1="lt1" bg2="dk1" tx2="lt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5438273"/>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 id="2147489577" r:id="rId5"/>
    <p:sldLayoutId id="2147489578" r:id="rId6"/>
    <p:sldLayoutId id="2147489579" r:id="rId7"/>
    <p:sldLayoutId id="2147489580" r:id="rId8"/>
    <p:sldLayoutId id="2147489581" r:id="rId9"/>
    <p:sldLayoutId id="2147489582" r:id="rId10"/>
    <p:sldLayoutId id="21474895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2/23/24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32812612"/>
      </p:ext>
    </p:extLst>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183022709"/>
      </p:ext>
    </p:extLst>
  </p:cSld>
  <p:clrMap bg1="dk2" tx1="lt1" bg2="dk1" tx2="lt2" accent1="accent1" accent2="accent2" accent3="accent3" accent4="accent4" accent5="accent5" accent6="accent6" hlink="hlink" folHlink="folHlink"/>
  <p:sldLayoutIdLst>
    <p:sldLayoutId id="2147489597" r:id="rId1"/>
    <p:sldLayoutId id="2147489598" r:id="rId2"/>
    <p:sldLayoutId id="2147489599" r:id="rId3"/>
    <p:sldLayoutId id="2147489600" r:id="rId4"/>
    <p:sldLayoutId id="2147489601" r:id="rId5"/>
    <p:sldLayoutId id="2147489602" r:id="rId6"/>
    <p:sldLayoutId id="2147489603" r:id="rId7"/>
    <p:sldLayoutId id="2147489604" r:id="rId8"/>
    <p:sldLayoutId id="2147489605" r:id="rId9"/>
    <p:sldLayoutId id="2147489606" r:id="rId10"/>
    <p:sldLayoutId id="2147489607" r:id="rId11"/>
    <p:sldLayoutId id="214748960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23/02/24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4791519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735205785"/>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19405826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581558"/>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469539"/>
      </p:ext>
    </p:extLst>
  </p:cSld>
  <p:clrMap bg1="lt1" tx1="dk1" bg2="lt2" tx2="dk2" accent1="accent1" accent2="accent2" accent3="accent3" accent4="accent4" accent5="accent5" accent6="accent6" hlink="hlink" folHlink="folHlink"/>
  <p:sldLayoutIdLst>
    <p:sldLayoutId id="2147489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lnSpc>
                <a:spcPct val="100000"/>
              </a:lnSpc>
              <a:defRPr/>
            </a:pPr>
            <a:fld id="{C7FCEC4A-0619-534F-AB0C-4C4D1986DF16}" type="slidenum">
              <a:rPr lang="en-US"/>
              <a:pPr eaLnBrk="0" hangingPunct="0">
                <a:lnSpc>
                  <a:spcPct val="100000"/>
                </a:lnSpc>
                <a:defRPr/>
              </a:pPr>
              <a:t>‹#›</a:t>
            </a:fld>
            <a:endParaRPr lang="en-US"/>
          </a:p>
        </p:txBody>
      </p:sp>
    </p:spTree>
    <p:extLst>
      <p:ext uri="{BB962C8B-B14F-4D97-AF65-F5344CB8AC3E}">
        <p14:creationId xmlns:p14="http://schemas.microsoft.com/office/powerpoint/2010/main" val="4011557636"/>
      </p:ext>
    </p:extLst>
  </p:cSld>
  <p:clrMap bg1="lt1" tx1="dk1" bg2="lt2" tx2="dk2" accent1="accent1" accent2="accent2" accent3="accent3" accent4="accent4" accent5="accent5" accent6="accent6" hlink="hlink" folHlink="folHlink"/>
  <p:sldLayoutIdLst>
    <p:sldLayoutId id="2147489674" r:id="rId1"/>
    <p:sldLayoutId id="2147489675" r:id="rId2"/>
    <p:sldLayoutId id="2147489676" r:id="rId3"/>
    <p:sldLayoutId id="2147489677" r:id="rId4"/>
    <p:sldLayoutId id="2147489678" r:id="rId5"/>
    <p:sldLayoutId id="2147489679" r:id="rId6"/>
    <p:sldLayoutId id="2147489680" r:id="rId7"/>
    <p:sldLayoutId id="2147489681" r:id="rId8"/>
    <p:sldLayoutId id="2147489682" r:id="rId9"/>
    <p:sldLayoutId id="2147489683" r:id="rId10"/>
    <p:sldLayoutId id="2147489684" r:id="rId11"/>
    <p:sldLayoutId id="2147489685" r:id="rId12"/>
    <p:sldLayoutId id="214748968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699853519"/>
      </p:ext>
    </p:extLst>
  </p:cSld>
  <p:clrMap bg1="dk2" tx1="lt1" bg2="dk1" tx2="lt2" accent1="accent1" accent2="accent2" accent3="accent3" accent4="accent4" accent5="accent5" accent6="accent6" hlink="hlink" folHlink="folHlink"/>
  <p:sldLayoutIdLst>
    <p:sldLayoutId id="2147489688" r:id="rId1"/>
    <p:sldLayoutId id="2147489689" r:id="rId2"/>
    <p:sldLayoutId id="2147489690" r:id="rId3"/>
    <p:sldLayoutId id="2147489691" r:id="rId4"/>
    <p:sldLayoutId id="2147489692" r:id="rId5"/>
    <p:sldLayoutId id="2147489693" r:id="rId6"/>
    <p:sldLayoutId id="2147489694" r:id="rId7"/>
    <p:sldLayoutId id="2147489695" r:id="rId8"/>
    <p:sldLayoutId id="2147489696" r:id="rId9"/>
    <p:sldLayoutId id="2147489697" r:id="rId10"/>
    <p:sldLayoutId id="2147489698"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975854678"/>
      </p:ext>
    </p:extLst>
  </p:cSld>
  <p:clrMap bg1="dk2" tx1="lt1" bg2="dk1" tx2="lt2" accent1="accent1" accent2="accent2" accent3="accent3" accent4="accent4" accent5="accent5" accent6="accent6" hlink="hlink" folHlink="folHlink"/>
  <p:sldLayoutIdLst>
    <p:sldLayoutId id="2147489700" r:id="rId1"/>
    <p:sldLayoutId id="2147489701" r:id="rId2"/>
    <p:sldLayoutId id="2147489702" r:id="rId3"/>
    <p:sldLayoutId id="2147489703" r:id="rId4"/>
    <p:sldLayoutId id="2147489704" r:id="rId5"/>
    <p:sldLayoutId id="2147489705" r:id="rId6"/>
    <p:sldLayoutId id="2147489706" r:id="rId7"/>
    <p:sldLayoutId id="2147489707" r:id="rId8"/>
    <p:sldLayoutId id="2147489708" r:id="rId9"/>
    <p:sldLayoutId id="2147489709" r:id="rId10"/>
    <p:sldLayoutId id="2147489710" r:id="rId11"/>
    <p:sldLayoutId id="214748971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738118235"/>
      </p:ext>
    </p:extLst>
  </p:cSld>
  <p:clrMap bg1="lt1" tx1="dk1" bg2="lt2" tx2="dk2" accent1="accent1" accent2="accent2" accent3="accent3" accent4="accent4" accent5="accent5" accent6="accent6" hlink="hlink" folHlink="folHlink"/>
  <p:sldLayoutIdLst>
    <p:sldLayoutId id="2147489713" r:id="rId1"/>
    <p:sldLayoutId id="2147489714" r:id="rId2"/>
    <p:sldLayoutId id="2147489715" r:id="rId3"/>
    <p:sldLayoutId id="2147489716" r:id="rId4"/>
    <p:sldLayoutId id="2147489717" r:id="rId5"/>
    <p:sldLayoutId id="2147489718" r:id="rId6"/>
    <p:sldLayoutId id="2147489719" r:id="rId7"/>
    <p:sldLayoutId id="2147489720" r:id="rId8"/>
    <p:sldLayoutId id="2147489721" r:id="rId9"/>
    <p:sldLayoutId id="2147489722" r:id="rId10"/>
    <p:sldLayoutId id="2147489723" r:id="rId11"/>
    <p:sldLayoutId id="214748972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279985983"/>
      </p:ext>
    </p:extLst>
  </p:cSld>
  <p:clrMap bg1="lt1" tx1="dk1" bg2="lt2" tx2="dk2" accent1="accent1" accent2="accent2" accent3="accent3" accent4="accent4" accent5="accent5" accent6="accent6" hlink="hlink" folHlink="folHlink"/>
  <p:sldLayoutIdLst>
    <p:sldLayoutId id="2147489726" r:id="rId1"/>
    <p:sldLayoutId id="2147489727" r:id="rId2"/>
    <p:sldLayoutId id="2147489728" r:id="rId3"/>
    <p:sldLayoutId id="2147489729" r:id="rId4"/>
    <p:sldLayoutId id="2147489730" r:id="rId5"/>
    <p:sldLayoutId id="2147489731" r:id="rId6"/>
    <p:sldLayoutId id="2147489732" r:id="rId7"/>
    <p:sldLayoutId id="2147489733" r:id="rId8"/>
    <p:sldLayoutId id="2147489734" r:id="rId9"/>
    <p:sldLayoutId id="2147489735" r:id="rId10"/>
    <p:sldLayoutId id="21474897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967883950"/>
      </p:ext>
    </p:extLst>
  </p:cSld>
  <p:clrMap bg1="dk2" tx1="lt1" bg2="dk1" tx2="lt2" accent1="accent1" accent2="accent2" accent3="accent3" accent4="accent4" accent5="accent5" accent6="accent6" hlink="hlink" folHlink="folHlink"/>
  <p:sldLayoutIdLst>
    <p:sldLayoutId id="2147489738" r:id="rId1"/>
    <p:sldLayoutId id="2147489739" r:id="rId2"/>
    <p:sldLayoutId id="2147489740" r:id="rId3"/>
    <p:sldLayoutId id="2147489741" r:id="rId4"/>
    <p:sldLayoutId id="2147489742" r:id="rId5"/>
    <p:sldLayoutId id="2147489743" r:id="rId6"/>
    <p:sldLayoutId id="2147489744" r:id="rId7"/>
    <p:sldLayoutId id="2147489745" r:id="rId8"/>
    <p:sldLayoutId id="2147489746" r:id="rId9"/>
    <p:sldLayoutId id="2147489747" r:id="rId10"/>
    <p:sldLayoutId id="2147489748" r:id="rId11"/>
    <p:sldLayoutId id="21474897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1810196581"/>
      </p:ext>
    </p:extLst>
  </p:cSld>
  <p:clrMap bg1="lt1" tx1="dk1" bg2="lt2" tx2="dk2" accent1="accent1" accent2="accent2" accent3="accent3" accent4="accent4" accent5="accent5" accent6="accent6" hlink="hlink" folHlink="folHlink"/>
  <p:sldLayoutIdLst>
    <p:sldLayoutId id="2147489751" r:id="rId1"/>
    <p:sldLayoutId id="2147489752" r:id="rId2"/>
    <p:sldLayoutId id="2147489753" r:id="rId3"/>
    <p:sldLayoutId id="2147489754" r:id="rId4"/>
    <p:sldLayoutId id="2147489755" r:id="rId5"/>
    <p:sldLayoutId id="2147489756" r:id="rId6"/>
    <p:sldLayoutId id="2147489757" r:id="rId7"/>
    <p:sldLayoutId id="2147489758" r:id="rId8"/>
    <p:sldLayoutId id="2147489759" r:id="rId9"/>
    <p:sldLayoutId id="2147489760" r:id="rId10"/>
    <p:sldLayoutId id="214748976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4072787684"/>
      </p:ext>
    </p:extLst>
  </p:cSld>
  <p:clrMap bg1="dk2" tx1="lt1" bg2="dk1" tx2="lt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335849162"/>
      </p:ext>
    </p:extLst>
  </p:cSld>
  <p:clrMap bg1="lt1" tx1="dk1" bg2="lt2" tx2="dk2" accent1="accent1" accent2="accent2" accent3="accent3" accent4="accent4" accent5="accent5" accent6="accent6" hlink="hlink" folHlink="folHlink"/>
  <p:sldLayoutIdLst>
    <p:sldLayoutId id="2147489777" r:id="rId1"/>
    <p:sldLayoutId id="2147489778"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3080958090"/>
      </p:ext>
    </p:extLst>
  </p:cSld>
  <p:clrMap bg1="lt1" tx1="dk1" bg2="lt2" tx2="dk2" accent1="accent1" accent2="accent2" accent3="accent3" accent4="accent4" accent5="accent5" accent6="accent6" hlink="hlink" folHlink="folHlink"/>
  <p:sldLayoutIdLst>
    <p:sldLayoutId id="2147489780"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 id="2147489793"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1809493381"/>
      </p:ext>
    </p:extLst>
  </p:cSld>
  <p:clrMap bg1="dk2" tx1="lt1" bg2="dk1" tx2="lt2" accent1="accent1" accent2="accent2" accent3="accent3" accent4="accent4" accent5="accent5" accent6="accent6" hlink="hlink" folHlink="folHlink"/>
  <p:sldLayoutIdLst>
    <p:sldLayoutId id="2147489795" r:id="rId1"/>
    <p:sldLayoutId id="2147489796" r:id="rId2"/>
    <p:sldLayoutId id="2147489797" r:id="rId3"/>
    <p:sldLayoutId id="2147489798" r:id="rId4"/>
    <p:sldLayoutId id="2147489799" r:id="rId5"/>
    <p:sldLayoutId id="2147489800" r:id="rId6"/>
    <p:sldLayoutId id="2147489801" r:id="rId7"/>
    <p:sldLayoutId id="2147489802" r:id="rId8"/>
    <p:sldLayoutId id="2147489803" r:id="rId9"/>
    <p:sldLayoutId id="2147489804" r:id="rId10"/>
    <p:sldLayoutId id="2147489805" r:id="rId11"/>
    <p:sldLayoutId id="2147489806"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26.xml"/><Relationship Id="rId1" Type="http://schemas.openxmlformats.org/officeDocument/2006/relationships/themeOverride" Target="../theme/themeOverride2.xml"/><Relationship Id="rId4" Type="http://schemas.openxmlformats.org/officeDocument/2006/relationships/image" Target="../media/image3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1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87.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55.xml"/><Relationship Id="rId1" Type="http://schemas.openxmlformats.org/officeDocument/2006/relationships/themeOverride" Target="../theme/themeOverride7.xml"/><Relationship Id="rId4" Type="http://schemas.openxmlformats.org/officeDocument/2006/relationships/image" Target="../media/image92.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7.xml"/><Relationship Id="rId1" Type="http://schemas.openxmlformats.org/officeDocument/2006/relationships/slideLayout" Target="../slideLayouts/slideLayout92.xml"/></Relationships>
</file>

<file path=ppt/slides/_rels/slide10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8.xml"/><Relationship Id="rId1" Type="http://schemas.openxmlformats.org/officeDocument/2006/relationships/slideLayout" Target="../slideLayouts/slideLayout613.xml"/></Relationships>
</file>

<file path=ppt/slides/_rels/slide106.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0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865.xml"/></Relationships>
</file>

<file path=ppt/slides/_rels/slide1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2.xml"/><Relationship Id="rId1" Type="http://schemas.openxmlformats.org/officeDocument/2006/relationships/slideLayout" Target="../slideLayouts/slideLayout493.xml"/></Relationships>
</file>

<file path=ppt/slides/_rels/slide11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613.xml"/></Relationships>
</file>

<file path=ppt/slides/_rels/slide12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2.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2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4.xml"/><Relationship Id="rId1" Type="http://schemas.openxmlformats.org/officeDocument/2006/relationships/slideLayout" Target="../slideLayouts/slideLayout929.xml"/></Relationships>
</file>

<file path=ppt/slides/_rels/slide124.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5.xml"/><Relationship Id="rId1" Type="http://schemas.openxmlformats.org/officeDocument/2006/relationships/slideLayout" Target="../slideLayouts/slideLayout940.xml"/><Relationship Id="rId4" Type="http://schemas.openxmlformats.org/officeDocument/2006/relationships/image" Target="../media/image99.jpeg"/></Relationships>
</file>

<file path=ppt/slides/_rels/slide12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86.xml"/><Relationship Id="rId1" Type="http://schemas.openxmlformats.org/officeDocument/2006/relationships/slideLayout" Target="../slideLayouts/slideLayout957.xml"/></Relationships>
</file>

<file path=ppt/slides/_rels/slide12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87.xml"/><Relationship Id="rId1" Type="http://schemas.openxmlformats.org/officeDocument/2006/relationships/slideLayout" Target="../slideLayouts/slideLayout957.xml"/></Relationships>
</file>

<file path=ppt/slides/_rels/slide12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44.xml"/></Relationships>
</file>

<file path=ppt/slides/_rels/slide12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44.xml"/></Relationships>
</file>

<file path=ppt/slides/_rels/slide12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44.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61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64.xml"/></Relationships>
</file>

<file path=ppt/slides/_rels/slide13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80.xml"/></Relationships>
</file>

<file path=ppt/slides/_rels/slide13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80.xml"/></Relationships>
</file>

<file path=ppt/slides/_rels/slide13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80.xml"/></Relationships>
</file>

<file path=ppt/slides/_rels/slide1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80.xml"/></Relationships>
</file>

<file path=ppt/slides/_rels/slide1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80.xml"/></Relationships>
</file>

<file path=ppt/slides/_rels/slide13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89.xml"/><Relationship Id="rId1" Type="http://schemas.openxmlformats.org/officeDocument/2006/relationships/slideLayout" Target="../slideLayouts/slideLayout52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44.xml"/></Relationships>
</file>

<file path=ppt/slides/_rels/slide13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0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16.xml"/></Relationships>
</file>

<file path=ppt/slides/_rels/slide1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4.xml"/><Relationship Id="rId1" Type="http://schemas.openxmlformats.org/officeDocument/2006/relationships/slideLayout" Target="../slideLayouts/slideLayout61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1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49.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5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50.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50.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5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50.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50.xml"/></Relationships>
</file>

<file path=ppt/slides/_rels/slide149.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61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8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2.xml"/><Relationship Id="rId1" Type="http://schemas.openxmlformats.org/officeDocument/2006/relationships/slideLayout" Target="../slideLayouts/slideLayout138.xml"/><Relationship Id="rId4" Type="http://schemas.openxmlformats.org/officeDocument/2006/relationships/image" Target="../media/image106.png"/></Relationships>
</file>

<file path=ppt/slides/_rels/slide152.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5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57.xml"/></Relationships>
</file>

<file path=ppt/slides/_rels/slide15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3.xml"/><Relationship Id="rId1" Type="http://schemas.openxmlformats.org/officeDocument/2006/relationships/slideLayout" Target="../slideLayouts/slideLayout63.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488.xml"/></Relationships>
</file>

<file path=ppt/slides/_rels/slide15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5.xml"/><Relationship Id="rId1" Type="http://schemas.openxmlformats.org/officeDocument/2006/relationships/slideLayout" Target="../slideLayouts/slideLayout57.xml"/></Relationships>
</file>

<file path=ppt/slides/_rels/slide15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6.xml"/><Relationship Id="rId1" Type="http://schemas.openxmlformats.org/officeDocument/2006/relationships/slideLayout" Target="../slideLayouts/slideLayout5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7.xml"/><Relationship Id="rId1" Type="http://schemas.openxmlformats.org/officeDocument/2006/relationships/slideLayout" Target="../slideLayouts/slideLayout5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8.xml"/><Relationship Id="rId1" Type="http://schemas.openxmlformats.org/officeDocument/2006/relationships/slideLayout" Target="../slideLayouts/slideLayout92.xml"/></Relationships>
</file>

<file path=ppt/slides/_rels/slide1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6.xml"/><Relationship Id="rId1" Type="http://schemas.openxmlformats.org/officeDocument/2006/relationships/slideLayout" Target="../slideLayouts/slideLayout613.xml"/></Relationships>
</file>

<file path=ppt/slides/_rels/slide16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9.xml"/><Relationship Id="rId1" Type="http://schemas.openxmlformats.org/officeDocument/2006/relationships/slideLayout" Target="../slideLayouts/slideLayout92.xml"/></Relationships>
</file>

<file path=ppt/slides/_rels/slide161.xml.rels><?xml version="1.0" encoding="UTF-8" standalone="yes"?>
<Relationships xmlns="http://schemas.openxmlformats.org/package/2006/relationships"><Relationship Id="rId2" Type="http://schemas.openxmlformats.org/officeDocument/2006/relationships/image" Target="../media/image111.emf"/><Relationship Id="rId1" Type="http://schemas.openxmlformats.org/officeDocument/2006/relationships/slideLayout" Target="../slideLayouts/slideLayout26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0.xml"/><Relationship Id="rId1" Type="http://schemas.openxmlformats.org/officeDocument/2006/relationships/slideLayout" Target="../slideLayouts/slideLayout293.xml"/></Relationships>
</file>

<file path=ppt/slides/_rels/slide16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1.xml"/><Relationship Id="rId1" Type="http://schemas.openxmlformats.org/officeDocument/2006/relationships/slideLayout" Target="../slideLayouts/slideLayout261.xml"/></Relationships>
</file>

<file path=ppt/slides/_rels/slide16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2.xml"/><Relationship Id="rId1" Type="http://schemas.openxmlformats.org/officeDocument/2006/relationships/slideLayout" Target="../slideLayouts/slideLayout261.xml"/></Relationships>
</file>

<file path=ppt/slides/_rels/slide16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71.xml"/></Relationships>
</file>

<file path=ppt/slides/_rels/slide16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13.xml"/><Relationship Id="rId1" Type="http://schemas.openxmlformats.org/officeDocument/2006/relationships/slideLayout" Target="../slideLayouts/slideLayout294.xml"/><Relationship Id="rId4" Type="http://schemas.openxmlformats.org/officeDocument/2006/relationships/image" Target="../media/image117.png"/></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11.xml"/></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xml"/><Relationship Id="rId1" Type="http://schemas.openxmlformats.org/officeDocument/2006/relationships/slideLayout" Target="../slideLayouts/slideLayout613.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8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110.xml"/></Relationships>
</file>

<file path=ppt/slides/_rels/slide172.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7.xml"/><Relationship Id="rId1" Type="http://schemas.openxmlformats.org/officeDocument/2006/relationships/slideLayout" Target="../slideLayouts/slideLayout9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1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9.xml"/><Relationship Id="rId1" Type="http://schemas.openxmlformats.org/officeDocument/2006/relationships/slideLayout" Target="../slideLayouts/slideLayout58.xml"/></Relationships>
</file>

<file path=ppt/slides/_rels/slide177.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58.xml"/></Relationships>
</file>

<file path=ppt/slides/_rels/slide178.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58.xml"/></Relationships>
</file>

<file path=ppt/slides/_rels/slide179.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58.xml"/></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613.xml"/></Relationships>
</file>

<file path=ppt/slides/_rels/slide180.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5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7.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9.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71.xml"/></Relationships>
</file>

<file path=ppt/slides/_rels/slide19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1.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3.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1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20.xml"/><Relationship Id="rId1" Type="http://schemas.openxmlformats.org/officeDocument/2006/relationships/slideLayout" Target="../slideLayouts/slideLayout92.xml"/></Relationships>
</file>

<file path=ppt/slides/_rels/slide19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1.xml"/><Relationship Id="rId1" Type="http://schemas.openxmlformats.org/officeDocument/2006/relationships/slideLayout" Target="../slideLayouts/slideLayout9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09.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2.xml"/><Relationship Id="rId1" Type="http://schemas.openxmlformats.org/officeDocument/2006/relationships/slideLayout" Target="../slideLayouts/slideLayout914.xml"/><Relationship Id="rId4" Type="http://schemas.openxmlformats.org/officeDocument/2006/relationships/image" Target="../media/image124.jpe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2.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166.xml"/><Relationship Id="rId1" Type="http://schemas.openxmlformats.org/officeDocument/2006/relationships/themeOverride" Target="../theme/themeOverride10.xml"/></Relationships>
</file>

<file path=ppt/slides/_rels/slide20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3.xml"/><Relationship Id="rId1" Type="http://schemas.openxmlformats.org/officeDocument/2006/relationships/slideLayout" Target="../slideLayouts/slideLayout574.xml"/><Relationship Id="rId5" Type="http://schemas.openxmlformats.org/officeDocument/2006/relationships/image" Target="../media/image126.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0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24.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28.jpeg"/><Relationship Id="rId1" Type="http://schemas.openxmlformats.org/officeDocument/2006/relationships/slideLayout" Target="../slideLayouts/slideLayout57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6.xml.rels><?xml version="1.0" encoding="UTF-8" standalone="yes"?>
<Relationships xmlns="http://schemas.openxmlformats.org/package/2006/relationships"><Relationship Id="rId3" Type="http://schemas.openxmlformats.org/officeDocument/2006/relationships/image" Target="../media/image129.jpeg"/><Relationship Id="rId7" Type="http://schemas.openxmlformats.org/officeDocument/2006/relationships/image" Target="../media/image131.png"/><Relationship Id="rId2" Type="http://schemas.openxmlformats.org/officeDocument/2006/relationships/notesSlide" Target="../notesSlides/notesSlide125.xml"/><Relationship Id="rId1" Type="http://schemas.openxmlformats.org/officeDocument/2006/relationships/slideLayout" Target="../slideLayouts/slideLayout563.xml"/><Relationship Id="rId6" Type="http://schemas.openxmlformats.org/officeDocument/2006/relationships/image" Target="../media/image130.jpeg"/><Relationship Id="rId5" Type="http://schemas.openxmlformats.org/officeDocument/2006/relationships/hyperlink" Target="http://www.jtsa.edu/images/art/s_priest.jpg" TargetMode="External"/><Relationship Id="rId4" Type="http://schemas.openxmlformats.org/officeDocument/2006/relationships/image" Target="../media/image128.jpeg"/></Relationships>
</file>

<file path=ppt/slides/_rels/slide20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28.jpeg"/><Relationship Id="rId1" Type="http://schemas.openxmlformats.org/officeDocument/2006/relationships/slideLayout" Target="../slideLayouts/slideLayout57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0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28.jpeg"/><Relationship Id="rId1" Type="http://schemas.openxmlformats.org/officeDocument/2006/relationships/slideLayout" Target="../slideLayouts/slideLayout57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09.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28.jpeg"/><Relationship Id="rId1" Type="http://schemas.openxmlformats.org/officeDocument/2006/relationships/slideLayout" Target="../slideLayouts/slideLayout58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10.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28.jpeg"/><Relationship Id="rId7" Type="http://schemas.openxmlformats.org/officeDocument/2006/relationships/diagramColors" Target="../diagrams/colors5.xml"/><Relationship Id="rId2" Type="http://schemas.openxmlformats.org/officeDocument/2006/relationships/notesSlide" Target="../notesSlides/notesSlide126.xml"/><Relationship Id="rId1" Type="http://schemas.openxmlformats.org/officeDocument/2006/relationships/slideLayout" Target="../slideLayouts/slideLayout5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image" Target="../media/image132.jpeg"/></Relationships>
</file>

<file path=ppt/slides/_rels/slide211.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28.jpeg"/><Relationship Id="rId7" Type="http://schemas.openxmlformats.org/officeDocument/2006/relationships/diagramColors" Target="../diagrams/colors6.xml"/><Relationship Id="rId2" Type="http://schemas.openxmlformats.org/officeDocument/2006/relationships/notesSlide" Target="../notesSlides/notesSlide127.xml"/><Relationship Id="rId1" Type="http://schemas.openxmlformats.org/officeDocument/2006/relationships/slideLayout" Target="../slideLayouts/slideLayout5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2.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28.jpeg"/><Relationship Id="rId7" Type="http://schemas.openxmlformats.org/officeDocument/2006/relationships/diagramColors" Target="../diagrams/colors7.xml"/><Relationship Id="rId2" Type="http://schemas.openxmlformats.org/officeDocument/2006/relationships/notesSlide" Target="../notesSlides/notesSlide128.xml"/><Relationship Id="rId1" Type="http://schemas.openxmlformats.org/officeDocument/2006/relationships/slideLayout" Target="../slideLayouts/slideLayout5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13.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28.jpeg"/><Relationship Id="rId7" Type="http://schemas.openxmlformats.org/officeDocument/2006/relationships/diagramColors" Target="../diagrams/colors8.xml"/><Relationship Id="rId2" Type="http://schemas.openxmlformats.org/officeDocument/2006/relationships/notesSlide" Target="../notesSlides/notesSlide129.xml"/><Relationship Id="rId1" Type="http://schemas.openxmlformats.org/officeDocument/2006/relationships/slideLayout" Target="../slideLayouts/slideLayout5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14.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28.jpeg"/><Relationship Id="rId7" Type="http://schemas.openxmlformats.org/officeDocument/2006/relationships/diagramColors" Target="../diagrams/colors9.xml"/><Relationship Id="rId2" Type="http://schemas.openxmlformats.org/officeDocument/2006/relationships/notesSlide" Target="../notesSlides/notesSlide130.xml"/><Relationship Id="rId1" Type="http://schemas.openxmlformats.org/officeDocument/2006/relationships/slideLayout" Target="../slideLayouts/slideLayout5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15.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28.jpeg"/><Relationship Id="rId7" Type="http://schemas.openxmlformats.org/officeDocument/2006/relationships/diagramColors" Target="../diagrams/colors10.xml"/><Relationship Id="rId2" Type="http://schemas.openxmlformats.org/officeDocument/2006/relationships/notesSlide" Target="../notesSlides/notesSlide131.xml"/><Relationship Id="rId1" Type="http://schemas.openxmlformats.org/officeDocument/2006/relationships/slideLayout" Target="../slideLayouts/slideLayout5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16.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28.jpeg"/><Relationship Id="rId7" Type="http://schemas.openxmlformats.org/officeDocument/2006/relationships/diagramColors" Target="../diagrams/colors11.xml"/><Relationship Id="rId2" Type="http://schemas.openxmlformats.org/officeDocument/2006/relationships/notesSlide" Target="../notesSlides/notesSlide132.xml"/><Relationship Id="rId1" Type="http://schemas.openxmlformats.org/officeDocument/2006/relationships/slideLayout" Target="../slideLayouts/slideLayout5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17.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28.jpeg"/><Relationship Id="rId7" Type="http://schemas.openxmlformats.org/officeDocument/2006/relationships/diagramColors" Target="../diagrams/colors12.xml"/><Relationship Id="rId2" Type="http://schemas.openxmlformats.org/officeDocument/2006/relationships/notesSlide" Target="../notesSlides/notesSlide133.xml"/><Relationship Id="rId1" Type="http://schemas.openxmlformats.org/officeDocument/2006/relationships/slideLayout" Target="../slideLayouts/slideLayout5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18.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28.jpeg"/><Relationship Id="rId7" Type="http://schemas.openxmlformats.org/officeDocument/2006/relationships/diagramColors" Target="../diagrams/colors13.xml"/><Relationship Id="rId2" Type="http://schemas.openxmlformats.org/officeDocument/2006/relationships/notesSlide" Target="../notesSlides/notesSlide134.xml"/><Relationship Id="rId1" Type="http://schemas.openxmlformats.org/officeDocument/2006/relationships/slideLayout" Target="../slideLayouts/slideLayout5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1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35.xml"/><Relationship Id="rId1" Type="http://schemas.openxmlformats.org/officeDocument/2006/relationships/slideLayout" Target="../slideLayouts/slideLayout583.xml"/></Relationships>
</file>

<file path=ppt/slides/_rels/slide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9.xml"/></Relationships>
</file>

<file path=ppt/slides/_rels/slide220.xml.rels><?xml version="1.0" encoding="UTF-8" standalone="yes"?>
<Relationships xmlns="http://schemas.openxmlformats.org/package/2006/relationships"><Relationship Id="rId3" Type="http://schemas.openxmlformats.org/officeDocument/2006/relationships/image" Target="../media/image128.jpeg"/><Relationship Id="rId7" Type="http://schemas.openxmlformats.org/officeDocument/2006/relationships/image" Target="../media/image135.jpeg"/><Relationship Id="rId2" Type="http://schemas.openxmlformats.org/officeDocument/2006/relationships/notesSlide" Target="../notesSlides/notesSlide136.xml"/><Relationship Id="rId1" Type="http://schemas.openxmlformats.org/officeDocument/2006/relationships/slideLayout" Target="../slideLayouts/slideLayout60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34.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035.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035.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035.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1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1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1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0.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321.xml"/></Relationships>
</file>

<file path=ppt/slides/_rels/slide231.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321.xml"/></Relationships>
</file>

<file path=ppt/slides/_rels/slide232.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321.xml"/></Relationships>
</file>

<file path=ppt/slides/_rels/slide233.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9.png"/><Relationship Id="rId1" Type="http://schemas.openxmlformats.org/officeDocument/2006/relationships/slideLayout" Target="../slideLayouts/slideLayout321.xml"/></Relationships>
</file>

<file path=ppt/slides/_rels/slide234.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321.xml"/></Relationships>
</file>

<file path=ppt/slides/_rels/slide23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32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3.xml"/><Relationship Id="rId1" Type="http://schemas.openxmlformats.org/officeDocument/2006/relationships/slideLayout" Target="../slideLayouts/slideLayout333.xml"/></Relationships>
</file>

<file path=ppt/slides/_rels/slide238.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44.xml"/><Relationship Id="rId1" Type="http://schemas.openxmlformats.org/officeDocument/2006/relationships/slideLayout" Target="../slideLayouts/slideLayout33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99.xml"/></Relationships>
</file>

<file path=ppt/slides/_rels/slide2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45.xml"/><Relationship Id="rId1" Type="http://schemas.openxmlformats.org/officeDocument/2006/relationships/slideLayout" Target="../slideLayouts/slideLayout86.xml"/><Relationship Id="rId4" Type="http://schemas.openxmlformats.org/officeDocument/2006/relationships/image" Target="../media/image146.pn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516.xml"/></Relationships>
</file>

<file path=ppt/slides/_rels/slide24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7.xml"/><Relationship Id="rId1" Type="http://schemas.openxmlformats.org/officeDocument/2006/relationships/slideLayout" Target="../slideLayouts/slideLayout557.xml"/></Relationships>
</file>

<file path=ppt/slides/_rels/slide24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2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471.xml"/><Relationship Id="rId1" Type="http://schemas.openxmlformats.org/officeDocument/2006/relationships/themeOverride" Target="../theme/themeOverride11.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488.xml"/></Relationships>
</file>

<file path=ppt/slides/_rels/slide25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0.xml"/><Relationship Id="rId1" Type="http://schemas.openxmlformats.org/officeDocument/2006/relationships/slideLayout" Target="../slideLayouts/slideLayout92.xml"/></Relationships>
</file>

<file path=ppt/slides/_rels/slide2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1.xml"/><Relationship Id="rId1" Type="http://schemas.openxmlformats.org/officeDocument/2006/relationships/slideLayout" Target="../slideLayouts/slideLayout92.xml"/></Relationships>
</file>

<file path=ppt/slides/_rels/slide25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2.xml"/><Relationship Id="rId1" Type="http://schemas.openxmlformats.org/officeDocument/2006/relationships/slideLayout" Target="../slideLayouts/slideLayout92.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6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53.xml"/><Relationship Id="rId1" Type="http://schemas.openxmlformats.org/officeDocument/2006/relationships/slideLayout" Target="../slideLayouts/slideLayout355.xml"/></Relationships>
</file>

<file path=ppt/slides/_rels/slide263.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54.xml"/><Relationship Id="rId1" Type="http://schemas.openxmlformats.org/officeDocument/2006/relationships/slideLayout" Target="../slideLayouts/slideLayout613.xml"/><Relationship Id="rId4" Type="http://schemas.openxmlformats.org/officeDocument/2006/relationships/image" Target="../media/image149.emf"/></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886.xml"/></Relationships>
</file>

<file path=ppt/slides/_rels/slide267.xml.rels><?xml version="1.0" encoding="UTF-8" standalone="yes"?>
<Relationships xmlns="http://schemas.openxmlformats.org/package/2006/relationships"><Relationship Id="rId3" Type="http://schemas.openxmlformats.org/officeDocument/2006/relationships/image" Target="../media/image150.emf"/><Relationship Id="rId2" Type="http://schemas.openxmlformats.org/officeDocument/2006/relationships/notesSlide" Target="../notesSlides/notesSlide156.xml"/><Relationship Id="rId1" Type="http://schemas.openxmlformats.org/officeDocument/2006/relationships/slideLayout" Target="../slideLayouts/slideLayout7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xml.rels><?xml version="1.0" encoding="UTF-8" standalone="yes"?>
<Relationships xmlns="http://schemas.openxmlformats.org/package/2006/relationships"><Relationship Id="rId3" Type="http://schemas.openxmlformats.org/officeDocument/2006/relationships/audio" Target="../media/audio2.bin"/><Relationship Id="rId7" Type="http://schemas.openxmlformats.org/officeDocument/2006/relationships/image" Target="../media/image47.emf"/><Relationship Id="rId2" Type="http://schemas.openxmlformats.org/officeDocument/2006/relationships/audio" Target="../media/audio1.bin"/><Relationship Id="rId1" Type="http://schemas.openxmlformats.org/officeDocument/2006/relationships/slideLayout" Target="../slideLayouts/slideLayout797.xml"/><Relationship Id="rId6" Type="http://schemas.openxmlformats.org/officeDocument/2006/relationships/audio" Target="../media/audio5.bin"/><Relationship Id="rId5" Type="http://schemas.openxmlformats.org/officeDocument/2006/relationships/audio" Target="../media/audio4.bin"/><Relationship Id="rId4" Type="http://schemas.openxmlformats.org/officeDocument/2006/relationships/audio" Target="../media/audio3.bin"/></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7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57.xml"/><Relationship Id="rId1" Type="http://schemas.openxmlformats.org/officeDocument/2006/relationships/slideLayout" Target="../slideLayouts/slideLayout92.xml"/></Relationships>
</file>

<file path=ppt/slides/_rels/slide274.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58.xml"/><Relationship Id="rId1" Type="http://schemas.openxmlformats.org/officeDocument/2006/relationships/slideLayout" Target="../slideLayouts/slideLayout92.xml"/></Relationships>
</file>

<file path=ppt/slides/_rels/slide27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59.xml"/><Relationship Id="rId1" Type="http://schemas.openxmlformats.org/officeDocument/2006/relationships/slideLayout" Target="../slideLayouts/slideLayout92.xml"/></Relationships>
</file>

<file path=ppt/slides/_rels/slide27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0.xml"/><Relationship Id="rId1" Type="http://schemas.openxmlformats.org/officeDocument/2006/relationships/slideLayout" Target="../slideLayouts/slideLayout92.xml"/></Relationships>
</file>

<file path=ppt/slides/_rels/slide27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1.xml"/><Relationship Id="rId1" Type="http://schemas.openxmlformats.org/officeDocument/2006/relationships/slideLayout" Target="../slideLayouts/slideLayout915.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9.xml.rels><?xml version="1.0" encoding="UTF-8" standalone="yes"?>
<Relationships xmlns="http://schemas.openxmlformats.org/package/2006/relationships"><Relationship Id="rId2" Type="http://schemas.openxmlformats.org/officeDocument/2006/relationships/image" Target="../media/image154.emf"/><Relationship Id="rId1" Type="http://schemas.openxmlformats.org/officeDocument/2006/relationships/slideLayout" Target="../slideLayouts/slideLayout377.xml"/></Relationships>
</file>

<file path=ppt/slides/_rels/slide2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99.xml"/></Relationships>
</file>

<file path=ppt/slides/_rels/slide28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2.xml"/><Relationship Id="rId1" Type="http://schemas.openxmlformats.org/officeDocument/2006/relationships/slideLayout" Target="../slideLayouts/slideLayout388.xml"/></Relationships>
</file>

<file path=ppt/slides/_rels/slide281.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63.xml"/><Relationship Id="rId1" Type="http://schemas.openxmlformats.org/officeDocument/2006/relationships/slideLayout" Target="../slideLayouts/slideLayout17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5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88.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16.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36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361.xml"/></Relationships>
</file>

<file path=ppt/slides/_rels/slide28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69.xml"/><Relationship Id="rId1" Type="http://schemas.openxmlformats.org/officeDocument/2006/relationships/slideLayout" Target="../slideLayouts/slideLayout713.xml"/><Relationship Id="rId4" Type="http://schemas.openxmlformats.org/officeDocument/2006/relationships/image" Target="../media/image156.emf"/></Relationships>
</file>

<file path=ppt/slides/_rels/slide28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70.xml"/><Relationship Id="rId1" Type="http://schemas.openxmlformats.org/officeDocument/2006/relationships/slideLayout" Target="../slideLayouts/slideLayout626.xml"/></Relationships>
</file>

<file path=ppt/slides/_rels/slide29.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29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71.xml"/><Relationship Id="rId1" Type="http://schemas.openxmlformats.org/officeDocument/2006/relationships/slideLayout" Target="../slideLayouts/slideLayout638.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613.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13.xml"/></Relationships>
</file>

<file path=ppt/slides/_rels/slide29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74.xml"/><Relationship Id="rId1" Type="http://schemas.openxmlformats.org/officeDocument/2006/relationships/slideLayout" Target="../slideLayouts/slideLayout650.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613.xml"/></Relationships>
</file>

<file path=ppt/slides/_rels/slide29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6.xml"/><Relationship Id="rId1" Type="http://schemas.openxmlformats.org/officeDocument/2006/relationships/slideLayout" Target="../slideLayouts/slideLayout651.xml"/></Relationships>
</file>

<file path=ppt/slides/_rels/slide296.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619.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13.xml"/></Relationships>
</file>

<file path=ppt/slides/_rels/slide29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78.xml"/><Relationship Id="rId1" Type="http://schemas.openxmlformats.org/officeDocument/2006/relationships/slideLayout" Target="../slideLayouts/slideLayout654.xml"/></Relationships>
</file>

<file path=ppt/slides/_rels/slide29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79.xml"/><Relationship Id="rId1" Type="http://schemas.openxmlformats.org/officeDocument/2006/relationships/slideLayout" Target="../slideLayouts/slideLayout65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13.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0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80.xml"/><Relationship Id="rId1" Type="http://schemas.openxmlformats.org/officeDocument/2006/relationships/slideLayout" Target="../slideLayouts/slideLayout654.xml"/><Relationship Id="rId4" Type="http://schemas.openxmlformats.org/officeDocument/2006/relationships/image" Target="../media/image164.png"/></Relationships>
</file>

<file path=ppt/slides/_rels/slide301.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1.xml"/><Relationship Id="rId1" Type="http://schemas.openxmlformats.org/officeDocument/2006/relationships/slideLayout" Target="../slideLayouts/slideLayout654.xml"/></Relationships>
</file>

<file path=ppt/slides/_rels/slide30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2.xml"/><Relationship Id="rId1" Type="http://schemas.openxmlformats.org/officeDocument/2006/relationships/slideLayout" Target="../slideLayouts/slideLayout673.xml"/></Relationships>
</file>

<file path=ppt/slides/_rels/slide30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3.xml"/><Relationship Id="rId1" Type="http://schemas.openxmlformats.org/officeDocument/2006/relationships/slideLayout" Target="../slideLayouts/slideLayout626.xml"/></Relationships>
</file>

<file path=ppt/slides/_rels/slide304.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410.xml"/></Relationships>
</file>

<file path=ppt/slides/_rels/slide30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4.xml"/><Relationship Id="rId1" Type="http://schemas.openxmlformats.org/officeDocument/2006/relationships/slideLayout" Target="../slideLayouts/slideLayout9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07.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5.xml"/><Relationship Id="rId1" Type="http://schemas.openxmlformats.org/officeDocument/2006/relationships/slideLayout" Target="../slideLayouts/slideLayout92.xml"/></Relationships>
</file>

<file path=ppt/slides/_rels/slide30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86.xml"/><Relationship Id="rId1" Type="http://schemas.openxmlformats.org/officeDocument/2006/relationships/slideLayout" Target="../slideLayouts/slideLayout987.xml"/></Relationships>
</file>

<file path=ppt/slides/_rels/slide30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87.xml"/><Relationship Id="rId1" Type="http://schemas.openxmlformats.org/officeDocument/2006/relationships/slideLayout" Target="../slideLayouts/slideLayout713.xml"/><Relationship Id="rId4" Type="http://schemas.openxmlformats.org/officeDocument/2006/relationships/image" Target="../media/image156.emf"/></Relationships>
</file>

<file path=ppt/slides/_rels/slide31.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1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88.xml"/><Relationship Id="rId1" Type="http://schemas.openxmlformats.org/officeDocument/2006/relationships/slideLayout" Target="../slideLayouts/slideLayout987.xml"/></Relationships>
</file>

<file path=ppt/slides/_rels/slide31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89.xml"/><Relationship Id="rId1" Type="http://schemas.openxmlformats.org/officeDocument/2006/relationships/slideLayout" Target="../slideLayouts/slideLayout1003.xml"/></Relationships>
</file>

<file path=ppt/slides/_rels/slide31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90.xml"/><Relationship Id="rId1" Type="http://schemas.openxmlformats.org/officeDocument/2006/relationships/slideLayout" Target="../slideLayouts/slideLayout1003.xml"/></Relationships>
</file>

<file path=ppt/slides/_rels/slide313.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91.xml"/><Relationship Id="rId1" Type="http://schemas.openxmlformats.org/officeDocument/2006/relationships/slideLayout" Target="../slideLayouts/slideLayout1003.xml"/></Relationships>
</file>

<file path=ppt/slides/_rels/slide314.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997.xml"/></Relationships>
</file>

<file path=ppt/slides/_rels/slide315.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92.xml"/><Relationship Id="rId1" Type="http://schemas.openxmlformats.org/officeDocument/2006/relationships/slideLayout" Target="../slideLayouts/slideLayout1003.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7.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3.xml"/><Relationship Id="rId1" Type="http://schemas.openxmlformats.org/officeDocument/2006/relationships/slideLayout" Target="../slideLayouts/slideLayout92.xml"/></Relationships>
</file>

<file path=ppt/slides/_rels/slide318.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4.xml"/><Relationship Id="rId1" Type="http://schemas.openxmlformats.org/officeDocument/2006/relationships/slideLayout" Target="../slideLayouts/slideLayout684.xml"/><Relationship Id="rId4" Type="http://schemas.openxmlformats.org/officeDocument/2006/relationships/image" Target="../media/image173.png"/></Relationships>
</file>

<file path=ppt/slides/_rels/slide31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image" Target="../media/image174.jpeg"/><Relationship Id="rId1" Type="http://schemas.openxmlformats.org/officeDocument/2006/relationships/slideLayout" Target="../slideLayouts/slideLayout684.xml"/></Relationships>
</file>

<file path=ppt/slides/_rels/slide32.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2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5.xml"/><Relationship Id="rId1" Type="http://schemas.openxmlformats.org/officeDocument/2006/relationships/slideLayout" Target="../slideLayouts/slideLayout695.xml"/></Relationships>
</file>

<file path=ppt/slides/_rels/slide32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96.xml"/><Relationship Id="rId1" Type="http://schemas.openxmlformats.org/officeDocument/2006/relationships/slideLayout" Target="../slideLayouts/slideLayout702.xml"/></Relationships>
</file>

<file path=ppt/slides/_rels/slide322.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97.xml"/><Relationship Id="rId1" Type="http://schemas.openxmlformats.org/officeDocument/2006/relationships/slideLayout" Target="../slideLayouts/slideLayout1010.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8.xml"/><Relationship Id="rId1" Type="http://schemas.openxmlformats.org/officeDocument/2006/relationships/slideLayout" Target="../slideLayouts/slideLayout92.xml"/></Relationships>
</file>

<file path=ppt/slides/_rels/slide32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99.xml"/><Relationship Id="rId1" Type="http://schemas.openxmlformats.org/officeDocument/2006/relationships/slideLayout" Target="../slideLayouts/slideLayout92.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7.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0.xml"/><Relationship Id="rId1" Type="http://schemas.openxmlformats.org/officeDocument/2006/relationships/slideLayout" Target="../slideLayouts/slideLayout92.xml"/></Relationships>
</file>

<file path=ppt/slides/_rels/slide32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1.xml"/><Relationship Id="rId1" Type="http://schemas.openxmlformats.org/officeDocument/2006/relationships/slideLayout" Target="../slideLayouts/slideLayout92.xml"/></Relationships>
</file>

<file path=ppt/slides/_rels/slide32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2.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30.xml.rels><?xml version="1.0" encoding="UTF-8" standalone="yes"?>
<Relationships xmlns="http://schemas.openxmlformats.org/package/2006/relationships"><Relationship Id="rId3" Type="http://schemas.openxmlformats.org/officeDocument/2006/relationships/image" Target="../media/image185.emf"/><Relationship Id="rId2" Type="http://schemas.openxmlformats.org/officeDocument/2006/relationships/image" Target="../media/image184.emf"/><Relationship Id="rId1" Type="http://schemas.openxmlformats.org/officeDocument/2006/relationships/slideLayout" Target="../slideLayouts/slideLayout421.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43.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454.xml"/><Relationship Id="rId6" Type="http://schemas.openxmlformats.org/officeDocument/2006/relationships/image" Target="../media/image190.png"/><Relationship Id="rId5" Type="http://schemas.openxmlformats.org/officeDocument/2006/relationships/image" Target="../media/image189.png"/><Relationship Id="rId4" Type="http://schemas.openxmlformats.org/officeDocument/2006/relationships/image" Target="../media/image188.png"/></Relationships>
</file>

<file path=ppt/slides/_rels/slide344.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42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4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4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4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5.xml"/><Relationship Id="rId1" Type="http://schemas.openxmlformats.org/officeDocument/2006/relationships/slideLayout" Target="../slideLayouts/slideLayout92.xml"/></Relationships>
</file>

<file path=ppt/slides/_rels/slide34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5.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4.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5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5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08.xml"/><Relationship Id="rId1" Type="http://schemas.openxmlformats.org/officeDocument/2006/relationships/slideLayout" Target="../slideLayouts/slideLayout92.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5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211.xml"/><Relationship Id="rId1" Type="http://schemas.openxmlformats.org/officeDocument/2006/relationships/slideLayout" Target="../slideLayouts/slideLayout470.xml"/><Relationship Id="rId4" Type="http://schemas.openxmlformats.org/officeDocument/2006/relationships/image" Target="../media/image195.png"/></Relationships>
</file>

<file path=ppt/slides/_rels/slide36.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audio" Target="../media/audio8.bin"/><Relationship Id="rId1" Type="http://schemas.openxmlformats.org/officeDocument/2006/relationships/slideLayout" Target="../slideLayouts/slideLayout797.xml"/><Relationship Id="rId6" Type="http://schemas.openxmlformats.org/officeDocument/2006/relationships/image" Target="../media/image50.emf"/><Relationship Id="rId5" Type="http://schemas.openxmlformats.org/officeDocument/2006/relationships/audio" Target="../media/audio3.bin"/><Relationship Id="rId4" Type="http://schemas.openxmlformats.org/officeDocument/2006/relationships/audio" Target="../media/audio2.bin"/></Relationships>
</file>

<file path=ppt/slides/_rels/slide37.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808.xml"/></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0.xml"/><Relationship Id="rId1" Type="http://schemas.openxmlformats.org/officeDocument/2006/relationships/slideLayout" Target="../slideLayouts/slideLayout40.xml"/><Relationship Id="rId4" Type="http://schemas.openxmlformats.org/officeDocument/2006/relationships/image" Target="../media/image53.png"/></Relationships>
</file>

<file path=ppt/slides/_rels/slide39.xml.rels><?xml version="1.0" encoding="UTF-8" standalone="yes"?>
<Relationships xmlns="http://schemas.openxmlformats.org/package/2006/relationships"><Relationship Id="rId2" Type="http://schemas.openxmlformats.org/officeDocument/2006/relationships/audio" Target="../media/audio9.bin"/><Relationship Id="rId1" Type="http://schemas.openxmlformats.org/officeDocument/2006/relationships/slideLayout" Target="../slideLayouts/slideLayout3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13.xml"/></Relationships>
</file>

<file path=ppt/slides/_rels/slide40.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png"/><Relationship Id="rId1" Type="http://schemas.openxmlformats.org/officeDocument/2006/relationships/slideLayout" Target="../slideLayouts/slideLayout244.xml"/></Relationships>
</file>

<file path=ppt/slides/_rels/slide4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xml"/><Relationship Id="rId1" Type="http://schemas.openxmlformats.org/officeDocument/2006/relationships/slideLayout" Target="../slideLayouts/slideLayout83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8.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4.xml"/><Relationship Id="rId1" Type="http://schemas.openxmlformats.org/officeDocument/2006/relationships/slideLayout" Target="../slideLayouts/slideLayout8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09.xml"/></Relationships>
</file>

<file path=ppt/slides/_rels/slide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xml"/><Relationship Id="rId1" Type="http://schemas.openxmlformats.org/officeDocument/2006/relationships/slideLayout" Target="../slideLayouts/slideLayout92.xml"/></Relationships>
</file>

<file path=ppt/slides/_rels/slide5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5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8.xml"/><Relationship Id="rId1" Type="http://schemas.openxmlformats.org/officeDocument/2006/relationships/slideLayout" Target="../slideLayouts/slideLayout92.xml"/></Relationships>
</file>

<file path=ppt/slides/_rels/slide5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9.xml"/><Relationship Id="rId1" Type="http://schemas.openxmlformats.org/officeDocument/2006/relationships/slideLayout" Target="../slideLayouts/slideLayout92.xml"/></Relationships>
</file>

<file path=ppt/slides/_rels/slide5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0.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1.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853.xml"/></Relationships>
</file>

<file path=ppt/slides/_rels/slide6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6.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33.xml"/><Relationship Id="rId1" Type="http://schemas.openxmlformats.org/officeDocument/2006/relationships/tags" Target="../tags/tag1.xml"/><Relationship Id="rId4" Type="http://schemas.openxmlformats.org/officeDocument/2006/relationships/image" Target="../media/image66.jpe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17.xml"/><Relationship Id="rId1" Type="http://schemas.openxmlformats.org/officeDocument/2006/relationships/themeOverride" Target="../theme/themeOverride4.xml"/><Relationship Id="rId4" Type="http://schemas.openxmlformats.org/officeDocument/2006/relationships/image" Target="../media/image32.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6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0.xml"/><Relationship Id="rId1" Type="http://schemas.openxmlformats.org/officeDocument/2006/relationships/slideLayout" Target="../slideLayouts/slideLayout9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xml"/><Relationship Id="rId1" Type="http://schemas.openxmlformats.org/officeDocument/2006/relationships/slideLayout" Target="../slideLayouts/slideLayout836.xml"/><Relationship Id="rId5" Type="http://schemas.microsoft.com/office/2007/relationships/hdphoto" Target="../media/hdphoto1.wdp"/><Relationship Id="rId4" Type="http://schemas.openxmlformats.org/officeDocument/2006/relationships/image" Target="../media/image35.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2.xml"/><Relationship Id="rId1" Type="http://schemas.openxmlformats.org/officeDocument/2006/relationships/slideLayout" Target="../slideLayouts/slideLayout41.xml"/><Relationship Id="rId4" Type="http://schemas.openxmlformats.org/officeDocument/2006/relationships/image" Target="../media/image68.jpeg"/></Relationships>
</file>

<file path=ppt/slides/_rels/slide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3.xml"/><Relationship Id="rId1" Type="http://schemas.openxmlformats.org/officeDocument/2006/relationships/slideLayout" Target="../slideLayouts/slideLayout726.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10.xml"/><Relationship Id="rId1" Type="http://schemas.openxmlformats.org/officeDocument/2006/relationships/tags" Target="../tags/tag2.xml"/><Relationship Id="rId4" Type="http://schemas.openxmlformats.org/officeDocument/2006/relationships/image" Target="../media/image66.jpeg"/></Relationships>
</file>

<file path=ppt/slides/_rels/slide7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47.xml"/><Relationship Id="rId1" Type="http://schemas.openxmlformats.org/officeDocument/2006/relationships/slideLayout" Target="../slideLayouts/slideLayout741.xml"/></Relationships>
</file>

<file path=ppt/slides/_rels/slide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8.xml"/><Relationship Id="rId1" Type="http://schemas.openxmlformats.org/officeDocument/2006/relationships/slideLayout" Target="../slideLayouts/slideLayout741.xml"/></Relationships>
</file>

<file path=ppt/slides/_rels/slide7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9.xml"/><Relationship Id="rId1" Type="http://schemas.openxmlformats.org/officeDocument/2006/relationships/slideLayout" Target="../slideLayouts/slideLayout748.xml"/></Relationships>
</file>

<file path=ppt/slides/_rels/slide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xml"/><Relationship Id="rId1" Type="http://schemas.openxmlformats.org/officeDocument/2006/relationships/slideLayout" Target="../slideLayouts/slideLayout836.xml"/><Relationship Id="rId4" Type="http://schemas.openxmlformats.org/officeDocument/2006/relationships/image" Target="../media/image36.jp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64.xml"/><Relationship Id="rId1" Type="http://schemas.openxmlformats.org/officeDocument/2006/relationships/themeOverride" Target="../theme/themeOverride5.xml"/><Relationship Id="rId4" Type="http://schemas.openxmlformats.org/officeDocument/2006/relationships/image" Target="../media/image73.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64.xml"/><Relationship Id="rId1" Type="http://schemas.openxmlformats.org/officeDocument/2006/relationships/themeOverride" Target="../theme/themeOverride6.xml"/><Relationship Id="rId4" Type="http://schemas.openxmlformats.org/officeDocument/2006/relationships/image" Target="../media/image73.jpe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75.xml"/></Relationships>
</file>

<file path=ppt/slides/_rels/slide8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3.xml"/><Relationship Id="rId1" Type="http://schemas.openxmlformats.org/officeDocument/2006/relationships/slideLayout" Target="../slideLayouts/slideLayout726.xml"/></Relationships>
</file>

<file path=ppt/slides/_rels/slide84.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77.jpeg"/><Relationship Id="rId18" Type="http://schemas.openxmlformats.org/officeDocument/2006/relationships/image" Target="../media/image82.jpeg"/><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image" Target="../media/image76.jpeg"/><Relationship Id="rId17" Type="http://schemas.openxmlformats.org/officeDocument/2006/relationships/image" Target="../media/image81.jpeg"/><Relationship Id="rId2" Type="http://schemas.openxmlformats.org/officeDocument/2006/relationships/tags" Target="../tags/tag4.xml"/><Relationship Id="rId16" Type="http://schemas.openxmlformats.org/officeDocument/2006/relationships/image" Target="../media/image80.jpeg"/><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image" Target="../media/image75.jpeg"/><Relationship Id="rId5" Type="http://schemas.openxmlformats.org/officeDocument/2006/relationships/tags" Target="../tags/tag7.xml"/><Relationship Id="rId15" Type="http://schemas.openxmlformats.org/officeDocument/2006/relationships/image" Target="../media/image79.jpeg"/><Relationship Id="rId10" Type="http://schemas.openxmlformats.org/officeDocument/2006/relationships/notesSlide" Target="../notesSlides/notesSlide54.xml"/><Relationship Id="rId4" Type="http://schemas.openxmlformats.org/officeDocument/2006/relationships/tags" Target="../tags/tag6.xml"/><Relationship Id="rId9" Type="http://schemas.openxmlformats.org/officeDocument/2006/relationships/slideLayout" Target="../slideLayouts/slideLayout786.xml"/><Relationship Id="rId14" Type="http://schemas.openxmlformats.org/officeDocument/2006/relationships/image" Target="../media/image78.jpeg"/></Relationships>
</file>

<file path=ppt/slides/_rels/slide8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5.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7.xml.rels><?xml version="1.0" encoding="UTF-8" standalone="yes"?>
<Relationships xmlns="http://schemas.openxmlformats.org/package/2006/relationships"><Relationship Id="rId2" Type="http://schemas.openxmlformats.org/officeDocument/2006/relationships/image" Target="../media/image83.emf"/><Relationship Id="rId1" Type="http://schemas.openxmlformats.org/officeDocument/2006/relationships/slideLayout" Target="../slideLayouts/slideLayout238.xml"/></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6.xml"/><Relationship Id="rId1" Type="http://schemas.openxmlformats.org/officeDocument/2006/relationships/slideLayout" Target="../slideLayouts/slideLayout731.xml"/></Relationships>
</file>

<file path=ppt/slides/_rels/slide8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7.xml"/><Relationship Id="rId1" Type="http://schemas.openxmlformats.org/officeDocument/2006/relationships/slideLayout" Target="../slideLayouts/slideLayout726.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65.png"/></Relationships>
</file>

<file path=ppt/slides/_rels/slide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xml"/><Relationship Id="rId1" Type="http://schemas.openxmlformats.org/officeDocument/2006/relationships/slideLayout" Target="../slideLayouts/slideLayout836.xml"/></Relationships>
</file>

<file path=ppt/slides/_rels/slide9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8.xml"/><Relationship Id="rId1" Type="http://schemas.openxmlformats.org/officeDocument/2006/relationships/slideLayout" Target="../slideLayouts/slideLayout731.xml"/></Relationships>
</file>

<file path=ppt/slides/_rels/slide9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9.xml"/><Relationship Id="rId1" Type="http://schemas.openxmlformats.org/officeDocument/2006/relationships/slideLayout" Target="../slideLayouts/slideLayout726.xml"/><Relationship Id="rId4" Type="http://schemas.openxmlformats.org/officeDocument/2006/relationships/image" Target="../media/image65.png"/></Relationships>
</file>

<file path=ppt/slides/_rels/slide9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0.xml"/><Relationship Id="rId1" Type="http://schemas.openxmlformats.org/officeDocument/2006/relationships/slideLayout" Target="../slideLayouts/slideLayout71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4.xml.rels><?xml version="1.0" encoding="UTF-8" standalone="yes"?>
<Relationships xmlns="http://schemas.openxmlformats.org/package/2006/relationships"><Relationship Id="rId2" Type="http://schemas.openxmlformats.org/officeDocument/2006/relationships/image" Target="../media/image88.emf"/><Relationship Id="rId1" Type="http://schemas.openxmlformats.org/officeDocument/2006/relationships/slideLayout" Target="../slideLayouts/slideLayout249.xml"/></Relationships>
</file>

<file path=ppt/slides/_rels/slide9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1.xml"/><Relationship Id="rId1" Type="http://schemas.openxmlformats.org/officeDocument/2006/relationships/slideLayout" Target="../slideLayouts/slideLayout41.xml"/></Relationships>
</file>

<file path=ppt/slides/_rels/slide9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237.xml"/><Relationship Id="rId4" Type="http://schemas.openxmlformats.org/officeDocument/2006/relationships/image" Target="../media/image46.jpeg"/></Relationships>
</file>

<file path=ppt/slides/_rels/slide9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2.xml"/><Relationship Id="rId1" Type="http://schemas.openxmlformats.org/officeDocument/2006/relationships/slideLayout" Target="../slideLayouts/slideLayout92.xml"/></Relationships>
</file>

<file path=ppt/slides/_rels/slide9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3.xml"/><Relationship Id="rId1" Type="http://schemas.openxmlformats.org/officeDocument/2006/relationships/slideLayout" Target="../slideLayouts/slideLayout92.xml"/></Relationships>
</file>

<file path=ppt/slides/_rels/slide9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4.xml"/><Relationship Id="rId1" Type="http://schemas.openxmlformats.org/officeDocument/2006/relationships/slideLayout" Target="../slideLayouts/slideLayout9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94078"/>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rPr>
              <a:t> Renewal of the Mosaic Covenant</a:t>
            </a:r>
            <a:endParaRPr kumimoji="0" lang="en-US" sz="4400" b="0"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endParaRPr>
          </a:p>
        </p:txBody>
      </p:sp>
      <p:sp>
        <p:nvSpPr>
          <p:cNvPr id="8" name="Rectangle 7">
            <a:extLst>
              <a:ext uri="{FF2B5EF4-FFF2-40B4-BE49-F238E27FC236}">
                <a16:creationId xmlns:a16="http://schemas.microsoft.com/office/drawing/2014/main" id="{9CC06395-A2B3-3741-9F5E-662B02410356}"/>
              </a:ext>
            </a:extLst>
          </p:cNvPr>
          <p:cNvSpPr>
            <a:spLocks noChangeArrowheads="1"/>
          </p:cNvSpPr>
          <p:nvPr/>
        </p:nvSpPr>
        <p:spPr bwMode="auto">
          <a:xfrm>
            <a:off x="0" y="6429675"/>
            <a:ext cx="9144000" cy="43945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 (1406 BC)</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74149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68112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4</a:t>
            </a:r>
          </a:p>
        </p:txBody>
      </p:sp>
    </p:spTree>
    <p:extLst>
      <p:ext uri="{BB962C8B-B14F-4D97-AF65-F5344CB8AC3E}">
        <p14:creationId xmlns:p14="http://schemas.microsoft.com/office/powerpoint/2010/main" val="423973477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844082372"/>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5</a:t>
            </a:r>
          </a:p>
        </p:txBody>
      </p:sp>
    </p:spTree>
    <p:extLst>
      <p:ext uri="{BB962C8B-B14F-4D97-AF65-F5344CB8AC3E}">
        <p14:creationId xmlns:p14="http://schemas.microsoft.com/office/powerpoint/2010/main" val="398668952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000000"/>
                </a:solidFill>
                <a:effectLst>
                  <a:glow rad="127000">
                    <a:srgbClr val="FFFFFF"/>
                  </a:glow>
                </a:effectLst>
                <a:latin typeface="Arial" charset="0"/>
                <a:ea typeface="ＭＳ Ｐゴシック" charset="0"/>
                <a:cs typeface="ＭＳ Ｐゴシック" charset="0"/>
              </a:rPr>
              <a:t>Exodus 20 &amp; Deut 5</a:t>
            </a:r>
          </a:p>
        </p:txBody>
      </p:sp>
    </p:spTree>
    <p:extLst>
      <p:ext uri="{BB962C8B-B14F-4D97-AF65-F5344CB8AC3E}">
        <p14:creationId xmlns:p14="http://schemas.microsoft.com/office/powerpoint/2010/main" val="2689156437"/>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Honour</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your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Don't commit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worship</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Don't make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Don't misuse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God's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Keep the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Sabbath</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1477043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latin typeface="Calibri"/>
              </a:rPr>
              <a:t>What are they?</a:t>
            </a:r>
          </a:p>
        </p:txBody>
      </p:sp>
    </p:spTree>
    <p:extLst>
      <p:ext uri="{BB962C8B-B14F-4D97-AF65-F5344CB8AC3E}">
        <p14:creationId xmlns:p14="http://schemas.microsoft.com/office/powerpoint/2010/main" val="65335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Tree>
    <p:extLst>
      <p:ext uri="{BB962C8B-B14F-4D97-AF65-F5344CB8AC3E}">
        <p14:creationId xmlns:p14="http://schemas.microsoft.com/office/powerpoint/2010/main" val="101831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20:2-3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"I am the L</a:t>
            </a:r>
            <a:r>
              <a:rPr lang="en-US" sz="3200" b="1">
                <a:solidFill>
                  <a:prstClr val="black"/>
                </a:solidFill>
                <a:latin typeface="Arial"/>
                <a:cs typeface="Arial"/>
              </a:rPr>
              <a:t>ORD</a:t>
            </a:r>
            <a:r>
              <a:rPr lang="en-US" sz="3600" b="1">
                <a:solidFill>
                  <a:prstClr val="black"/>
                </a:solidFill>
                <a:latin typeface="Arial"/>
                <a:cs typeface="Arial"/>
              </a:rPr>
              <a:t> your God, who rescued you from the land of Egypt, the place of your slavery.  </a:t>
            </a:r>
            <a:r>
              <a:rPr lang="en-US" sz="3600" b="1" baseline="30000">
                <a:solidFill>
                  <a:prstClr val="black"/>
                </a:solidFill>
                <a:latin typeface="Arial"/>
                <a:cs typeface="Arial"/>
              </a:rPr>
              <a:t>3</a:t>
            </a:r>
            <a:r>
              <a:rPr lang="en-US" sz="3600" b="1">
                <a:solidFill>
                  <a:prstClr val="black"/>
                </a:solidFill>
                <a:latin typeface="Arial"/>
                <a:cs typeface="Arial"/>
              </a:rPr>
              <a:t>You must not have any other god but 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a:t>
            </a:r>
          </a:p>
        </p:txBody>
      </p:sp>
    </p:spTree>
    <p:extLst>
      <p:ext uri="{BB962C8B-B14F-4D97-AF65-F5344CB8AC3E}">
        <p14:creationId xmlns:p14="http://schemas.microsoft.com/office/powerpoint/2010/main" val="269262864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20:4-5a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"You must not make for yourself an idol of any kind or an image of anything in the heavens or on the earth or in the sea. </a:t>
            </a:r>
            <a:r>
              <a:rPr lang="en-US" baseline="30000">
                <a:solidFill>
                  <a:prstClr val="black"/>
                </a:solidFill>
              </a:rPr>
              <a:t>5</a:t>
            </a:r>
            <a:r>
              <a:rPr lang="en-US">
                <a:solidFill>
                  <a:prstClr val="black"/>
                </a:solidFill>
              </a:rPr>
              <a:t>You must not bow down to them or worship them, for I, the L</a:t>
            </a:r>
            <a:r>
              <a:rPr lang="en-US" sz="3200">
                <a:solidFill>
                  <a:prstClr val="black"/>
                </a:solidFill>
              </a:rPr>
              <a:t>ORD</a:t>
            </a:r>
            <a:r>
              <a:rPr lang="en-US">
                <a:solidFill>
                  <a:prstClr val="black"/>
                </a:solidFill>
              </a:rPr>
              <a:t> your God, am a jealous God who will not tolerate your affection for any other gods."</a:t>
            </a:r>
            <a:endParaRPr lang="en-US">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13534169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Deuteronomy</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20:5a-6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"I lay the sins of the parents upon their children; the entire family is affected—even children in the third and fourth generations of those who reject me. </a:t>
            </a:r>
            <a:br>
              <a:rPr lang="en-US">
                <a:solidFill>
                  <a:prstClr val="black"/>
                </a:solidFill>
              </a:rPr>
            </a:br>
            <a:r>
              <a:rPr lang="en-US" baseline="30000">
                <a:solidFill>
                  <a:prstClr val="black"/>
                </a:solidFill>
              </a:rPr>
              <a:t>6</a:t>
            </a:r>
            <a:r>
              <a:rPr lang="en-US">
                <a:solidFill>
                  <a:prstClr val="black"/>
                </a:solidFill>
              </a:rPr>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37090666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misuse the name of the L</a:t>
            </a:r>
            <a:r>
              <a:rPr lang="en-US" sz="3200" b="1">
                <a:solidFill>
                  <a:prstClr val="black"/>
                </a:solidFill>
                <a:latin typeface="Arial"/>
                <a:cs typeface="Arial"/>
              </a:rPr>
              <a:t>ORD</a:t>
            </a:r>
            <a:r>
              <a:rPr lang="en-US" sz="3600" b="1">
                <a:solidFill>
                  <a:prstClr val="black"/>
                </a:solidFill>
                <a:latin typeface="Arial"/>
                <a:cs typeface="Arial"/>
              </a:rPr>
              <a:t> your God. The L</a:t>
            </a:r>
            <a:r>
              <a:rPr lang="en-US" sz="3200" b="1">
                <a:solidFill>
                  <a:prstClr val="black"/>
                </a:solidFill>
                <a:latin typeface="Arial"/>
                <a:cs typeface="Arial"/>
              </a:rPr>
              <a:t>ORD</a:t>
            </a:r>
            <a:r>
              <a:rPr lang="en-US" sz="3600" b="1">
                <a:solidFill>
                  <a:prstClr val="black"/>
                </a:solidFill>
                <a:latin typeface="Arial"/>
                <a:cs typeface="Arial"/>
              </a:rPr>
              <a:t> will not let you go unpunished if you misuse his name."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3</a:t>
            </a:r>
          </a:p>
        </p:txBody>
      </p:sp>
    </p:spTree>
    <p:extLst>
      <p:ext uri="{BB962C8B-B14F-4D97-AF65-F5344CB8AC3E}">
        <p14:creationId xmlns:p14="http://schemas.microsoft.com/office/powerpoint/2010/main" val="76837612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20:8-10a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Remember to observe the Sabbath day by keeping it holy.  </a:t>
            </a:r>
            <a:r>
              <a:rPr lang="en-SG" sz="3600" b="1" baseline="30000">
                <a:solidFill>
                  <a:prstClr val="black"/>
                </a:solidFill>
                <a:latin typeface="Arial"/>
                <a:cs typeface="Arial"/>
              </a:rPr>
              <a:t>9</a:t>
            </a:r>
            <a:r>
              <a:rPr lang="en-SG" sz="3600" b="1">
                <a:solidFill>
                  <a:prstClr val="black"/>
                </a:solidFill>
                <a:latin typeface="Arial"/>
                <a:cs typeface="Arial"/>
              </a:rPr>
              <a:t>You have six days each week for your ordinary work,  </a:t>
            </a:r>
            <a:r>
              <a:rPr lang="en-SG" sz="3600" b="1" baseline="30000">
                <a:solidFill>
                  <a:prstClr val="black"/>
                </a:solidFill>
                <a:latin typeface="Arial"/>
                <a:cs typeface="Arial"/>
              </a:rPr>
              <a:t>10</a:t>
            </a:r>
            <a:r>
              <a:rPr lang="en-SG" sz="3600" b="1">
                <a:solidFill>
                  <a:prstClr val="black"/>
                </a:solidFill>
                <a:latin typeface="Arial"/>
                <a:cs typeface="Arial"/>
              </a:rPr>
              <a:t>but the seventh day is a Sabbath day of rest dedicated to the L</a:t>
            </a:r>
            <a:r>
              <a:rPr lang="en-SG" sz="3200" b="1">
                <a:solidFill>
                  <a:prstClr val="black"/>
                </a:solidFill>
                <a:latin typeface="Arial"/>
                <a:cs typeface="Arial"/>
              </a:rPr>
              <a:t>ORD</a:t>
            </a:r>
            <a:r>
              <a:rPr lang="en-SG" sz="3600" b="1">
                <a:solidFill>
                  <a:prstClr val="black"/>
                </a:solidFill>
                <a:latin typeface="Arial"/>
                <a:cs typeface="Arial"/>
              </a:rPr>
              <a:t> your God. On that day no one in your household may do any work."</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1755557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20:10b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This includes you, your sons and daughters, your male and female servants, your livestock, and any foreigners living among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9796831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20:11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For in six days the L</a:t>
            </a:r>
            <a:r>
              <a:rPr lang="en-SG" sz="3200" b="1">
                <a:solidFill>
                  <a:prstClr val="black"/>
                </a:solidFill>
                <a:latin typeface="Arial"/>
                <a:cs typeface="Arial"/>
              </a:rPr>
              <a:t>ORD</a:t>
            </a:r>
            <a:r>
              <a:rPr lang="en-SG" sz="3600" b="1">
                <a:solidFill>
                  <a:prstClr val="black"/>
                </a:solidFill>
                <a:latin typeface="Arial"/>
                <a:cs typeface="Arial"/>
              </a:rPr>
              <a:t> made the heavens, the earth, the sea, and everything in them; </a:t>
            </a:r>
            <a:br>
              <a:rPr lang="en-SG" sz="3600" b="1">
                <a:solidFill>
                  <a:prstClr val="black"/>
                </a:solidFill>
                <a:latin typeface="Arial"/>
                <a:cs typeface="Arial"/>
              </a:rPr>
            </a:br>
            <a:r>
              <a:rPr lang="en-SG" sz="3600" b="1">
                <a:solidFill>
                  <a:prstClr val="black"/>
                </a:solidFill>
                <a:latin typeface="Arial"/>
                <a:cs typeface="Arial"/>
              </a:rPr>
              <a:t>but on the seventh day he rested. </a:t>
            </a:r>
            <a:br>
              <a:rPr lang="en-SG" sz="3600" b="1">
                <a:solidFill>
                  <a:prstClr val="black"/>
                </a:solidFill>
                <a:latin typeface="Arial"/>
                <a:cs typeface="Arial"/>
              </a:rPr>
            </a:br>
            <a:r>
              <a:rPr lang="en-SG" sz="3600" b="1">
                <a:solidFill>
                  <a:prstClr val="black"/>
                </a:solidFill>
                <a:latin typeface="Arial"/>
                <a:cs typeface="Arial"/>
              </a:rPr>
              <a:t>That is why the L</a:t>
            </a:r>
            <a:r>
              <a:rPr lang="en-SG" sz="3200" b="1">
                <a:solidFill>
                  <a:prstClr val="black"/>
                </a:solidFill>
                <a:latin typeface="Arial"/>
                <a:cs typeface="Arial"/>
              </a:rPr>
              <a:t>ORD</a:t>
            </a:r>
            <a:r>
              <a:rPr lang="en-SG" sz="3600" b="1">
                <a:solidFill>
                  <a:prstClr val="black"/>
                </a:solidFill>
                <a:latin typeface="Arial"/>
                <a:cs typeface="Arial"/>
              </a:rPr>
              <a:t> blessed the Sabbath day and set it apart as holy."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17776278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"A second is equally important: 'Love your neighbor as yourself.' </a:t>
            </a:r>
            <a:br>
              <a:rPr lang="en-US" sz="2400" b="1">
                <a:solidFill>
                  <a:prstClr val="black"/>
                </a:solidFill>
                <a:latin typeface="Arial"/>
                <a:cs typeface="Arial"/>
              </a:rPr>
            </a:br>
            <a:r>
              <a:rPr lang="en-US" sz="2400" b="1" baseline="30000">
                <a:solidFill>
                  <a:prstClr val="black"/>
                </a:solidFill>
                <a:latin typeface="Arial"/>
                <a:cs typeface="Arial"/>
              </a:rPr>
              <a:t>40</a:t>
            </a:r>
            <a:r>
              <a:rPr lang="en-US" sz="2400" b="1">
                <a:solidFill>
                  <a:prstClr val="black"/>
                </a:solidFill>
                <a:latin typeface="Arial"/>
                <a:cs typeface="Arial"/>
              </a:rPr>
              <a:t>The entire law and all the demands of the prophets are based on these two commandments"</a:t>
            </a:r>
          </a:p>
          <a:p>
            <a:r>
              <a:rPr lang="en-US" sz="2400" b="1">
                <a:solidFill>
                  <a:prstClr val="black"/>
                </a:solidFill>
                <a:latin typeface="Arial"/>
                <a:cs typeface="Arial"/>
              </a:rPr>
              <a:t>(Matt 22:39-40).</a:t>
            </a:r>
          </a:p>
        </p:txBody>
      </p:sp>
    </p:spTree>
    <p:extLst>
      <p:ext uri="{BB962C8B-B14F-4D97-AF65-F5344CB8AC3E}">
        <p14:creationId xmlns:p14="http://schemas.microsoft.com/office/powerpoint/2010/main" val="368110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20:12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5</a:t>
            </a:r>
          </a:p>
        </p:txBody>
      </p:sp>
    </p:spTree>
    <p:extLst>
      <p:ext uri="{BB962C8B-B14F-4D97-AF65-F5344CB8AC3E}">
        <p14:creationId xmlns:p14="http://schemas.microsoft.com/office/powerpoint/2010/main" val="239949831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murder."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6</a:t>
            </a:r>
          </a:p>
        </p:txBody>
      </p:sp>
    </p:spTree>
    <p:extLst>
      <p:ext uri="{BB962C8B-B14F-4D97-AF65-F5344CB8AC3E}">
        <p14:creationId xmlns:p14="http://schemas.microsoft.com/office/powerpoint/2010/main" val="83082248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20:14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7</a:t>
            </a:r>
          </a:p>
        </p:txBody>
      </p:sp>
    </p:spTree>
    <p:extLst>
      <p:ext uri="{BB962C8B-B14F-4D97-AF65-F5344CB8AC3E}">
        <p14:creationId xmlns:p14="http://schemas.microsoft.com/office/powerpoint/2010/main" val="224606215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20:15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8</a:t>
            </a:r>
          </a:p>
        </p:txBody>
      </p:sp>
    </p:spTree>
    <p:extLst>
      <p:ext uri="{BB962C8B-B14F-4D97-AF65-F5344CB8AC3E}">
        <p14:creationId xmlns:p14="http://schemas.microsoft.com/office/powerpoint/2010/main" val="27069347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pic>
        <p:nvPicPr>
          <p:cNvPr id="3" name="Picture 2"/>
          <p:cNvPicPr>
            <a:picLocks noChangeAspect="1"/>
          </p:cNvPicPr>
          <p:nvPr/>
        </p:nvPicPr>
        <p:blipFill>
          <a:blip r:embed="rId3"/>
          <a:stretch>
            <a:fillRect/>
          </a:stretch>
        </p:blipFill>
        <p:spPr>
          <a:xfrm>
            <a:off x="2730500" y="1772816"/>
            <a:ext cx="3670300" cy="3276600"/>
          </a:xfrm>
          <a:prstGeom prst="rect">
            <a:avLst/>
          </a:prstGeom>
        </p:spPr>
      </p:pic>
    </p:spTree>
    <p:extLst>
      <p:ext uri="{BB962C8B-B14F-4D97-AF65-F5344CB8AC3E}">
        <p14:creationId xmlns:p14="http://schemas.microsoft.com/office/powerpoint/2010/main" val="381557844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9</a:t>
            </a:r>
          </a:p>
        </p:txBody>
      </p:sp>
    </p:spTree>
    <p:extLst>
      <p:ext uri="{BB962C8B-B14F-4D97-AF65-F5344CB8AC3E}">
        <p14:creationId xmlns:p14="http://schemas.microsoft.com/office/powerpoint/2010/main" val="78890083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10</a:t>
            </a:r>
          </a:p>
        </p:txBody>
      </p:sp>
    </p:spTree>
    <p:extLst>
      <p:ext uri="{BB962C8B-B14F-4D97-AF65-F5344CB8AC3E}">
        <p14:creationId xmlns:p14="http://schemas.microsoft.com/office/powerpoint/2010/main" val="201217416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prstClr val="white">
                    <a:lumMod val="65000"/>
                  </a:prstClr>
                </a:solidFill>
                <a:latin typeface="Calibri"/>
              </a:rPr>
              <a:t>How do they</a:t>
            </a:r>
            <a:r>
              <a:rPr lang="en-US">
                <a:solidFill>
                  <a:prstClr val="white"/>
                </a:solidFill>
                <a:latin typeface="Calibri"/>
              </a:rPr>
              <a:t> </a:t>
            </a:r>
            <a:br>
              <a:rPr lang="en-US" b="1">
                <a:solidFill>
                  <a:prstClr val="white"/>
                </a:solidFill>
                <a:latin typeface="Calibri"/>
              </a:rPr>
            </a:br>
            <a:r>
              <a:rPr lang="en-US" sz="5400" b="1">
                <a:solidFill>
                  <a:srgbClr val="983225"/>
                </a:solidFill>
                <a:latin typeface="Calibri"/>
              </a:rPr>
              <a:t>APPLY TODAY?</a:t>
            </a:r>
          </a:p>
        </p:txBody>
      </p:sp>
    </p:spTree>
    <p:extLst>
      <p:ext uri="{BB962C8B-B14F-4D97-AF65-F5344CB8AC3E}">
        <p14:creationId xmlns:p14="http://schemas.microsoft.com/office/powerpoint/2010/main" val="8775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p>
          <a:p>
            <a:pPr marL="342900" marR="0" lvl="0" indent="-342900" algn="r" defTabSz="914400" rtl="0" eaLnBrk="1" fontAlgn="base" latinLnBrk="0" hangingPunct="1">
              <a:lnSpc>
                <a:spcPct val="100000"/>
              </a:lnSpc>
              <a:spcBef>
                <a:spcPct val="20000"/>
              </a:spcBef>
              <a:spcAft>
                <a:spcPct val="0"/>
              </a:spcAft>
              <a:buClr>
                <a:srgbClr val="0078F0"/>
              </a:buClr>
              <a:buSzPct val="85000"/>
              <a:buFont typeface="Wingdings" charset="0"/>
              <a:buNone/>
              <a:tabLst/>
              <a:defRPr/>
            </a:pPr>
            <a:r>
              <a:rPr kumimoji="1"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T or F	Christians should keep parts of the OT law which are not repeated in the NT.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T or F	The Sabbath should still be obeyed by Christians.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T or F	Believers today are obligated to keep all of the Ten Commandments.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T or F	Tithing should be practiced by all followers of Christ.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T or F	Christians today are prohibited from eating blood (e.g., </a:t>
            </a:r>
            <a:r>
              <a:rPr kumimoji="0" lang="en-US" sz="24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yong</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 tau foo, blood pudding, pig or duck blood at Chinese New Year).</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T or F	Believers must not charge other Christians interest based upon the Law (Deut. 23:19; Exod. 22:25; Lev. 25:36-37; Ezek. 18:8, 13, 17; 22:12; Prov. 15:5; 28:8)</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single book</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5 books</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Whole OT</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or exposed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sinfulness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man (Gal. 3:19).</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holiness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God (1 Pet. 1:15).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standard of holiness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for people in fellowship with God (Ps. 24:3-5).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supervised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unified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people to establish the nation in voluntary submission to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decrees (Exod. 19:5-8; Deut. 5:27-28).</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separated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Israel among the nations as a kingdom of priests to mediate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truth to these nations (Exod. 31:13).</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provided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forgiveness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made provision for Israel to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worship</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God as a redeemed people (Lev. 23).</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tested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if one was in the kingdom or the theocracy over which God ruled (Deut. 28).  Faith led to obedience and blessing; lack of faith led to disobedience and judgment.</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revealed Jesus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33990503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Interpretation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Study the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intent behind</a:t>
            </a:r>
            <a:r>
              <a:rPr kumimoji="1" lang="en-US"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the legal command, asking, </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Why was this command given in Israel?</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a:t>
            </a:r>
            <a:r>
              <a:rPr kumimoji="1" lang="en-US" altLang="zh-CN" sz="3200" b="1" i="0" u="sng" strike="noStrike" kern="1200" cap="none" spc="0" normalizeH="0" baseline="0" noProof="0" dirty="0" err="1">
                <a:ln>
                  <a:noFill/>
                </a:ln>
                <a:solidFill>
                  <a:srgbClr val="003300"/>
                </a:solidFill>
                <a:effectLst/>
                <a:uLnTx/>
                <a:uFillTx/>
                <a:latin typeface="Arial" charset="0"/>
                <a:ea typeface="ＭＳ Ｐゴシック" charset="0"/>
                <a:cs typeface="Arial" charset="0"/>
              </a:rPr>
              <a:t>Principlizing</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State the law</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intent in a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general principle</a:t>
            </a:r>
            <a:r>
              <a:rPr kumimoji="1" lang="en-US" altLang="zh-CN" sz="3200" b="1" i="1" u="none" strike="noStrike" kern="1200" cap="none" spc="0" normalizeH="0" baseline="0" noProof="0" dirty="0">
                <a:ln>
                  <a:noFill/>
                </a:ln>
                <a:solidFill>
                  <a:srgbClr val="0033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showing God</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character.</a:t>
            </a: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Application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Show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how this principle relates</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Interpretation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Intent behind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Application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Parallel Modern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Principlizing</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ORD</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your God</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(Lev. 23:22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wants His people to give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vineyard, you may eat your fill of grapes, but you must not carry any away in a basket.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30000" noProof="0" dirty="0">
                <a:ln>
                  <a:noFill/>
                </a:ln>
                <a:solidFill>
                  <a:srgbClr val="FFFFFF"/>
                </a:solidFill>
                <a:effectLst/>
                <a:uLnTx/>
                <a:uFillTx/>
                <a:latin typeface="Arial"/>
                <a:ea typeface="ＭＳ Ｐゴシック" charset="0"/>
                <a:cs typeface="Arial"/>
              </a:rPr>
              <a:t>25</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And 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field of grain, you may pluck the heads of grain with your hand, but you must not harvest it with a sickle</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(Deut. 23:24-25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allows taking small items for He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steal your neighbor</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s crops, but also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 guest,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afraid to take the food given to you––but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96251420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eaLnBrk="0" hangingPunct="0"/>
            <a:endParaRPr lang="zh-CN" altLang="en-US">
              <a:solidFill>
                <a:srgbClr val="FFFFFF"/>
              </a:solidFill>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endParaRPr lang="en-US" sz="4400" b="1">
              <a:solidFill>
                <a:srgbClr val="FAFD00"/>
              </a:solidFill>
              <a:latin typeface="Times" pitchFamily="-112" charset="0"/>
            </a:endParaRPr>
          </a:p>
          <a:p>
            <a:pPr algn="ctr" eaLnBrk="0" hangingPunct="0">
              <a:defRPr/>
            </a:pPr>
            <a:r>
              <a:rPr lang="en-US" sz="3200" b="1">
                <a:solidFill>
                  <a:srgbClr val="00DFCA"/>
                </a:solidFill>
                <a:latin typeface="Times" pitchFamily="-112" charset="0"/>
              </a:rPr>
              <a:t>A Godly Education In Three Parts:</a:t>
            </a:r>
            <a:r>
              <a:rPr lang="en-US" b="1">
                <a:solidFill>
                  <a:srgbClr val="00DFCA"/>
                </a:solidFill>
                <a:latin typeface="Times" pitchFamily="-112" charset="0"/>
              </a:rPr>
              <a:t>                          </a:t>
            </a:r>
            <a:endParaRPr lang="en-US" sz="2800" b="1">
              <a:solidFill>
                <a:srgbClr val="00DFCA"/>
              </a:solidFill>
              <a:latin typeface="Times" pitchFamily="-112" charset="0"/>
            </a:endParaRP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MORAL: </a:t>
            </a:r>
            <a:r>
              <a:rPr lang="en-US" b="1">
                <a:solidFill>
                  <a:srgbClr val="FFFFFF"/>
                </a:solidFill>
                <a:latin typeface="Times" pitchFamily="-112" charset="0"/>
              </a:rPr>
              <a:t>The Ten Commandments; a basis for our current legal system.</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CIVIL: </a:t>
            </a:r>
            <a:r>
              <a:rPr lang="en-US" b="1">
                <a:solidFill>
                  <a:srgbClr val="FFFFFF"/>
                </a:solidFill>
                <a:latin typeface="Times" pitchFamily="-112" charset="0"/>
              </a:rPr>
              <a:t>How the people are to live with each 	other in the new social structure.</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CEREMONIAL: </a:t>
            </a:r>
            <a:r>
              <a:rPr lang="en-US" b="1">
                <a:solidFill>
                  <a:srgbClr val="FFFFFF"/>
                </a:solidFill>
                <a:latin typeface="Times" pitchFamily="-112"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a:solidFill>
                <a:srgbClr val="FFFFFF"/>
              </a:solidFill>
              <a:latin typeface="Times New Roman" pitchFamily="-108"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spcBef>
                <a:spcPct val="50000"/>
              </a:spcBef>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800" b="1">
                <a:solidFill>
                  <a:srgbClr val="000000"/>
                </a:solidFill>
                <a:latin typeface="Helvetica"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zh-CN" altLang="en-US">
              <a:solidFill>
                <a:srgbClr val="FFFFFF"/>
              </a:solidFill>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zh-CN" altLang="en-US">
              <a:solidFill>
                <a:srgbClr val="FFFFFF"/>
              </a:solidFill>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zh-CN" altLang="en-US">
              <a:solidFill>
                <a:srgbClr val="FFFFFF"/>
              </a:solidFill>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Chicago"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a:solidFill>
                <a:srgbClr val="FFFFFF"/>
              </a:solidFill>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290513" y="3357563"/>
            <a:ext cx="8956675" cy="7016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646585102"/>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a:buFont typeface="Arial"/>
              <a:buChar char="•"/>
            </a:pPr>
            <a:r>
              <a:rPr lang="en-US" b="1" dirty="0">
                <a:solidFill>
                  <a:srgbClr val="FFFFFF"/>
                </a:solidFill>
                <a:effectLst>
                  <a:glow rad="228600">
                    <a:srgbClr val="000000"/>
                  </a:glow>
                </a:effectLst>
                <a:latin typeface="Arial"/>
              </a:rPr>
              <a:t>Every time period</a:t>
            </a:r>
          </a:p>
          <a:p>
            <a:pPr marL="571500" indent="-571500">
              <a:buFont typeface="Arial"/>
              <a:buChar char="•"/>
            </a:pPr>
            <a:r>
              <a:rPr lang="en-US" b="1" dirty="0">
                <a:solidFill>
                  <a:srgbClr val="FFFFFF"/>
                </a:solidFill>
                <a:effectLst>
                  <a:glow rad="228600">
                    <a:srgbClr val="000000"/>
                  </a:glow>
                </a:effectLst>
                <a:latin typeface="Arial"/>
              </a:rPr>
              <a:t>Every culture</a:t>
            </a:r>
          </a:p>
          <a:p>
            <a:pPr marL="571500" indent="-571500">
              <a:buFont typeface="Arial"/>
              <a:buChar char="•"/>
            </a:pPr>
            <a:r>
              <a:rPr lang="en-US" b="1" dirty="0">
                <a:solidFill>
                  <a:srgbClr val="FFFFFF"/>
                </a:solidFill>
                <a:effectLst>
                  <a:glow rad="228600">
                    <a:srgbClr val="000000"/>
                  </a:glow>
                </a:effectLst>
                <a:latin typeface="Arial"/>
              </a:rPr>
              <a:t>Every place</a:t>
            </a:r>
          </a:p>
          <a:p>
            <a:pPr marL="571500" indent="-5715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127207129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eaLnBrk="0" hangingPunct="0"/>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2656657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1F7E9"/>
                    </a:solidFill>
                    <a:latin typeface="Arial Narrow" charset="0"/>
                    <a:cs typeface="Times New Roman" charset="0"/>
                  </a:rPr>
                  <a:t> </a:t>
                </a:r>
                <a:r>
                  <a:rPr lang="en-US" altLang="zh-CN" b="1">
                    <a:solidFill>
                      <a:srgbClr val="F1F7E9"/>
                    </a:solidFill>
                    <a:latin typeface="Arial Narrow"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your mother, so that you may live long in the land the L</a:t>
                  </a:r>
                  <a:r>
                    <a:rPr lang="en-US" altLang="ja-JP" sz="1600" b="1" dirty="0">
                      <a:solidFill>
                        <a:srgbClr val="003300"/>
                      </a:solidFill>
                      <a:latin typeface="Arial Narrow" charset="0"/>
                      <a:cs typeface="Times New Roman" charset="0"/>
                    </a:rPr>
                    <a:t>ORD</a:t>
                  </a:r>
                  <a:r>
                    <a:rPr lang="en-US" altLang="ja-JP" sz="1800" b="1" dirty="0">
                      <a:solidFill>
                        <a:srgbClr val="003300"/>
                      </a:solidFill>
                      <a:latin typeface="Arial Narrow" charset="0"/>
                      <a:cs typeface="Times New Roman" charset="0"/>
                    </a:rPr>
                    <a:t> your God is giving you</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20:12).</a:t>
                  </a:r>
                  <a:endParaRPr lang="en-US" altLang="zh-CN" sz="1800" b="1" dirty="0">
                    <a:solidFill>
                      <a:srgbClr val="003300"/>
                    </a:solidFill>
                    <a:latin typeface="Arial Narrow"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Children, obey your parents in the Lord, for this is right.  </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mother</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which is the first commandment with a promise–that it may go well with you and that you may enjoy long life on the earth</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(Eph. 6:1-3; Matt. 15:4-6; 19:19; Mark 7:10; 10:19; 6x).</a:t>
                  </a:r>
                  <a:endParaRPr lang="en-US" altLang="zh-CN" sz="1800" b="1" dirty="0">
                    <a:solidFill>
                      <a:srgbClr val="003300"/>
                    </a:solidFill>
                    <a:latin typeface="Arial Narrow"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You shall not murder</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20:13).</a:t>
                  </a:r>
                  <a:endParaRPr lang="en-US" altLang="zh-CN" sz="1800" b="1" dirty="0">
                    <a:solidFill>
                      <a:srgbClr val="003300"/>
                    </a:solidFill>
                    <a:latin typeface="Arial Narrow"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Anyone who hates his brother is a murderer, and you know that no murderer has eternal life in him</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(1 John 3:15; cf. Matt. 19:18; Mark 10:19; Luke 18:20; Rom. 13:9; James 2:11; 6x).</a:t>
                  </a:r>
                  <a:endParaRPr lang="en-US" altLang="zh-CN" sz="1800" b="1" dirty="0">
                    <a:solidFill>
                      <a:srgbClr val="003300"/>
                    </a:solidFill>
                    <a:latin typeface="Arial Narrow"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made the heavens and the earth… but he rested on the seventh day…</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dirty="0">
                      <a:solidFill>
                        <a:srgbClr val="003300"/>
                      </a:solidFill>
                      <a:latin typeface="Arial Narrow" charset="0"/>
                      <a:ea typeface="宋体" charset="0"/>
                      <a:cs typeface="宋体" charset="0"/>
                    </a:rPr>
                    <a:t> No NT text requires this of Christians. </a:t>
                  </a:r>
                </a:p>
                <a:p>
                  <a:pPr algn="ctr" eaLnBrk="0" hangingPunct="0"/>
                  <a:r>
                    <a:rPr lang="en-US" altLang="zh-CN" sz="1800" b="1" dirty="0">
                      <a:solidFill>
                        <a:srgbClr val="003300"/>
                      </a:solidFill>
                      <a:latin typeface="Arial Narrow" charset="0"/>
                      <a:ea typeface="宋体" charset="0"/>
                      <a:cs typeface="宋体" charset="0"/>
                    </a:rPr>
                    <a:t>However, one passage clearly </a:t>
                  </a:r>
                  <a:r>
                    <a:rPr lang="en-US" altLang="zh-CN" sz="1800" b="1" i="1" dirty="0">
                      <a:solidFill>
                        <a:srgbClr val="003300"/>
                      </a:solidFill>
                      <a:latin typeface="Arial Narrow" charset="0"/>
                      <a:ea typeface="宋体" charset="0"/>
                      <a:cs typeface="宋体" charset="0"/>
                    </a:rPr>
                    <a:t>prohibits</a:t>
                  </a:r>
                  <a:r>
                    <a:rPr lang="en-US" altLang="zh-CN" sz="1800" b="1" dirty="0">
                      <a:solidFill>
                        <a:srgbClr val="003300"/>
                      </a:solidFill>
                      <a:latin typeface="Arial Narrow" charset="0"/>
                      <a:ea typeface="宋体" charset="0"/>
                      <a:cs typeface="宋体" charset="0"/>
                    </a:rPr>
                    <a:t> the practice as required for believers: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a:t>
                  </a:r>
                  <a:br>
                    <a:rPr lang="en-US" altLang="zh-CN" sz="1800" b="1" dirty="0">
                      <a:solidFill>
                        <a:srgbClr val="003300"/>
                      </a:solidFill>
                      <a:latin typeface="Arial Narrow" charset="0"/>
                      <a:ea typeface="宋体" charset="0"/>
                      <a:cs typeface="宋体" charset="0"/>
                    </a:rPr>
                  </a:br>
                  <a:r>
                    <a:rPr lang="en-US" altLang="zh-CN" sz="1800"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zh-CN" altLang="en-US">
              <a:solidFill>
                <a:srgbClr val="003300"/>
              </a:solidFill>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5075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zh-CN" altLang="en-US" sz="2800" b="1">
                    <a:solidFill>
                      <a:srgbClr val="F1F7E9"/>
                    </a:solidFill>
                    <a:latin typeface="Arial Narrow" charset="0"/>
                    <a:cs typeface="Times New Roman" charset="0"/>
                  </a:rPr>
                  <a:t> </a:t>
                </a:r>
                <a:r>
                  <a:rPr lang="en-US" altLang="zh-CN" sz="2800" b="1">
                    <a:solidFill>
                      <a:srgbClr val="F1F7E9"/>
                    </a:solidFill>
                    <a:latin typeface="Arial Narrow"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commit adultery</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20:14).</a:t>
                </a:r>
                <a:endParaRPr lang="en-US" altLang="zh-CN" sz="2000" b="1" dirty="0">
                  <a:solidFill>
                    <a:srgbClr val="003300"/>
                  </a:solidFill>
                  <a:latin typeface="Arial Narrow"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(Heb. 13:4; cf. Mark 10:19; 12x).</a:t>
                </a:r>
                <a:endParaRPr lang="en-US" altLang="zh-CN" sz="2000" b="1" dirty="0">
                  <a:solidFill>
                    <a:srgbClr val="003300"/>
                  </a:solidFill>
                  <a:latin typeface="Arial Narrow"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steal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20:15).</a:t>
                </a:r>
                <a:endParaRPr lang="en-US" altLang="zh-CN" sz="2000" b="1" dirty="0">
                  <a:solidFill>
                    <a:srgbClr val="003300"/>
                  </a:solidFill>
                  <a:latin typeface="Arial Narrow"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(Eph. 4:28; cf. Matt. 27:64; Mark 10:19; Luke 18:20; Rom. 13:9; Titus 2:10; 6x).</a:t>
                </a:r>
                <a:endParaRPr lang="en-US" altLang="zh-CN" sz="2000" b="1" dirty="0">
                  <a:solidFill>
                    <a:srgbClr val="003300"/>
                  </a:solidFill>
                  <a:latin typeface="Arial Narrow"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give false testimony against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20:16).</a:t>
                </a:r>
                <a:endParaRPr lang="en-US" altLang="zh-CN" sz="2000" b="1" dirty="0">
                  <a:solidFill>
                    <a:srgbClr val="003300"/>
                  </a:solidFill>
                  <a:latin typeface="Arial Narrow"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Do not lie to each other, since you have taken off your old self with its practices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(Col. 3:9; cf. Eph. 4:25; 4x).</a:t>
                </a:r>
                <a:endParaRPr lang="en-US" altLang="zh-CN" sz="2000" b="1" dirty="0">
                  <a:solidFill>
                    <a:srgbClr val="003300"/>
                  </a:solidFill>
                  <a:latin typeface="Arial Narrow"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covet your neighbor</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20:17).</a:t>
                </a:r>
                <a:endParaRPr lang="en-US" altLang="zh-CN" sz="2000" b="1" dirty="0">
                  <a:solidFill>
                    <a:srgbClr val="003300"/>
                  </a:solidFill>
                  <a:latin typeface="Arial Narrow"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Watch out! Be on your guard against all kinds of greed; a man</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life does not consist in the abundance of his possessions</a:t>
                </a:r>
                <a:r>
                  <a:rPr lang="fr-FR" altLang="ja-JP" sz="2000" b="1" dirty="0">
                    <a:solidFill>
                      <a:srgbClr val="003300"/>
                    </a:solidFill>
                    <a:latin typeface="Arial Narrow" charset="0"/>
                    <a:cs typeface="Times New Roman" charset="0"/>
                  </a:rPr>
                  <a:t>'</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(Luke 12:15; Rom. 7:7; 13:9; Eph. 5:3; James 4:2; 2 Pet. 2:3, 14; </a:t>
                </a:r>
                <a:r>
                  <a:rPr lang="en-US" altLang="zh-CN" sz="2000" b="1" dirty="0">
                    <a:solidFill>
                      <a:srgbClr val="003300"/>
                    </a:solidFill>
                    <a:latin typeface="Arial Narrow" charset="0"/>
                    <a:cs typeface="Times New Roman" charset="0"/>
                  </a:rPr>
                  <a:t>9x</a:t>
                </a:r>
                <a:r>
                  <a:rPr lang="en-US" altLang="ja-JP" sz="2000" b="1" dirty="0">
                    <a:solidFill>
                      <a:srgbClr val="003300"/>
                    </a:solidFill>
                    <a:latin typeface="Arial Narrow" charset="0"/>
                    <a:cs typeface="Times New Roman" charset="0"/>
                  </a:rPr>
                  <a:t>).</a:t>
                </a:r>
                <a:endParaRPr lang="en-US" altLang="zh-CN" sz="2000" b="1" dirty="0">
                  <a:solidFill>
                    <a:srgbClr val="003300"/>
                  </a:solidFill>
                  <a:latin typeface="Arial Narrow"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7218016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0" hangingPunct="0">
              <a:defRPr/>
            </a:pPr>
            <a:endParaRPr lang="en-US" sz="2800">
              <a:solidFill>
                <a:srgbClr val="FFFFFF"/>
              </a:solidFill>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eaLnBrk="0" hangingPunct="0">
              <a:tabLst>
                <a:tab pos="457200" algn="r"/>
                <a:tab pos="2743200" algn="ctr"/>
                <a:tab pos="5486400" algn="r"/>
              </a:tabLst>
            </a:pPr>
            <a:endParaRPr lang="en-US" altLang="zh-CN" sz="2800">
              <a:solidFill>
                <a:srgbClr val="FFFFFF"/>
              </a:solidFill>
              <a:latin typeface="Arial"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2226557615"/>
              </p:ext>
            </p:extLst>
          </p:nvPr>
        </p:nvGraphicFramePr>
        <p:xfrm>
          <a:off x="395536" y="1268413"/>
          <a:ext cx="8352928" cy="731837"/>
        </p:xfrm>
        <a:graphic>
          <a:graphicData uri="http://schemas.openxmlformats.org/drawingml/2006/table">
            <a:tbl>
              <a:tblPr/>
              <a:tblGrid>
                <a:gridCol w="1545520">
                  <a:extLst>
                    <a:ext uri="{9D8B030D-6E8A-4147-A177-3AD203B41FA5}">
                      <a16:colId xmlns:a16="http://schemas.microsoft.com/office/drawing/2014/main" val="20000"/>
                    </a:ext>
                  </a:extLst>
                </a:gridCol>
                <a:gridCol w="1469261">
                  <a:extLst>
                    <a:ext uri="{9D8B030D-6E8A-4147-A177-3AD203B41FA5}">
                      <a16:colId xmlns:a16="http://schemas.microsoft.com/office/drawing/2014/main" val="20001"/>
                    </a:ext>
                  </a:extLst>
                </a:gridCol>
                <a:gridCol w="2013243">
                  <a:extLst>
                    <a:ext uri="{9D8B030D-6E8A-4147-A177-3AD203B41FA5}">
                      <a16:colId xmlns:a16="http://schemas.microsoft.com/office/drawing/2014/main" val="20002"/>
                    </a:ext>
                  </a:extLst>
                </a:gridCol>
                <a:gridCol w="1609918">
                  <a:extLst>
                    <a:ext uri="{9D8B030D-6E8A-4147-A177-3AD203B41FA5}">
                      <a16:colId xmlns:a16="http://schemas.microsoft.com/office/drawing/2014/main" val="20003"/>
                    </a:ext>
                  </a:extLst>
                </a:gridCol>
                <a:gridCol w="1714986">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0" hangingPunct="0"/>
            <a:endParaRPr lang="en-US" sz="2800">
              <a:solidFill>
                <a:srgbClr val="FFFFFF"/>
              </a:solidFill>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is</a:t>
            </a:r>
            <a:r>
              <a:rPr lang="en-US" sz="1600" b="1" dirty="0">
                <a:solidFill>
                  <a:srgbClr val="FFFFFF"/>
                </a:solidFill>
                <a:latin typeface="Arial" charset="0"/>
                <a:cs typeface="Arial" charset="0"/>
              </a:rPr>
              <a:t>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435404"/>
            <a:ext cx="2207794"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br>
              <a:rPr lang="en-US" dirty="0">
                <a:solidFill>
                  <a:srgbClr val="FFFFFF"/>
                </a:solidFill>
                <a:latin typeface="Arial" charset="0"/>
                <a:cs typeface="Arial" charset="0"/>
              </a:rPr>
            </a:br>
            <a:r>
              <a:rPr lang="en-US" b="1" i="1" dirty="0">
                <a:solidFill>
                  <a:srgbClr val="FFFF00"/>
                </a:solidFill>
                <a:latin typeface="Arial" charset="0"/>
                <a:cs typeface="Arial" charset="0"/>
              </a:rPr>
              <a:t>not applicable </a:t>
            </a:r>
            <a:br>
              <a:rPr lang="en-US" b="1" i="1"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Tree>
    <p:extLst>
      <p:ext uri="{BB962C8B-B14F-4D97-AF65-F5344CB8AC3E}">
        <p14:creationId xmlns:p14="http://schemas.microsoft.com/office/powerpoint/2010/main" val="356363055"/>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34271670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928342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723889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5275572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3688174025"/>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871073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t"/>
          <a:lstStyle/>
          <a:p>
            <a:pPr algn="ctr"/>
            <a:r>
              <a:rPr kumimoji="0" lang="en-US" altLang="zh-CN" sz="3200" b="1">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225032273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6</a:t>
            </a:r>
          </a:p>
        </p:txBody>
      </p:sp>
    </p:spTree>
    <p:extLst>
      <p:ext uri="{BB962C8B-B14F-4D97-AF65-F5344CB8AC3E}">
        <p14:creationId xmlns:p14="http://schemas.microsoft.com/office/powerpoint/2010/main" val="24874782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eaLnBrk="1" hangingPunct="1"/>
            <a:r>
              <a:rPr lang="en-US" sz="5400" b="1">
                <a:latin typeface="Arial" charset="0"/>
                <a:ea typeface="ヒラギノ角ゴ Pro W3" charset="0"/>
              </a:rPr>
              <a:t>The Jewish Shema</a:t>
            </a: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"Hear, O Israel: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our God,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is one"</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(Deut. 6:4)</a:t>
            </a: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426745102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Deuteronomy 6:4-12 (ESV)</a:t>
            </a:r>
          </a:p>
        </p:txBody>
      </p:sp>
    </p:spTree>
    <p:extLst>
      <p:ext uri="{BB962C8B-B14F-4D97-AF65-F5344CB8AC3E}">
        <p14:creationId xmlns:p14="http://schemas.microsoft.com/office/powerpoint/2010/main" val="147877112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"Hear, O Israel: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our God,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is one.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love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with all your heart and with all your soul and with all your might.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these words that I command you today shall be on your heart."</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0398439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30 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And you must </a:t>
            </a:r>
            <a:r>
              <a:rPr lang="en-US" altLang="en-US"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love the Lord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dirty="0">
                <a:ln>
                  <a:noFill/>
                </a:ln>
                <a:solidFill>
                  <a:srgbClr val="FFFFFF"/>
                </a:solidFill>
                <a:effectLst/>
                <a:uLnTx/>
                <a:uFillTx/>
                <a:cs typeface="Arial" panose="020B0604020202020204" pitchFamily="34" charset="0"/>
              </a:rPr>
              <a:t>31 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The second is equally important: </a:t>
            </a:r>
            <a:b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b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t>
            </a:r>
            <a:r>
              <a:rPr kumimoji="0" lang="en-US" altLang="en-US" sz="3200" b="1" i="0" u="none" strike="noStrike" kern="1200" cap="none" spc="0" normalizeH="0" baseline="0" noProof="0" dirty="0">
                <a:ln>
                  <a:noFill/>
                </a:ln>
                <a:solidFill>
                  <a:srgbClr val="FFFF00"/>
                </a:solidFill>
                <a:effectLst/>
                <a:uLnTx/>
                <a:uFillTx/>
                <a:cs typeface="Arial" panose="020B0604020202020204" pitchFamily="34" charset="0"/>
              </a:rPr>
              <a:t>Love your neighbor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teach them diligently to your children, and shall talk of them when you sit in your house, and when you walk by the way, and when you lie down, and when you rise.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bind them as a sign on your hand, and they shall be as frontlets between your eyes.</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80327216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write them on the doorposts of your house and on your gates.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when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brings you into the land that he swore to your fathers, to Abraham, to Isaac, and to Jacob, to give you—with great and good cities that you did not build, </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21719210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houses full of all good things that you did not fill, and cisterns that you did not dig, and vineyards and olive trees that you did not plant—and when you eat and are full,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then take care lest you forget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who brought you out of the land of Egypt, out of the house of slavery."</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08716593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7075914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28893962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Text Box 2"/>
          <p:cNvSpPr txBox="1">
            <a:spLocks noChangeArrowheads="1"/>
          </p:cNvSpPr>
          <p:nvPr/>
        </p:nvSpPr>
        <p:spPr bwMode="auto">
          <a:xfrm>
            <a:off x="144463" y="68263"/>
            <a:ext cx="6659562" cy="1200150"/>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i="1" dirty="0">
                <a:solidFill>
                  <a:srgbClr val="EBF010"/>
                </a:solidFill>
                <a:latin typeface="Abadi MT Condensed Light" charset="0"/>
              </a:rPr>
              <a:t>Hear now, O Israel, the decrees and LAWS I am about to teach you…</a:t>
            </a:r>
          </a:p>
        </p:txBody>
      </p:sp>
      <p:sp>
        <p:nvSpPr>
          <p:cNvPr id="22531" name="Text Box 3"/>
          <p:cNvSpPr txBox="1">
            <a:spLocks noChangeArrowheads="1"/>
          </p:cNvSpPr>
          <p:nvPr/>
        </p:nvSpPr>
        <p:spPr bwMode="auto">
          <a:xfrm>
            <a:off x="228600" y="2032387"/>
            <a:ext cx="7079704" cy="470898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spcBef>
                <a:spcPct val="50000"/>
              </a:spcBef>
              <a:defRPr/>
            </a:pPr>
            <a:r>
              <a:rPr lang="en-US" sz="1200" b="1">
                <a:solidFill>
                  <a:srgbClr val="FFFFFF"/>
                </a:solidFill>
                <a:latin typeface="Ashley Script MT" pitchFamily="32" charset="0"/>
              </a:rPr>
              <a:t>4</a:t>
            </a:r>
            <a:r>
              <a:rPr lang="en-US" b="1">
                <a:solidFill>
                  <a:srgbClr val="FFFFFF"/>
                </a:solidFill>
                <a:latin typeface="Ashley Script MT" pitchFamily="32" charset="0"/>
              </a:rPr>
              <a:t> Hear (SHEMA), O Israel: The L</a:t>
            </a:r>
            <a:r>
              <a:rPr lang="en-US" sz="2000" b="1">
                <a:solidFill>
                  <a:srgbClr val="FFFFFF"/>
                </a:solidFill>
                <a:latin typeface="Ashley Script MT" pitchFamily="32" charset="0"/>
              </a:rPr>
              <a:t>ORD</a:t>
            </a:r>
            <a:r>
              <a:rPr lang="en-US" b="1">
                <a:solidFill>
                  <a:srgbClr val="FFFFFF"/>
                </a:solidFill>
                <a:latin typeface="Ashley Script MT" pitchFamily="32" charset="0"/>
              </a:rPr>
              <a:t> our God, the L</a:t>
            </a:r>
            <a:r>
              <a:rPr lang="en-US" sz="2000" b="1">
                <a:solidFill>
                  <a:srgbClr val="FFFFFF"/>
                </a:solidFill>
                <a:latin typeface="Ashley Script MT" pitchFamily="32" charset="0"/>
              </a:rPr>
              <a:t>ORD</a:t>
            </a:r>
            <a:r>
              <a:rPr lang="en-US" b="1">
                <a:solidFill>
                  <a:srgbClr val="FFFFFF"/>
                </a:solidFill>
                <a:latin typeface="Ashley Script MT" pitchFamily="32" charset="0"/>
              </a:rPr>
              <a:t> is one.</a:t>
            </a:r>
          </a:p>
          <a:p>
            <a:pPr>
              <a:spcBef>
                <a:spcPct val="50000"/>
              </a:spcBef>
              <a:defRPr/>
            </a:pPr>
            <a:r>
              <a:rPr lang="en-US" sz="1200" b="1">
                <a:solidFill>
                  <a:srgbClr val="FFFFFF"/>
                </a:solidFill>
                <a:latin typeface="Ashley Script MT" pitchFamily="32" charset="0"/>
              </a:rPr>
              <a:t>5</a:t>
            </a:r>
            <a:r>
              <a:rPr lang="en-US" b="1">
                <a:solidFill>
                  <a:srgbClr val="FFFFFF"/>
                </a:solidFill>
                <a:latin typeface="Ashley Script MT" pitchFamily="32" charset="0"/>
              </a:rPr>
              <a:t> Love the L</a:t>
            </a:r>
            <a:r>
              <a:rPr lang="en-US" sz="2000" b="1">
                <a:solidFill>
                  <a:srgbClr val="FFFFFF"/>
                </a:solidFill>
                <a:latin typeface="Ashley Script MT" pitchFamily="32" charset="0"/>
              </a:rPr>
              <a:t>ORD</a:t>
            </a:r>
            <a:r>
              <a:rPr lang="en-US" b="1">
                <a:solidFill>
                  <a:srgbClr val="FFFFFF"/>
                </a:solidFill>
                <a:latin typeface="Ashley Script MT" pitchFamily="32" charset="0"/>
              </a:rPr>
              <a:t> your God with all your heart and with all your soul and with all your strength.</a:t>
            </a:r>
          </a:p>
          <a:p>
            <a:pPr>
              <a:spcBef>
                <a:spcPct val="50000"/>
              </a:spcBef>
              <a:defRPr/>
            </a:pPr>
            <a:r>
              <a:rPr lang="en-US" sz="1200" b="1">
                <a:solidFill>
                  <a:srgbClr val="FFFFFF"/>
                </a:solidFill>
                <a:latin typeface="Ashley Script MT" pitchFamily="32" charset="0"/>
              </a:rPr>
              <a:t>6</a:t>
            </a:r>
            <a:r>
              <a:rPr lang="en-US" b="1">
                <a:solidFill>
                  <a:srgbClr val="FFFFFF"/>
                </a:solidFill>
                <a:latin typeface="Ashley Script MT" pitchFamily="32" charset="0"/>
              </a:rPr>
              <a:t> These commandments that I give you today are to be upon your hearts.</a:t>
            </a:r>
          </a:p>
          <a:p>
            <a:pPr>
              <a:spcBef>
                <a:spcPct val="50000"/>
              </a:spcBef>
              <a:defRPr/>
            </a:pPr>
            <a:r>
              <a:rPr lang="en-US" sz="1200" b="1">
                <a:solidFill>
                  <a:srgbClr val="FFFFFF"/>
                </a:solidFill>
                <a:latin typeface="Ashley Script MT" pitchFamily="32" charset="0"/>
              </a:rPr>
              <a:t>7</a:t>
            </a:r>
            <a:r>
              <a:rPr lang="en-US" b="1">
                <a:solidFill>
                  <a:srgbClr val="FFFFFF"/>
                </a:solidFill>
                <a:latin typeface="Ashley Script MT" pitchFamily="32" charset="0"/>
              </a:rPr>
              <a:t> Impress them on your children. Talk about them when you sit at home and when you walk along the road, when you lie down and when you get up.</a:t>
            </a:r>
          </a:p>
        </p:txBody>
      </p:sp>
      <p:sp>
        <p:nvSpPr>
          <p:cNvPr id="6" name="Title 5"/>
          <p:cNvSpPr>
            <a:spLocks noGrp="1"/>
          </p:cNvSpPr>
          <p:nvPr>
            <p:ph type="title" idx="4294967295"/>
          </p:nvPr>
        </p:nvSpPr>
        <p:spPr>
          <a:xfrm>
            <a:off x="0" y="1295400"/>
            <a:ext cx="8229600" cy="685800"/>
          </a:xfrm>
        </p:spPr>
        <p:txBody>
          <a:bodyPr/>
          <a:lstStyle/>
          <a:p>
            <a:pPr>
              <a:defRPr/>
            </a:pPr>
            <a:r>
              <a:rPr lang="en-US" sz="3600" b="1">
                <a:solidFill>
                  <a:schemeClr val="tx1"/>
                </a:solidFill>
                <a:latin typeface="Ashley Script MT" charset="0"/>
                <a:ea typeface="ＭＳ Ｐゴシック" charset="0"/>
                <a:cs typeface="ＭＳ Ｐゴシック" charset="0"/>
              </a:rPr>
              <a:t>Deuteronomy 6:4-7</a:t>
            </a:r>
            <a:endParaRPr lang="en-US" sz="6000" b="1">
              <a:latin typeface="Tahoma" charset="0"/>
              <a:ea typeface="ＭＳ Ｐゴシック" charset="0"/>
              <a:cs typeface="ＭＳ Ｐゴシック"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en-US" sz="5400" b="1" dirty="0"/>
              <a:t>Islam</a:t>
            </a:r>
            <a:r>
              <a:rPr lang="fr-FR" sz="5400" b="1" dirty="0"/>
              <a:t>'</a:t>
            </a:r>
            <a:r>
              <a:rPr lang="en-US" sz="5400" b="1" dirty="0"/>
              <a:t>s Daily Proclamation</a:t>
            </a:r>
          </a:p>
        </p:txBody>
      </p:sp>
      <p:sp>
        <p:nvSpPr>
          <p:cNvPr id="4" name="Rectangle 3"/>
          <p:cNvSpPr txBox="1">
            <a:spLocks noChangeArrowheads="1"/>
          </p:cNvSpPr>
          <p:nvPr/>
        </p:nvSpPr>
        <p:spPr bwMode="auto">
          <a:xfrm>
            <a:off x="611188" y="2924175"/>
            <a:ext cx="7632700" cy="2665413"/>
          </a:xfrm>
          <a:prstGeom prst="rect">
            <a:avLst/>
          </a:prstGeom>
          <a:solidFill>
            <a:schemeClr val="bg1">
              <a:lumMod val="40000"/>
              <a:lumOff val="60000"/>
            </a:schemeClr>
          </a:solidFill>
          <a:ln w="9525">
            <a:noFill/>
            <a:miter lim="800000"/>
            <a:headEnd/>
            <a:tailEnd/>
          </a:ln>
          <a:effectLst>
            <a:outerShdw blurRad="50800" dist="35921" dir="2700000" algn="ctr" rotWithShape="0">
              <a:srgbClr val="EBFFF0">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4000" b="1" i="1" dirty="0">
                <a:solidFill>
                  <a:srgbClr val="000000"/>
                </a:solidFill>
                <a:latin typeface="Arial" charset="0"/>
              </a:rPr>
              <a:t>"</a:t>
            </a:r>
            <a:r>
              <a:rPr lang="en-US" sz="4000" b="1" i="1" dirty="0">
                <a:solidFill>
                  <a:srgbClr val="000000"/>
                </a:solidFill>
                <a:latin typeface="Arial" charset="0"/>
              </a:rPr>
              <a:t>I attest that there is no God if not God Himself, and I attest that Muhammad is the Messenger of God</a:t>
            </a:r>
            <a:r>
              <a:rPr lang="en-US" altLang="ja-JP" sz="4000" b="1" i="1" dirty="0">
                <a:solidFill>
                  <a:srgbClr val="000000"/>
                </a:solidFill>
                <a:latin typeface="Arial" charset="0"/>
              </a:rPr>
              <a:t>"</a:t>
            </a:r>
            <a:endParaRPr lang="en-US" sz="4000" b="1" i="1" dirty="0">
              <a:solidFill>
                <a:srgbClr val="000000"/>
              </a:solidFill>
              <a:latin typeface="Arial" charset="0"/>
            </a:endParaRPr>
          </a:p>
        </p:txBody>
      </p:sp>
    </p:spTree>
    <p:extLst>
      <p:ext uri="{BB962C8B-B14F-4D97-AF65-F5344CB8AC3E}">
        <p14:creationId xmlns:p14="http://schemas.microsoft.com/office/powerpoint/2010/main" val="159028161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en-US" sz="3600" b="1">
                <a:solidFill>
                  <a:schemeClr val="bg1"/>
                </a:solidFill>
                <a:latin typeface="Arial" charset="0"/>
                <a:ea typeface="ＭＳ Ｐゴシック" charset="0"/>
                <a:cs typeface="ＭＳ Ｐゴシック" charset="0"/>
              </a:rPr>
              <a:t>A Summation of Christianity</a:t>
            </a:r>
          </a:p>
        </p:txBody>
      </p:sp>
      <p:sp>
        <p:nvSpPr>
          <p:cNvPr id="229378" name="Title 1"/>
          <p:cNvSpPr txBox="1">
            <a:spLocks/>
          </p:cNvSpPr>
          <p:nvPr/>
        </p:nvSpPr>
        <p:spPr bwMode="auto">
          <a:xfrm>
            <a:off x="539750" y="1773238"/>
            <a:ext cx="822960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“Now to the King eternal, immortal, invisible, the only God, be honor and glory for ever and ever. Amen.” </a:t>
            </a:r>
            <a:br>
              <a:rPr kumimoji="0" lang="en-US" sz="3600" b="1" i="0" u="none" strike="noStrike" kern="1200" cap="none" spc="0" normalizeH="0" baseline="0" noProof="0">
                <a:ln>
                  <a:noFill/>
                </a:ln>
                <a:solidFill>
                  <a:srgbClr val="00009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(1 Tim. 1:17 </a:t>
            </a:r>
            <a:r>
              <a:rPr kumimoji="0" lang="en-US" sz="3200" b="1" i="0" u="none" strike="noStrike" kern="1200" cap="none" spc="0" normalizeH="0" baseline="0" noProof="0">
                <a:ln>
                  <a:noFill/>
                </a:ln>
                <a:solidFill>
                  <a:srgbClr val="000090"/>
                </a:solidFill>
                <a:effectLst/>
                <a:uLnTx/>
                <a:uFillTx/>
                <a:latin typeface="Arial" charset="0"/>
                <a:ea typeface="ＭＳ Ｐゴシック" charset="0"/>
              </a:rPr>
              <a:t>NIV</a:t>
            </a: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p:nvPr>
        </p:nvSpPr>
        <p:spPr>
          <a:xfrm>
            <a:off x="685800" y="381000"/>
            <a:ext cx="7772400" cy="1143000"/>
          </a:xfrm>
        </p:spPr>
        <p:txBody>
          <a:bodyPr/>
          <a:lstStyle/>
          <a:p>
            <a:pPr eaLnBrk="1" hangingPunct="1"/>
            <a:r>
              <a:rPr lang="en-US" sz="3600" dirty="0">
                <a:solidFill>
                  <a:schemeClr val="bg1"/>
                </a:solidFill>
                <a:latin typeface="Arial" charset="0"/>
                <a:ea typeface="ＭＳ Ｐゴシック" charset="0"/>
              </a:rPr>
              <a:t>Let</a:t>
            </a:r>
            <a:r>
              <a:rPr lang="fr-FR" altLang="ja-JP" sz="3600" dirty="0">
                <a:solidFill>
                  <a:schemeClr val="bg1"/>
                </a:solidFill>
                <a:latin typeface="Arial" charset="0"/>
                <a:ea typeface="ＭＳ Ｐゴシック" charset="0"/>
              </a:rPr>
              <a:t>'</a:t>
            </a:r>
            <a:r>
              <a:rPr lang="en-US" sz="3600" dirty="0">
                <a:solidFill>
                  <a:schemeClr val="bg1"/>
                </a:solidFill>
                <a:latin typeface="Arial" charset="0"/>
                <a:ea typeface="ＭＳ Ｐゴシック" charset="0"/>
              </a:rPr>
              <a:t>s contrast the Bible with writings sacred to other religions…</a:t>
            </a:r>
          </a:p>
        </p:txBody>
      </p:sp>
      <p:pic>
        <p:nvPicPr>
          <p:cNvPr id="32051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648200" y="2743200"/>
            <a:ext cx="3810000" cy="3352800"/>
          </a:xfrm>
          <a:prstGeom prst="rect">
            <a:avLst/>
          </a:prstGeom>
          <a:noFill/>
          <a:ln w="9525">
            <a:noFill/>
            <a:miter lim="800000"/>
            <a:headEnd/>
            <a:tailEnd/>
          </a:ln>
        </p:spPr>
        <p:txBody>
          <a:bodyPr/>
          <a:lstStyle/>
          <a:p>
            <a:pPr marL="342900" indent="-342900">
              <a:spcBef>
                <a:spcPct val="20000"/>
              </a:spcBef>
              <a:buFontTx/>
              <a:buChar char="•"/>
              <a:defRPr/>
            </a:pPr>
            <a:r>
              <a:rPr lang="en-US" sz="3200" kern="0" dirty="0">
                <a:solidFill>
                  <a:srgbClr val="FFFFFF"/>
                </a:solidFill>
                <a:latin typeface="Arial"/>
                <a:ea typeface="ＭＳ Ｐゴシック" charset="-128"/>
                <a:cs typeface="Arial"/>
              </a:rPr>
              <a:t>This penetrating work in 2003 minces no words concerning the Koran and Islam</a:t>
            </a:r>
          </a:p>
        </p:txBody>
      </p:sp>
    </p:spTree>
    <p:extLst>
      <p:ext uri="{BB962C8B-B14F-4D97-AF65-F5344CB8AC3E}">
        <p14:creationId xmlns:p14="http://schemas.microsoft.com/office/powerpoint/2010/main" val="1413280348"/>
      </p:ext>
    </p:extLst>
  </p:cSld>
  <p:clrMapOvr>
    <a:masterClrMapping/>
  </p:clrMapOvr>
  <p:transition spd="med">
    <p:randomBar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2770" name="Rectangle 2"/>
          <p:cNvSpPr>
            <a:spLocks noGrp="1" noChangeArrowheads="1"/>
          </p:cNvSpPr>
          <p:nvPr>
            <p:ph type="title"/>
          </p:nvPr>
        </p:nvSpPr>
        <p:spPr>
          <a:xfrm>
            <a:off x="457200" y="274638"/>
            <a:ext cx="54864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2563"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933180">
            <a:off x="6907213" y="201613"/>
            <a:ext cx="190817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179388" y="1828800"/>
            <a:ext cx="7561262" cy="455295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[The </a:t>
            </a:r>
            <a:r>
              <a:rPr lang="en-US" sz="2800" b="1" dirty="0" err="1">
                <a:solidFill>
                  <a:srgbClr val="FFFFFF"/>
                </a:solidFill>
                <a:effectLst>
                  <a:outerShdw blurRad="38100" dist="38100" dir="2700000" algn="tl">
                    <a:srgbClr val="000000"/>
                  </a:outerShdw>
                </a:effectLst>
                <a:latin typeface="Tahoma" charset="0"/>
              </a:rPr>
              <a:t>Qur</a:t>
            </a:r>
            <a:r>
              <a:rPr lang="fr-FR"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an is an] incoherent rhapsody </a:t>
            </a:r>
          </a:p>
          <a:p>
            <a:pPr eaLnBrk="1" hangingPunct="1">
              <a:spcBef>
                <a:spcPct val="20000"/>
              </a:spcBef>
              <a:buClr>
                <a:srgbClr val="FFCC66"/>
              </a:buClr>
              <a:buSzPct val="80000"/>
              <a:buFont typeface="Wingdings" charset="0"/>
              <a:buNone/>
              <a:defRPr/>
            </a:pPr>
            <a:r>
              <a:rPr lang="en-US" sz="2800" b="1" dirty="0">
                <a:solidFill>
                  <a:srgbClr val="FFFFFF"/>
                </a:solidFill>
                <a:effectLst>
                  <a:outerShdw blurRad="38100" dist="38100" dir="2700000" algn="tl">
                    <a:srgbClr val="000000"/>
                  </a:outerShdw>
                </a:effectLst>
                <a:latin typeface="Tahoma" charset="0"/>
              </a:rPr>
              <a:t>of fable and precept and declaration which seldom excites a sentiment or an idea, which sometimes crawls in the dust and is sometimes lost in the clouds. . . . The use of fraud and perfidy, of cruelty and injustice, were often subservient to the propagation of the faith, . . . Mohammed commanded or approved the assassination of Jews and idolaters, . . . </a:t>
            </a:r>
          </a:p>
        </p:txBody>
      </p:sp>
    </p:spTree>
    <p:extLst>
      <p:ext uri="{BB962C8B-B14F-4D97-AF65-F5344CB8AC3E}">
        <p14:creationId xmlns:p14="http://schemas.microsoft.com/office/powerpoint/2010/main" val="2933956651"/>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4818" name="Rectangle 2"/>
          <p:cNvSpPr>
            <a:spLocks noGrp="1" noChangeArrowheads="1"/>
          </p:cNvSpPr>
          <p:nvPr>
            <p:ph type="title"/>
          </p:nvPr>
        </p:nvSpPr>
        <p:spPr>
          <a:xfrm>
            <a:off x="457200" y="274638"/>
            <a:ext cx="55626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4611"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3200" y="0"/>
            <a:ext cx="1752600" cy="169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7200" y="1981200"/>
            <a:ext cx="8229600" cy="44958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Mohammed indulged the appetites of a man and abused the claims of a prophet.  A special revelation dispensed him from the laws which he had imposed upon his nation.  The female sex, without reserve, was abandoned to his desires.</a:t>
            </a:r>
            <a:r>
              <a:rPr lang="en-US" altLang="ja-JP" sz="2800" b="1" dirty="0">
                <a:solidFill>
                  <a:srgbClr val="FFFFFF"/>
                </a:solidFill>
                <a:effectLst>
                  <a:outerShdw blurRad="38100" dist="38100" dir="2700000" algn="tl">
                    <a:srgbClr val="000000"/>
                  </a:outerShdw>
                </a:effectLst>
                <a:latin typeface="Tahoma" charset="0"/>
              </a:rPr>
              <a:t>"</a:t>
            </a:r>
            <a:endParaRPr lang="en-US" sz="28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endParaRPr lang="en-US" sz="20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r>
              <a:rPr lang="en-US" sz="2000" b="1" dirty="0">
                <a:solidFill>
                  <a:srgbClr val="FFFFFF"/>
                </a:solidFill>
                <a:effectLst>
                  <a:outerShdw blurRad="38100" dist="38100" dir="2700000" algn="tl">
                    <a:srgbClr val="000000"/>
                  </a:outerShdw>
                </a:effectLst>
                <a:latin typeface="Tahoma" charset="0"/>
              </a:rPr>
              <a:t>--Edward Gibbon, </a:t>
            </a:r>
            <a:r>
              <a:rPr lang="en-US" sz="2000" b="1" i="1" dirty="0">
                <a:solidFill>
                  <a:srgbClr val="FFFFFF"/>
                </a:solidFill>
                <a:effectLst>
                  <a:outerShdw blurRad="38100" dist="38100" dir="2700000" algn="tl">
                    <a:srgbClr val="000000"/>
                  </a:outerShdw>
                </a:effectLst>
                <a:latin typeface="Tahoma" charset="0"/>
              </a:rPr>
              <a:t>Decline and Fall of the Roman Empire</a:t>
            </a:r>
            <a:r>
              <a:rPr lang="en-US" sz="2000" b="1" dirty="0">
                <a:solidFill>
                  <a:srgbClr val="FFFFFF"/>
                </a:solidFill>
                <a:effectLst>
                  <a:outerShdw blurRad="38100" dist="38100" dir="2700000" algn="tl">
                    <a:srgbClr val="000000"/>
                  </a:outerShdw>
                </a:effectLst>
                <a:latin typeface="Tahoma" charset="0"/>
              </a:rPr>
              <a:t>, vol. 5 </a:t>
            </a:r>
            <a:br>
              <a:rPr lang="en-US" sz="2000" b="1" dirty="0">
                <a:solidFill>
                  <a:srgbClr val="FFFFFF"/>
                </a:solidFill>
                <a:effectLst>
                  <a:outerShdw blurRad="38100" dist="38100" dir="2700000" algn="tl">
                    <a:srgbClr val="000000"/>
                  </a:outerShdw>
                </a:effectLst>
                <a:latin typeface="Tahoma" charset="0"/>
              </a:rPr>
            </a:br>
            <a:r>
              <a:rPr lang="en-US" sz="2000" b="1" dirty="0">
                <a:solidFill>
                  <a:srgbClr val="FFFFFF"/>
                </a:solidFill>
                <a:effectLst>
                  <a:outerShdw blurRad="38100" dist="38100" dir="2700000" algn="tl">
                    <a:srgbClr val="000000"/>
                  </a:outerShdw>
                </a:effectLst>
                <a:latin typeface="Tahoma" charset="0"/>
              </a:rPr>
              <a:t>(cited in Don Richardson, </a:t>
            </a:r>
            <a:r>
              <a:rPr lang="en-US" sz="2000" b="1" i="1" dirty="0">
                <a:solidFill>
                  <a:srgbClr val="FFFFFF"/>
                </a:solidFill>
                <a:effectLst>
                  <a:outerShdw blurRad="38100" dist="38100" dir="2700000" algn="tl">
                    <a:srgbClr val="000000"/>
                  </a:outerShdw>
                </a:effectLst>
                <a:latin typeface="Tahoma" charset="0"/>
              </a:rPr>
              <a:t>Secrets of the </a:t>
            </a:r>
            <a:r>
              <a:rPr lang="en-US" sz="2000" b="1" dirty="0">
                <a:solidFill>
                  <a:srgbClr val="FFFFFF"/>
                </a:solidFill>
                <a:effectLst>
                  <a:outerShdw blurRad="38100" dist="38100" dir="2700000" algn="tl">
                    <a:srgbClr val="000000"/>
                  </a:outerShdw>
                </a:effectLst>
                <a:latin typeface="Tahoma" charset="0"/>
              </a:rPr>
              <a:t>Koran, 65-66)</a:t>
            </a:r>
          </a:p>
        </p:txBody>
      </p:sp>
    </p:spTree>
    <p:extLst>
      <p:ext uri="{BB962C8B-B14F-4D97-AF65-F5344CB8AC3E}">
        <p14:creationId xmlns:p14="http://schemas.microsoft.com/office/powerpoint/2010/main" val="429116252"/>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ea typeface="ＭＳ Ｐゴシック"/>
              <a:cs typeface="ＭＳ Ｐ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ea typeface="ＭＳ Ｐゴシック"/>
              <a:cs typeface="ＭＳ Ｐゴシック"/>
            </a:endParaRPr>
          </a:p>
        </p:txBody>
      </p:sp>
      <p:sp>
        <p:nvSpPr>
          <p:cNvPr id="676866"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en-US" b="1" dirty="0"/>
              <a:t>How </a:t>
            </a:r>
            <a:r>
              <a:rPr lang="en-US" b="1" dirty="0" err="1"/>
              <a:t>Qur</a:t>
            </a:r>
            <a:r>
              <a:rPr lang="fr-FR" b="1" dirty="0"/>
              <a:t>'</a:t>
            </a:r>
            <a:r>
              <a:rPr lang="en-US" b="1" dirty="0"/>
              <a:t>an begins</a:t>
            </a:r>
          </a:p>
        </p:txBody>
      </p:sp>
      <p:pic>
        <p:nvPicPr>
          <p:cNvPr id="326660" name="Picture 3" descr="Qur'an"/>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76200"/>
            <a:ext cx="4568825"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4"/>
          <p:cNvSpPr txBox="1">
            <a:spLocks noChangeArrowheads="1"/>
          </p:cNvSpPr>
          <p:nvPr/>
        </p:nvSpPr>
        <p:spPr bwMode="auto">
          <a:xfrm>
            <a:off x="0" y="2514600"/>
            <a:ext cx="9144000" cy="4495800"/>
          </a:xfrm>
          <a:prstGeom prst="rect">
            <a:avLst/>
          </a:prstGeom>
          <a:solidFill>
            <a:srgbClr val="FBE9B0">
              <a:alpha val="59000"/>
            </a:srgbClr>
          </a:solidFill>
          <a:ln w="9525">
            <a:noFill/>
            <a:miter lim="800000"/>
            <a:headEnd/>
            <a:tailEnd/>
          </a:ln>
          <a:effectLst>
            <a:outerShdw blurRad="50800" dist="35921" dir="2700000" algn="ctr" rotWithShape="0">
              <a:srgbClr val="FFCC66">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2800" b="1" dirty="0">
                <a:solidFill>
                  <a:srgbClr val="000000"/>
                </a:solidFill>
                <a:latin typeface="Verdana" charset="0"/>
              </a:rPr>
              <a:t>"</a:t>
            </a:r>
            <a:r>
              <a:rPr lang="en-US" sz="2800" b="1" dirty="0">
                <a:solidFill>
                  <a:srgbClr val="000000"/>
                </a:solidFill>
                <a:latin typeface="Verdana" charset="0"/>
              </a:rPr>
              <a:t>In the name of Allah, Most Gracious, Most Merciful.  Praise be to Allah, the Cherisher and Sustainer of the worlds; Most Gracious, Most Merciful; Master of the Day of Judgment.  You (alone) do we worship, and Your aid we seek.  </a:t>
            </a:r>
          </a:p>
          <a:p>
            <a:pPr algn="ctr" eaLnBrk="1" hangingPunct="1">
              <a:spcBef>
                <a:spcPct val="20000"/>
              </a:spcBef>
              <a:buSzPct val="90000"/>
              <a:buFont typeface="Monotype Sorts" charset="0"/>
              <a:buNone/>
              <a:defRPr/>
            </a:pPr>
            <a:r>
              <a:rPr lang="en-US" sz="2800" b="1" dirty="0">
                <a:solidFill>
                  <a:srgbClr val="000000"/>
                </a:solidFill>
                <a:latin typeface="Verdana" charset="0"/>
              </a:rPr>
              <a:t>Show us the straight way, The way of those on whom You have bestowed Your Grace, those whose (portion) is not wrath, and who go not astray.</a:t>
            </a:r>
            <a:r>
              <a:rPr lang="en-US" altLang="ja-JP" sz="2800" b="1" dirty="0">
                <a:solidFill>
                  <a:srgbClr val="000000"/>
                </a:solidFill>
                <a:latin typeface="Verdana" charset="0"/>
              </a:rPr>
              <a:t>"</a:t>
            </a:r>
            <a:endParaRPr lang="en-US" sz="2800" b="1" dirty="0">
              <a:solidFill>
                <a:srgbClr val="000000"/>
              </a:solidFill>
              <a:latin typeface="Verdana" charset="0"/>
            </a:endParaRPr>
          </a:p>
        </p:txBody>
      </p:sp>
    </p:spTree>
    <p:extLst>
      <p:ext uri="{BB962C8B-B14F-4D97-AF65-F5344CB8AC3E}">
        <p14:creationId xmlns:p14="http://schemas.microsoft.com/office/powerpoint/2010/main" val="1168808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p:cTn id="1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2" name="Picture 3" descr="Solar"/>
          <p:cNvPicPr>
            <a:picLocks noChangeAspect="1" noChangeArrowheads="1"/>
          </p:cNvPicPr>
          <p:nvPr/>
        </p:nvPicPr>
        <p:blipFill>
          <a:blip r:embed="rId4" cstate="screen">
            <a:extLst>
              <a:ext uri="{28A0092B-C50C-407E-A947-70E740481C1C}">
                <a14:useLocalDpi xmlns:a14="http://schemas.microsoft.com/office/drawing/2010/main"/>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9940" name="Rectangle 4"/>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en-US" sz="3200">
                <a:ea typeface="ＭＳ Ｐゴシック" charset="0"/>
              </a:rPr>
              <a:t>But Not All Monotheism is the Same…</a:t>
            </a:r>
            <a:endParaRPr lang="en-US" sz="5400">
              <a:ea typeface="ＭＳ Ｐゴシック" charset="0"/>
            </a:endParaRPr>
          </a:p>
        </p:txBody>
      </p:sp>
      <p:sp>
        <p:nvSpPr>
          <p:cNvPr id="679942" name="Rectangle 6"/>
          <p:cNvSpPr>
            <a:spLocks noChangeArrowheads="1"/>
          </p:cNvSpPr>
          <p:nvPr/>
        </p:nvSpPr>
        <p:spPr bwMode="auto">
          <a:xfrm>
            <a:off x="4949825" y="5984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Biblical</a:t>
            </a:r>
            <a:endParaRPr lang="en-US" sz="3200" u="sng">
              <a:solidFill>
                <a:srgbClr val="FFFFFF"/>
              </a:solidFill>
              <a:effectLst>
                <a:outerShdw blurRad="38100" dist="38100" dir="2700000" algn="tl">
                  <a:srgbClr val="000000"/>
                </a:outerShdw>
              </a:effectLst>
              <a:latin typeface="Arial"/>
              <a:cs typeface="Arial"/>
            </a:endParaRPr>
          </a:p>
        </p:txBody>
      </p:sp>
      <p:sp>
        <p:nvSpPr>
          <p:cNvPr id="679943" name="Rectangle 7"/>
          <p:cNvSpPr>
            <a:spLocks noChangeArrowheads="1"/>
          </p:cNvSpPr>
          <p:nvPr/>
        </p:nvSpPr>
        <p:spPr bwMode="auto">
          <a:xfrm>
            <a:off x="730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Non-Trinitarian</a:t>
            </a:r>
            <a:endParaRPr lang="en-US" sz="2800">
              <a:solidFill>
                <a:srgbClr val="FFFFFF"/>
              </a:solidFill>
              <a:effectLst>
                <a:outerShdw blurRad="38100" dist="38100" dir="2700000" algn="tl">
                  <a:srgbClr val="000000"/>
                </a:outerShdw>
              </a:effectLst>
              <a:latin typeface="Arial"/>
              <a:cs typeface="Arial"/>
            </a:endParaRPr>
          </a:p>
        </p:txBody>
      </p:sp>
      <p:sp>
        <p:nvSpPr>
          <p:cNvPr id="679944" name="Rectangle 8"/>
          <p:cNvSpPr>
            <a:spLocks noChangeArrowheads="1"/>
          </p:cNvSpPr>
          <p:nvPr/>
        </p:nvSpPr>
        <p:spPr bwMode="auto">
          <a:xfrm>
            <a:off x="49117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Trinitarian</a:t>
            </a:r>
          </a:p>
        </p:txBody>
      </p:sp>
      <p:sp>
        <p:nvSpPr>
          <p:cNvPr id="679945" name="Rectangle 9"/>
          <p:cNvSpPr>
            <a:spLocks noChangeArrowheads="1"/>
          </p:cNvSpPr>
          <p:nvPr/>
        </p:nvSpPr>
        <p:spPr bwMode="auto">
          <a:xfrm>
            <a:off x="539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46" name="Rectangle 10"/>
          <p:cNvSpPr>
            <a:spLocks noChangeArrowheads="1"/>
          </p:cNvSpPr>
          <p:nvPr/>
        </p:nvSpPr>
        <p:spPr bwMode="auto">
          <a:xfrm>
            <a:off x="349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His Will</a:t>
            </a:r>
            <a:endParaRPr lang="en-US" sz="2800">
              <a:solidFill>
                <a:srgbClr val="FFFFFF"/>
              </a:solidFill>
              <a:effectLst>
                <a:outerShdw blurRad="38100" dist="38100" dir="2700000" algn="tl">
                  <a:srgbClr val="000000"/>
                </a:outerShdw>
              </a:effectLst>
              <a:latin typeface="Arial"/>
              <a:cs typeface="Arial"/>
            </a:endParaRPr>
          </a:p>
        </p:txBody>
      </p:sp>
      <p:sp>
        <p:nvSpPr>
          <p:cNvPr id="679947" name="Rectangle 11"/>
          <p:cNvSpPr>
            <a:spLocks noChangeArrowheads="1"/>
          </p:cNvSpPr>
          <p:nvPr/>
        </p:nvSpPr>
        <p:spPr bwMode="auto">
          <a:xfrm>
            <a:off x="111125" y="4408488"/>
            <a:ext cx="42672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Essentially Arbitrary</a:t>
            </a:r>
            <a:endParaRPr lang="en-US" sz="2800">
              <a:solidFill>
                <a:srgbClr val="FFFFFF"/>
              </a:solidFill>
              <a:effectLst>
                <a:outerShdw blurRad="38100" dist="38100" dir="2700000" algn="tl">
                  <a:srgbClr val="000000"/>
                </a:outerShdw>
              </a:effectLst>
              <a:latin typeface="Arial"/>
              <a:cs typeface="Arial"/>
            </a:endParaRPr>
          </a:p>
        </p:txBody>
      </p:sp>
      <p:sp>
        <p:nvSpPr>
          <p:cNvPr id="679948" name="Rectangle 12"/>
          <p:cNvSpPr>
            <a:spLocks noChangeArrowheads="1"/>
          </p:cNvSpPr>
          <p:nvPr/>
        </p:nvSpPr>
        <p:spPr bwMode="auto">
          <a:xfrm>
            <a:off x="730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a:cs typeface="Arial"/>
              </a:rPr>
              <a:t>Can</a:t>
            </a:r>
            <a:r>
              <a:rPr lang="fr-FR"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 Be Known or Trusted</a:t>
            </a:r>
            <a:endParaRPr lang="en-US" sz="2800" dirty="0">
              <a:solidFill>
                <a:srgbClr val="FFFFFF"/>
              </a:solidFill>
              <a:effectLst>
                <a:outerShdw blurRad="38100" dist="38100" dir="2700000" algn="tl">
                  <a:srgbClr val="000000"/>
                </a:outerShdw>
              </a:effectLst>
              <a:latin typeface="Arial"/>
              <a:cs typeface="Arial"/>
            </a:endParaRPr>
          </a:p>
        </p:txBody>
      </p:sp>
      <p:sp>
        <p:nvSpPr>
          <p:cNvPr id="679949" name="Rectangle 13"/>
          <p:cNvSpPr>
            <a:spLocks noChangeArrowheads="1"/>
          </p:cNvSpPr>
          <p:nvPr/>
        </p:nvSpPr>
        <p:spPr bwMode="auto">
          <a:xfrm>
            <a:off x="48926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50" name="Rectangle 14"/>
          <p:cNvSpPr>
            <a:spLocks noChangeArrowheads="1"/>
          </p:cNvSpPr>
          <p:nvPr/>
        </p:nvSpPr>
        <p:spPr bwMode="auto">
          <a:xfrm>
            <a:off x="48736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Holy Nature</a:t>
            </a:r>
            <a:endParaRPr lang="en-US" sz="2800">
              <a:solidFill>
                <a:srgbClr val="FFFFFF"/>
              </a:solidFill>
              <a:effectLst>
                <a:outerShdw blurRad="38100" dist="38100" dir="2700000" algn="tl">
                  <a:srgbClr val="000000"/>
                </a:outerShdw>
              </a:effectLst>
              <a:latin typeface="Arial"/>
              <a:cs typeface="Arial"/>
            </a:endParaRPr>
          </a:p>
        </p:txBody>
      </p:sp>
      <p:sp>
        <p:nvSpPr>
          <p:cNvPr id="679951" name="Rectangle 15"/>
          <p:cNvSpPr>
            <a:spLocks noChangeArrowheads="1"/>
          </p:cNvSpPr>
          <p:nvPr/>
        </p:nvSpPr>
        <p:spPr bwMode="auto">
          <a:xfrm>
            <a:off x="4683125" y="4408488"/>
            <a:ext cx="43815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Inherently Consistent</a:t>
            </a:r>
            <a:endParaRPr lang="en-US" sz="2800">
              <a:solidFill>
                <a:srgbClr val="FFFFFF"/>
              </a:solidFill>
              <a:effectLst>
                <a:outerShdw blurRad="38100" dist="38100" dir="2700000" algn="tl">
                  <a:srgbClr val="000000"/>
                </a:outerShdw>
              </a:effectLst>
              <a:latin typeface="Arial"/>
              <a:cs typeface="Arial"/>
            </a:endParaRPr>
          </a:p>
        </p:txBody>
      </p:sp>
      <p:sp>
        <p:nvSpPr>
          <p:cNvPr id="679952" name="Rectangle 16"/>
          <p:cNvSpPr>
            <a:spLocks noChangeArrowheads="1"/>
          </p:cNvSpPr>
          <p:nvPr/>
        </p:nvSpPr>
        <p:spPr bwMode="auto">
          <a:xfrm>
            <a:off x="49117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Can Be Both Known and Trusted</a:t>
            </a:r>
            <a:endParaRPr lang="en-US" sz="2800">
              <a:solidFill>
                <a:srgbClr val="FFFFFF"/>
              </a:solidFill>
              <a:effectLst>
                <a:outerShdw blurRad="38100" dist="38100" dir="2700000" algn="tl">
                  <a:srgbClr val="000000"/>
                </a:outerShdw>
              </a:effectLst>
              <a:latin typeface="Arial"/>
              <a:cs typeface="Arial"/>
            </a:endParaRPr>
          </a:p>
        </p:txBody>
      </p:sp>
      <p:sp>
        <p:nvSpPr>
          <p:cNvPr id="679953" name="Text Box 17"/>
          <p:cNvSpPr txBox="1">
            <a:spLocks noChangeArrowheads="1"/>
          </p:cNvSpPr>
          <p:nvPr/>
        </p:nvSpPr>
        <p:spPr bwMode="auto">
          <a:xfrm>
            <a:off x="288925" y="6172200"/>
            <a:ext cx="8855075" cy="646113"/>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algn="ctr" eaLnBrk="0" hangingPunct="0">
              <a:defRPr/>
            </a:pPr>
            <a:r>
              <a:rPr lang="en-US" sz="1800" b="1" dirty="0">
                <a:solidFill>
                  <a:srgbClr val="FFFFFF"/>
                </a:solidFill>
                <a:latin typeface="Arial"/>
                <a:cs typeface="Arial"/>
              </a:rPr>
              <a:t>Imad Shehadeh, "The Predicament of Islamic Monotheism," </a:t>
            </a:r>
            <a:br>
              <a:rPr lang="en-US" sz="1800" b="1" dirty="0">
                <a:solidFill>
                  <a:srgbClr val="FFFFFF"/>
                </a:solidFill>
                <a:latin typeface="Arial"/>
                <a:cs typeface="Arial"/>
              </a:rPr>
            </a:br>
            <a:r>
              <a:rPr lang="en-US" sz="1800" b="1" i="1" dirty="0">
                <a:solidFill>
                  <a:srgbClr val="FFFFFF"/>
                </a:solidFill>
                <a:latin typeface="Arial"/>
                <a:cs typeface="Arial"/>
              </a:rPr>
              <a:t>Bibliotheca Sacra</a:t>
            </a:r>
            <a:r>
              <a:rPr lang="en-US" sz="1800" b="1" dirty="0">
                <a:solidFill>
                  <a:srgbClr val="FFFFFF"/>
                </a:solidFill>
                <a:latin typeface="Arial"/>
                <a:cs typeface="Arial"/>
              </a:rPr>
              <a:t> 161 (April-June 2004): 162.</a:t>
            </a:r>
          </a:p>
        </p:txBody>
      </p:sp>
      <p:sp>
        <p:nvSpPr>
          <p:cNvPr id="18" name="Rectangle 5"/>
          <p:cNvSpPr txBox="1">
            <a:spLocks noChangeArrowheads="1"/>
          </p:cNvSpPr>
          <p:nvPr/>
        </p:nvSpPr>
        <p:spPr bwMode="auto">
          <a:xfrm>
            <a:off x="149225" y="598488"/>
            <a:ext cx="4114800" cy="6096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Islamic</a:t>
            </a:r>
            <a:endParaRPr lang="en-US" sz="3200" u="sng">
              <a:solidFill>
                <a:srgbClr val="FFFFFF"/>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276157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679943"/>
                                        </p:tgtEl>
                                        <p:attrNameLst>
                                          <p:attrName>style.visibility</p:attrName>
                                        </p:attrNameLst>
                                      </p:cBhvr>
                                      <p:to>
                                        <p:strVal val="visible"/>
                                      </p:to>
                                    </p:set>
                                    <p:animScale>
                                      <p:cBhvr>
                                        <p:cTn id="7" dur="1000" decel="50000" fill="hold">
                                          <p:stCondLst>
                                            <p:cond delay="0"/>
                                          </p:stCondLst>
                                        </p:cTn>
                                        <p:tgtEl>
                                          <p:spTgt spid="67994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79943"/>
                                        </p:tgtEl>
                                        <p:attrNameLst>
                                          <p:attrName>ppt_x</p:attrName>
                                          <p:attrName>ppt_y</p:attrName>
                                        </p:attrNameLst>
                                      </p:cBhvr>
                                    </p:animMotion>
                                    <p:animEffect transition="in" filter="fade">
                                      <p:cBhvr>
                                        <p:cTn id="9" dur="1000"/>
                                        <p:tgtEl>
                                          <p:spTgt spid="6799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679944"/>
                                        </p:tgtEl>
                                        <p:attrNameLst>
                                          <p:attrName>style.visibility</p:attrName>
                                        </p:attrNameLst>
                                      </p:cBhvr>
                                      <p:to>
                                        <p:strVal val="visible"/>
                                      </p:to>
                                    </p:set>
                                    <p:animScale>
                                      <p:cBhvr>
                                        <p:cTn id="14" dur="1000" decel="50000" fill="hold">
                                          <p:stCondLst>
                                            <p:cond delay="0"/>
                                          </p:stCondLst>
                                        </p:cTn>
                                        <p:tgtEl>
                                          <p:spTgt spid="6799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679944"/>
                                        </p:tgtEl>
                                        <p:attrNameLst>
                                          <p:attrName>ppt_x</p:attrName>
                                          <p:attrName>ppt_y</p:attrName>
                                        </p:attrNameLst>
                                      </p:cBhvr>
                                    </p:animMotion>
                                    <p:animEffect transition="in" filter="fade">
                                      <p:cBhvr>
                                        <p:cTn id="16" dur="1000"/>
                                        <p:tgtEl>
                                          <p:spTgt spid="6799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679945"/>
                                        </p:tgtEl>
                                        <p:attrNameLst>
                                          <p:attrName>style.visibility</p:attrName>
                                        </p:attrNameLst>
                                      </p:cBhvr>
                                      <p:to>
                                        <p:strVal val="visible"/>
                                      </p:to>
                                    </p:set>
                                    <p:animScale>
                                      <p:cBhvr>
                                        <p:cTn id="21" dur="1000" decel="50000" fill="hold">
                                          <p:stCondLst>
                                            <p:cond delay="0"/>
                                          </p:stCondLst>
                                        </p:cTn>
                                        <p:tgtEl>
                                          <p:spTgt spid="6799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679945"/>
                                        </p:tgtEl>
                                        <p:attrNameLst>
                                          <p:attrName>ppt_x</p:attrName>
                                          <p:attrName>ppt_y</p:attrName>
                                        </p:attrNameLst>
                                      </p:cBhvr>
                                    </p:animMotion>
                                    <p:animEffect transition="in" filter="fade">
                                      <p:cBhvr>
                                        <p:cTn id="23" dur="1000"/>
                                        <p:tgtEl>
                                          <p:spTgt spid="6799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679949"/>
                                        </p:tgtEl>
                                        <p:attrNameLst>
                                          <p:attrName>style.visibility</p:attrName>
                                        </p:attrNameLst>
                                      </p:cBhvr>
                                      <p:to>
                                        <p:strVal val="visible"/>
                                      </p:to>
                                    </p:set>
                                    <p:animScale>
                                      <p:cBhvr>
                                        <p:cTn id="28" dur="1000" decel="50000" fill="hold">
                                          <p:stCondLst>
                                            <p:cond delay="0"/>
                                          </p:stCondLst>
                                        </p:cTn>
                                        <p:tgtEl>
                                          <p:spTgt spid="67994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679949"/>
                                        </p:tgtEl>
                                        <p:attrNameLst>
                                          <p:attrName>ppt_x</p:attrName>
                                          <p:attrName>ppt_y</p:attrName>
                                        </p:attrNameLst>
                                      </p:cBhvr>
                                    </p:animMotion>
                                    <p:animEffect transition="in" filter="fade">
                                      <p:cBhvr>
                                        <p:cTn id="30" dur="1000"/>
                                        <p:tgtEl>
                                          <p:spTgt spid="67994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679946"/>
                                        </p:tgtEl>
                                        <p:attrNameLst>
                                          <p:attrName>style.visibility</p:attrName>
                                        </p:attrNameLst>
                                      </p:cBhvr>
                                      <p:to>
                                        <p:strVal val="visible"/>
                                      </p:to>
                                    </p:set>
                                    <p:animScale>
                                      <p:cBhvr>
                                        <p:cTn id="35" dur="1000" decel="50000" fill="hold">
                                          <p:stCondLst>
                                            <p:cond delay="0"/>
                                          </p:stCondLst>
                                        </p:cTn>
                                        <p:tgtEl>
                                          <p:spTgt spid="6799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679946"/>
                                        </p:tgtEl>
                                        <p:attrNameLst>
                                          <p:attrName>ppt_x</p:attrName>
                                          <p:attrName>ppt_y</p:attrName>
                                        </p:attrNameLst>
                                      </p:cBhvr>
                                    </p:animMotion>
                                    <p:animEffect transition="in" filter="fade">
                                      <p:cBhvr>
                                        <p:cTn id="37" dur="1000"/>
                                        <p:tgtEl>
                                          <p:spTgt spid="6799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679950"/>
                                        </p:tgtEl>
                                        <p:attrNameLst>
                                          <p:attrName>style.visibility</p:attrName>
                                        </p:attrNameLst>
                                      </p:cBhvr>
                                      <p:to>
                                        <p:strVal val="visible"/>
                                      </p:to>
                                    </p:set>
                                    <p:animScale>
                                      <p:cBhvr>
                                        <p:cTn id="42" dur="1000" decel="50000" fill="hold">
                                          <p:stCondLst>
                                            <p:cond delay="0"/>
                                          </p:stCondLst>
                                        </p:cTn>
                                        <p:tgtEl>
                                          <p:spTgt spid="6799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679950"/>
                                        </p:tgtEl>
                                        <p:attrNameLst>
                                          <p:attrName>ppt_x</p:attrName>
                                          <p:attrName>ppt_y</p:attrName>
                                        </p:attrNameLst>
                                      </p:cBhvr>
                                    </p:animMotion>
                                    <p:animEffect transition="in" filter="fade">
                                      <p:cBhvr>
                                        <p:cTn id="44" dur="1000"/>
                                        <p:tgtEl>
                                          <p:spTgt spid="67995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679947"/>
                                        </p:tgtEl>
                                        <p:attrNameLst>
                                          <p:attrName>style.visibility</p:attrName>
                                        </p:attrNameLst>
                                      </p:cBhvr>
                                      <p:to>
                                        <p:strVal val="visible"/>
                                      </p:to>
                                    </p:set>
                                    <p:animScale>
                                      <p:cBhvr>
                                        <p:cTn id="49" dur="1000" decel="50000" fill="hold">
                                          <p:stCondLst>
                                            <p:cond delay="0"/>
                                          </p:stCondLst>
                                        </p:cTn>
                                        <p:tgtEl>
                                          <p:spTgt spid="6799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679947"/>
                                        </p:tgtEl>
                                        <p:attrNameLst>
                                          <p:attrName>ppt_x</p:attrName>
                                          <p:attrName>ppt_y</p:attrName>
                                        </p:attrNameLst>
                                      </p:cBhvr>
                                    </p:animMotion>
                                    <p:animEffect transition="in" filter="fade">
                                      <p:cBhvr>
                                        <p:cTn id="51" dur="1000"/>
                                        <p:tgtEl>
                                          <p:spTgt spid="67994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679951"/>
                                        </p:tgtEl>
                                        <p:attrNameLst>
                                          <p:attrName>style.visibility</p:attrName>
                                        </p:attrNameLst>
                                      </p:cBhvr>
                                      <p:to>
                                        <p:strVal val="visible"/>
                                      </p:to>
                                    </p:set>
                                    <p:animScale>
                                      <p:cBhvr>
                                        <p:cTn id="56" dur="1000" decel="50000" fill="hold">
                                          <p:stCondLst>
                                            <p:cond delay="0"/>
                                          </p:stCondLst>
                                        </p:cTn>
                                        <p:tgtEl>
                                          <p:spTgt spid="67995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679951"/>
                                        </p:tgtEl>
                                        <p:attrNameLst>
                                          <p:attrName>ppt_x</p:attrName>
                                          <p:attrName>ppt_y</p:attrName>
                                        </p:attrNameLst>
                                      </p:cBhvr>
                                    </p:animMotion>
                                    <p:animEffect transition="in" filter="fade">
                                      <p:cBhvr>
                                        <p:cTn id="58" dur="1000"/>
                                        <p:tgtEl>
                                          <p:spTgt spid="67995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679948"/>
                                        </p:tgtEl>
                                        <p:attrNameLst>
                                          <p:attrName>style.visibility</p:attrName>
                                        </p:attrNameLst>
                                      </p:cBhvr>
                                      <p:to>
                                        <p:strVal val="visible"/>
                                      </p:to>
                                    </p:set>
                                    <p:animScale>
                                      <p:cBhvr>
                                        <p:cTn id="63" dur="1000" decel="50000" fill="hold">
                                          <p:stCondLst>
                                            <p:cond delay="0"/>
                                          </p:stCondLst>
                                        </p:cTn>
                                        <p:tgtEl>
                                          <p:spTgt spid="67994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679948"/>
                                        </p:tgtEl>
                                        <p:attrNameLst>
                                          <p:attrName>ppt_x</p:attrName>
                                          <p:attrName>ppt_y</p:attrName>
                                        </p:attrNameLst>
                                      </p:cBhvr>
                                    </p:animMotion>
                                    <p:animEffect transition="in" filter="fade">
                                      <p:cBhvr>
                                        <p:cTn id="65" dur="1000"/>
                                        <p:tgtEl>
                                          <p:spTgt spid="67994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679952"/>
                                        </p:tgtEl>
                                        <p:attrNameLst>
                                          <p:attrName>style.visibility</p:attrName>
                                        </p:attrNameLst>
                                      </p:cBhvr>
                                      <p:to>
                                        <p:strVal val="visible"/>
                                      </p:to>
                                    </p:set>
                                    <p:animScale>
                                      <p:cBhvr>
                                        <p:cTn id="70" dur="1000" decel="50000" fill="hold">
                                          <p:stCondLst>
                                            <p:cond delay="0"/>
                                          </p:stCondLst>
                                        </p:cTn>
                                        <p:tgtEl>
                                          <p:spTgt spid="67995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679952"/>
                                        </p:tgtEl>
                                        <p:attrNameLst>
                                          <p:attrName>ppt_x</p:attrName>
                                          <p:attrName>ppt_y</p:attrName>
                                        </p:attrNameLst>
                                      </p:cBhvr>
                                    </p:animMotion>
                                    <p:animEffect transition="in" filter="fade">
                                      <p:cBhvr>
                                        <p:cTn id="72" dur="1000"/>
                                        <p:tgtEl>
                                          <p:spTgt spid="679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43" grpId="0"/>
      <p:bldP spid="679944" grpId="0"/>
      <p:bldP spid="679945" grpId="0"/>
      <p:bldP spid="679946" grpId="0"/>
      <p:bldP spid="679947" grpId="0"/>
      <p:bldP spid="679948" grpId="0"/>
      <p:bldP spid="679949" grpId="0"/>
      <p:bldP spid="679950" grpId="0"/>
      <p:bldP spid="679951" grpId="0"/>
      <p:bldP spid="67995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29" name="Group 2"/>
          <p:cNvGrpSpPr>
            <a:grpSpLocks/>
          </p:cNvGrpSpPr>
          <p:nvPr/>
        </p:nvGrpSpPr>
        <p:grpSpPr bwMode="auto">
          <a:xfrm>
            <a:off x="-53975" y="0"/>
            <a:ext cx="9350375" cy="7031038"/>
            <a:chOff x="-34" y="0"/>
            <a:chExt cx="5890" cy="4429"/>
          </a:xfrm>
        </p:grpSpPr>
        <p:sp>
          <p:nvSpPr>
            <p:cNvPr id="681987"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sp>
          <p:nvSpPr>
            <p:cNvPr id="681988"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grpSp>
      <p:grpSp>
        <p:nvGrpSpPr>
          <p:cNvPr id="329730" name="Group 5"/>
          <p:cNvGrpSpPr>
            <a:grpSpLocks/>
          </p:cNvGrpSpPr>
          <p:nvPr/>
        </p:nvGrpSpPr>
        <p:grpSpPr bwMode="auto">
          <a:xfrm>
            <a:off x="1905000" y="1181100"/>
            <a:ext cx="5219700" cy="5219700"/>
            <a:chOff x="1200" y="696"/>
            <a:chExt cx="3288" cy="3288"/>
          </a:xfrm>
        </p:grpSpPr>
        <p:sp>
          <p:nvSpPr>
            <p:cNvPr id="681990"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1991"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grpSp>
      <p:sp>
        <p:nvSpPr>
          <p:cNvPr id="681992"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329732" name="Text Box 9"/>
          <p:cNvSpPr txBox="1">
            <a:spLocks noChangeArrowheads="1"/>
          </p:cNvSpPr>
          <p:nvPr/>
        </p:nvSpPr>
        <p:spPr bwMode="auto">
          <a:xfrm>
            <a:off x="3581400" y="381000"/>
            <a:ext cx="55626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endParaRPr lang="en-US" sz="2000">
              <a:solidFill>
                <a:srgbClr val="000000"/>
              </a:solidFill>
              <a:latin typeface="Arial" charset="0"/>
              <a:cs typeface="Arial" charset="0"/>
            </a:endParaRPr>
          </a:p>
        </p:txBody>
      </p:sp>
      <p:sp>
        <p:nvSpPr>
          <p:cNvPr id="681994" name="Rectangle 10"/>
          <p:cNvSpPr>
            <a:spLocks noChangeArrowheads="1"/>
          </p:cNvSpPr>
          <p:nvPr/>
        </p:nvSpPr>
        <p:spPr bwMode="auto">
          <a:xfrm rot="1619911">
            <a:off x="4668838" y="4208463"/>
            <a:ext cx="2133600"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5" name="Rectangle 11"/>
          <p:cNvSpPr>
            <a:spLocks noChangeArrowheads="1"/>
          </p:cNvSpPr>
          <p:nvPr/>
        </p:nvSpPr>
        <p:spPr bwMode="auto">
          <a:xfrm rot="20027317">
            <a:off x="2641600" y="4211638"/>
            <a:ext cx="1674813"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6" name="Rectangle 12"/>
          <p:cNvSpPr>
            <a:spLocks noChangeArrowheads="1"/>
          </p:cNvSpPr>
          <p:nvPr/>
        </p:nvSpPr>
        <p:spPr bwMode="auto">
          <a:xfrm rot="5400000">
            <a:off x="3640137" y="2365376"/>
            <a:ext cx="2016125"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7" name="AutoShape 13"/>
          <p:cNvSpPr>
            <a:spLocks noChangeArrowheads="1"/>
          </p:cNvSpPr>
          <p:nvPr/>
        </p:nvSpPr>
        <p:spPr bwMode="auto">
          <a:xfrm rot="7150481">
            <a:off x="6060282" y="4647406"/>
            <a:ext cx="1695450" cy="7953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8" name="Text Box 14"/>
          <p:cNvSpPr txBox="1">
            <a:spLocks noChangeArrowheads="1"/>
          </p:cNvSpPr>
          <p:nvPr/>
        </p:nvSpPr>
        <p:spPr bwMode="auto">
          <a:xfrm>
            <a:off x="4114800" y="22780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is</a:t>
            </a:r>
          </a:p>
        </p:txBody>
      </p:sp>
      <p:sp>
        <p:nvSpPr>
          <p:cNvPr id="681999" name="AutoShape 15"/>
          <p:cNvSpPr>
            <a:spLocks noChangeArrowheads="1"/>
          </p:cNvSpPr>
          <p:nvPr/>
        </p:nvSpPr>
        <p:spPr bwMode="auto">
          <a:xfrm rot="14452042">
            <a:off x="1507331" y="4631532"/>
            <a:ext cx="1747837" cy="793750"/>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2000" name="Text Box 16"/>
          <p:cNvSpPr txBox="1">
            <a:spLocks noChangeArrowheads="1"/>
          </p:cNvSpPr>
          <p:nvPr/>
        </p:nvSpPr>
        <p:spPr bwMode="auto">
          <a:xfrm>
            <a:off x="5608638"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is</a:t>
            </a:r>
          </a:p>
        </p:txBody>
      </p:sp>
      <p:sp>
        <p:nvSpPr>
          <p:cNvPr id="682001" name="Text Box 17"/>
          <p:cNvSpPr txBox="1">
            <a:spLocks noChangeArrowheads="1"/>
          </p:cNvSpPr>
          <p:nvPr/>
        </p:nvSpPr>
        <p:spPr bwMode="auto">
          <a:xfrm>
            <a:off x="2667000"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is</a:t>
            </a:r>
          </a:p>
        </p:txBody>
      </p:sp>
      <p:sp>
        <p:nvSpPr>
          <p:cNvPr id="682002" name="Text Box 18"/>
          <p:cNvSpPr txBox="1">
            <a:spLocks noChangeArrowheads="1"/>
          </p:cNvSpPr>
          <p:nvPr/>
        </p:nvSpPr>
        <p:spPr bwMode="auto">
          <a:xfrm>
            <a:off x="19050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Son</a:t>
            </a:r>
          </a:p>
        </p:txBody>
      </p:sp>
      <p:sp>
        <p:nvSpPr>
          <p:cNvPr id="682003" name="AutoShape 19"/>
          <p:cNvSpPr>
            <a:spLocks noChangeArrowheads="1"/>
          </p:cNvSpPr>
          <p:nvPr/>
        </p:nvSpPr>
        <p:spPr bwMode="auto">
          <a:xfrm>
            <a:off x="3624263" y="1025525"/>
            <a:ext cx="2016125" cy="79375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grpSp>
        <p:nvGrpSpPr>
          <p:cNvPr id="4" name="Group 20"/>
          <p:cNvGrpSpPr>
            <a:grpSpLocks/>
          </p:cNvGrpSpPr>
          <p:nvPr/>
        </p:nvGrpSpPr>
        <p:grpSpPr bwMode="auto">
          <a:xfrm>
            <a:off x="3629025" y="3044825"/>
            <a:ext cx="1981200" cy="1752600"/>
            <a:chOff x="2286" y="1803"/>
            <a:chExt cx="1248" cy="1104"/>
          </a:xfrm>
        </p:grpSpPr>
        <p:sp>
          <p:nvSpPr>
            <p:cNvPr id="682005"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2006" name="Text Box 22"/>
            <p:cNvSpPr txBox="1">
              <a:spLocks noChangeArrowheads="1"/>
            </p:cNvSpPr>
            <p:nvPr/>
          </p:nvSpPr>
          <p:spPr bwMode="auto">
            <a:xfrm>
              <a:off x="2448" y="2112"/>
              <a:ext cx="864" cy="4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GOD</a:t>
              </a:r>
            </a:p>
          </p:txBody>
        </p:sp>
      </p:grpSp>
      <p:sp>
        <p:nvSpPr>
          <p:cNvPr id="682007" name="Text Box 23"/>
          <p:cNvSpPr txBox="1">
            <a:spLocks noChangeArrowheads="1"/>
          </p:cNvSpPr>
          <p:nvPr/>
        </p:nvSpPr>
        <p:spPr bwMode="auto">
          <a:xfrm>
            <a:off x="3714750" y="1268413"/>
            <a:ext cx="1828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Father</a:t>
            </a:r>
          </a:p>
        </p:txBody>
      </p:sp>
      <p:sp>
        <p:nvSpPr>
          <p:cNvPr id="682008" name="Text Box 24"/>
          <p:cNvSpPr txBox="1">
            <a:spLocks noChangeArrowheads="1"/>
          </p:cNvSpPr>
          <p:nvPr/>
        </p:nvSpPr>
        <p:spPr bwMode="auto">
          <a:xfrm>
            <a:off x="54864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Spirit</a:t>
            </a:r>
          </a:p>
        </p:txBody>
      </p:sp>
      <p:sp>
        <p:nvSpPr>
          <p:cNvPr id="682009"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0"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1"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2" name="Text Box 28"/>
          <p:cNvSpPr txBox="1">
            <a:spLocks noChangeArrowheads="1"/>
          </p:cNvSpPr>
          <p:nvPr/>
        </p:nvSpPr>
        <p:spPr bwMode="auto">
          <a:xfrm>
            <a:off x="3059113" y="6551613"/>
            <a:ext cx="5943600" cy="2778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1200" b="1" dirty="0">
                <a:solidFill>
                  <a:srgbClr val="FFFFFF"/>
                </a:solidFill>
                <a:latin typeface="Arial"/>
                <a:cs typeface="Arial"/>
              </a:rPr>
              <a:t>H. Wayne House, </a:t>
            </a:r>
            <a:r>
              <a:rPr lang="en-US" sz="1200" b="1" i="1" dirty="0">
                <a:solidFill>
                  <a:srgbClr val="FFFFFF"/>
                </a:solidFill>
                <a:latin typeface="Arial"/>
                <a:cs typeface="Arial"/>
              </a:rPr>
              <a:t>Charts of Christian Theology and Doctrine</a:t>
            </a:r>
            <a:r>
              <a:rPr lang="en-US" sz="1200" b="1" dirty="0">
                <a:solidFill>
                  <a:srgbClr val="FFFFFF"/>
                </a:solidFill>
                <a:latin typeface="Arial"/>
                <a:cs typeface="Arial"/>
              </a:rPr>
              <a:t>, 45</a:t>
            </a:r>
          </a:p>
        </p:txBody>
      </p:sp>
      <p:sp>
        <p:nvSpPr>
          <p:cNvPr id="29" name="Title 28"/>
          <p:cNvSpPr>
            <a:spLocks noGrp="1"/>
          </p:cNvSpPr>
          <p:nvPr>
            <p:ph type="title" idx="4294967295"/>
          </p:nvPr>
        </p:nvSpPr>
        <p:spPr>
          <a:xfrm>
            <a:off x="-76200" y="0"/>
            <a:ext cx="9372600" cy="762000"/>
          </a:xfrm>
        </p:spPr>
        <p:txBody>
          <a:bodyPr/>
          <a:lstStyle/>
          <a:p>
            <a:pPr>
              <a:defRPr/>
            </a:pPr>
            <a:r>
              <a:rPr lang="en-US" sz="4000" b="1" dirty="0">
                <a:solidFill>
                  <a:srgbClr val="FFFFFF"/>
                </a:solidFill>
                <a:effectLst>
                  <a:outerShdw blurRad="50800" dist="38100" dir="2700000" algn="tl" rotWithShape="0">
                    <a:srgbClr val="000000">
                      <a:alpha val="98000"/>
                    </a:srgbClr>
                  </a:outerShdw>
                </a:effectLst>
                <a:ea typeface="ＭＳ Ｐゴシック" charset="0"/>
              </a:rPr>
              <a:t>The Trinity Diagrammed</a:t>
            </a:r>
          </a:p>
        </p:txBody>
      </p:sp>
    </p:spTree>
    <p:extLst>
      <p:ext uri="{BB962C8B-B14F-4D97-AF65-F5344CB8AC3E}">
        <p14:creationId xmlns:p14="http://schemas.microsoft.com/office/powerpoint/2010/main" val="427388313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2012"/>
                                        </p:tgtEl>
                                        <p:attrNameLst>
                                          <p:attrName>style.visibility</p:attrName>
                                        </p:attrNameLst>
                                      </p:cBhvr>
                                      <p:to>
                                        <p:strVal val="visible"/>
                                      </p:to>
                                    </p:set>
                                    <p:animEffect transition="in" filter="fade">
                                      <p:cBhvr>
                                        <p:cTn id="7" dur="2000"/>
                                        <p:tgtEl>
                                          <p:spTgt spid="682012"/>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82007"/>
                                        </p:tgtEl>
                                        <p:attrNameLst>
                                          <p:attrName>style.visibility</p:attrName>
                                        </p:attrNameLst>
                                      </p:cBhvr>
                                      <p:to>
                                        <p:strVal val="visible"/>
                                      </p:to>
                                    </p:set>
                                    <p:animEffect transition="in" filter="fade">
                                      <p:cBhvr>
                                        <p:cTn id="18" dur="2000"/>
                                        <p:tgtEl>
                                          <p:spTgt spid="682007"/>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2003"/>
                                        </p:tgtEl>
                                        <p:attrNameLst>
                                          <p:attrName>style.visibility</p:attrName>
                                        </p:attrNameLst>
                                      </p:cBhvr>
                                      <p:to>
                                        <p:strVal val="visible"/>
                                      </p:to>
                                    </p:set>
                                    <p:animEffect transition="in" filter="fade">
                                      <p:cBhvr>
                                        <p:cTn id="22" dur="2000"/>
                                        <p:tgtEl>
                                          <p:spTgt spid="682003"/>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681998"/>
                                        </p:tgtEl>
                                        <p:attrNameLst>
                                          <p:attrName>style.visibility</p:attrName>
                                        </p:attrNameLst>
                                      </p:cBhvr>
                                      <p:to>
                                        <p:strVal val="visible"/>
                                      </p:to>
                                    </p:set>
                                    <p:animEffect transition="in" filter="fade">
                                      <p:cBhvr>
                                        <p:cTn id="26" dur="2000"/>
                                        <p:tgtEl>
                                          <p:spTgt spid="681998"/>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681996"/>
                                        </p:tgtEl>
                                        <p:attrNameLst>
                                          <p:attrName>style.visibility</p:attrName>
                                        </p:attrNameLst>
                                      </p:cBhvr>
                                      <p:to>
                                        <p:strVal val="visible"/>
                                      </p:to>
                                    </p:set>
                                    <p:animEffect transition="in" filter="wipe(up)">
                                      <p:cBhvr>
                                        <p:cTn id="29" dur="500"/>
                                        <p:tgtEl>
                                          <p:spTgt spid="68199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2002"/>
                                        </p:tgtEl>
                                        <p:attrNameLst>
                                          <p:attrName>style.visibility</p:attrName>
                                        </p:attrNameLst>
                                      </p:cBhvr>
                                      <p:to>
                                        <p:strVal val="visible"/>
                                      </p:to>
                                    </p:set>
                                    <p:animEffect transition="in" filter="fade">
                                      <p:cBhvr>
                                        <p:cTn id="34" dur="2000"/>
                                        <p:tgtEl>
                                          <p:spTgt spid="682002"/>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81999"/>
                                        </p:tgtEl>
                                        <p:attrNameLst>
                                          <p:attrName>style.visibility</p:attrName>
                                        </p:attrNameLst>
                                      </p:cBhvr>
                                      <p:to>
                                        <p:strVal val="visible"/>
                                      </p:to>
                                    </p:set>
                                    <p:animEffect transition="in" filter="fade">
                                      <p:cBhvr>
                                        <p:cTn id="38" dur="2000"/>
                                        <p:tgtEl>
                                          <p:spTgt spid="681999"/>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82001"/>
                                        </p:tgtEl>
                                        <p:attrNameLst>
                                          <p:attrName>style.visibility</p:attrName>
                                        </p:attrNameLst>
                                      </p:cBhvr>
                                      <p:to>
                                        <p:strVal val="visible"/>
                                      </p:to>
                                    </p:set>
                                    <p:animEffect transition="in" filter="fade">
                                      <p:cBhvr>
                                        <p:cTn id="42" dur="2000"/>
                                        <p:tgtEl>
                                          <p:spTgt spid="68200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1995"/>
                                        </p:tgtEl>
                                        <p:attrNameLst>
                                          <p:attrName>style.visibility</p:attrName>
                                        </p:attrNameLst>
                                      </p:cBhvr>
                                      <p:to>
                                        <p:strVal val="visible"/>
                                      </p:to>
                                    </p:set>
                                    <p:animEffect transition="in" filter="wipe(left)">
                                      <p:cBhvr>
                                        <p:cTn id="45" dur="500"/>
                                        <p:tgtEl>
                                          <p:spTgt spid="68199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82008"/>
                                        </p:tgtEl>
                                        <p:attrNameLst>
                                          <p:attrName>style.visibility</p:attrName>
                                        </p:attrNameLst>
                                      </p:cBhvr>
                                      <p:to>
                                        <p:strVal val="visible"/>
                                      </p:to>
                                    </p:set>
                                    <p:animEffect transition="in" filter="fade">
                                      <p:cBhvr>
                                        <p:cTn id="50" dur="2000"/>
                                        <p:tgtEl>
                                          <p:spTgt spid="682008"/>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681997"/>
                                        </p:tgtEl>
                                        <p:attrNameLst>
                                          <p:attrName>style.visibility</p:attrName>
                                        </p:attrNameLst>
                                      </p:cBhvr>
                                      <p:to>
                                        <p:strVal val="visible"/>
                                      </p:to>
                                    </p:set>
                                    <p:animEffect transition="in" filter="fade">
                                      <p:cBhvr>
                                        <p:cTn id="54" dur="2000"/>
                                        <p:tgtEl>
                                          <p:spTgt spid="681997"/>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682000"/>
                                        </p:tgtEl>
                                        <p:attrNameLst>
                                          <p:attrName>style.visibility</p:attrName>
                                        </p:attrNameLst>
                                      </p:cBhvr>
                                      <p:to>
                                        <p:strVal val="visible"/>
                                      </p:to>
                                    </p:set>
                                    <p:animEffect transition="in" filter="fade">
                                      <p:cBhvr>
                                        <p:cTn id="58" dur="2000"/>
                                        <p:tgtEl>
                                          <p:spTgt spid="682000"/>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81994"/>
                                        </p:tgtEl>
                                        <p:attrNameLst>
                                          <p:attrName>style.visibility</p:attrName>
                                        </p:attrNameLst>
                                      </p:cBhvr>
                                      <p:to>
                                        <p:strVal val="visible"/>
                                      </p:to>
                                    </p:set>
                                    <p:animEffect transition="in" filter="wipe(right)">
                                      <p:cBhvr>
                                        <p:cTn id="61" dur="500"/>
                                        <p:tgtEl>
                                          <p:spTgt spid="68199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682009"/>
                                        </p:tgtEl>
                                        <p:attrNameLst>
                                          <p:attrName>style.visibility</p:attrName>
                                        </p:attrNameLst>
                                      </p:cBhvr>
                                      <p:to>
                                        <p:strVal val="visible"/>
                                      </p:to>
                                    </p:set>
                                    <p:animEffect transition="in" filter="fade">
                                      <p:cBhvr>
                                        <p:cTn id="66" dur="2000"/>
                                        <p:tgtEl>
                                          <p:spTgt spid="682009"/>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682011"/>
                                        </p:tgtEl>
                                        <p:attrNameLst>
                                          <p:attrName>style.visibility</p:attrName>
                                        </p:attrNameLst>
                                      </p:cBhvr>
                                      <p:to>
                                        <p:strVal val="visible"/>
                                      </p:to>
                                    </p:set>
                                    <p:animEffect transition="in" filter="fade">
                                      <p:cBhvr>
                                        <p:cTn id="70" dur="2000"/>
                                        <p:tgtEl>
                                          <p:spTgt spid="682011"/>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682010"/>
                                        </p:tgtEl>
                                        <p:attrNameLst>
                                          <p:attrName>style.visibility</p:attrName>
                                        </p:attrNameLst>
                                      </p:cBhvr>
                                      <p:to>
                                        <p:strVal val="visible"/>
                                      </p:to>
                                    </p:set>
                                    <p:animEffect transition="in" filter="fade">
                                      <p:cBhvr>
                                        <p:cTn id="74" dur="2000"/>
                                        <p:tgtEl>
                                          <p:spTgt spid="682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94" grpId="0" animBg="1"/>
      <p:bldP spid="681995" grpId="0" animBg="1"/>
      <p:bldP spid="681996" grpId="0" animBg="1"/>
      <p:bldP spid="681997" grpId="0" animBg="1"/>
      <p:bldP spid="681998" grpId="0"/>
      <p:bldP spid="681999" grpId="0" animBg="1"/>
      <p:bldP spid="682000" grpId="0"/>
      <p:bldP spid="682001" grpId="0"/>
      <p:bldP spid="682002" grpId="0"/>
      <p:bldP spid="682003" grpId="0" animBg="1"/>
      <p:bldP spid="682007" grpId="0"/>
      <p:bldP spid="682008" grpId="0"/>
      <p:bldP spid="682009" grpId="0" animBg="1"/>
      <p:bldP spid="682010" grpId="0" animBg="1"/>
      <p:bldP spid="682011" grpId="0" animBg="1"/>
      <p:bldP spid="68201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7</a:t>
            </a:r>
          </a:p>
        </p:txBody>
      </p:sp>
    </p:spTree>
    <p:extLst>
      <p:ext uri="{BB962C8B-B14F-4D97-AF65-F5344CB8AC3E}">
        <p14:creationId xmlns:p14="http://schemas.microsoft.com/office/powerpoint/2010/main" val="4768376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1403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brings you into the land you are entering to possess and drives out before you many nations – the Hittites, Girgashites, Amorites, Canaanites, Perizzites, Hivites, and Jebusites, seven nations larger and stronger than you – and 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has delivered them over to you and you have defeated them, then </a:t>
            </a:r>
            <a:br>
              <a:rPr lang="en-US" altLang="ja-JP" sz="3200" b="1">
                <a:solidFill>
                  <a:srgbClr val="FFFFFF"/>
                </a:solidFill>
                <a:latin typeface="Arial" charset="0"/>
                <a:cs typeface="Arial" charset="0"/>
              </a:rPr>
            </a:br>
            <a:r>
              <a:rPr lang="en-US" altLang="ja-JP" sz="3600" b="1" u="sng">
                <a:solidFill>
                  <a:srgbClr val="FFFFFF"/>
                </a:solidFill>
                <a:latin typeface="Arial" charset="0"/>
                <a:cs typeface="Arial" charset="0"/>
              </a:rPr>
              <a:t>you must destroy them totally."</a:t>
            </a:r>
            <a:endParaRPr lang="en-US" sz="3600" b="1" u="sng">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800" b="1">
                <a:latin typeface="Arial" charset="0"/>
                <a:ea typeface="ＭＳ Ｐゴシック" charset="0"/>
              </a:rPr>
              <a:t>Deuteronomy 7:1-4</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586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"Make no treaty with them, and show them no mercy. Do not intermarry with them.  Do not give your daughters to their sons or take their daughters for your sons, for they will turn your sons away from following me to serve other gods, and the L</a:t>
            </a:r>
            <a:r>
              <a:rPr lang="en-US" altLang="ja-JP" sz="2800" b="1">
                <a:solidFill>
                  <a:srgbClr val="FFFFFF"/>
                </a:solidFill>
                <a:latin typeface="Arial" charset="0"/>
                <a:cs typeface="Arial" charset="0"/>
              </a:rPr>
              <a:t>ORD</a:t>
            </a:r>
            <a:r>
              <a:rPr lang="fr-FR" altLang="ja-JP" sz="3200" b="1">
                <a:solidFill>
                  <a:srgbClr val="FFFFFF"/>
                </a:solidFill>
                <a:latin typeface="Arial" charset="0"/>
                <a:cs typeface="Arial" charset="0"/>
              </a:rPr>
              <a:t>'</a:t>
            </a:r>
            <a:r>
              <a:rPr lang="en-US" altLang="ja-JP" sz="3200" b="1">
                <a:solidFill>
                  <a:srgbClr val="FFFFFF"/>
                </a:solidFill>
                <a:latin typeface="Arial" charset="0"/>
                <a:cs typeface="Arial" charset="0"/>
              </a:rPr>
              <a:t>s anger will burn against you and </a:t>
            </a:r>
            <a:br>
              <a:rPr lang="en-US" altLang="ja-JP" sz="3200" b="1">
                <a:solidFill>
                  <a:srgbClr val="FFFFFF"/>
                </a:solidFill>
                <a:latin typeface="Arial" charset="0"/>
                <a:cs typeface="Arial" charset="0"/>
              </a:rPr>
            </a:br>
            <a:r>
              <a:rPr lang="en-US" altLang="ja-JP" sz="3200" b="1" u="sng">
                <a:solidFill>
                  <a:srgbClr val="FFFFFF"/>
                </a:solidFill>
                <a:latin typeface="Arial" charset="0"/>
                <a:cs typeface="Arial" charset="0"/>
              </a:rPr>
              <a:t>will quickly destroy you.</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en-US" b="1">
                <a:latin typeface="Arial" charset="0"/>
                <a:ea typeface="ＭＳ Ｐゴシック" charset="0"/>
              </a:rPr>
              <a:t>Deuteronomy 7:1-4</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eaLnBrk="1" hangingPunct="1"/>
            <a:r>
              <a:rPr lang="en-US" sz="3200" b="1" dirty="0">
                <a:solidFill>
                  <a:schemeClr val="bg1"/>
                </a:solidFill>
                <a:latin typeface="Arial" charset="0"/>
                <a:cs typeface="Arial" charset="0"/>
              </a:rPr>
              <a:t>“The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did not set his heart on you and choose you because you were more numerous than other nations, for you were the smallest of all nations! </a:t>
            </a:r>
            <a:r>
              <a:rPr lang="en-US" sz="3200" b="1" baseline="30000" dirty="0">
                <a:solidFill>
                  <a:schemeClr val="bg1"/>
                </a:solidFill>
                <a:latin typeface="Arial" charset="0"/>
                <a:cs typeface="Arial" charset="0"/>
              </a:rPr>
              <a:t>8 </a:t>
            </a:r>
            <a:r>
              <a:rPr lang="en-US" sz="3200" b="1" dirty="0">
                <a:solidFill>
                  <a:schemeClr val="bg1"/>
                </a:solidFill>
                <a:latin typeface="Arial" charset="0"/>
                <a:cs typeface="Arial" charset="0"/>
              </a:rPr>
              <a:t>Rather, it was simply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loves you, and he was keeping the oath he had sworn to your ancestors. That is why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rescued you with such a strong hand from your slavery and from the oppressive hand of Pharaoh, king of Egypt."</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 </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—Deuteronomy 7:7-8 </a:t>
            </a:r>
            <a:r>
              <a:rPr lang="en-US" sz="2400" b="1" dirty="0">
                <a:solidFill>
                  <a:schemeClr val="bg1"/>
                </a:solidFill>
                <a:latin typeface="Arial" charset="0"/>
                <a:cs typeface="Arial" charset="0"/>
              </a:rPr>
              <a:t>NLT</a:t>
            </a:r>
            <a:r>
              <a:rPr lang="en-US" sz="3200" b="1" dirty="0">
                <a:solidFill>
                  <a:schemeClr val="bg1"/>
                </a:solidFill>
                <a:latin typeface="Arial" charset="0"/>
                <a:cs typeface="Arial" charset="0"/>
              </a:rPr>
              <a:t>—</a:t>
            </a:r>
          </a:p>
        </p:txBody>
      </p:sp>
    </p:spTree>
    <p:extLst>
      <p:ext uri="{BB962C8B-B14F-4D97-AF65-F5344CB8AC3E}">
        <p14:creationId xmlns:p14="http://schemas.microsoft.com/office/powerpoint/2010/main" val="71141490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8</a:t>
            </a:r>
          </a:p>
        </p:txBody>
      </p:sp>
    </p:spTree>
    <p:extLst>
      <p:ext uri="{BB962C8B-B14F-4D97-AF65-F5344CB8AC3E}">
        <p14:creationId xmlns:p14="http://schemas.microsoft.com/office/powerpoint/2010/main" val="57922094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algn="r" eaLnBrk="1" hangingPunct="1"/>
            <a:r>
              <a:rPr lang="en-US" b="1">
                <a:solidFill>
                  <a:schemeClr val="bg1"/>
                </a:solidFill>
                <a:latin typeface="Arial" charset="0"/>
                <a:cs typeface="Arial" charset="0"/>
              </a:rPr>
              <a:t>Remember the Lord Your God</a:t>
            </a:r>
            <a:br>
              <a:rPr lang="en-US" b="1">
                <a:solidFill>
                  <a:schemeClr val="bg1"/>
                </a:solidFill>
                <a:latin typeface="Arial" charset="0"/>
                <a:cs typeface="Arial" charset="0"/>
              </a:rPr>
            </a:br>
            <a:r>
              <a:rPr lang="en-US" sz="2400" b="1" i="1">
                <a:solidFill>
                  <a:schemeClr val="bg1"/>
                </a:solidFill>
                <a:latin typeface="Arial" charset="0"/>
                <a:cs typeface="Arial" charset="0"/>
              </a:rPr>
              <a:t>	</a:t>
            </a:r>
            <a:r>
              <a:rPr lang="en-US" sz="3600" b="1" i="1">
                <a:solidFill>
                  <a:schemeClr val="bg1"/>
                </a:solidFill>
                <a:latin typeface="Arial" charset="0"/>
                <a:cs typeface="Arial" charset="0"/>
              </a:rPr>
              <a:t>Deut. 8:1-5 (ESV)</a:t>
            </a:r>
            <a:endParaRPr lang="en-US" sz="2800" b="1" i="1">
              <a:solidFill>
                <a:schemeClr val="bg1"/>
              </a:solidFill>
              <a:latin typeface="Arial" charset="0"/>
              <a:cs typeface="Arial" charset="0"/>
            </a:endParaRPr>
          </a:p>
        </p:txBody>
      </p:sp>
    </p:spTree>
    <p:extLst>
      <p:ext uri="{BB962C8B-B14F-4D97-AF65-F5344CB8AC3E}">
        <p14:creationId xmlns:p14="http://schemas.microsoft.com/office/powerpoint/2010/main" val="252567082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en-US" sz="3200" b="1" dirty="0">
                <a:solidFill>
                  <a:schemeClr val="bg1"/>
                </a:solidFill>
                <a:latin typeface="Arial" charset="0"/>
                <a:cs typeface="Arial" charset="0"/>
              </a:rPr>
              <a:t>"The whole commandment that I command you today you shall be careful to do, that you may live and multiply, and go in and possess the land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swore to give to your fathers (8:1). </a:t>
            </a:r>
          </a:p>
        </p:txBody>
      </p:sp>
    </p:spTree>
    <p:extLst>
      <p:ext uri="{BB962C8B-B14F-4D97-AF65-F5344CB8AC3E}">
        <p14:creationId xmlns:p14="http://schemas.microsoft.com/office/powerpoint/2010/main" val="291643992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en-US" sz="3200" b="1" dirty="0">
                <a:solidFill>
                  <a:schemeClr val="bg1"/>
                </a:solidFill>
                <a:latin typeface="Arial" charset="0"/>
                <a:cs typeface="Arial" charset="0"/>
              </a:rPr>
              <a:t>"And you shall remember the whole way that the L</a:t>
            </a:r>
            <a:r>
              <a:rPr lang="en-US" sz="2800" b="1" dirty="0">
                <a:solidFill>
                  <a:srgbClr val="FFFFFF"/>
                </a:solidFill>
                <a:latin typeface="Arial" charset="0"/>
                <a:cs typeface="Arial" charset="0"/>
              </a:rPr>
              <a:t>ORD</a:t>
            </a:r>
            <a:r>
              <a:rPr lang="en-US" sz="3200" b="1" dirty="0">
                <a:solidFill>
                  <a:schemeClr val="bg1"/>
                </a:solidFill>
                <a:latin typeface="Arial" charset="0"/>
                <a:cs typeface="Arial" charset="0"/>
              </a:rPr>
              <a:t> your God has led you these forty years in the wilderness, that he might humble you, testing you to know what was in your heart, whether you would keep his commandments or not" (8:2). </a:t>
            </a:r>
          </a:p>
        </p:txBody>
      </p:sp>
    </p:spTree>
    <p:extLst>
      <p:ext uri="{BB962C8B-B14F-4D97-AF65-F5344CB8AC3E}">
        <p14:creationId xmlns:p14="http://schemas.microsoft.com/office/powerpoint/2010/main" val="428426396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"And he humbled you and let you hunger and fed you with manna, which you did not know, nor did your fathers know, that he might make you know that man does not live by bread alone, but man lives by every word that comes from the mouth of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(8:3).</a:t>
            </a:r>
          </a:p>
        </p:txBody>
      </p:sp>
    </p:spTree>
    <p:extLst>
      <p:ext uri="{BB962C8B-B14F-4D97-AF65-F5344CB8AC3E}">
        <p14:creationId xmlns:p14="http://schemas.microsoft.com/office/powerpoint/2010/main" val="23329168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Jesus you </a:t>
            </a:r>
            <a:r>
              <a:rPr kumimoji="0" 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him</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"Your clothing did not wear out on you and your foot did not swell these forty years. </a:t>
            </a:r>
            <a:br>
              <a:rPr lang="en-US"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Know then in your heart that, as a man disciplines his son,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your God disciplines you" (8:4-5).</a:t>
            </a:r>
          </a:p>
        </p:txBody>
      </p:sp>
    </p:spTree>
    <p:extLst>
      <p:ext uri="{BB962C8B-B14F-4D97-AF65-F5344CB8AC3E}">
        <p14:creationId xmlns:p14="http://schemas.microsoft.com/office/powerpoint/2010/main" val="65847856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9</a:t>
            </a:r>
          </a:p>
        </p:txBody>
      </p:sp>
    </p:spTree>
    <p:extLst>
      <p:ext uri="{BB962C8B-B14F-4D97-AF65-F5344CB8AC3E}">
        <p14:creationId xmlns:p14="http://schemas.microsoft.com/office/powerpoint/2010/main" val="328277196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9:1-3</a:t>
            </a:r>
            <a:r>
              <a:rPr lang="en-US" sz="2800" b="1" dirty="0"/>
              <a:t> 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"Listen, O Israel! Today you are about to cross the Jordan River to take over the land belonging to nations much greater and more powerful than you. They live in cities with walls that reach to the sky! </a:t>
            </a:r>
            <a:r>
              <a:rPr lang="en-US" sz="2400" b="1" baseline="30000" dirty="0">
                <a:effectLst/>
                <a:latin typeface="Arial" panose="020B0604020202020204" pitchFamily="34" charset="0"/>
                <a:cs typeface="Arial" panose="020B0604020202020204" pitchFamily="34" charset="0"/>
              </a:rPr>
              <a:t>2 </a:t>
            </a:r>
            <a:r>
              <a:rPr lang="en-US" sz="2400" b="1" dirty="0">
                <a:effectLst/>
                <a:latin typeface="Arial" panose="020B0604020202020204" pitchFamily="34" charset="0"/>
                <a:cs typeface="Arial" panose="020B0604020202020204" pitchFamily="34" charset="0"/>
              </a:rPr>
              <a:t>The people are strong and tall—descendants of the famous </a:t>
            </a:r>
            <a:r>
              <a:rPr lang="en-US" sz="2400" b="1" dirty="0" err="1">
                <a:effectLst/>
                <a:latin typeface="Arial" panose="020B0604020202020204" pitchFamily="34" charset="0"/>
                <a:cs typeface="Arial" panose="020B0604020202020204" pitchFamily="34" charset="0"/>
              </a:rPr>
              <a:t>Anakite</a:t>
            </a:r>
            <a:r>
              <a:rPr lang="en-US" sz="2400" b="1" dirty="0">
                <a:effectLst/>
                <a:latin typeface="Arial" panose="020B0604020202020204" pitchFamily="34" charset="0"/>
                <a:cs typeface="Arial" panose="020B0604020202020204" pitchFamily="34" charset="0"/>
              </a:rPr>
              <a:t> giants. You’ve heard the saying, ‘Who can stand up to the </a:t>
            </a:r>
            <a:r>
              <a:rPr lang="en-US" sz="2400" b="1" dirty="0" err="1">
                <a:effectLst/>
                <a:latin typeface="Arial" panose="020B0604020202020204" pitchFamily="34" charset="0"/>
                <a:cs typeface="Arial" panose="020B0604020202020204" pitchFamily="34" charset="0"/>
              </a:rPr>
              <a:t>Anakites</a:t>
            </a:r>
            <a:r>
              <a:rPr lang="en-US" sz="2400" b="1" dirty="0">
                <a:effectLst/>
                <a:latin typeface="Arial" panose="020B0604020202020204" pitchFamily="34" charset="0"/>
                <a:cs typeface="Arial" panose="020B0604020202020204" pitchFamily="34" charset="0"/>
              </a:rPr>
              <a:t>?’ </a:t>
            </a:r>
            <a:r>
              <a:rPr lang="en-US" sz="2400" b="1" baseline="30000" dirty="0">
                <a:effectLst/>
                <a:latin typeface="Arial" panose="020B0604020202020204" pitchFamily="34" charset="0"/>
                <a:cs typeface="Arial" panose="020B0604020202020204" pitchFamily="34" charset="0"/>
              </a:rPr>
              <a:t>3 </a:t>
            </a:r>
            <a:r>
              <a:rPr lang="en-US" sz="2400" b="1" dirty="0">
                <a:effectLst/>
                <a:latin typeface="Arial" panose="020B0604020202020204" pitchFamily="34" charset="0"/>
                <a:cs typeface="Arial" panose="020B0604020202020204" pitchFamily="34" charset="0"/>
              </a:rPr>
              <a:t>But recognize today that the Lord your God is the one who will cross over ahead of you like a devouring fire to destroy them. He will subdue them so that you will quickly conquer them and drive them out, just as the Lord has promised."</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9:4-6 </a:t>
            </a:r>
            <a:r>
              <a:rPr lang="en-US" sz="2800" b="1" dirty="0"/>
              <a:t>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"After the Lord your God has done this for you, don’t say in your hearts, ‘The Lord has given us this land because we are such good people!’ No, it is because of the wickedness of the other nations that he is pushing them out of your way. </a:t>
            </a:r>
            <a:r>
              <a:rPr lang="en-US" sz="2400" b="1" baseline="30000" dirty="0">
                <a:effectLst/>
                <a:latin typeface="Arial" panose="020B0604020202020204" pitchFamily="34" charset="0"/>
                <a:cs typeface="Arial" panose="020B0604020202020204" pitchFamily="34" charset="0"/>
              </a:rPr>
              <a:t>5 </a:t>
            </a:r>
            <a:r>
              <a:rPr lang="en-US" sz="2400" b="1" dirty="0">
                <a:effectLst/>
                <a:latin typeface="Arial" panose="020B0604020202020204" pitchFamily="34" charset="0"/>
                <a:cs typeface="Arial" panose="020B0604020202020204" pitchFamily="34" charset="0"/>
              </a:rPr>
              <a:t>It is not because you are so good or have such integrity that you are about to occupy their land. The Lord your God will drive these nations out ahead of you only because of their wickedness, and to fulfill the oath he swore to your ancestors Abraham, Isaac, and Jacob. </a:t>
            </a:r>
            <a:r>
              <a:rPr lang="en-US" sz="2400" b="1" baseline="30000" dirty="0">
                <a:effectLst/>
                <a:latin typeface="Arial" panose="020B0604020202020204" pitchFamily="34" charset="0"/>
                <a:cs typeface="Arial" panose="020B0604020202020204" pitchFamily="34" charset="0"/>
              </a:rPr>
              <a:t>6 </a:t>
            </a:r>
            <a:r>
              <a:rPr lang="en-US" sz="2400" b="1" dirty="0">
                <a:effectLst/>
                <a:latin typeface="Arial" panose="020B0604020202020204" pitchFamily="34" charset="0"/>
                <a:cs typeface="Arial" panose="020B0604020202020204" pitchFamily="34" charset="0"/>
              </a:rPr>
              <a:t>You must recognize that the Lord your God is not giving you this good land because you are good, for you are not—you are a stubborn people."</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10</a:t>
            </a:r>
          </a:p>
        </p:txBody>
      </p:sp>
    </p:spTree>
    <p:extLst>
      <p:ext uri="{BB962C8B-B14F-4D97-AF65-F5344CB8AC3E}">
        <p14:creationId xmlns:p14="http://schemas.microsoft.com/office/powerpoint/2010/main" val="205416547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11</a:t>
            </a:r>
          </a:p>
        </p:txBody>
      </p:sp>
    </p:spTree>
    <p:extLst>
      <p:ext uri="{BB962C8B-B14F-4D97-AF65-F5344CB8AC3E}">
        <p14:creationId xmlns:p14="http://schemas.microsoft.com/office/powerpoint/2010/main" val="29520573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12</a:t>
            </a:r>
          </a:p>
        </p:txBody>
      </p:sp>
    </p:spTree>
    <p:extLst>
      <p:ext uri="{BB962C8B-B14F-4D97-AF65-F5344CB8AC3E}">
        <p14:creationId xmlns:p14="http://schemas.microsoft.com/office/powerpoint/2010/main" val="88712038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4257856373"/>
      </p:ext>
    </p:extLst>
  </p:cSld>
  <p:clrMapOvr>
    <a:overrideClrMapping bg1="lt1" tx1="dk1" bg2="lt2" tx2="dk2" accent1="accent1" accent2="accent2" accent3="accent3" accent4="accent4" accent5="accent5" accent6="accent6" hlink="hlink" folHlink="folHlink"/>
  </p:clrMapOvr>
  <p:transition>
    <p:random/>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13</a:t>
            </a:r>
          </a:p>
        </p:txBody>
      </p:sp>
    </p:spTree>
    <p:extLst>
      <p:ext uri="{BB962C8B-B14F-4D97-AF65-F5344CB8AC3E}">
        <p14:creationId xmlns:p14="http://schemas.microsoft.com/office/powerpoint/2010/main" val="135869635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indent="-442913">
              <a:spcBef>
                <a:spcPct val="50000"/>
              </a:spcBef>
              <a:buFontTx/>
              <a:buChar char="•"/>
              <a:defRPr/>
            </a:pPr>
            <a:r>
              <a:rPr lang="en-US" sz="4000" b="1" dirty="0">
                <a:solidFill>
                  <a:srgbClr val="FFFFFF"/>
                </a:solidFill>
                <a:latin typeface="Arial"/>
                <a:cs typeface="Arial"/>
              </a:rPr>
              <a:t>Criminal </a:t>
            </a:r>
          </a:p>
          <a:p>
            <a:pPr marL="442913" indent="-442913">
              <a:spcBef>
                <a:spcPct val="50000"/>
              </a:spcBef>
              <a:buFontTx/>
              <a:buChar char="•"/>
              <a:defRPr/>
            </a:pPr>
            <a:r>
              <a:rPr lang="en-US" sz="4000" b="1" dirty="0">
                <a:solidFill>
                  <a:srgbClr val="FFFFFF"/>
                </a:solidFill>
                <a:latin typeface="Arial"/>
                <a:cs typeface="Arial"/>
              </a:rPr>
              <a:t>Civil</a:t>
            </a:r>
          </a:p>
          <a:p>
            <a:pPr marL="442913" indent="-442913">
              <a:spcBef>
                <a:spcPct val="50000"/>
              </a:spcBef>
              <a:buFontTx/>
              <a:buChar char="•"/>
              <a:defRPr/>
            </a:pPr>
            <a:r>
              <a:rPr lang="en-US" sz="4000" b="1" dirty="0">
                <a:solidFill>
                  <a:srgbClr val="FFFFFF"/>
                </a:solidFill>
                <a:latin typeface="Arial"/>
                <a:cs typeface="Arial"/>
              </a:rPr>
              <a:t>Family</a:t>
            </a:r>
          </a:p>
          <a:p>
            <a:pPr marL="442913" indent="-442913">
              <a:spcBef>
                <a:spcPct val="50000"/>
              </a:spcBef>
              <a:buFontTx/>
              <a:buChar char="•"/>
              <a:defRPr/>
            </a:pPr>
            <a:r>
              <a:rPr lang="en-US" sz="4000" b="1" dirty="0">
                <a:solidFill>
                  <a:srgbClr val="FFFFFF"/>
                </a:solidFill>
                <a:latin typeface="Arial"/>
                <a:cs typeface="Arial"/>
              </a:rPr>
              <a:t>Religious</a:t>
            </a:r>
          </a:p>
          <a:p>
            <a:pPr marL="442913" indent="-442913">
              <a:spcBef>
                <a:spcPct val="50000"/>
              </a:spcBef>
              <a:buFontTx/>
              <a:buChar char="•"/>
              <a:defRPr/>
            </a:pPr>
            <a:r>
              <a:rPr lang="en-US" sz="4000" b="1" dirty="0">
                <a:solidFill>
                  <a:srgbClr val="FFFFFF"/>
                </a:solidFill>
                <a:latin typeface="Arial"/>
                <a:cs typeface="Arial"/>
              </a:rPr>
              <a:t>Charitable</a:t>
            </a: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en-US" b="1">
                <a:solidFill>
                  <a:schemeClr val="bg1"/>
                </a:solidFill>
                <a:effectLst>
                  <a:outerShdw blurRad="38100" dist="38100" dir="2700000" algn="tl">
                    <a:srgbClr val="000000"/>
                  </a:outerShdw>
                </a:effectLst>
                <a:ea typeface="ＭＳ Ｐゴシック" charset="0"/>
              </a:rPr>
              <a:t>Categories of the Mosaic Law</a:t>
            </a:r>
            <a:endParaRPr lang="en-US" sz="4800" b="1">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360041542"/>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236026"/>
            <a:ext cx="6553200" cy="1060174"/>
          </a:xfrm>
          <a:solidFill>
            <a:schemeClr val="tx1"/>
          </a:solidFill>
        </p:spPr>
        <p:txBody>
          <a:bodyPr/>
          <a:lstStyle/>
          <a:p>
            <a:pPr eaLnBrk="1" hangingPunct="1"/>
            <a:r>
              <a:rPr kumimoji="0" lang="en-US" altLang="zh-CN" sz="6000" b="1" dirty="0">
                <a:latin typeface="Arial" charset="0"/>
                <a:ea typeface="SimSun" charset="0"/>
                <a:cs typeface="SimSun" charset="0"/>
              </a:rPr>
              <a:t>Application</a:t>
            </a:r>
            <a:endParaRPr kumimoji="0" lang="en-US" sz="6000" b="1" dirty="0">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True obedience is based on love—</a:t>
            </a:r>
            <a:b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not legalism.</a:t>
            </a:r>
          </a:p>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a:t>
            </a:r>
            <a:r>
              <a:rPr kumimoji="0" lang="fr-FR"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3694113"/>
          </a:xfrm>
          <a:prstGeom prst="rect">
            <a:avLst/>
          </a:prstGeom>
          <a:noFill/>
          <a:ln w="9525">
            <a:noFill/>
            <a:miter lim="800000"/>
            <a:headEnd/>
            <a:tailEnd/>
          </a:ln>
          <a:effectLst/>
        </p:spPr>
        <p:txBody>
          <a:bodyPr>
            <a:spAutoFit/>
          </a:bodyPr>
          <a:lstStyle/>
          <a:p>
            <a:pPr marL="581025" indent="-581025">
              <a:spcBef>
                <a:spcPct val="50000"/>
              </a:spcBef>
              <a:buFontTx/>
              <a:buChar char="•"/>
              <a:defRPr/>
            </a:pPr>
            <a:r>
              <a:rPr lang="en-US" sz="3600" b="1" dirty="0">
                <a:solidFill>
                  <a:srgbClr val="FFFFFF"/>
                </a:solidFill>
                <a:latin typeface="Arial"/>
                <a:cs typeface="Arial"/>
              </a:rPr>
              <a:t>Apodictic laws (absolute, unconditional commands or prohibitions)</a:t>
            </a:r>
            <a:r>
              <a:rPr lang="en-US" sz="3600" dirty="0">
                <a:solidFill>
                  <a:srgbClr val="000000"/>
                </a:solidFill>
                <a:latin typeface="Arial"/>
                <a:cs typeface="Arial"/>
              </a:rPr>
              <a:t> </a:t>
            </a:r>
          </a:p>
          <a:p>
            <a:pPr marL="581025" indent="-581025">
              <a:spcBef>
                <a:spcPct val="50000"/>
              </a:spcBef>
              <a:buFontTx/>
              <a:buChar char="•"/>
              <a:defRPr/>
            </a:pPr>
            <a:r>
              <a:rPr lang="en-US" sz="3600" b="1" dirty="0">
                <a:solidFill>
                  <a:srgbClr val="FFFFFF"/>
                </a:solidFill>
                <a:latin typeface="Arial"/>
                <a:cs typeface="Arial"/>
              </a:rPr>
              <a:t>Casuistic laws (case law, "If A, then B," representative, illustrative)</a:t>
            </a: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en-US" sz="3600" b="1">
                <a:solidFill>
                  <a:schemeClr val="bg1"/>
                </a:solidFill>
                <a:latin typeface="Arial" charset="0"/>
                <a:ea typeface="ＭＳ Ｐゴシック" charset="0"/>
              </a:rPr>
              <a:t>Kinds of Law in the Mosaic Covenant</a:t>
            </a:r>
            <a:endParaRPr lang="en-US" sz="400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distinctive geographical and climatic condition </a:t>
            </a:r>
          </a:p>
        </p:txBody>
      </p:sp>
      <p:sp>
        <p:nvSpPr>
          <p:cNvPr id="502788" name="Text Box 4"/>
          <p:cNvSpPr txBox="1">
            <a:spLocks noChangeArrowheads="1"/>
          </p:cNvSpPr>
          <p:nvPr/>
        </p:nvSpPr>
        <p:spPr bwMode="auto">
          <a:xfrm>
            <a:off x="255588" y="3765550"/>
            <a:ext cx="8507412" cy="647700"/>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3200" b="1">
                <a:solidFill>
                  <a:srgbClr val="FFFFFF"/>
                </a:solidFill>
                <a:latin typeface="Arial"/>
                <a:cs typeface="Arial"/>
              </a:rPr>
              <a:t> </a:t>
            </a:r>
            <a:r>
              <a:rPr lang="en-US" sz="3600" b="1">
                <a:solidFill>
                  <a:srgbClr val="FFFFFF"/>
                </a:solidFill>
                <a:latin typeface="Arial"/>
                <a:cs typeface="Arial"/>
              </a:rPr>
              <a:t>the culture of the ancient Near East </a:t>
            </a:r>
          </a:p>
        </p:txBody>
      </p:sp>
      <p:sp>
        <p:nvSpPr>
          <p:cNvPr id="502789" name="Text Box 5"/>
          <p:cNvSpPr txBox="1">
            <a:spLocks noChangeArrowheads="1"/>
          </p:cNvSpPr>
          <p:nvPr/>
        </p:nvSpPr>
        <p:spPr bwMode="auto">
          <a:xfrm>
            <a:off x="255588" y="48609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specific religious context of the ancient Near East </a:t>
            </a: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en-US" sz="4000" b="1">
                <a:solidFill>
                  <a:schemeClr val="bg1"/>
                </a:solidFill>
                <a:latin typeface="Arial" charset="0"/>
                <a:ea typeface="ＭＳ Ｐゴシック" charset="0"/>
              </a:rPr>
              <a:t>The law was designed for people living in . . . </a:t>
            </a:r>
            <a:endParaRPr lang="en-US">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323850" y="1239838"/>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The Mosaic Law is not binding on Christians today since its covenant authority has ended.</a:t>
            </a:r>
          </a:p>
        </p:txBody>
      </p:sp>
      <p:sp>
        <p:nvSpPr>
          <p:cNvPr id="503811" name="Text Box 3"/>
          <p:cNvSpPr txBox="1">
            <a:spLocks noChangeArrowheads="1"/>
          </p:cNvSpPr>
          <p:nvPr/>
        </p:nvSpPr>
        <p:spPr bwMode="auto">
          <a:xfrm>
            <a:off x="361950" y="2563813"/>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Some provisions are repeated or renewed in the new covenant.  </a:t>
            </a:r>
          </a:p>
        </p:txBody>
      </p:sp>
      <p:sp>
        <p:nvSpPr>
          <p:cNvPr id="503812" name="Text Box 4"/>
          <p:cNvSpPr txBox="1">
            <a:spLocks noChangeArrowheads="1"/>
          </p:cNvSpPr>
          <p:nvPr/>
        </p:nvSpPr>
        <p:spPr bwMode="auto">
          <a:xfrm>
            <a:off x="361950" y="3887788"/>
            <a:ext cx="8572500" cy="9540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b="1">
                <a:solidFill>
                  <a:srgbClr val="FFFFFF"/>
                </a:solidFill>
                <a:latin typeface="Arial"/>
                <a:cs typeface="Arial"/>
              </a:rPr>
              <a:t> </a:t>
            </a:r>
            <a:r>
              <a:rPr lang="en-US" sz="2800" b="1">
                <a:solidFill>
                  <a:srgbClr val="FFFFFF"/>
                </a:solidFill>
                <a:latin typeface="Arial"/>
                <a:cs typeface="Arial"/>
              </a:rPr>
              <a:t>The Mosaic Law has been personalized in Jesus Christ</a:t>
            </a:r>
          </a:p>
        </p:txBody>
      </p:sp>
      <p:sp>
        <p:nvSpPr>
          <p:cNvPr id="503813" name="Text Box 5"/>
          <p:cNvSpPr txBox="1">
            <a:spLocks noChangeArrowheads="1"/>
          </p:cNvSpPr>
          <p:nvPr/>
        </p:nvSpPr>
        <p:spPr bwMode="auto">
          <a:xfrm>
            <a:off x="361950" y="5211763"/>
            <a:ext cx="8572500" cy="13858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2800" b="1">
                <a:solidFill>
                  <a:srgbClr val="FFFFFF"/>
                </a:solidFill>
                <a:latin typeface="Arial"/>
                <a:cs typeface="Arial"/>
              </a:rPr>
              <a:t>The people of God are now internationalized beyond ethnic Israel, so a new covenant is needed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en-US" sz="4000">
                <a:solidFill>
                  <a:schemeClr val="bg1"/>
                </a:solidFill>
                <a:latin typeface="Arial" charset="0"/>
                <a:ea typeface="ＭＳ Ｐゴシック" charset="0"/>
              </a:rPr>
              <a:t>Mosaic Law Today?</a:t>
            </a: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spcBef>
                <a:spcPct val="50000"/>
              </a:spcBef>
              <a:defRPr/>
            </a:pPr>
            <a:r>
              <a:rPr lang="en-US" sz="4000" b="1" dirty="0">
                <a:solidFill>
                  <a:srgbClr val="FFFFFF"/>
                </a:solidFill>
                <a:latin typeface="Arial"/>
                <a:cs typeface="Arial"/>
              </a:rPr>
              <a:t>It reveals: </a:t>
            </a:r>
          </a:p>
          <a:p>
            <a:pPr marL="358775" indent="-358775">
              <a:spcBef>
                <a:spcPct val="50000"/>
              </a:spcBef>
              <a:buFontTx/>
              <a:buChar char="•"/>
              <a:defRPr/>
            </a:pPr>
            <a:r>
              <a:rPr lang="en-US" sz="4000" b="1" dirty="0">
                <a:solidFill>
                  <a:srgbClr val="FFFFFF"/>
                </a:solidFill>
                <a:latin typeface="Arial"/>
                <a:cs typeface="Arial"/>
              </a:rPr>
              <a:t>Who God is</a:t>
            </a:r>
          </a:p>
          <a:p>
            <a:pPr marL="358775" indent="-358775">
              <a:spcBef>
                <a:spcPct val="50000"/>
              </a:spcBef>
              <a:buFontTx/>
              <a:buChar char="•"/>
              <a:defRPr/>
            </a:pPr>
            <a:r>
              <a:rPr lang="en-US" sz="4000" b="1" dirty="0">
                <a:solidFill>
                  <a:srgbClr val="FFFFFF"/>
                </a:solidFill>
                <a:latin typeface="Arial"/>
                <a:cs typeface="Arial"/>
              </a:rPr>
              <a:t>What God expects</a:t>
            </a:r>
          </a:p>
          <a:p>
            <a:pPr marL="358775" indent="-358775">
              <a:spcBef>
                <a:spcPct val="50000"/>
              </a:spcBef>
              <a:buFontTx/>
              <a:buChar char="•"/>
              <a:defRPr/>
            </a:pPr>
            <a:r>
              <a:rPr lang="en-US" sz="4000" b="1" dirty="0">
                <a:solidFill>
                  <a:srgbClr val="FFFFFF"/>
                </a:solidFill>
                <a:latin typeface="Arial"/>
                <a:cs typeface="Arial"/>
              </a:rPr>
              <a:t>What sin is </a:t>
            </a: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a:solidFill>
                  <a:schemeClr val="bg1"/>
                </a:solidFill>
                <a:latin typeface="Arial" charset="0"/>
                <a:ea typeface="ＭＳ Ｐゴシック" charset="0"/>
              </a:rPr>
              <a:t>The Law is not </a:t>
            </a:r>
            <a:r>
              <a:rPr lang="en-US" sz="4000" b="1" u="sng">
                <a:solidFill>
                  <a:schemeClr val="bg1"/>
                </a:solidFill>
                <a:latin typeface="Arial" charset="0"/>
                <a:ea typeface="ＭＳ Ｐゴシック" charset="0"/>
              </a:rPr>
              <a:t>regulatory,</a:t>
            </a:r>
            <a:r>
              <a:rPr lang="en-US" sz="4000" b="1">
                <a:solidFill>
                  <a:schemeClr val="bg1"/>
                </a:solidFill>
                <a:latin typeface="Arial" charset="0"/>
                <a:ea typeface="ＭＳ Ｐゴシック" charset="0"/>
              </a:rPr>
              <a:t> </a:t>
            </a:r>
            <a:br>
              <a:rPr lang="en-US" sz="4000" b="1">
                <a:solidFill>
                  <a:schemeClr val="bg1"/>
                </a:solidFill>
                <a:latin typeface="Arial" charset="0"/>
                <a:ea typeface="ＭＳ Ｐゴシック" charset="0"/>
              </a:rPr>
            </a:br>
            <a:r>
              <a:rPr lang="en-US" sz="4000" b="1">
                <a:solidFill>
                  <a:schemeClr val="bg1"/>
                </a:solidFill>
                <a:latin typeface="Arial" charset="0"/>
                <a:ea typeface="ＭＳ Ｐゴシック" charset="0"/>
              </a:rPr>
              <a:t>but it is </a:t>
            </a:r>
            <a:r>
              <a:rPr lang="en-US" sz="4000" b="1" u="sng">
                <a:solidFill>
                  <a:schemeClr val="bg1"/>
                </a:solidFill>
                <a:latin typeface="Arial" charset="0"/>
                <a:ea typeface="ＭＳ Ｐゴシック" charset="0"/>
              </a:rPr>
              <a:t>revelatory</a:t>
            </a:r>
            <a:r>
              <a:rPr lang="en-US" sz="4000" b="1">
                <a:solidFill>
                  <a:schemeClr val="bg1"/>
                </a:solidFill>
                <a:latin typeface="Arial" charset="0"/>
                <a:ea typeface="ＭＳ Ｐゴシック" charset="0"/>
              </a:rPr>
              <a:t>.</a:t>
            </a:r>
            <a:endParaRPr lang="en-US">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sz="2000">
              <a:solidFill>
                <a:srgbClr val="000000"/>
              </a:solidFill>
              <a:latin typeface="Arial"/>
              <a:cs typeface="Arial"/>
            </a:endParaRPr>
          </a:p>
        </p:txBody>
      </p:sp>
      <p:sp>
        <p:nvSpPr>
          <p:cNvPr id="506883" name="Text Box 3"/>
          <p:cNvSpPr txBox="1">
            <a:spLocks noChangeArrowheads="1"/>
          </p:cNvSpPr>
          <p:nvPr/>
        </p:nvSpPr>
        <p:spPr bwMode="auto">
          <a:xfrm>
            <a:off x="2095500" y="1241971"/>
            <a:ext cx="48006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Covenants of Promise</a:t>
            </a:r>
          </a:p>
        </p:txBody>
      </p:sp>
      <p:sp>
        <p:nvSpPr>
          <p:cNvPr id="506884" name="Text Box 4"/>
          <p:cNvSpPr txBox="1">
            <a:spLocks noChangeArrowheads="1"/>
          </p:cNvSpPr>
          <p:nvPr/>
        </p:nvSpPr>
        <p:spPr bwMode="auto">
          <a:xfrm>
            <a:off x="1447800" y="3359696"/>
            <a:ext cx="6096000" cy="1015663"/>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Administrative Covenants</a:t>
            </a:r>
            <a:br>
              <a:rPr lang="en-US" sz="3200" b="1" dirty="0">
                <a:solidFill>
                  <a:srgbClr val="FFFFFF"/>
                </a:solidFill>
                <a:effectLst>
                  <a:outerShdw blurRad="38100" dist="38100" dir="2700000" algn="tl">
                    <a:srgbClr val="000000"/>
                  </a:outerShdw>
                </a:effectLst>
                <a:latin typeface="Arial"/>
                <a:cs typeface="Arial"/>
              </a:rPr>
            </a:br>
            <a:r>
              <a:rPr lang="en-US" sz="2800" b="1" i="1" dirty="0">
                <a:solidFill>
                  <a:srgbClr val="FFFFFF"/>
                </a:solidFill>
                <a:effectLst>
                  <a:outerShdw blurRad="38100" dist="38100" dir="2700000" algn="tl">
                    <a:srgbClr val="000000"/>
                  </a:outerShdw>
                </a:effectLst>
                <a:latin typeface="Arial"/>
                <a:cs typeface="Arial"/>
              </a:rPr>
              <a:t>How to experience the blessing</a:t>
            </a:r>
          </a:p>
        </p:txBody>
      </p:sp>
      <p:sp>
        <p:nvSpPr>
          <p:cNvPr id="506885" name="AutoShape 5"/>
          <p:cNvSpPr>
            <a:spLocks noChangeArrowheads="1"/>
          </p:cNvSpPr>
          <p:nvPr/>
        </p:nvSpPr>
        <p:spPr bwMode="auto">
          <a:xfrm>
            <a:off x="533400" y="845096"/>
            <a:ext cx="762000" cy="4114800"/>
          </a:xfrm>
          <a:prstGeom prst="upArrow">
            <a:avLst>
              <a:gd name="adj1" fmla="val 50000"/>
              <a:gd name="adj2" fmla="val 135000"/>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6" name="AutoShape 6"/>
          <p:cNvSpPr>
            <a:spLocks noChangeArrowheads="1"/>
          </p:cNvSpPr>
          <p:nvPr/>
        </p:nvSpPr>
        <p:spPr bwMode="auto">
          <a:xfrm>
            <a:off x="7696200" y="692696"/>
            <a:ext cx="838200" cy="4343400"/>
          </a:xfrm>
          <a:prstGeom prst="upArrow">
            <a:avLst>
              <a:gd name="adj1" fmla="val 50000"/>
              <a:gd name="adj2" fmla="val 129545"/>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7" name="Text Box 7"/>
          <p:cNvSpPr txBox="1">
            <a:spLocks noChangeArrowheads="1"/>
          </p:cNvSpPr>
          <p:nvPr/>
        </p:nvSpPr>
        <p:spPr bwMode="auto">
          <a:xfrm>
            <a:off x="152400" y="2397671"/>
            <a:ext cx="31242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Abrahamic</a:t>
            </a:r>
          </a:p>
        </p:txBody>
      </p:sp>
      <p:sp>
        <p:nvSpPr>
          <p:cNvPr id="506888" name="Text Box 8"/>
          <p:cNvSpPr txBox="1">
            <a:spLocks noChangeArrowheads="1"/>
          </p:cNvSpPr>
          <p:nvPr/>
        </p:nvSpPr>
        <p:spPr bwMode="auto">
          <a:xfrm>
            <a:off x="5657850" y="2413546"/>
            <a:ext cx="310515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Davidic</a:t>
            </a:r>
          </a:p>
        </p:txBody>
      </p:sp>
      <p:sp>
        <p:nvSpPr>
          <p:cNvPr id="506889" name="Text Box 9"/>
          <p:cNvSpPr txBox="1">
            <a:spLocks noChangeArrowheads="1"/>
          </p:cNvSpPr>
          <p:nvPr/>
        </p:nvSpPr>
        <p:spPr bwMode="auto">
          <a:xfrm>
            <a:off x="238125" y="4896396"/>
            <a:ext cx="402907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Mosaic          </a:t>
            </a:r>
            <a:r>
              <a:rPr lang="en-US" sz="3200" b="1" i="1" dirty="0">
                <a:solidFill>
                  <a:srgbClr val="FFFFFF"/>
                </a:solidFill>
                <a:effectLst>
                  <a:outerShdw blurRad="38100" dist="38100" dir="2700000" algn="tl">
                    <a:srgbClr val="000000"/>
                  </a:outerShdw>
                </a:effectLst>
                <a:latin typeface="Arial"/>
                <a:cs typeface="Arial"/>
              </a:rPr>
              <a:t>Israel</a:t>
            </a:r>
            <a:r>
              <a:rPr lang="fr-FR" altLang="ja-JP" sz="3200" b="1" i="1" dirty="0">
                <a:solidFill>
                  <a:srgbClr val="FFFFFF"/>
                </a:solidFill>
                <a:effectLst>
                  <a:outerShdw blurRad="38100" dist="38100" dir="2700000" algn="tl">
                    <a:srgbClr val="000000"/>
                  </a:outerShdw>
                </a:effectLst>
                <a:latin typeface="Arial"/>
                <a:cs typeface="Arial"/>
              </a:rPr>
              <a:t>'</a:t>
            </a:r>
            <a:r>
              <a:rPr lang="en-US" sz="3200" b="1" i="1" dirty="0">
                <a:solidFill>
                  <a:srgbClr val="FFFFFF"/>
                </a:solidFill>
                <a:effectLst>
                  <a:outerShdw blurRad="38100" dist="38100" dir="2700000" algn="tl">
                    <a:srgbClr val="000000"/>
                  </a:outerShdw>
                </a:effectLst>
                <a:latin typeface="Arial"/>
                <a:cs typeface="Arial"/>
              </a:rPr>
              <a:t>s terms of obedience</a:t>
            </a:r>
          </a:p>
        </p:txBody>
      </p:sp>
      <p:sp>
        <p:nvSpPr>
          <p:cNvPr id="506890" name="Text Box 10"/>
          <p:cNvSpPr txBox="1">
            <a:spLocks noChangeArrowheads="1"/>
          </p:cNvSpPr>
          <p:nvPr/>
        </p:nvSpPr>
        <p:spPr bwMode="auto">
          <a:xfrm>
            <a:off x="4800600" y="4896396"/>
            <a:ext cx="420052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New                      </a:t>
            </a:r>
            <a:r>
              <a:rPr lang="en-US" sz="3200" b="1" i="1" dirty="0">
                <a:solidFill>
                  <a:srgbClr val="FFFFFF"/>
                </a:solidFill>
                <a:effectLst>
                  <a:outerShdw blurRad="38100" dist="38100" dir="2700000" algn="tl">
                    <a:srgbClr val="000000"/>
                  </a:outerShdw>
                </a:effectLst>
                <a:latin typeface="Arial"/>
                <a:cs typeface="Arial"/>
              </a:rPr>
              <a:t>Terms of obedience under Messiah</a:t>
            </a:r>
          </a:p>
        </p:txBody>
      </p:sp>
      <p:sp>
        <p:nvSpPr>
          <p:cNvPr id="506891" name="Text Box 11"/>
          <p:cNvSpPr txBox="1">
            <a:spLocks noChangeArrowheads="1"/>
          </p:cNvSpPr>
          <p:nvPr/>
        </p:nvSpPr>
        <p:spPr bwMode="auto">
          <a:xfrm>
            <a:off x="1143000" y="533400"/>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Walt Russell, </a:t>
            </a:r>
            <a:r>
              <a:rPr lang="en-US" b="1" u="sng">
                <a:solidFill>
                  <a:srgbClr val="FFFFFF"/>
                </a:solidFill>
                <a:latin typeface="Arial"/>
                <a:cs typeface="Arial"/>
              </a:rPr>
              <a:t>Playing with Fire</a:t>
            </a:r>
            <a:r>
              <a:rPr lang="en-US" b="1">
                <a:solidFill>
                  <a:srgbClr val="FFFFFF"/>
                </a:solidFill>
                <a:latin typeface="Arial"/>
                <a:cs typeface="Arial"/>
              </a:rPr>
              <a:t>, p. 121</a:t>
            </a:r>
          </a:p>
        </p:txBody>
      </p:sp>
      <p:grpSp>
        <p:nvGrpSpPr>
          <p:cNvPr id="2" name="Group 12"/>
          <p:cNvGrpSpPr>
            <a:grpSpLocks/>
          </p:cNvGrpSpPr>
          <p:nvPr/>
        </p:nvGrpSpPr>
        <p:grpSpPr bwMode="auto">
          <a:xfrm>
            <a:off x="228600" y="76200"/>
            <a:ext cx="8686800" cy="1371600"/>
            <a:chOff x="144" y="48"/>
            <a:chExt cx="5472" cy="864"/>
          </a:xfrm>
        </p:grpSpPr>
        <p:sp>
          <p:nvSpPr>
            <p:cNvPr id="506893"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94"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algn="ctr">
                <a:spcBef>
                  <a:spcPct val="50000"/>
                </a:spcBef>
                <a:defRPr/>
              </a:pPr>
              <a:r>
                <a:rPr lang="en-US" sz="4400" b="1">
                  <a:solidFill>
                    <a:srgbClr val="FFFFFF"/>
                  </a:solidFill>
                  <a:latin typeface="Arial"/>
                  <a:cs typeface="Arial"/>
                </a:rPr>
                <a:t>BLESSING</a:t>
              </a:r>
            </a:p>
          </p:txBody>
        </p:sp>
      </p:grpSp>
      <p:grpSp>
        <p:nvGrpSpPr>
          <p:cNvPr id="3" name="Group 15"/>
          <p:cNvGrpSpPr>
            <a:grpSpLocks/>
          </p:cNvGrpSpPr>
          <p:nvPr/>
        </p:nvGrpSpPr>
        <p:grpSpPr bwMode="auto">
          <a:xfrm>
            <a:off x="2895600" y="4731296"/>
            <a:ext cx="3200400" cy="838200"/>
            <a:chOff x="1824" y="3072"/>
            <a:chExt cx="2016" cy="528"/>
          </a:xfrm>
        </p:grpSpPr>
        <p:sp>
          <p:nvSpPr>
            <p:cNvPr id="506896" name="AutoShape 16"/>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800000"/>
                </a:gs>
                <a:gs pos="100000">
                  <a:schemeClr val="tx1"/>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897"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FFFFFF"/>
                  </a:solidFill>
                  <a:latin typeface="Arial"/>
                  <a:cs typeface="Arial"/>
                </a:rPr>
                <a:t>Superceded by</a:t>
              </a:r>
            </a:p>
          </p:txBody>
        </p:sp>
      </p:grpSp>
      <p:grpSp>
        <p:nvGrpSpPr>
          <p:cNvPr id="4" name="Group 18"/>
          <p:cNvGrpSpPr>
            <a:grpSpLocks/>
          </p:cNvGrpSpPr>
          <p:nvPr/>
        </p:nvGrpSpPr>
        <p:grpSpPr bwMode="auto">
          <a:xfrm>
            <a:off x="3200400" y="1851571"/>
            <a:ext cx="2514600" cy="838200"/>
            <a:chOff x="2304" y="1632"/>
            <a:chExt cx="1584" cy="528"/>
          </a:xfrm>
        </p:grpSpPr>
        <p:sp>
          <p:nvSpPr>
            <p:cNvPr id="506899"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900"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Amplified by</a:t>
              </a:r>
            </a:p>
          </p:txBody>
        </p:sp>
      </p:grpSp>
      <p:sp>
        <p:nvSpPr>
          <p:cNvPr id="356366" name="Title 20"/>
          <p:cNvSpPr>
            <a:spLocks noGrp="1"/>
          </p:cNvSpPr>
          <p:nvPr>
            <p:ph type="title" idx="4294967295"/>
          </p:nvPr>
        </p:nvSpPr>
        <p:spPr>
          <a:xfrm>
            <a:off x="0" y="0"/>
            <a:ext cx="9144000" cy="457200"/>
          </a:xfrm>
        </p:spPr>
        <p:txBody>
          <a:bodyPr/>
          <a:lstStyle/>
          <a:p>
            <a:r>
              <a:rPr lang="en-US" sz="2400" dirty="0">
                <a:solidFill>
                  <a:srgbClr val="FFFFFF"/>
                </a:solidFill>
                <a:ea typeface="ＭＳ Ｐゴシック" charset="0"/>
              </a:rPr>
              <a:t>Two Basic Types of Covenants for Blessing</a:t>
            </a:r>
          </a:p>
        </p:txBody>
      </p:sp>
      <p:sp>
        <p:nvSpPr>
          <p:cNvPr id="22" name="Title 20"/>
          <p:cNvSpPr txBox="1">
            <a:spLocks/>
          </p:cNvSpPr>
          <p:nvPr/>
        </p:nvSpPr>
        <p:spPr bwMode="auto">
          <a:xfrm>
            <a:off x="0" y="6397970"/>
            <a:ext cx="89644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r>
              <a:rPr lang="en-US" sz="1800" b="1" dirty="0">
                <a:solidFill>
                  <a:srgbClr val="FFFFFF"/>
                </a:solidFill>
                <a:effectLst>
                  <a:outerShdw blurRad="50800" dist="63500" dir="2700000" algn="tl" rotWithShape="0">
                    <a:srgbClr val="000000"/>
                  </a:outerShdw>
                </a:effectLst>
                <a:ea typeface="ＭＳ Ｐゴシック" charset="0"/>
              </a:rPr>
              <a:t>Adapted from Walt Russell, Biola University</a:t>
            </a:r>
          </a:p>
        </p:txBody>
      </p:sp>
    </p:spTree>
    <p:extLst>
      <p:ext uri="{BB962C8B-B14F-4D97-AF65-F5344CB8AC3E}">
        <p14:creationId xmlns:p14="http://schemas.microsoft.com/office/powerpoint/2010/main" val="3387934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506883"/>
                                        </p:tgtEl>
                                        <p:attrNameLst>
                                          <p:attrName>style.visibility</p:attrName>
                                        </p:attrNameLst>
                                      </p:cBhvr>
                                      <p:to>
                                        <p:strVal val="visible"/>
                                      </p:to>
                                    </p:set>
                                    <p:anim calcmode="lin" valueType="num">
                                      <p:cBhvr additive="base">
                                        <p:cTn id="12" dur="500" fill="hold"/>
                                        <p:tgtEl>
                                          <p:spTgt spid="506883"/>
                                        </p:tgtEl>
                                        <p:attrNameLst>
                                          <p:attrName>ppt_x</p:attrName>
                                        </p:attrNameLst>
                                      </p:cBhvr>
                                      <p:tavLst>
                                        <p:tav tm="0">
                                          <p:val>
                                            <p:strVal val="0-#ppt_w/2"/>
                                          </p:val>
                                        </p:tav>
                                        <p:tav tm="100000">
                                          <p:val>
                                            <p:strVal val="#ppt_x"/>
                                          </p:val>
                                        </p:tav>
                                      </p:tavLst>
                                    </p:anim>
                                    <p:anim calcmode="lin" valueType="num">
                                      <p:cBhvr additive="base">
                                        <p:cTn id="13" dur="500" fill="hold"/>
                                        <p:tgtEl>
                                          <p:spTgt spid="50688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06887"/>
                                        </p:tgtEl>
                                        <p:attrNameLst>
                                          <p:attrName>style.visibility</p:attrName>
                                        </p:attrNameLst>
                                      </p:cBhvr>
                                      <p:to>
                                        <p:strVal val="visible"/>
                                      </p:to>
                                    </p:set>
                                    <p:anim calcmode="lin" valueType="num">
                                      <p:cBhvr>
                                        <p:cTn id="18" dur="500" fill="hold"/>
                                        <p:tgtEl>
                                          <p:spTgt spid="506887"/>
                                        </p:tgtEl>
                                        <p:attrNameLst>
                                          <p:attrName>ppt_w</p:attrName>
                                        </p:attrNameLst>
                                      </p:cBhvr>
                                      <p:tavLst>
                                        <p:tav tm="0">
                                          <p:val>
                                            <p:fltVal val="0"/>
                                          </p:val>
                                        </p:tav>
                                        <p:tav tm="100000">
                                          <p:val>
                                            <p:strVal val="#ppt_w"/>
                                          </p:val>
                                        </p:tav>
                                      </p:tavLst>
                                    </p:anim>
                                    <p:anim calcmode="lin" valueType="num">
                                      <p:cBhvr>
                                        <p:cTn id="19" dur="500" fill="hold"/>
                                        <p:tgtEl>
                                          <p:spTgt spid="50688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par>
                          <p:cTn id="25" fill="hold" nodeType="afterGroup">
                            <p:stCondLst>
                              <p:cond delay="500"/>
                            </p:stCondLst>
                            <p:childTnLst>
                              <p:par>
                                <p:cTn id="26" presetID="23" presetClass="entr" presetSubtype="16" fill="hold" grpId="0" nodeType="afterEffect">
                                  <p:stCondLst>
                                    <p:cond delay="2000"/>
                                  </p:stCondLst>
                                  <p:childTnLst>
                                    <p:set>
                                      <p:cBhvr>
                                        <p:cTn id="27" dur="1" fill="hold">
                                          <p:stCondLst>
                                            <p:cond delay="0"/>
                                          </p:stCondLst>
                                        </p:cTn>
                                        <p:tgtEl>
                                          <p:spTgt spid="506888"/>
                                        </p:tgtEl>
                                        <p:attrNameLst>
                                          <p:attrName>style.visibility</p:attrName>
                                        </p:attrNameLst>
                                      </p:cBhvr>
                                      <p:to>
                                        <p:strVal val="visible"/>
                                      </p:to>
                                    </p:set>
                                    <p:anim calcmode="lin" valueType="num">
                                      <p:cBhvr>
                                        <p:cTn id="28" dur="500" fill="hold"/>
                                        <p:tgtEl>
                                          <p:spTgt spid="506888"/>
                                        </p:tgtEl>
                                        <p:attrNameLst>
                                          <p:attrName>ppt_w</p:attrName>
                                        </p:attrNameLst>
                                      </p:cBhvr>
                                      <p:tavLst>
                                        <p:tav tm="0">
                                          <p:val>
                                            <p:fltVal val="0"/>
                                          </p:val>
                                        </p:tav>
                                        <p:tav tm="100000">
                                          <p:val>
                                            <p:strVal val="#ppt_w"/>
                                          </p:val>
                                        </p:tav>
                                      </p:tavLst>
                                    </p:anim>
                                    <p:anim calcmode="lin" valueType="num">
                                      <p:cBhvr>
                                        <p:cTn id="29" dur="500" fill="hold"/>
                                        <p:tgtEl>
                                          <p:spTgt spid="50688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3000"/>
                            </p:stCondLst>
                            <p:childTnLst>
                              <p:par>
                                <p:cTn id="31" presetID="2" presetClass="entr" presetSubtype="6" fill="hold" grpId="0" nodeType="afterEffect">
                                  <p:stCondLst>
                                    <p:cond delay="2000"/>
                                  </p:stCondLst>
                                  <p:childTnLst>
                                    <p:set>
                                      <p:cBhvr>
                                        <p:cTn id="32" dur="1" fill="hold">
                                          <p:stCondLst>
                                            <p:cond delay="0"/>
                                          </p:stCondLst>
                                        </p:cTn>
                                        <p:tgtEl>
                                          <p:spTgt spid="506884"/>
                                        </p:tgtEl>
                                        <p:attrNameLst>
                                          <p:attrName>style.visibility</p:attrName>
                                        </p:attrNameLst>
                                      </p:cBhvr>
                                      <p:to>
                                        <p:strVal val="visible"/>
                                      </p:to>
                                    </p:set>
                                    <p:anim calcmode="lin" valueType="num">
                                      <p:cBhvr additive="base">
                                        <p:cTn id="33" dur="500" fill="hold"/>
                                        <p:tgtEl>
                                          <p:spTgt spid="506884"/>
                                        </p:tgtEl>
                                        <p:attrNameLst>
                                          <p:attrName>ppt_x</p:attrName>
                                        </p:attrNameLst>
                                      </p:cBhvr>
                                      <p:tavLst>
                                        <p:tav tm="0">
                                          <p:val>
                                            <p:strVal val="1+#ppt_w/2"/>
                                          </p:val>
                                        </p:tav>
                                        <p:tav tm="100000">
                                          <p:val>
                                            <p:strVal val="#ppt_x"/>
                                          </p:val>
                                        </p:tav>
                                      </p:tavLst>
                                    </p:anim>
                                    <p:anim calcmode="lin" valueType="num">
                                      <p:cBhvr additive="base">
                                        <p:cTn id="34" dur="500" fill="hold"/>
                                        <p:tgtEl>
                                          <p:spTgt spid="50688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506889"/>
                                        </p:tgtEl>
                                        <p:attrNameLst>
                                          <p:attrName>style.visibility</p:attrName>
                                        </p:attrNameLst>
                                      </p:cBhvr>
                                      <p:to>
                                        <p:strVal val="visible"/>
                                      </p:to>
                                    </p:set>
                                    <p:anim calcmode="lin" valueType="num">
                                      <p:cBhvr>
                                        <p:cTn id="39" dur="500" fill="hold"/>
                                        <p:tgtEl>
                                          <p:spTgt spid="506889"/>
                                        </p:tgtEl>
                                        <p:attrNameLst>
                                          <p:attrName>ppt_w</p:attrName>
                                        </p:attrNameLst>
                                      </p:cBhvr>
                                      <p:tavLst>
                                        <p:tav tm="0">
                                          <p:val>
                                            <p:fltVal val="0"/>
                                          </p:val>
                                        </p:tav>
                                        <p:tav tm="100000">
                                          <p:val>
                                            <p:strVal val="#ppt_w"/>
                                          </p:val>
                                        </p:tav>
                                      </p:tavLst>
                                    </p:anim>
                                    <p:anim calcmode="lin" valueType="num">
                                      <p:cBhvr>
                                        <p:cTn id="40" dur="500" fill="hold"/>
                                        <p:tgtEl>
                                          <p:spTgt spid="506889"/>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506885"/>
                                        </p:tgtEl>
                                        <p:attrNameLst>
                                          <p:attrName>style.visibility</p:attrName>
                                        </p:attrNameLst>
                                      </p:cBhvr>
                                      <p:to>
                                        <p:strVal val="visible"/>
                                      </p:to>
                                    </p:set>
                                    <p:animEffect transition="in" filter="wipe(down)">
                                      <p:cBhvr>
                                        <p:cTn id="45" dur="500"/>
                                        <p:tgtEl>
                                          <p:spTgt spid="50688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nodeType="afterGroup">
                            <p:stCondLst>
                              <p:cond delay="500"/>
                            </p:stCondLst>
                            <p:childTnLst>
                              <p:par>
                                <p:cTn id="52" presetID="23" presetClass="entr" presetSubtype="16" fill="hold" grpId="0" nodeType="afterEffect">
                                  <p:stCondLst>
                                    <p:cond delay="3000"/>
                                  </p:stCondLst>
                                  <p:childTnLst>
                                    <p:set>
                                      <p:cBhvr>
                                        <p:cTn id="53" dur="1" fill="hold">
                                          <p:stCondLst>
                                            <p:cond delay="0"/>
                                          </p:stCondLst>
                                        </p:cTn>
                                        <p:tgtEl>
                                          <p:spTgt spid="506890"/>
                                        </p:tgtEl>
                                        <p:attrNameLst>
                                          <p:attrName>style.visibility</p:attrName>
                                        </p:attrNameLst>
                                      </p:cBhvr>
                                      <p:to>
                                        <p:strVal val="visible"/>
                                      </p:to>
                                    </p:set>
                                    <p:anim calcmode="lin" valueType="num">
                                      <p:cBhvr>
                                        <p:cTn id="54" dur="500" fill="hold"/>
                                        <p:tgtEl>
                                          <p:spTgt spid="506890"/>
                                        </p:tgtEl>
                                        <p:attrNameLst>
                                          <p:attrName>ppt_w</p:attrName>
                                        </p:attrNameLst>
                                      </p:cBhvr>
                                      <p:tavLst>
                                        <p:tav tm="0">
                                          <p:val>
                                            <p:fltVal val="0"/>
                                          </p:val>
                                        </p:tav>
                                        <p:tav tm="100000">
                                          <p:val>
                                            <p:strVal val="#ppt_w"/>
                                          </p:val>
                                        </p:tav>
                                      </p:tavLst>
                                    </p:anim>
                                    <p:anim calcmode="lin" valueType="num">
                                      <p:cBhvr>
                                        <p:cTn id="55" dur="500" fill="hold"/>
                                        <p:tgtEl>
                                          <p:spTgt spid="506890"/>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506886"/>
                                        </p:tgtEl>
                                        <p:attrNameLst>
                                          <p:attrName>style.visibility</p:attrName>
                                        </p:attrNameLst>
                                      </p:cBhvr>
                                      <p:to>
                                        <p:strVal val="visible"/>
                                      </p:to>
                                    </p:set>
                                    <p:animEffect transition="in" filter="wipe(down)">
                                      <p:cBhvr>
                                        <p:cTn id="60" dur="500"/>
                                        <p:tgtEl>
                                          <p:spTgt spid="506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83" grpId="0" animBg="1" autoUpdateAnimBg="0"/>
      <p:bldP spid="506884" grpId="0" animBg="1" autoUpdateAnimBg="0"/>
      <p:bldP spid="506885" grpId="0" animBg="1"/>
      <p:bldP spid="506886" grpId="0" animBg="1"/>
      <p:bldP spid="506887" grpId="0" animBg="1" autoUpdateAnimBg="0"/>
      <p:bldP spid="506888" grpId="0" animBg="1" autoUpdateAnimBg="0"/>
      <p:bldP spid="506889" grpId="0" animBg="1" autoUpdateAnimBg="0"/>
      <p:bldP spid="506890" grpId="0" animBg="1"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14</a:t>
            </a:r>
          </a:p>
        </p:txBody>
      </p:sp>
    </p:spTree>
    <p:extLst>
      <p:ext uri="{BB962C8B-B14F-4D97-AF65-F5344CB8AC3E}">
        <p14:creationId xmlns:p14="http://schemas.microsoft.com/office/powerpoint/2010/main" val="180113397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214050163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407399934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NTS 166c</a:t>
            </a:r>
          </a:p>
        </p:txBody>
      </p:sp>
    </p:spTree>
    <p:extLst>
      <p:ext uri="{BB962C8B-B14F-4D97-AF65-F5344CB8AC3E}">
        <p14:creationId xmlns:p14="http://schemas.microsoft.com/office/powerpoint/2010/main" val="190753254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15</a:t>
            </a:r>
          </a:p>
        </p:txBody>
      </p:sp>
    </p:spTree>
    <p:extLst>
      <p:ext uri="{BB962C8B-B14F-4D97-AF65-F5344CB8AC3E}">
        <p14:creationId xmlns:p14="http://schemas.microsoft.com/office/powerpoint/2010/main" val="14002188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5957" y="273581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201474"/>
            <a:ext cx="9144000" cy="1143000"/>
          </a:xfrm>
        </p:spPr>
        <p:txBody>
          <a:bodyPr/>
          <a:lstStyle/>
          <a:p>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What then is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contrast with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It is not the whole of the Old Testament, because the covenants with Abraham and David are never called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the New Testament.  Rather, only the covenant under Moses, the covenant made at Mount Sinai (Ex. 19-24) is called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(2 Cor. 3:14; cf. Heb. 8:6, 13), to be replaced by the </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(Luke 22:20; 1 Cor. 11:25; 2 Cor. 3:6; Heb. 8:8, 13; 9:15; 12:24).</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endPar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9" name="Title 1"/>
          <p:cNvSpPr txBox="1">
            <a:spLocks/>
          </p:cNvSpPr>
          <p:nvPr/>
        </p:nvSpPr>
        <p:spPr bwMode="auto">
          <a:xfrm>
            <a:off x="0" y="1039675"/>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973570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16</a:t>
            </a:r>
          </a:p>
        </p:txBody>
      </p:sp>
    </p:spTree>
    <p:extLst>
      <p:ext uri="{BB962C8B-B14F-4D97-AF65-F5344CB8AC3E}">
        <p14:creationId xmlns:p14="http://schemas.microsoft.com/office/powerpoint/2010/main" val="91490300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Civil and Social Laws </a:t>
            </a:r>
            <a:r>
              <a:rPr lang="en-US" sz="2000" b="1" dirty="0">
                <a:solidFill>
                  <a:srgbClr val="000000"/>
                </a:solidFill>
                <a:latin typeface="Arial"/>
                <a:cs typeface="Arial"/>
              </a:rPr>
              <a:t>(16:18–26:19)</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2156788076"/>
      </p:ext>
    </p:extLst>
  </p:cSld>
  <p:clrMapOvr>
    <a:overrideClrMapping bg1="lt1" tx1="dk1" bg2="lt2" tx2="dk2" accent1="accent1" accent2="accent2" accent3="accent3" accent4="accent4" accent5="accent5" accent6="accent6" hlink="hlink" folHlink="folHlink"/>
  </p:clrMapOvr>
  <p:transition>
    <p:random/>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sz="1800"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spTree>
    <p:extLst>
      <p:ext uri="{BB962C8B-B14F-4D97-AF65-F5344CB8AC3E}">
        <p14:creationId xmlns:p14="http://schemas.microsoft.com/office/powerpoint/2010/main" val="1397627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86982977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969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defTabSz="457200" eaLnBrk="1" hangingPunct="1">
              <a:buClr>
                <a:srgbClr val="FFCC66"/>
              </a:buClr>
              <a:buFont typeface="Wingdings" charset="0"/>
              <a:buNone/>
              <a:defRPr/>
            </a:pPr>
            <a:r>
              <a:rPr lang="en-US" sz="2800" b="1" i="1" dirty="0">
                <a:solidFill>
                  <a:srgbClr val="FFFFFF"/>
                </a:solidFill>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7552207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Historically Looked Backward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Past</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764066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Also Prophetically Look Forward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Future</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210884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7442" name="Title 3"/>
          <p:cNvSpPr>
            <a:spLocks noGrp="1"/>
          </p:cNvSpPr>
          <p:nvPr>
            <p:ph type="title"/>
          </p:nvPr>
        </p:nvSpPr>
        <p:spPr>
          <a:xfrm>
            <a:off x="3200400" y="2438400"/>
            <a:ext cx="3048000" cy="1752600"/>
          </a:xfrm>
        </p:spPr>
        <p:txBody>
          <a:bodyPr/>
          <a:lstStyle/>
          <a:p>
            <a:r>
              <a:rPr kumimoji="1" lang="en-US" sz="3600" b="1">
                <a:solidFill>
                  <a:srgbClr val="DBBD71"/>
                </a:solidFill>
                <a:latin typeface="Arial" charset="0"/>
                <a:ea typeface="ＭＳ Ｐゴシック" charset="0"/>
                <a:cs typeface="ＭＳ Ｐゴシック" charset="0"/>
              </a:rPr>
              <a:t>Leviticus 23 Feasts</a:t>
            </a:r>
            <a:endParaRPr lang="en-US" sz="3600" b="1">
              <a:latin typeface="Times New Roman" charset="0"/>
              <a:ea typeface="ＭＳ Ｐゴシック"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algn="ctr">
              <a:defRPr/>
            </a:pPr>
            <a:endParaRPr kumimoji="1" lang="en-US" sz="4400" kern="0" dirty="0">
              <a:solidFill>
                <a:srgbClr val="DBBD71"/>
              </a:solidFill>
              <a:effectLst>
                <a:outerShdw blurRad="38100" dist="38100" dir="2700000" algn="tl">
                  <a:srgbClr val="000000"/>
                </a:outerShdw>
              </a:effectLst>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800" kern="0" dirty="0">
                <a:solidFill>
                  <a:srgbClr val="FFFFFF"/>
                </a:solidFill>
                <a:latin typeface="Tahoma" charset="-52"/>
                <a:ea typeface="Times New Roman" charset="0"/>
                <a:cs typeface="Times New Roman" charset="0"/>
              </a:rPr>
              <a:t>3 Pilgrimage Feasts</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eaLnBrk="0" hangingPunct="0"/>
            <a:endParaRPr lang="en-US"/>
          </a:p>
        </p:txBody>
      </p:sp>
      <p:sp>
        <p:nvSpPr>
          <p:cNvPr id="57" name="Text Box 23"/>
          <p:cNvSpPr txBox="1">
            <a:spLocks noChangeArrowheads="1"/>
          </p:cNvSpPr>
          <p:nvPr/>
        </p:nvSpPr>
        <p:spPr bwMode="auto">
          <a:xfrm>
            <a:off x="304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WINTER</a:t>
            </a:r>
          </a:p>
        </p:txBody>
      </p:sp>
      <p:sp>
        <p:nvSpPr>
          <p:cNvPr id="58" name="Text Box 23"/>
          <p:cNvSpPr txBox="1">
            <a:spLocks noChangeArrowheads="1"/>
          </p:cNvSpPr>
          <p:nvPr/>
        </p:nvSpPr>
        <p:spPr bwMode="auto">
          <a:xfrm>
            <a:off x="8686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SUMMER</a:t>
            </a:r>
          </a:p>
        </p:txBody>
      </p:sp>
      <p:sp>
        <p:nvSpPr>
          <p:cNvPr id="35" name="Text Box 9"/>
          <p:cNvSpPr txBox="1">
            <a:spLocks noChangeArrowheads="1"/>
          </p:cNvSpPr>
          <p:nvPr/>
        </p:nvSpPr>
        <p:spPr bwMode="auto">
          <a:xfrm>
            <a:off x="5348288" y="9144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Redemption</a:t>
            </a:r>
          </a:p>
        </p:txBody>
      </p:sp>
    </p:spTree>
    <p:extLst>
      <p:ext uri="{BB962C8B-B14F-4D97-AF65-F5344CB8AC3E}">
        <p14:creationId xmlns:p14="http://schemas.microsoft.com/office/powerpoint/2010/main" val="37916370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228600" y="1392238"/>
            <a:ext cx="8915400" cy="3692525"/>
          </a:xfrm>
          <a:prstGeom prst="rect">
            <a:avLst/>
          </a:prstGeom>
          <a:noFill/>
          <a:ln w="9525">
            <a:noFill/>
            <a:miter lim="800000"/>
            <a:headEnd/>
            <a:tailEnd/>
          </a:ln>
          <a:effectLst/>
        </p:spPr>
        <p:txBody>
          <a:bodyPr>
            <a:spAutoFit/>
          </a:bodyPr>
          <a:lstStyle/>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Numbers can be described in terms of its key word which is: _______________________.</a:t>
            </a:r>
          </a:p>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Because of the people</a:t>
            </a:r>
            <a:r>
              <a:rPr lang="fr-FR"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s rebellion, their journey from Sinai to the Promised Land required ____  years</a:t>
            </a:r>
          </a:p>
        </p:txBody>
      </p:sp>
      <p:sp>
        <p:nvSpPr>
          <p:cNvPr id="4" name="TextBox 3"/>
          <p:cNvSpPr txBox="1"/>
          <p:nvPr/>
        </p:nvSpPr>
        <p:spPr>
          <a:xfrm>
            <a:off x="2057400" y="2438400"/>
            <a:ext cx="274955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a:solidFill>
                  <a:srgbClr val="FFFFFF"/>
                </a:solidFill>
                <a:effectLst>
                  <a:outerShdw blurRad="38100" dist="38100" dir="2700000" algn="tl">
                    <a:srgbClr val="000000">
                      <a:alpha val="43137"/>
                    </a:srgbClr>
                  </a:outerShdw>
                </a:effectLst>
                <a:latin typeface="Arial"/>
                <a:cs typeface="Arial"/>
              </a:rPr>
              <a:t>Preparation</a:t>
            </a:r>
            <a:endParaRPr lang="en-US" sz="2000" b="1">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6372225" y="436562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en-US" sz="3600" b="1" dirty="0">
                <a:solidFill>
                  <a:schemeClr val="bg1"/>
                </a:solidFill>
                <a:effectLst>
                  <a:outerShdw blurRad="38100" dist="38100" dir="2700000" algn="tl">
                    <a:srgbClr val="000000">
                      <a:alpha val="43137"/>
                    </a:srgbClr>
                  </a:outerShdw>
                </a:effectLst>
                <a:ea typeface="ＭＳ Ｐゴシック" charset="0"/>
              </a:rPr>
              <a:t>REVIEW QUIZ ON NUMBERS</a:t>
            </a:r>
            <a:r>
              <a:rPr lang="en-US" sz="4000" b="1" dirty="0">
                <a:effectLst>
                  <a:outerShdw blurRad="38100" dist="38100" dir="2700000" algn="tl">
                    <a:srgbClr val="000000">
                      <a:alpha val="43137"/>
                    </a:srgbClr>
                  </a:outerShdw>
                </a:effectLst>
                <a:ea typeface="ＭＳ Ｐゴシック" charset="0"/>
              </a:rPr>
              <a:t> </a:t>
            </a: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Passover</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Unleavened Bread</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Firstfruits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Pentecost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Trumpets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Atonement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Tree>
    <p:extLst>
      <p:ext uri="{BB962C8B-B14F-4D97-AF65-F5344CB8AC3E}">
        <p14:creationId xmlns:p14="http://schemas.microsoft.com/office/powerpoint/2010/main" val="2326224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50000"/>
              </a:spcBef>
            </a:pPr>
            <a:r>
              <a:rPr lang="en-US" sz="2800" b="1">
                <a:latin typeface="Arial"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Rest and remember covenant</a:t>
            </a:r>
          </a:p>
          <a:p>
            <a:pPr>
              <a:spcBef>
                <a:spcPct val="50000"/>
              </a:spcBef>
              <a:buFontTx/>
              <a:buChar char="•"/>
              <a:defRPr/>
            </a:pPr>
            <a:r>
              <a:rPr lang="en-US" sz="3600" b="1" i="1" dirty="0">
                <a:solidFill>
                  <a:srgbClr val="FFFFFF"/>
                </a:solidFill>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17819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Recalls Exodus</a:t>
            </a:r>
          </a:p>
          <a:p>
            <a:pPr>
              <a:spcBef>
                <a:spcPct val="50000"/>
              </a:spcBef>
              <a:buFontTx/>
              <a:buChar char="•"/>
              <a:defRPr/>
            </a:pPr>
            <a:r>
              <a:rPr lang="en-US" sz="3600" b="1" i="1">
                <a:solidFill>
                  <a:srgbClr val="FFFFFF"/>
                </a:solidFill>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0503524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Dependence on Egypt broken</a:t>
            </a:r>
          </a:p>
          <a:p>
            <a:pPr>
              <a:spcBef>
                <a:spcPct val="50000"/>
              </a:spcBef>
              <a:buFontTx/>
              <a:buChar char="•"/>
              <a:defRPr/>
            </a:pPr>
            <a:r>
              <a:rPr lang="en-US" sz="3600" b="1" i="1">
                <a:solidFill>
                  <a:srgbClr val="FFFFFF"/>
                </a:solidFill>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1195399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Dedicate harvest</a:t>
            </a:r>
          </a:p>
          <a:p>
            <a:pPr>
              <a:spcBef>
                <a:spcPct val="50000"/>
              </a:spcBef>
              <a:buFontTx/>
              <a:buChar char="•"/>
              <a:defRPr/>
            </a:pPr>
            <a:r>
              <a:rPr lang="en-US" sz="3600" b="1" i="1" dirty="0">
                <a:solidFill>
                  <a:srgbClr val="FFFFFF"/>
                </a:solidFill>
                <a:latin typeface="Arial"/>
                <a:ea typeface="Times New Roman" pitchFamily="-111" charset="0"/>
                <a:cs typeface="Arial"/>
              </a:rPr>
              <a:t>Christ</a:t>
            </a:r>
            <a:r>
              <a:rPr lang="uk-UA"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400">
              <a:solidFill>
                <a:srgbClr val="000000"/>
              </a:solidFill>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32467197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Thanksgiving </a:t>
            </a:r>
          </a:p>
          <a:p>
            <a:pPr>
              <a:spcBef>
                <a:spcPct val="50000"/>
              </a:spcBef>
              <a:buFontTx/>
              <a:buChar char="•"/>
              <a:defRPr/>
            </a:pPr>
            <a:r>
              <a:rPr lang="en-US" sz="3600" b="1" i="1" dirty="0">
                <a:solidFill>
                  <a:srgbClr val="FFFFFF"/>
                </a:solidFill>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21601356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indent="-457200">
              <a:lnSpc>
                <a:spcPct val="80000"/>
              </a:lnSpc>
              <a:spcBef>
                <a:spcPct val="50000"/>
              </a:spcBef>
              <a:defRPr/>
            </a:pPr>
            <a:endParaRPr lang="en-US" sz="3600" b="1">
              <a:solidFill>
                <a:srgbClr val="FFFFFF"/>
              </a:solidFill>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New Year</a:t>
            </a:r>
            <a:br>
              <a:rPr lang="en-US" sz="3600" b="1" dirty="0">
                <a:solidFill>
                  <a:srgbClr val="FFFFFF"/>
                </a:solidFill>
                <a:latin typeface="Arial"/>
                <a:ea typeface="Times New Roman" pitchFamily="-111" charset="0"/>
                <a:cs typeface="Arial"/>
              </a:rPr>
            </a:br>
            <a:r>
              <a:rPr lang="en-US" sz="3600" b="1" dirty="0">
                <a:solidFill>
                  <a:srgbClr val="FFFFFF"/>
                </a:solidFill>
                <a:latin typeface="Arial"/>
                <a:ea typeface="Times New Roman" pitchFamily="-111" charset="0"/>
                <a:cs typeface="Arial"/>
              </a:rPr>
              <a:t> Repentance</a:t>
            </a:r>
          </a:p>
          <a:p>
            <a:pPr>
              <a:spcBef>
                <a:spcPct val="50000"/>
              </a:spcBef>
              <a:buFontTx/>
              <a:buChar char="•"/>
              <a:defRPr/>
            </a:pPr>
            <a:r>
              <a:rPr lang="en-US" sz="3600" b="1" i="1" dirty="0">
                <a:solidFill>
                  <a:srgbClr val="FFFFFF"/>
                </a:solidFill>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008745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Atone for sins</a:t>
            </a:r>
          </a:p>
          <a:p>
            <a:pPr>
              <a:spcBef>
                <a:spcPct val="50000"/>
              </a:spcBef>
              <a:buFontTx/>
              <a:buChar char="•"/>
              <a:defRPr/>
            </a:pPr>
            <a:r>
              <a:rPr lang="en-US" sz="3600" b="1" i="1" dirty="0">
                <a:solidFill>
                  <a:srgbClr val="FFFFFF"/>
                </a:solidFill>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601496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ea typeface="Times New Roman" charset="0"/>
                <a:cs typeface="Arial"/>
              </a:rPr>
              <a:t>Celebrate harvest &amp; remember wilderness blessings</a:t>
            </a:r>
          </a:p>
          <a:p>
            <a:pPr marL="461963" indent="-461963">
              <a:spcBef>
                <a:spcPct val="50000"/>
              </a:spcBef>
              <a:buFontTx/>
              <a:buChar char="•"/>
              <a:defRPr/>
            </a:pPr>
            <a:r>
              <a:rPr lang="en-US" sz="3600" b="1" i="1" dirty="0">
                <a:solidFill>
                  <a:srgbClr val="FFFFFF"/>
                </a:solidFill>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506359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dirty="0">
                <a:solidFill>
                  <a:srgbClr val="FFFFFF"/>
                </a:solidFill>
                <a:latin typeface="Arial"/>
                <a:cs typeface="Arial"/>
              </a:rPr>
              <a:t>Walk Through The Bible </a:t>
            </a:r>
            <a:r>
              <a:rPr lang="en-US" b="1" dirty="0">
                <a:solidFill>
                  <a:srgbClr val="FFFFFF"/>
                </a:solidFill>
                <a:latin typeface="Arial"/>
                <a:ea typeface="Times New Roman" pitchFamily="-111" charset="0"/>
                <a:cs typeface="Arial"/>
              </a:rPr>
              <a:t>©</a:t>
            </a:r>
            <a:r>
              <a:rPr lang="en-US" b="1" dirty="0">
                <a:solidFill>
                  <a:srgbClr val="FFFFFF"/>
                </a:solidFill>
                <a:latin typeface="Arial"/>
                <a:cs typeface="Arial"/>
              </a:rPr>
              <a:t>1989</a:t>
            </a: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en-US" altLang="ja-JP" sz="4800" b="1" dirty="0">
                <a:solidFill>
                  <a:schemeClr val="bg1"/>
                </a:solidFill>
                <a:ea typeface="ＭＳ Ｐゴシック" charset="0"/>
              </a:rPr>
              <a:t>"</a:t>
            </a:r>
            <a:r>
              <a:rPr lang="en-US" sz="4800" b="1" dirty="0">
                <a:solidFill>
                  <a:schemeClr val="bg1"/>
                </a:solidFill>
                <a:ea typeface="ＭＳ Ｐゴシック" charset="0"/>
              </a:rPr>
              <a:t>Duet-Run-On-Me</a:t>
            </a:r>
            <a:r>
              <a:rPr lang="en-US" altLang="ja-JP" sz="4800" b="1" dirty="0">
                <a:solidFill>
                  <a:schemeClr val="bg1"/>
                </a:solidFill>
                <a:ea typeface="ＭＳ Ｐゴシック" charset="0"/>
              </a:rPr>
              <a:t>"</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16" y="-26988"/>
            <a:ext cx="923062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ChangeArrowheads="1"/>
          </p:cNvSpPr>
          <p:nvPr>
            <p:ph type="title"/>
          </p:nvPr>
        </p:nvSpPr>
        <p:spPr>
          <a:ln w="57150">
            <a:solidFill>
              <a:schemeClr val="tx1"/>
            </a:solidFill>
          </a:ln>
        </p:spPr>
        <p:txBody>
          <a:bodyPr/>
          <a:lstStyle/>
          <a:p>
            <a:pPr eaLnBrk="1" hangingPunct="1">
              <a:defRPr/>
            </a:pPr>
            <a:r>
              <a:rPr kumimoji="1" lang="en-US" b="1" dirty="0">
                <a:latin typeface="Arial" charset="0"/>
                <a:ea typeface="ＭＳ Ｐゴシック" charset="0"/>
                <a:cs typeface="ＭＳ Ｐゴシック" charset="0"/>
              </a:rPr>
              <a:t>Summary on Feasts of Israel</a:t>
            </a:r>
          </a:p>
        </p:txBody>
      </p:sp>
      <p:pic>
        <p:nvPicPr>
          <p:cNvPr id="339971"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39972"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339973" name="Text Box 6"/>
          <p:cNvSpPr txBox="1">
            <a:spLocks noChangeArrowheads="1"/>
          </p:cNvSpPr>
          <p:nvPr/>
        </p:nvSpPr>
        <p:spPr bwMode="auto">
          <a:xfrm>
            <a:off x="8416925" y="4445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DBBD71"/>
                </a:solidFill>
                <a:latin typeface="Arial"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Clustered mostly in two months</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4-month break between groups </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Joyful and sober</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At Jerusalem and home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Pointed to the past and future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United the nation</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Provided rest–but why commanded?</a:t>
            </a:r>
          </a:p>
        </p:txBody>
      </p:sp>
    </p:spTree>
    <p:extLst>
      <p:ext uri="{BB962C8B-B14F-4D97-AF65-F5344CB8AC3E}">
        <p14:creationId xmlns:p14="http://schemas.microsoft.com/office/powerpoint/2010/main" val="3975521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193006931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FFFFFF"/>
                </a:solidFill>
                <a:latin typeface="Arial" charset="0"/>
              </a:rPr>
              <a:t>134</a:t>
            </a:r>
          </a:p>
        </p:txBody>
      </p:sp>
      <p:sp>
        <p:nvSpPr>
          <p:cNvPr id="342019"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charset="0"/>
                <a:ea typeface="ＭＳ Ｐゴシック" charset="0"/>
              </a:rPr>
              <a:t>Eschatology of Israel</a:t>
            </a:r>
            <a:r>
              <a:rPr kumimoji="0" lang="uk-UA" altLang="zh-CN" sz="3200" b="1" dirty="0">
                <a:solidFill>
                  <a:schemeClr val="tx1"/>
                </a:solidFill>
                <a:latin typeface="Arial" charset="0"/>
                <a:ea typeface="ＭＳ Ｐゴシック" charset="0"/>
              </a:rPr>
              <a:t>'</a:t>
            </a:r>
            <a:r>
              <a:rPr kumimoji="0" lang="en-US" altLang="zh-CN" sz="3200" b="1" dirty="0">
                <a:solidFill>
                  <a:schemeClr val="tx1"/>
                </a:solidFill>
                <a:latin typeface="Arial" charset="0"/>
                <a:ea typeface="ＭＳ Ｐゴシック" charset="0"/>
              </a:rPr>
              <a:t>s Feasts (Lev. 23) </a:t>
            </a:r>
            <a:endParaRPr kumimoji="0" lang="en-US" sz="3200" b="1" dirty="0">
              <a:solidFill>
                <a:schemeClr val="tx1"/>
              </a:solidFill>
              <a:latin typeface="Arial" charset="0"/>
              <a:ea typeface="ＭＳ Ｐゴシック" charset="0"/>
            </a:endParaRPr>
          </a:p>
        </p:txBody>
      </p:sp>
      <p:grpSp>
        <p:nvGrpSpPr>
          <p:cNvPr id="342020" name="Group 36"/>
          <p:cNvGrpSpPr>
            <a:grpSpLocks/>
          </p:cNvGrpSpPr>
          <p:nvPr/>
        </p:nvGrpSpPr>
        <p:grpSpPr bwMode="auto">
          <a:xfrm>
            <a:off x="0" y="762000"/>
            <a:ext cx="9144000" cy="6096000"/>
            <a:chOff x="32" y="0"/>
            <a:chExt cx="3720" cy="5063"/>
          </a:xfrm>
        </p:grpSpPr>
        <p:sp>
          <p:nvSpPr>
            <p:cNvPr id="342021" name="Rectangle 6"/>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Date</a:t>
              </a:r>
              <a:endParaRPr lang="en-US" b="1">
                <a:solidFill>
                  <a:srgbClr val="000000"/>
                </a:solidFill>
                <a:latin typeface="Arial Narrow" charset="0"/>
              </a:endParaRPr>
            </a:p>
          </p:txBody>
        </p:sp>
        <p:sp>
          <p:nvSpPr>
            <p:cNvPr id="342022" name="Rectangle 7"/>
            <p:cNvSpPr>
              <a:spLocks noChangeArrowheads="1"/>
            </p:cNvSpPr>
            <p:nvPr/>
          </p:nvSpPr>
          <p:spPr bwMode="auto">
            <a:xfrm>
              <a:off x="548" y="0"/>
              <a:ext cx="4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Length</a:t>
              </a:r>
              <a:endParaRPr lang="en-US" b="1">
                <a:solidFill>
                  <a:srgbClr val="000000"/>
                </a:solidFill>
                <a:latin typeface="Arial Narrow" charset="0"/>
              </a:endParaRPr>
            </a:p>
          </p:txBody>
        </p:sp>
        <p:sp>
          <p:nvSpPr>
            <p:cNvPr id="342023" name="Rectangle 8"/>
            <p:cNvSpPr>
              <a:spLocks noChangeArrowheads="1"/>
            </p:cNvSpPr>
            <p:nvPr/>
          </p:nvSpPr>
          <p:spPr bwMode="auto">
            <a:xfrm>
              <a:off x="1044"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Feast</a:t>
              </a:r>
              <a:endParaRPr lang="en-US" b="1">
                <a:solidFill>
                  <a:srgbClr val="000000"/>
                </a:solidFill>
                <a:latin typeface="Arial Narrow" charset="0"/>
              </a:endParaRPr>
            </a:p>
          </p:txBody>
        </p:sp>
        <p:sp>
          <p:nvSpPr>
            <p:cNvPr id="342024" name="Rectangle 9"/>
            <p:cNvSpPr>
              <a:spLocks noChangeArrowheads="1"/>
            </p:cNvSpPr>
            <p:nvPr/>
          </p:nvSpPr>
          <p:spPr bwMode="auto">
            <a:xfrm>
              <a:off x="1628"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Significance (Past)</a:t>
              </a:r>
              <a:endParaRPr lang="en-US" b="1">
                <a:solidFill>
                  <a:srgbClr val="000000"/>
                </a:solidFill>
                <a:latin typeface="Arial Narrow" charset="0"/>
              </a:endParaRPr>
            </a:p>
          </p:txBody>
        </p:sp>
        <p:sp>
          <p:nvSpPr>
            <p:cNvPr id="342025" name="Rectangle 10"/>
            <p:cNvSpPr>
              <a:spLocks noChangeArrowheads="1"/>
            </p:cNvSpPr>
            <p:nvPr/>
          </p:nvSpPr>
          <p:spPr bwMode="auto">
            <a:xfrm>
              <a:off x="2704"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Typology (Future)</a:t>
              </a:r>
              <a:endParaRPr lang="en-US" b="1">
                <a:solidFill>
                  <a:srgbClr val="000000"/>
                </a:solidFill>
                <a:latin typeface="Arial Narrow" charset="0"/>
              </a:endParaRPr>
            </a:p>
          </p:txBody>
        </p:sp>
        <p:sp>
          <p:nvSpPr>
            <p:cNvPr id="342026" name="Rectangle 11"/>
            <p:cNvSpPr>
              <a:spLocks noChangeArrowheads="1"/>
            </p:cNvSpPr>
            <p:nvPr/>
          </p:nvSpPr>
          <p:spPr bwMode="auto">
            <a:xfrm>
              <a:off x="32" y="518"/>
              <a:ext cx="51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Weekly</a:t>
              </a:r>
            </a:p>
          </p:txBody>
        </p:sp>
        <p:sp>
          <p:nvSpPr>
            <p:cNvPr id="342027" name="Rectangle 12"/>
            <p:cNvSpPr>
              <a:spLocks noChangeArrowheads="1"/>
            </p:cNvSpPr>
            <p:nvPr/>
          </p:nvSpPr>
          <p:spPr bwMode="auto">
            <a:xfrm>
              <a:off x="548" y="518"/>
              <a:ext cx="49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p:txBody>
        </p:sp>
        <p:sp>
          <p:nvSpPr>
            <p:cNvPr id="342028" name="Rectangle 13"/>
            <p:cNvSpPr>
              <a:spLocks noChangeArrowheads="1"/>
            </p:cNvSpPr>
            <p:nvPr/>
          </p:nvSpPr>
          <p:spPr bwMode="auto">
            <a:xfrm>
              <a:off x="1044" y="518"/>
              <a:ext cx="584"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Sabbath*</a:t>
              </a:r>
            </a:p>
            <a:p>
              <a:pPr algn="ctr" eaLnBrk="0" hangingPunct="0">
                <a:tabLst>
                  <a:tab pos="3886200" algn="l"/>
                  <a:tab pos="4800600" algn="l"/>
                  <a:tab pos="5600700" algn="l"/>
                </a:tabLst>
              </a:pPr>
              <a:r>
                <a:rPr lang="en-US" sz="1800" b="1">
                  <a:solidFill>
                    <a:srgbClr val="000000"/>
                  </a:solidFill>
                  <a:latin typeface="Arial Narrow" charset="0"/>
                </a:rPr>
                <a:t>(Shabbat)</a:t>
              </a:r>
            </a:p>
          </p:txBody>
        </p:sp>
        <p:sp>
          <p:nvSpPr>
            <p:cNvPr id="342029" name="Rectangle 14"/>
            <p:cNvSpPr>
              <a:spLocks noChangeArrowheads="1"/>
            </p:cNvSpPr>
            <p:nvPr/>
          </p:nvSpPr>
          <p:spPr bwMode="auto">
            <a:xfrm>
              <a:off x="1628" y="518"/>
              <a:ext cx="107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Reminder of:</a:t>
              </a:r>
            </a:p>
            <a:p>
              <a:pPr algn="ctr" eaLnBrk="0" hangingPunct="0">
                <a:tabLst>
                  <a:tab pos="3886200" algn="l"/>
                  <a:tab pos="4800600" algn="l"/>
                  <a:tab pos="5600700" algn="l"/>
                </a:tabLst>
              </a:pPr>
              <a:r>
                <a:rPr lang="en-US" sz="1800" b="1">
                  <a:solidFill>
                    <a:srgbClr val="000000"/>
                  </a:solidFill>
                  <a:latin typeface="Arial Narrow" charset="0"/>
                </a:rPr>
                <a:t>• Creation rest of God</a:t>
              </a:r>
            </a:p>
            <a:p>
              <a:pPr algn="ctr" eaLnBrk="0" hangingPunct="0">
                <a:tabLst>
                  <a:tab pos="3886200" algn="l"/>
                  <a:tab pos="4800600" algn="l"/>
                  <a:tab pos="5600700" algn="l"/>
                </a:tabLst>
              </a:pPr>
              <a:r>
                <a:rPr lang="en-US" sz="1800" b="1">
                  <a:solidFill>
                    <a:srgbClr val="000000"/>
                  </a:solidFill>
                  <a:latin typeface="Arial Narrow" charset="0"/>
                </a:rPr>
                <a:t>• Deliverance from Egypt</a:t>
              </a:r>
            </a:p>
            <a:p>
              <a:pPr algn="ctr" eaLnBrk="0" hangingPunct="0">
                <a:tabLst>
                  <a:tab pos="3886200" algn="l"/>
                  <a:tab pos="4800600" algn="l"/>
                  <a:tab pos="5600700" algn="l"/>
                </a:tabLst>
              </a:pPr>
              <a:r>
                <a:rPr lang="en-US" sz="1800" b="1">
                  <a:solidFill>
                    <a:srgbClr val="000000"/>
                  </a:solidFill>
                  <a:latin typeface="Arial Narrow" charset="0"/>
                </a:rPr>
                <a:t>Sign of Mosaic Covenant</a:t>
              </a:r>
            </a:p>
            <a:p>
              <a:pPr algn="ctr" eaLnBrk="0" hangingPunct="0">
                <a:tabLst>
                  <a:tab pos="3886200" algn="l"/>
                  <a:tab pos="4800600" algn="l"/>
                  <a:tab pos="5600700" algn="l"/>
                </a:tabLst>
              </a:pPr>
              <a:r>
                <a:rPr lang="en-US" sz="1800" b="1">
                  <a:solidFill>
                    <a:srgbClr val="000000"/>
                  </a:solidFill>
                  <a:latin typeface="Arial Narrow" charset="0"/>
                </a:rPr>
                <a:t>(Exod. 20, 31; Deut 5)</a:t>
              </a:r>
            </a:p>
          </p:txBody>
        </p:sp>
        <p:sp>
          <p:nvSpPr>
            <p:cNvPr id="342030" name="Rectangle 15"/>
            <p:cNvSpPr>
              <a:spLocks noChangeArrowheads="1"/>
            </p:cNvSpPr>
            <p:nvPr/>
          </p:nvSpPr>
          <p:spPr bwMode="auto">
            <a:xfrm>
              <a:off x="2704" y="518"/>
              <a:ext cx="104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Millennial rest</a:t>
              </a:r>
            </a:p>
            <a:p>
              <a:pPr algn="ctr" eaLnBrk="0" hangingPunct="0">
                <a:tabLst>
                  <a:tab pos="3886200" algn="l"/>
                  <a:tab pos="4800600" algn="l"/>
                  <a:tab pos="5600700" algn="l"/>
                </a:tabLst>
              </a:pPr>
              <a:r>
                <a:rPr lang="en-US" sz="1800" b="1">
                  <a:solidFill>
                    <a:srgbClr val="000000"/>
                  </a:solidFill>
                  <a:latin typeface="Arial Narrow" charset="0"/>
                </a:rPr>
                <a:t>(Heb. 4:1-11)</a:t>
              </a:r>
            </a:p>
          </p:txBody>
        </p:sp>
        <p:sp>
          <p:nvSpPr>
            <p:cNvPr id="342031" name="Rectangle 16"/>
            <p:cNvSpPr>
              <a:spLocks noChangeArrowheads="1"/>
            </p:cNvSpPr>
            <p:nvPr/>
          </p:nvSpPr>
          <p:spPr bwMode="auto">
            <a:xfrm>
              <a:off x="32" y="1726"/>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1-14</a:t>
              </a:r>
            </a:p>
            <a:p>
              <a:pPr algn="ctr" eaLnBrk="0" hangingPunct="0">
                <a:tabLst>
                  <a:tab pos="3886200" algn="l"/>
                  <a:tab pos="4800600" algn="l"/>
                  <a:tab pos="5600700" algn="l"/>
                </a:tabLst>
              </a:pPr>
              <a:r>
                <a:rPr lang="en-US" sz="2000" b="1">
                  <a:solidFill>
                    <a:srgbClr val="000000"/>
                  </a:solidFill>
                  <a:latin typeface="Arial Narrow" charset="0"/>
                </a:rPr>
                <a:t>(Nisan)</a:t>
              </a:r>
            </a:p>
          </p:txBody>
        </p:sp>
        <p:sp>
          <p:nvSpPr>
            <p:cNvPr id="342032" name="Rectangle 17"/>
            <p:cNvSpPr>
              <a:spLocks noChangeArrowheads="1"/>
            </p:cNvSpPr>
            <p:nvPr/>
          </p:nvSpPr>
          <p:spPr bwMode="auto">
            <a:xfrm>
              <a:off x="548" y="1726"/>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a:p>
              <a:pPr algn="ctr" eaLnBrk="0" hangingPunct="0">
                <a:tabLst>
                  <a:tab pos="3886200" algn="l"/>
                  <a:tab pos="4800600" algn="l"/>
                  <a:tab pos="5600700" algn="l"/>
                </a:tabLst>
              </a:pPr>
              <a:r>
                <a:rPr lang="en-US" sz="1800" b="1">
                  <a:solidFill>
                    <a:srgbClr val="000000"/>
                  </a:solidFill>
                  <a:latin typeface="Arial Narrow" charset="0"/>
                </a:rPr>
                <a:t>(Read Song</a:t>
              </a:r>
            </a:p>
            <a:p>
              <a:pPr algn="ctr" eaLnBrk="0" hangingPunct="0">
                <a:tabLst>
                  <a:tab pos="3886200" algn="l"/>
                  <a:tab pos="4800600" algn="l"/>
                  <a:tab pos="5600700" algn="l"/>
                </a:tabLst>
              </a:pPr>
              <a:r>
                <a:rPr lang="en-US" sz="1800" b="1">
                  <a:solidFill>
                    <a:srgbClr val="000000"/>
                  </a:solidFill>
                  <a:latin typeface="Arial Narrow" charset="0"/>
                </a:rPr>
                <a:t> of Songs)</a:t>
              </a:r>
            </a:p>
          </p:txBody>
        </p:sp>
        <p:sp>
          <p:nvSpPr>
            <p:cNvPr id="342033" name="Rectangle 18"/>
            <p:cNvSpPr>
              <a:spLocks noChangeArrowheads="1"/>
            </p:cNvSpPr>
            <p:nvPr/>
          </p:nvSpPr>
          <p:spPr bwMode="auto">
            <a:xfrm>
              <a:off x="1044" y="1726"/>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Passover*†</a:t>
              </a:r>
            </a:p>
            <a:p>
              <a:pPr algn="ctr" eaLnBrk="0" hangingPunct="0">
                <a:tabLst>
                  <a:tab pos="3886200" algn="l"/>
                  <a:tab pos="4800600" algn="l"/>
                  <a:tab pos="5600700" algn="l"/>
                </a:tabLst>
              </a:pPr>
              <a:r>
                <a:rPr lang="en-US" sz="1800" b="1">
                  <a:solidFill>
                    <a:srgbClr val="000000"/>
                  </a:solidFill>
                  <a:latin typeface="Arial Narrow" charset="0"/>
                </a:rPr>
                <a:t>(Pesach)</a:t>
              </a:r>
            </a:p>
          </p:txBody>
        </p:sp>
        <p:sp>
          <p:nvSpPr>
            <p:cNvPr id="342034" name="Rectangle 19"/>
            <p:cNvSpPr>
              <a:spLocks noChangeArrowheads="1"/>
            </p:cNvSpPr>
            <p:nvPr/>
          </p:nvSpPr>
          <p:spPr bwMode="auto">
            <a:xfrm>
              <a:off x="1628" y="1726"/>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Redemption from Egypt by blood of the sacrificial lamb (Exod. 12)</a:t>
              </a:r>
            </a:p>
          </p:txBody>
        </p:sp>
        <p:sp>
          <p:nvSpPr>
            <p:cNvPr id="342035" name="Rectangle 20"/>
            <p:cNvSpPr>
              <a:spLocks noChangeArrowheads="1"/>
            </p:cNvSpPr>
            <p:nvPr/>
          </p:nvSpPr>
          <p:spPr bwMode="auto">
            <a:xfrm>
              <a:off x="2704" y="1726"/>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Redemption from sin by Christ</a:t>
              </a:r>
              <a:r>
                <a:rPr lang="uk-UA" sz="1800" b="1" dirty="0">
                  <a:solidFill>
                    <a:srgbClr val="000000"/>
                  </a:solidFill>
                  <a:latin typeface="Arial Narrow" charset="0"/>
                </a:rPr>
                <a:t>'</a:t>
              </a:r>
              <a:r>
                <a:rPr lang="en-US" sz="1800" b="1" dirty="0">
                  <a:solidFill>
                    <a:srgbClr val="000000"/>
                  </a:solidFill>
                  <a:latin typeface="Arial Narrow" charset="0"/>
                </a:rPr>
                <a:t>s death as Lamb </a:t>
              </a:r>
            </a:p>
            <a:p>
              <a:pPr algn="ctr" eaLnBrk="0" hangingPunct="0">
                <a:tabLst>
                  <a:tab pos="3886200" algn="l"/>
                  <a:tab pos="4800600" algn="l"/>
                  <a:tab pos="5600700" algn="l"/>
                </a:tabLst>
              </a:pPr>
              <a:r>
                <a:rPr lang="en-US" sz="1800" b="1" dirty="0">
                  <a:solidFill>
                    <a:srgbClr val="000000"/>
                  </a:solidFill>
                  <a:latin typeface="Arial Narrow" charset="0"/>
                </a:rPr>
                <a:t>(1 Cor. 5:7b)</a:t>
              </a:r>
            </a:p>
          </p:txBody>
        </p:sp>
        <p:sp>
          <p:nvSpPr>
            <p:cNvPr id="342036" name="Rectangle 21"/>
            <p:cNvSpPr>
              <a:spLocks noChangeArrowheads="1"/>
            </p:cNvSpPr>
            <p:nvPr/>
          </p:nvSpPr>
          <p:spPr bwMode="auto">
            <a:xfrm>
              <a:off x="32" y="2589"/>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1-15</a:t>
              </a:r>
            </a:p>
            <a:p>
              <a:pPr algn="ctr" eaLnBrk="0" hangingPunct="0">
                <a:tabLst>
                  <a:tab pos="3886200" algn="l"/>
                  <a:tab pos="4800600" algn="l"/>
                  <a:tab pos="5600700" algn="l"/>
                </a:tabLst>
              </a:pPr>
              <a:r>
                <a:rPr lang="en-US" sz="2000" b="1">
                  <a:solidFill>
                    <a:srgbClr val="000000"/>
                  </a:solidFill>
                  <a:latin typeface="Arial Narrow" charset="0"/>
                </a:rPr>
                <a:t>to 1-21</a:t>
              </a:r>
            </a:p>
            <a:p>
              <a:pPr algn="ctr" eaLnBrk="0" hangingPunct="0">
                <a:tabLst>
                  <a:tab pos="3886200" algn="l"/>
                  <a:tab pos="4800600" algn="l"/>
                  <a:tab pos="5600700" algn="l"/>
                </a:tabLst>
              </a:pPr>
              <a:r>
                <a:rPr lang="en-US" sz="2000" b="1">
                  <a:solidFill>
                    <a:srgbClr val="000000"/>
                  </a:solidFill>
                  <a:latin typeface="Arial Narrow" charset="0"/>
                </a:rPr>
                <a:t>(Nisan)</a:t>
              </a:r>
            </a:p>
          </p:txBody>
        </p:sp>
        <p:sp>
          <p:nvSpPr>
            <p:cNvPr id="342037" name="Rectangle 22"/>
            <p:cNvSpPr>
              <a:spLocks noChangeArrowheads="1"/>
            </p:cNvSpPr>
            <p:nvPr/>
          </p:nvSpPr>
          <p:spPr bwMode="auto">
            <a:xfrm>
              <a:off x="548" y="2589"/>
              <a:ext cx="4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7 days</a:t>
              </a:r>
            </a:p>
          </p:txBody>
        </p:sp>
        <p:sp>
          <p:nvSpPr>
            <p:cNvPr id="342038" name="Rectangle 23"/>
            <p:cNvSpPr>
              <a:spLocks noChangeArrowheads="1"/>
            </p:cNvSpPr>
            <p:nvPr/>
          </p:nvSpPr>
          <p:spPr bwMode="auto">
            <a:xfrm>
              <a:off x="1044" y="2589"/>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Unleavened</a:t>
              </a:r>
            </a:p>
            <a:p>
              <a:pPr algn="ctr" eaLnBrk="0" hangingPunct="0">
                <a:tabLst>
                  <a:tab pos="3886200" algn="l"/>
                  <a:tab pos="4800600" algn="l"/>
                  <a:tab pos="5600700" algn="l"/>
                </a:tabLst>
              </a:pPr>
              <a:r>
                <a:rPr lang="en-US" sz="1800" b="1">
                  <a:solidFill>
                    <a:srgbClr val="000000"/>
                  </a:solidFill>
                  <a:latin typeface="Arial Narrow" charset="0"/>
                </a:rPr>
                <a:t>Bread*† </a:t>
              </a:r>
            </a:p>
          </p:txBody>
        </p:sp>
        <p:sp>
          <p:nvSpPr>
            <p:cNvPr id="342039" name="Rectangle 24"/>
            <p:cNvSpPr>
              <a:spLocks noChangeArrowheads="1"/>
            </p:cNvSpPr>
            <p:nvPr/>
          </p:nvSpPr>
          <p:spPr bwMode="auto">
            <a:xfrm>
              <a:off x="1628" y="2589"/>
              <a:ext cx="107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Separation/break from dependence upon Egypt to dependence upon God</a:t>
              </a:r>
            </a:p>
          </p:txBody>
        </p:sp>
        <p:sp>
          <p:nvSpPr>
            <p:cNvPr id="342040" name="Rectangle 25"/>
            <p:cNvSpPr>
              <a:spLocks noChangeArrowheads="1"/>
            </p:cNvSpPr>
            <p:nvPr/>
          </p:nvSpPr>
          <p:spPr bwMode="auto">
            <a:xfrm>
              <a:off x="2704" y="2589"/>
              <a:ext cx="10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Separated life of the redeemed for God </a:t>
              </a:r>
            </a:p>
            <a:p>
              <a:pPr algn="ctr" eaLnBrk="0" hangingPunct="0">
                <a:tabLst>
                  <a:tab pos="3886200" algn="l"/>
                  <a:tab pos="4800600" algn="l"/>
                  <a:tab pos="5600700" algn="l"/>
                </a:tabLst>
              </a:pPr>
              <a:r>
                <a:rPr lang="en-US" sz="1800" b="1">
                  <a:solidFill>
                    <a:srgbClr val="000000"/>
                  </a:solidFill>
                  <a:latin typeface="Arial Narrow" charset="0"/>
                </a:rPr>
                <a:t>(1 Cor. 5:7a, 8)</a:t>
              </a:r>
            </a:p>
          </p:txBody>
        </p:sp>
        <p:sp>
          <p:nvSpPr>
            <p:cNvPr id="342041" name="Rectangle 26"/>
            <p:cNvSpPr>
              <a:spLocks noChangeArrowheads="1"/>
            </p:cNvSpPr>
            <p:nvPr/>
          </p:nvSpPr>
          <p:spPr bwMode="auto">
            <a:xfrm>
              <a:off x="32" y="3337"/>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1-16 (Day after Harvest Sabbath)</a:t>
              </a:r>
            </a:p>
          </p:txBody>
        </p:sp>
        <p:sp>
          <p:nvSpPr>
            <p:cNvPr id="342042" name="Rectangle 27"/>
            <p:cNvSpPr>
              <a:spLocks noChangeArrowheads="1"/>
            </p:cNvSpPr>
            <p:nvPr/>
          </p:nvSpPr>
          <p:spPr bwMode="auto">
            <a:xfrm>
              <a:off x="548" y="3337"/>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p:txBody>
        </p:sp>
        <p:sp>
          <p:nvSpPr>
            <p:cNvPr id="342043" name="Rectangle 28"/>
            <p:cNvSpPr>
              <a:spLocks noChangeArrowheads="1"/>
            </p:cNvSpPr>
            <p:nvPr/>
          </p:nvSpPr>
          <p:spPr bwMode="auto">
            <a:xfrm>
              <a:off x="1044" y="3337"/>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Firstfruits </a:t>
              </a:r>
            </a:p>
            <a:p>
              <a:pPr algn="ctr" eaLnBrk="0" hangingPunct="0">
                <a:tabLst>
                  <a:tab pos="3886200" algn="l"/>
                  <a:tab pos="4800600" algn="l"/>
                  <a:tab pos="5600700" algn="l"/>
                </a:tabLst>
              </a:pPr>
              <a:r>
                <a:rPr lang="en-US" sz="1800" b="1">
                  <a:solidFill>
                    <a:srgbClr val="000000"/>
                  </a:solidFill>
                  <a:latin typeface="Arial Narrow" charset="0"/>
                </a:rPr>
                <a:t>(barley sheaf ceremony)</a:t>
              </a:r>
            </a:p>
          </p:txBody>
        </p:sp>
        <p:sp>
          <p:nvSpPr>
            <p:cNvPr id="342044" name="Rectangle 29"/>
            <p:cNvSpPr>
              <a:spLocks noChangeArrowheads="1"/>
            </p:cNvSpPr>
            <p:nvPr/>
          </p:nvSpPr>
          <p:spPr bwMode="auto">
            <a:xfrm>
              <a:off x="1628" y="3337"/>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Anticipation of God</a:t>
              </a:r>
              <a:r>
                <a:rPr lang="uk-UA" sz="1800" b="1" dirty="0">
                  <a:solidFill>
                    <a:srgbClr val="000000"/>
                  </a:solidFill>
                  <a:latin typeface="Arial Narrow" charset="0"/>
                </a:rPr>
                <a:t>'</a:t>
              </a:r>
              <a:r>
                <a:rPr lang="en-US" sz="1800" b="1" dirty="0">
                  <a:solidFill>
                    <a:srgbClr val="000000"/>
                  </a:solidFill>
                  <a:latin typeface="Arial Narrow" charset="0"/>
                </a:rPr>
                <a:t>s </a:t>
              </a:r>
              <a:r>
                <a:rPr lang="en-US" sz="1800" b="1" i="1" dirty="0">
                  <a:solidFill>
                    <a:srgbClr val="000000"/>
                  </a:solidFill>
                  <a:latin typeface="Arial Narrow" charset="0"/>
                </a:rPr>
                <a:t>future </a:t>
              </a:r>
              <a:r>
                <a:rPr lang="en-US" sz="1800" b="1" dirty="0">
                  <a:solidFill>
                    <a:srgbClr val="000000"/>
                  </a:solidFill>
                  <a:latin typeface="Arial Narrow" charset="0"/>
                </a:rPr>
                <a:t>material provisions </a:t>
              </a:r>
            </a:p>
            <a:p>
              <a:pPr algn="ctr" eaLnBrk="0" hangingPunct="0">
                <a:tabLst>
                  <a:tab pos="3886200" algn="l"/>
                  <a:tab pos="4800600" algn="l"/>
                  <a:tab pos="5600700" algn="l"/>
                </a:tabLst>
              </a:pPr>
              <a:r>
                <a:rPr lang="en-US" sz="1800" b="1" dirty="0">
                  <a:solidFill>
                    <a:srgbClr val="000000"/>
                  </a:solidFill>
                  <a:latin typeface="Arial Narrow" charset="0"/>
                </a:rPr>
                <a:t>-begins grain harvest</a:t>
              </a:r>
            </a:p>
          </p:txBody>
        </p:sp>
        <p:sp>
          <p:nvSpPr>
            <p:cNvPr id="342045" name="Rectangle 30"/>
            <p:cNvSpPr>
              <a:spLocks noChangeArrowheads="1"/>
            </p:cNvSpPr>
            <p:nvPr/>
          </p:nvSpPr>
          <p:spPr bwMode="auto">
            <a:xfrm>
              <a:off x="2704" y="3337"/>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Resurrection of Christ </a:t>
              </a:r>
            </a:p>
            <a:p>
              <a:pPr algn="ctr" eaLnBrk="0" hangingPunct="0">
                <a:tabLst>
                  <a:tab pos="3886200" algn="l"/>
                  <a:tab pos="4800600" algn="l"/>
                  <a:tab pos="5600700" algn="l"/>
                </a:tabLst>
              </a:pPr>
              <a:r>
                <a:rPr lang="en-US" sz="1800" b="1">
                  <a:solidFill>
                    <a:srgbClr val="000000"/>
                  </a:solidFill>
                  <a:latin typeface="Arial Narrow" charset="0"/>
                </a:rPr>
                <a:t>(1 Cor. 15:20)</a:t>
              </a:r>
            </a:p>
          </p:txBody>
        </p:sp>
        <p:sp>
          <p:nvSpPr>
            <p:cNvPr id="342046" name="Rectangle 31"/>
            <p:cNvSpPr>
              <a:spLocks noChangeArrowheads="1"/>
            </p:cNvSpPr>
            <p:nvPr/>
          </p:nvSpPr>
          <p:spPr bwMode="auto">
            <a:xfrm>
              <a:off x="32" y="4200"/>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3-6</a:t>
              </a:r>
            </a:p>
            <a:p>
              <a:pPr algn="ctr" eaLnBrk="0" hangingPunct="0">
                <a:tabLst>
                  <a:tab pos="3886200" algn="l"/>
                  <a:tab pos="4800600" algn="l"/>
                  <a:tab pos="5600700" algn="l"/>
                </a:tabLst>
              </a:pPr>
              <a:r>
                <a:rPr lang="en-US" sz="2000" b="1">
                  <a:solidFill>
                    <a:srgbClr val="000000"/>
                  </a:solidFill>
                  <a:latin typeface="Arial Narrow" charset="0"/>
                </a:rPr>
                <a:t>(Sivan)</a:t>
              </a:r>
            </a:p>
          </p:txBody>
        </p:sp>
        <p:sp>
          <p:nvSpPr>
            <p:cNvPr id="342047" name="Rectangle 32"/>
            <p:cNvSpPr>
              <a:spLocks noChangeArrowheads="1"/>
            </p:cNvSpPr>
            <p:nvPr/>
          </p:nvSpPr>
          <p:spPr bwMode="auto">
            <a:xfrm>
              <a:off x="548" y="4200"/>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a:p>
              <a:pPr algn="ctr" eaLnBrk="0" hangingPunct="0">
                <a:tabLst>
                  <a:tab pos="3886200" algn="l"/>
                  <a:tab pos="4800600" algn="l"/>
                  <a:tab pos="5600700" algn="l"/>
                </a:tabLst>
              </a:pPr>
              <a:r>
                <a:rPr lang="en-US" sz="1800" b="1">
                  <a:solidFill>
                    <a:srgbClr val="000000"/>
                  </a:solidFill>
                  <a:latin typeface="Arial Narrow" charset="0"/>
                </a:rPr>
                <a:t>(Read Ruth)</a:t>
              </a:r>
            </a:p>
          </p:txBody>
        </p:sp>
        <p:sp>
          <p:nvSpPr>
            <p:cNvPr id="342048" name="Rectangle 33"/>
            <p:cNvSpPr>
              <a:spLocks noChangeArrowheads="1"/>
            </p:cNvSpPr>
            <p:nvPr/>
          </p:nvSpPr>
          <p:spPr bwMode="auto">
            <a:xfrm>
              <a:off x="1044" y="4200"/>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Pentecost†</a:t>
              </a:r>
            </a:p>
            <a:p>
              <a:pPr algn="ctr" eaLnBrk="0" hangingPunct="0">
                <a:tabLst>
                  <a:tab pos="3886200" algn="l"/>
                  <a:tab pos="4800600" algn="l"/>
                  <a:tab pos="5600700" algn="l"/>
                </a:tabLst>
              </a:pPr>
              <a:r>
                <a:rPr lang="en-US" sz="1800" b="1">
                  <a:solidFill>
                    <a:srgbClr val="000000"/>
                  </a:solidFill>
                  <a:latin typeface="Arial Narrow" charset="0"/>
                </a:rPr>
                <a:t>(Shavuoth)</a:t>
              </a:r>
            </a:p>
            <a:p>
              <a:pPr algn="ctr" eaLnBrk="0" hangingPunct="0">
                <a:tabLst>
                  <a:tab pos="3886200" algn="l"/>
                  <a:tab pos="4800600" algn="l"/>
                  <a:tab pos="5600700" algn="l"/>
                </a:tabLst>
              </a:pPr>
              <a:r>
                <a:rPr lang="en-US" sz="1800" b="1">
                  <a:solidFill>
                    <a:srgbClr val="000000"/>
                  </a:solidFill>
                  <a:latin typeface="Arial Narrow" charset="0"/>
                </a:rPr>
                <a:t>(Weeks)</a:t>
              </a:r>
            </a:p>
            <a:p>
              <a:pPr algn="ctr" eaLnBrk="0" hangingPunct="0">
                <a:tabLst>
                  <a:tab pos="3886200" algn="l"/>
                  <a:tab pos="4800600" algn="l"/>
                  <a:tab pos="5600700" algn="l"/>
                </a:tabLst>
              </a:pPr>
              <a:r>
                <a:rPr lang="en-US" sz="1800" b="1">
                  <a:solidFill>
                    <a:srgbClr val="000000"/>
                  </a:solidFill>
                  <a:latin typeface="Arial Narrow" charset="0"/>
                </a:rPr>
                <a:t>(Harvest)</a:t>
              </a:r>
            </a:p>
          </p:txBody>
        </p:sp>
        <p:sp>
          <p:nvSpPr>
            <p:cNvPr id="342049" name="Rectangle 34"/>
            <p:cNvSpPr>
              <a:spLocks noChangeArrowheads="1"/>
            </p:cNvSpPr>
            <p:nvPr/>
          </p:nvSpPr>
          <p:spPr bwMode="auto">
            <a:xfrm>
              <a:off x="1628" y="4200"/>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Thanksgiving for God</a:t>
              </a:r>
              <a:r>
                <a:rPr lang="uk-UA" sz="1800" b="1" dirty="0">
                  <a:solidFill>
                    <a:srgbClr val="000000"/>
                  </a:solidFill>
                  <a:latin typeface="Arial Narrow" charset="0"/>
                </a:rPr>
                <a:t>'</a:t>
              </a:r>
              <a:r>
                <a:rPr lang="en-US" sz="1800" b="1" dirty="0">
                  <a:solidFill>
                    <a:srgbClr val="000000"/>
                  </a:solidFill>
                  <a:latin typeface="Arial Narrow" charset="0"/>
                </a:rPr>
                <a:t>s </a:t>
              </a:r>
              <a:r>
                <a:rPr lang="en-US" sz="1800" b="1" i="1" dirty="0">
                  <a:solidFill>
                    <a:srgbClr val="000000"/>
                  </a:solidFill>
                  <a:latin typeface="Arial Narrow" charset="0"/>
                </a:rPr>
                <a:t>past </a:t>
              </a:r>
              <a:r>
                <a:rPr lang="en-US" sz="1800" b="1" dirty="0">
                  <a:solidFill>
                    <a:srgbClr val="000000"/>
                  </a:solidFill>
                  <a:latin typeface="Arial Narrow" charset="0"/>
                </a:rPr>
                <a:t>material provisions - ends grain harvest (Deut. 16:9-12)</a:t>
              </a:r>
            </a:p>
          </p:txBody>
        </p:sp>
        <p:sp>
          <p:nvSpPr>
            <p:cNvPr id="342050" name="Rectangle 35"/>
            <p:cNvSpPr>
              <a:spLocks noChangeArrowheads="1"/>
            </p:cNvSpPr>
            <p:nvPr/>
          </p:nvSpPr>
          <p:spPr bwMode="auto">
            <a:xfrm>
              <a:off x="2704" y="4200"/>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Coming of the Holy Spirit to complete Christ</a:t>
              </a:r>
              <a:r>
                <a:rPr lang="uk-UA" sz="1800" b="1" dirty="0">
                  <a:solidFill>
                    <a:srgbClr val="000000"/>
                  </a:solidFill>
                  <a:latin typeface="Arial Narrow" charset="0"/>
                </a:rPr>
                <a:t>'</a:t>
              </a:r>
              <a:r>
                <a:rPr lang="en-US" sz="1800" b="1" dirty="0">
                  <a:solidFill>
                    <a:srgbClr val="000000"/>
                  </a:solidFill>
                  <a:latin typeface="Arial Narrow" charset="0"/>
                </a:rPr>
                <a:t>s resurrection (Acts 2)</a:t>
              </a:r>
            </a:p>
          </p:txBody>
        </p:sp>
      </p:grpSp>
    </p:spTree>
    <p:extLst>
      <p:ext uri="{BB962C8B-B14F-4D97-AF65-F5344CB8AC3E}">
        <p14:creationId xmlns:p14="http://schemas.microsoft.com/office/powerpoint/2010/main" val="84995335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344066"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FFFFFF"/>
                </a:solidFill>
                <a:latin typeface="Arial" charset="0"/>
              </a:rPr>
              <a:t>134</a:t>
            </a:r>
          </a:p>
        </p:txBody>
      </p:sp>
      <p:sp>
        <p:nvSpPr>
          <p:cNvPr id="344067"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charset="0"/>
                <a:ea typeface="ＭＳ Ｐゴシック" charset="0"/>
              </a:rPr>
              <a:t>Eschatology of Israel</a:t>
            </a:r>
            <a:r>
              <a:rPr kumimoji="0" lang="uk-UA" altLang="zh-CN" sz="3200" b="1" dirty="0">
                <a:solidFill>
                  <a:srgbClr val="FFFFFF"/>
                </a:solidFill>
                <a:latin typeface="Arial" charset="0"/>
                <a:ea typeface="ＭＳ Ｐゴシック" charset="0"/>
              </a:rPr>
              <a:t>'</a:t>
            </a:r>
            <a:r>
              <a:rPr kumimoji="0" lang="en-US" altLang="zh-CN" sz="3200" b="1" dirty="0">
                <a:solidFill>
                  <a:srgbClr val="FFFFFF"/>
                </a:solidFill>
                <a:latin typeface="Arial" charset="0"/>
                <a:ea typeface="ＭＳ Ｐゴシック" charset="0"/>
              </a:rPr>
              <a:t>s Feasts (Lev. 23) </a:t>
            </a:r>
            <a:endParaRPr kumimoji="0" lang="en-US" sz="2400" b="1" dirty="0">
              <a:solidFill>
                <a:schemeClr val="tx1"/>
              </a:solidFill>
              <a:latin typeface="Impact" charset="0"/>
              <a:ea typeface="SimSun" charset="0"/>
              <a:cs typeface="SimSun" charset="0"/>
            </a:endParaRPr>
          </a:p>
        </p:txBody>
      </p:sp>
      <p:grpSp>
        <p:nvGrpSpPr>
          <p:cNvPr id="344068" name="Group 65"/>
          <p:cNvGrpSpPr>
            <a:grpSpLocks/>
          </p:cNvGrpSpPr>
          <p:nvPr/>
        </p:nvGrpSpPr>
        <p:grpSpPr bwMode="auto">
          <a:xfrm>
            <a:off x="0" y="838200"/>
            <a:ext cx="9144000" cy="6019800"/>
            <a:chOff x="32" y="0"/>
            <a:chExt cx="3693" cy="4719"/>
          </a:xfrm>
        </p:grpSpPr>
        <p:sp>
          <p:nvSpPr>
            <p:cNvPr id="344069" name="Rectangle 35"/>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Date</a:t>
              </a:r>
              <a:endParaRPr lang="en-US" b="1">
                <a:solidFill>
                  <a:srgbClr val="000000"/>
                </a:solidFill>
                <a:latin typeface="Arial Narrow" charset="0"/>
              </a:endParaRPr>
            </a:p>
          </p:txBody>
        </p:sp>
        <p:sp>
          <p:nvSpPr>
            <p:cNvPr id="344070" name="Rectangle 36"/>
            <p:cNvSpPr>
              <a:spLocks noChangeArrowheads="1"/>
            </p:cNvSpPr>
            <p:nvPr/>
          </p:nvSpPr>
          <p:spPr bwMode="auto">
            <a:xfrm>
              <a:off x="548" y="0"/>
              <a:ext cx="46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Length</a:t>
              </a:r>
              <a:endParaRPr lang="en-US" b="1">
                <a:solidFill>
                  <a:srgbClr val="000000"/>
                </a:solidFill>
                <a:latin typeface="Arial Narrow" charset="0"/>
              </a:endParaRPr>
            </a:p>
          </p:txBody>
        </p:sp>
        <p:sp>
          <p:nvSpPr>
            <p:cNvPr id="344071" name="Rectangle 37"/>
            <p:cNvSpPr>
              <a:spLocks noChangeArrowheads="1"/>
            </p:cNvSpPr>
            <p:nvPr/>
          </p:nvSpPr>
          <p:spPr bwMode="auto">
            <a:xfrm>
              <a:off x="1017"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Feast</a:t>
              </a:r>
              <a:endParaRPr lang="en-US" b="1">
                <a:solidFill>
                  <a:srgbClr val="000000"/>
                </a:solidFill>
                <a:latin typeface="Arial Narrow" charset="0"/>
              </a:endParaRPr>
            </a:p>
          </p:txBody>
        </p:sp>
        <p:sp>
          <p:nvSpPr>
            <p:cNvPr id="344072" name="Rectangle 38"/>
            <p:cNvSpPr>
              <a:spLocks noChangeArrowheads="1"/>
            </p:cNvSpPr>
            <p:nvPr/>
          </p:nvSpPr>
          <p:spPr bwMode="auto">
            <a:xfrm>
              <a:off x="1601"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Significance (Past)</a:t>
              </a:r>
              <a:endParaRPr lang="en-US" b="1">
                <a:solidFill>
                  <a:srgbClr val="000000"/>
                </a:solidFill>
                <a:latin typeface="Arial Narrow" charset="0"/>
              </a:endParaRPr>
            </a:p>
          </p:txBody>
        </p:sp>
        <p:sp>
          <p:nvSpPr>
            <p:cNvPr id="344073" name="Rectangle 39"/>
            <p:cNvSpPr>
              <a:spLocks noChangeArrowheads="1"/>
            </p:cNvSpPr>
            <p:nvPr/>
          </p:nvSpPr>
          <p:spPr bwMode="auto">
            <a:xfrm>
              <a:off x="2677"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Typology (Future)</a:t>
              </a:r>
              <a:endParaRPr lang="en-US" b="1">
                <a:solidFill>
                  <a:srgbClr val="000000"/>
                </a:solidFill>
                <a:latin typeface="Arial Narrow" charset="0"/>
              </a:endParaRPr>
            </a:p>
          </p:txBody>
        </p:sp>
        <p:sp>
          <p:nvSpPr>
            <p:cNvPr id="344074" name="Rectangle 40"/>
            <p:cNvSpPr>
              <a:spLocks noChangeArrowheads="1"/>
            </p:cNvSpPr>
            <p:nvPr/>
          </p:nvSpPr>
          <p:spPr bwMode="auto">
            <a:xfrm>
              <a:off x="32" y="518"/>
              <a:ext cx="51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Spring-Summer</a:t>
              </a:r>
            </a:p>
          </p:txBody>
        </p:sp>
        <p:sp>
          <p:nvSpPr>
            <p:cNvPr id="344075" name="Rectangle 41"/>
            <p:cNvSpPr>
              <a:spLocks noChangeArrowheads="1"/>
            </p:cNvSpPr>
            <p:nvPr/>
          </p:nvSpPr>
          <p:spPr bwMode="auto">
            <a:xfrm>
              <a:off x="548" y="518"/>
              <a:ext cx="46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no feasts</a:t>
              </a:r>
            </a:p>
          </p:txBody>
        </p:sp>
        <p:sp>
          <p:nvSpPr>
            <p:cNvPr id="344076" name="Rectangle 42"/>
            <p:cNvSpPr>
              <a:spLocks noChangeArrowheads="1"/>
            </p:cNvSpPr>
            <p:nvPr/>
          </p:nvSpPr>
          <p:spPr bwMode="auto">
            <a:xfrm>
              <a:off x="1017" y="518"/>
              <a:ext cx="584"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a:t>
              </a:r>
            </a:p>
          </p:txBody>
        </p:sp>
        <p:sp>
          <p:nvSpPr>
            <p:cNvPr id="344077" name="Rectangle 43"/>
            <p:cNvSpPr>
              <a:spLocks noChangeArrowheads="1"/>
            </p:cNvSpPr>
            <p:nvPr/>
          </p:nvSpPr>
          <p:spPr bwMode="auto">
            <a:xfrm>
              <a:off x="1601" y="518"/>
              <a:ext cx="107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Enjoyment of the harvest</a:t>
              </a:r>
            </a:p>
          </p:txBody>
        </p:sp>
        <p:sp>
          <p:nvSpPr>
            <p:cNvPr id="344078" name="Rectangle 44"/>
            <p:cNvSpPr>
              <a:spLocks noChangeArrowheads="1"/>
            </p:cNvSpPr>
            <p:nvPr/>
          </p:nvSpPr>
          <p:spPr bwMode="auto">
            <a:xfrm>
              <a:off x="2677" y="518"/>
              <a:ext cx="104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Church Age</a:t>
              </a:r>
            </a:p>
          </p:txBody>
        </p:sp>
        <p:sp>
          <p:nvSpPr>
            <p:cNvPr id="344079" name="Rectangle 45"/>
            <p:cNvSpPr>
              <a:spLocks noChangeArrowheads="1"/>
            </p:cNvSpPr>
            <p:nvPr/>
          </p:nvSpPr>
          <p:spPr bwMode="auto">
            <a:xfrm>
              <a:off x="32" y="1093"/>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7-1</a:t>
              </a:r>
            </a:p>
            <a:p>
              <a:pPr algn="ctr" eaLnBrk="0" hangingPunct="0">
                <a:tabLst>
                  <a:tab pos="3886200" algn="l"/>
                  <a:tab pos="4800600" algn="l"/>
                  <a:tab pos="5600700" algn="l"/>
                </a:tabLst>
              </a:pPr>
              <a:r>
                <a:rPr lang="en-US" sz="2000" b="1">
                  <a:solidFill>
                    <a:srgbClr val="000000"/>
                  </a:solidFill>
                  <a:latin typeface="Arial Narrow" charset="0"/>
                </a:rPr>
                <a:t>(Tishri)</a:t>
              </a:r>
            </a:p>
          </p:txBody>
        </p:sp>
        <p:sp>
          <p:nvSpPr>
            <p:cNvPr id="344080" name="Rectangle 46"/>
            <p:cNvSpPr>
              <a:spLocks noChangeArrowheads="1"/>
            </p:cNvSpPr>
            <p:nvPr/>
          </p:nvSpPr>
          <p:spPr bwMode="auto">
            <a:xfrm>
              <a:off x="548" y="1093"/>
              <a:ext cx="469"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p:txBody>
        </p:sp>
        <p:sp>
          <p:nvSpPr>
            <p:cNvPr id="344081" name="Rectangle 47"/>
            <p:cNvSpPr>
              <a:spLocks noChangeArrowheads="1"/>
            </p:cNvSpPr>
            <p:nvPr/>
          </p:nvSpPr>
          <p:spPr bwMode="auto">
            <a:xfrm>
              <a:off x="1017" y="1093"/>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Trumpets</a:t>
              </a:r>
            </a:p>
            <a:p>
              <a:pPr algn="ctr" eaLnBrk="0" hangingPunct="0">
                <a:tabLst>
                  <a:tab pos="3886200" algn="l"/>
                  <a:tab pos="4800600" algn="l"/>
                  <a:tab pos="5600700" algn="l"/>
                </a:tabLst>
              </a:pPr>
              <a:r>
                <a:rPr lang="en-US" sz="1800" b="1">
                  <a:solidFill>
                    <a:srgbClr val="000000"/>
                  </a:solidFill>
                  <a:latin typeface="Arial Narrow" charset="0"/>
                </a:rPr>
                <a:t>(New Year)</a:t>
              </a:r>
            </a:p>
            <a:p>
              <a:pPr algn="ctr" eaLnBrk="0" hangingPunct="0">
                <a:tabLst>
                  <a:tab pos="3886200" algn="l"/>
                  <a:tab pos="4800600" algn="l"/>
                  <a:tab pos="5600700" algn="l"/>
                </a:tabLst>
              </a:pPr>
              <a:r>
                <a:rPr lang="en-US" sz="1800" b="1">
                  <a:solidFill>
                    <a:srgbClr val="000000"/>
                  </a:solidFill>
                  <a:latin typeface="Arial Narrow" charset="0"/>
                </a:rPr>
                <a:t>(Rosh Hashanah)</a:t>
              </a:r>
            </a:p>
          </p:txBody>
        </p:sp>
        <p:sp>
          <p:nvSpPr>
            <p:cNvPr id="344082" name="Rectangle 48"/>
            <p:cNvSpPr>
              <a:spLocks noChangeArrowheads="1"/>
            </p:cNvSpPr>
            <p:nvPr/>
          </p:nvSpPr>
          <p:spPr bwMode="auto">
            <a:xfrm>
              <a:off x="1601" y="1093"/>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Preparation for national redemption and cleansing on Day of Atonement</a:t>
              </a:r>
            </a:p>
          </p:txBody>
        </p:sp>
        <p:sp>
          <p:nvSpPr>
            <p:cNvPr id="344083" name="Rectangle 49"/>
            <p:cNvSpPr>
              <a:spLocks noChangeArrowheads="1"/>
            </p:cNvSpPr>
            <p:nvPr/>
          </p:nvSpPr>
          <p:spPr bwMode="auto">
            <a:xfrm>
              <a:off x="2677" y="1093"/>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Rapture (1 Thess. 4:13f.) Revelation (Matt. 24:31)</a:t>
              </a:r>
            </a:p>
            <a:p>
              <a:pPr algn="ctr" eaLnBrk="0" hangingPunct="0">
                <a:tabLst>
                  <a:tab pos="3886200" algn="l"/>
                  <a:tab pos="4800600" algn="l"/>
                  <a:tab pos="5600700" algn="l"/>
                </a:tabLst>
              </a:pPr>
              <a:r>
                <a:rPr lang="en-US" sz="1800" b="1" dirty="0">
                  <a:solidFill>
                    <a:srgbClr val="000000"/>
                  </a:solidFill>
                  <a:latin typeface="Arial Narrow" charset="0"/>
                </a:rPr>
                <a:t>–Kingdom preparation</a:t>
              </a:r>
            </a:p>
          </p:txBody>
        </p:sp>
        <p:sp>
          <p:nvSpPr>
            <p:cNvPr id="344084" name="Rectangle 50"/>
            <p:cNvSpPr>
              <a:spLocks noChangeArrowheads="1"/>
            </p:cNvSpPr>
            <p:nvPr/>
          </p:nvSpPr>
          <p:spPr bwMode="auto">
            <a:xfrm>
              <a:off x="32" y="1956"/>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7-10</a:t>
              </a:r>
            </a:p>
            <a:p>
              <a:pPr algn="ctr" eaLnBrk="0" hangingPunct="0">
                <a:tabLst>
                  <a:tab pos="3886200" algn="l"/>
                  <a:tab pos="4800600" algn="l"/>
                  <a:tab pos="5600700" algn="l"/>
                </a:tabLst>
              </a:pPr>
              <a:r>
                <a:rPr lang="en-US" sz="2000" b="1">
                  <a:solidFill>
                    <a:srgbClr val="000000"/>
                  </a:solidFill>
                  <a:latin typeface="Arial Narrow" charset="0"/>
                </a:rPr>
                <a:t>(Tishri)</a:t>
              </a:r>
            </a:p>
          </p:txBody>
        </p:sp>
        <p:sp>
          <p:nvSpPr>
            <p:cNvPr id="344085" name="Rectangle 51"/>
            <p:cNvSpPr>
              <a:spLocks noChangeArrowheads="1"/>
            </p:cNvSpPr>
            <p:nvPr/>
          </p:nvSpPr>
          <p:spPr bwMode="auto">
            <a:xfrm>
              <a:off x="548" y="1956"/>
              <a:ext cx="4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p:txBody>
        </p:sp>
        <p:sp>
          <p:nvSpPr>
            <p:cNvPr id="344086" name="Rectangle 52"/>
            <p:cNvSpPr>
              <a:spLocks noChangeArrowheads="1"/>
            </p:cNvSpPr>
            <p:nvPr/>
          </p:nvSpPr>
          <p:spPr bwMode="auto">
            <a:xfrm>
              <a:off x="1017" y="1956"/>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Day of Atonement (Yom Kippur)</a:t>
              </a:r>
            </a:p>
          </p:txBody>
        </p:sp>
        <p:sp>
          <p:nvSpPr>
            <p:cNvPr id="344087" name="Rectangle 53"/>
            <p:cNvSpPr>
              <a:spLocks noChangeArrowheads="1"/>
            </p:cNvSpPr>
            <p:nvPr/>
          </p:nvSpPr>
          <p:spPr bwMode="auto">
            <a:xfrm>
              <a:off x="1601" y="1956"/>
              <a:ext cx="107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National repentance and  cleansing from sins of the people (Lev. 16)</a:t>
              </a:r>
            </a:p>
          </p:txBody>
        </p:sp>
        <p:sp>
          <p:nvSpPr>
            <p:cNvPr id="344088" name="Rectangle 54"/>
            <p:cNvSpPr>
              <a:spLocks noChangeArrowheads="1"/>
            </p:cNvSpPr>
            <p:nvPr/>
          </p:nvSpPr>
          <p:spPr bwMode="auto">
            <a:xfrm>
              <a:off x="2677" y="1956"/>
              <a:ext cx="10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National repentance of Israel in the Tribulation (Rom. 11:26-27)</a:t>
              </a:r>
            </a:p>
          </p:txBody>
        </p:sp>
        <p:sp>
          <p:nvSpPr>
            <p:cNvPr id="344089" name="Rectangle 55"/>
            <p:cNvSpPr>
              <a:spLocks noChangeArrowheads="1"/>
            </p:cNvSpPr>
            <p:nvPr/>
          </p:nvSpPr>
          <p:spPr bwMode="auto">
            <a:xfrm>
              <a:off x="32" y="2704"/>
              <a:ext cx="516"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7-15 </a:t>
              </a:r>
            </a:p>
            <a:p>
              <a:pPr algn="ctr" eaLnBrk="0" hangingPunct="0">
                <a:tabLst>
                  <a:tab pos="3886200" algn="l"/>
                  <a:tab pos="4800600" algn="l"/>
                  <a:tab pos="5600700" algn="l"/>
                </a:tabLst>
              </a:pPr>
              <a:r>
                <a:rPr lang="en-US" sz="2000" b="1">
                  <a:solidFill>
                    <a:srgbClr val="000000"/>
                  </a:solidFill>
                  <a:latin typeface="Arial Narrow" charset="0"/>
                </a:rPr>
                <a:t>to 7-21</a:t>
              </a:r>
            </a:p>
            <a:p>
              <a:pPr algn="ctr" eaLnBrk="0" hangingPunct="0">
                <a:tabLst>
                  <a:tab pos="3886200" algn="l"/>
                  <a:tab pos="4800600" algn="l"/>
                  <a:tab pos="5600700" algn="l"/>
                </a:tabLst>
              </a:pPr>
              <a:r>
                <a:rPr lang="en-US" sz="2000" b="1">
                  <a:solidFill>
                    <a:srgbClr val="000000"/>
                  </a:solidFill>
                  <a:latin typeface="Arial Narrow" charset="0"/>
                </a:rPr>
                <a:t>(Tishri)</a:t>
              </a:r>
            </a:p>
          </p:txBody>
        </p:sp>
        <p:sp>
          <p:nvSpPr>
            <p:cNvPr id="344090" name="Rectangle 56"/>
            <p:cNvSpPr>
              <a:spLocks noChangeArrowheads="1"/>
            </p:cNvSpPr>
            <p:nvPr/>
          </p:nvSpPr>
          <p:spPr bwMode="auto">
            <a:xfrm>
              <a:off x="548" y="2704"/>
              <a:ext cx="46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7 days</a:t>
              </a:r>
            </a:p>
            <a:p>
              <a:pPr algn="ctr" eaLnBrk="0" hangingPunct="0">
                <a:tabLst>
                  <a:tab pos="3886200" algn="l"/>
                  <a:tab pos="4800600" algn="l"/>
                  <a:tab pos="5600700" algn="l"/>
                </a:tabLst>
              </a:pPr>
              <a:r>
                <a:rPr lang="en-US" sz="1800" b="1">
                  <a:solidFill>
                    <a:srgbClr val="000000"/>
                  </a:solidFill>
                  <a:latin typeface="Arial Narrow" charset="0"/>
                </a:rPr>
                <a:t>(Read </a:t>
              </a:r>
            </a:p>
            <a:p>
              <a:pPr algn="ctr" eaLnBrk="0" hangingPunct="0">
                <a:tabLst>
                  <a:tab pos="3886200" algn="l"/>
                  <a:tab pos="4800600" algn="l"/>
                  <a:tab pos="5600700" algn="l"/>
                </a:tabLst>
              </a:pPr>
              <a:r>
                <a:rPr lang="en-US" sz="1800" b="1">
                  <a:solidFill>
                    <a:srgbClr val="000000"/>
                  </a:solidFill>
                  <a:latin typeface="Arial Narrow" charset="0"/>
                </a:rPr>
                <a:t>Eccles.)</a:t>
              </a:r>
            </a:p>
          </p:txBody>
        </p:sp>
        <p:sp>
          <p:nvSpPr>
            <p:cNvPr id="344091" name="Rectangle 57"/>
            <p:cNvSpPr>
              <a:spLocks noChangeArrowheads="1"/>
            </p:cNvSpPr>
            <p:nvPr/>
          </p:nvSpPr>
          <p:spPr bwMode="auto">
            <a:xfrm>
              <a:off x="1016" y="2704"/>
              <a:ext cx="585"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Tabernacles*†</a:t>
              </a:r>
            </a:p>
            <a:p>
              <a:pPr algn="ctr" eaLnBrk="0" hangingPunct="0">
                <a:tabLst>
                  <a:tab pos="3886200" algn="l"/>
                  <a:tab pos="4800600" algn="l"/>
                  <a:tab pos="5600700" algn="l"/>
                </a:tabLst>
              </a:pPr>
              <a:r>
                <a:rPr lang="en-US" sz="1800" b="1" dirty="0">
                  <a:solidFill>
                    <a:srgbClr val="000000"/>
                  </a:solidFill>
                  <a:latin typeface="Arial Narrow" charset="0"/>
                </a:rPr>
                <a:t>(Booths/Tents)</a:t>
              </a:r>
            </a:p>
            <a:p>
              <a:pPr algn="ctr" eaLnBrk="0" hangingPunct="0">
                <a:tabLst>
                  <a:tab pos="3886200" algn="l"/>
                  <a:tab pos="4800600" algn="l"/>
                  <a:tab pos="5600700" algn="l"/>
                </a:tabLst>
              </a:pPr>
              <a:r>
                <a:rPr lang="en-US" sz="1800" b="1" dirty="0">
                  <a:solidFill>
                    <a:srgbClr val="000000"/>
                  </a:solidFill>
                  <a:latin typeface="Arial Narrow" charset="0"/>
                </a:rPr>
                <a:t>(</a:t>
              </a:r>
              <a:r>
                <a:rPr lang="en-US" sz="1800" b="1" dirty="0" err="1">
                  <a:solidFill>
                    <a:srgbClr val="000000"/>
                  </a:solidFill>
                  <a:latin typeface="Arial Narrow" charset="0"/>
                </a:rPr>
                <a:t>Succot</a:t>
              </a:r>
              <a:r>
                <a:rPr lang="en-US" sz="1800" b="1" dirty="0">
                  <a:solidFill>
                    <a:srgbClr val="000000"/>
                  </a:solidFill>
                  <a:latin typeface="Arial Narrow" charset="0"/>
                </a:rPr>
                <a:t>)</a:t>
              </a:r>
            </a:p>
            <a:p>
              <a:pPr algn="ctr" eaLnBrk="0" hangingPunct="0">
                <a:tabLst>
                  <a:tab pos="3886200" algn="l"/>
                  <a:tab pos="4800600" algn="l"/>
                  <a:tab pos="5600700" algn="l"/>
                </a:tabLst>
              </a:pPr>
              <a:r>
                <a:rPr lang="en-US" sz="1800" b="1" dirty="0">
                  <a:solidFill>
                    <a:srgbClr val="000000"/>
                  </a:solidFill>
                  <a:latin typeface="Arial Narrow" charset="0"/>
                </a:rPr>
                <a:t>(the L</a:t>
              </a:r>
              <a:r>
                <a:rPr lang="en-US" sz="1600" b="1" dirty="0">
                  <a:solidFill>
                    <a:srgbClr val="000000"/>
                  </a:solidFill>
                  <a:latin typeface="Arial Narrow" charset="0"/>
                </a:rPr>
                <a:t>ORD</a:t>
              </a:r>
              <a:r>
                <a:rPr lang="en-US" sz="1800" b="1" dirty="0">
                  <a:solidFill>
                    <a:srgbClr val="000000"/>
                  </a:solidFill>
                  <a:latin typeface="Arial Narrow" charset="0"/>
                </a:rPr>
                <a:t>)</a:t>
              </a:r>
            </a:p>
            <a:p>
              <a:pPr algn="ctr" eaLnBrk="0" hangingPunct="0">
                <a:tabLst>
                  <a:tab pos="3886200" algn="l"/>
                  <a:tab pos="4800600" algn="l"/>
                  <a:tab pos="5600700" algn="l"/>
                </a:tabLst>
              </a:pPr>
              <a:r>
                <a:rPr lang="en-US" sz="1800" b="1" dirty="0">
                  <a:solidFill>
                    <a:srgbClr val="000000"/>
                  </a:solidFill>
                  <a:latin typeface="Arial Narrow" charset="0"/>
                </a:rPr>
                <a:t>(Ingathering)</a:t>
              </a:r>
            </a:p>
          </p:txBody>
        </p:sp>
        <p:sp>
          <p:nvSpPr>
            <p:cNvPr id="344092" name="Rectangle 58"/>
            <p:cNvSpPr>
              <a:spLocks noChangeArrowheads="1"/>
            </p:cNvSpPr>
            <p:nvPr/>
          </p:nvSpPr>
          <p:spPr bwMode="auto">
            <a:xfrm>
              <a:off x="1601" y="2704"/>
              <a:ext cx="1076"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Anticipated fulfillment of the Abrahamic Covenant (Neh. 8)</a:t>
              </a:r>
            </a:p>
          </p:txBody>
        </p:sp>
        <p:sp>
          <p:nvSpPr>
            <p:cNvPr id="344093" name="Rectangle 59"/>
            <p:cNvSpPr>
              <a:spLocks noChangeArrowheads="1"/>
            </p:cNvSpPr>
            <p:nvPr/>
          </p:nvSpPr>
          <p:spPr bwMode="auto">
            <a:xfrm>
              <a:off x="2677" y="2704"/>
              <a:ext cx="104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Actual fulfillment of the Abrahamic Covenant </a:t>
              </a:r>
            </a:p>
            <a:p>
              <a:pPr algn="ctr" eaLnBrk="0" hangingPunct="0">
                <a:tabLst>
                  <a:tab pos="3886200" algn="l"/>
                  <a:tab pos="4800600" algn="l"/>
                  <a:tab pos="5600700" algn="l"/>
                </a:tabLst>
              </a:pPr>
              <a:r>
                <a:rPr lang="en-US" sz="1800" b="1" dirty="0">
                  <a:solidFill>
                    <a:srgbClr val="000000"/>
                  </a:solidFill>
                  <a:latin typeface="Arial Narrow" charset="0"/>
                </a:rPr>
                <a:t>–Kingdom (Matt. 17:4)</a:t>
              </a:r>
            </a:p>
          </p:txBody>
        </p:sp>
        <p:sp>
          <p:nvSpPr>
            <p:cNvPr id="344094" name="Rectangle 60"/>
            <p:cNvSpPr>
              <a:spLocks noChangeArrowheads="1"/>
            </p:cNvSpPr>
            <p:nvPr/>
          </p:nvSpPr>
          <p:spPr bwMode="auto">
            <a:xfrm>
              <a:off x="32" y="4027"/>
              <a:ext cx="516"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7-22</a:t>
              </a:r>
            </a:p>
            <a:p>
              <a:pPr algn="ctr" eaLnBrk="0" hangingPunct="0">
                <a:tabLst>
                  <a:tab pos="3886200" algn="l"/>
                  <a:tab pos="4800600" algn="l"/>
                  <a:tab pos="5600700" algn="l"/>
                </a:tabLst>
              </a:pPr>
              <a:r>
                <a:rPr lang="en-US" sz="2000" b="1">
                  <a:solidFill>
                    <a:srgbClr val="000000"/>
                  </a:solidFill>
                  <a:latin typeface="Arial Narrow" charset="0"/>
                </a:rPr>
                <a:t>(Tishri)</a:t>
              </a:r>
            </a:p>
          </p:txBody>
        </p:sp>
        <p:sp>
          <p:nvSpPr>
            <p:cNvPr id="344095" name="Rectangle 61"/>
            <p:cNvSpPr>
              <a:spLocks noChangeArrowheads="1"/>
            </p:cNvSpPr>
            <p:nvPr/>
          </p:nvSpPr>
          <p:spPr bwMode="auto">
            <a:xfrm>
              <a:off x="548" y="4027"/>
              <a:ext cx="46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p:txBody>
        </p:sp>
        <p:sp>
          <p:nvSpPr>
            <p:cNvPr id="344096" name="Rectangle 62"/>
            <p:cNvSpPr>
              <a:spLocks noChangeArrowheads="1"/>
            </p:cNvSpPr>
            <p:nvPr/>
          </p:nvSpPr>
          <p:spPr bwMode="auto">
            <a:xfrm>
              <a:off x="1016" y="4027"/>
              <a:ext cx="585"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Shemini Atzeret</a:t>
              </a:r>
            </a:p>
            <a:p>
              <a:pPr algn="ctr" eaLnBrk="0" hangingPunct="0">
                <a:tabLst>
                  <a:tab pos="3886200" algn="l"/>
                  <a:tab pos="4800600" algn="l"/>
                  <a:tab pos="5600700" algn="l"/>
                </a:tabLst>
              </a:pPr>
              <a:r>
                <a:rPr lang="en-US" sz="1800" b="1">
                  <a:solidFill>
                    <a:srgbClr val="000000"/>
                  </a:solidFill>
                  <a:latin typeface="Arial Narrow" charset="0"/>
                </a:rPr>
                <a:t>(Simchat Torah)</a:t>
              </a:r>
            </a:p>
          </p:txBody>
        </p:sp>
        <p:sp>
          <p:nvSpPr>
            <p:cNvPr id="344097" name="Rectangle 63"/>
            <p:cNvSpPr>
              <a:spLocks noChangeArrowheads="1"/>
            </p:cNvSpPr>
            <p:nvPr/>
          </p:nvSpPr>
          <p:spPr bwMode="auto">
            <a:xfrm>
              <a:off x="1601" y="4027"/>
              <a:ext cx="1076"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ru-RU" altLang="ja-JP" sz="1800" b="1" dirty="0">
                  <a:solidFill>
                    <a:srgbClr val="000000"/>
                  </a:solidFill>
                  <a:latin typeface="Arial Narrow" charset="0"/>
                </a:rPr>
                <a:t>"</a:t>
              </a:r>
              <a:r>
                <a:rPr lang="en-US" altLang="ja-JP" sz="1800" b="1" dirty="0">
                  <a:solidFill>
                    <a:srgbClr val="000000"/>
                  </a:solidFill>
                  <a:latin typeface="Arial Narrow" charset="0"/>
                </a:rPr>
                <a:t>8th Day of Assembly</a:t>
              </a:r>
              <a:r>
                <a:rPr lang="ru-RU" altLang="ja-JP" sz="1800" b="1" dirty="0">
                  <a:solidFill>
                    <a:srgbClr val="000000"/>
                  </a:solidFill>
                  <a:latin typeface="Arial Narrow" charset="0"/>
                </a:rPr>
                <a:t>"</a:t>
              </a:r>
              <a:r>
                <a:rPr lang="en-US" altLang="ja-JP" sz="1800" b="1" dirty="0">
                  <a:solidFill>
                    <a:srgbClr val="000000"/>
                  </a:solidFill>
                  <a:latin typeface="Arial Narrow" charset="0"/>
                </a:rPr>
                <a:t> </a:t>
              </a:r>
              <a:r>
                <a:rPr lang="ru-RU" altLang="ja-JP" sz="1800" b="1" dirty="0">
                  <a:solidFill>
                    <a:srgbClr val="000000"/>
                  </a:solidFill>
                  <a:latin typeface="Arial Narrow" charset="0"/>
                </a:rPr>
                <a:t>"</a:t>
              </a:r>
              <a:r>
                <a:rPr lang="en-US" altLang="ja-JP" sz="1800" b="1" dirty="0">
                  <a:solidFill>
                    <a:srgbClr val="000000"/>
                  </a:solidFill>
                  <a:latin typeface="Arial Narrow" charset="0"/>
                </a:rPr>
                <a:t>Rejoicing in the Torah</a:t>
              </a:r>
              <a:r>
                <a:rPr lang="ru-RU" altLang="ja-JP" sz="1800" b="1" dirty="0">
                  <a:solidFill>
                    <a:srgbClr val="000000"/>
                  </a:solidFill>
                  <a:latin typeface="Arial Narrow" charset="0"/>
                </a:rPr>
                <a:t>"</a:t>
              </a:r>
              <a:endParaRPr lang="en-US" sz="1800" b="1" dirty="0">
                <a:solidFill>
                  <a:srgbClr val="000000"/>
                </a:solidFill>
                <a:latin typeface="Arial Narrow" charset="0"/>
              </a:endParaRPr>
            </a:p>
          </p:txBody>
        </p:sp>
        <p:sp>
          <p:nvSpPr>
            <p:cNvPr id="344098" name="Rectangle 64"/>
            <p:cNvSpPr>
              <a:spLocks noChangeArrowheads="1"/>
            </p:cNvSpPr>
            <p:nvPr/>
          </p:nvSpPr>
          <p:spPr bwMode="auto">
            <a:xfrm>
              <a:off x="2677" y="4027"/>
              <a:ext cx="104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 </a:t>
              </a:r>
            </a:p>
            <a:p>
              <a:pPr algn="ctr" eaLnBrk="0" hangingPunct="0">
                <a:tabLst>
                  <a:tab pos="3886200" algn="l"/>
                  <a:tab pos="4800600" algn="l"/>
                  <a:tab pos="5600700" algn="l"/>
                </a:tabLst>
              </a:pPr>
              <a:endParaRPr lang="en-US" sz="1800" b="1">
                <a:solidFill>
                  <a:srgbClr val="000000"/>
                </a:solidFill>
                <a:latin typeface="Arial Narrow" charset="0"/>
              </a:endParaRPr>
            </a:p>
          </p:txBody>
        </p:sp>
      </p:grpSp>
    </p:spTree>
    <p:extLst>
      <p:ext uri="{BB962C8B-B14F-4D97-AF65-F5344CB8AC3E}">
        <p14:creationId xmlns:p14="http://schemas.microsoft.com/office/powerpoint/2010/main" val="127844875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346114"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FFFFFF"/>
                </a:solidFill>
                <a:latin typeface="Arial" charset="0"/>
              </a:rPr>
              <a:t>134</a:t>
            </a:r>
          </a:p>
        </p:txBody>
      </p:sp>
      <p:sp>
        <p:nvSpPr>
          <p:cNvPr id="346115"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charset="0"/>
                <a:ea typeface="ＭＳ Ｐゴシック" charset="0"/>
              </a:rPr>
              <a:t>Eschatology of Israel</a:t>
            </a:r>
            <a:r>
              <a:rPr kumimoji="0" lang="uk-UA" altLang="zh-CN" sz="3200" b="1" dirty="0">
                <a:solidFill>
                  <a:srgbClr val="FFFFFF"/>
                </a:solidFill>
                <a:latin typeface="Arial" charset="0"/>
                <a:ea typeface="ＭＳ Ｐゴシック" charset="0"/>
              </a:rPr>
              <a:t>'</a:t>
            </a:r>
            <a:r>
              <a:rPr kumimoji="0" lang="en-US" altLang="zh-CN" sz="3200" b="1" dirty="0">
                <a:solidFill>
                  <a:srgbClr val="FFFFFF"/>
                </a:solidFill>
                <a:latin typeface="Arial" charset="0"/>
                <a:ea typeface="ＭＳ Ｐゴシック" charset="0"/>
              </a:rPr>
              <a:t>s Feasts (Lev. 23) </a:t>
            </a:r>
            <a:endParaRPr kumimoji="0" lang="en-US" sz="3600" b="1" dirty="0">
              <a:solidFill>
                <a:schemeClr val="tx1"/>
              </a:solidFill>
              <a:latin typeface="Impact" charset="0"/>
              <a:ea typeface="SimSun" charset="0"/>
              <a:cs typeface="SimSun" charset="0"/>
            </a:endParaRPr>
          </a:p>
        </p:txBody>
      </p:sp>
      <p:grpSp>
        <p:nvGrpSpPr>
          <p:cNvPr id="346116" name="Group 66"/>
          <p:cNvGrpSpPr>
            <a:grpSpLocks/>
          </p:cNvGrpSpPr>
          <p:nvPr/>
        </p:nvGrpSpPr>
        <p:grpSpPr bwMode="auto">
          <a:xfrm>
            <a:off x="0" y="838200"/>
            <a:ext cx="9144000" cy="6019800"/>
            <a:chOff x="96" y="576"/>
            <a:chExt cx="4274" cy="3840"/>
          </a:xfrm>
        </p:grpSpPr>
        <p:sp>
          <p:nvSpPr>
            <p:cNvPr id="346117" name="Rectangle 35"/>
            <p:cNvSpPr>
              <a:spLocks noChangeArrowheads="1"/>
            </p:cNvSpPr>
            <p:nvPr/>
          </p:nvSpPr>
          <p:spPr bwMode="auto">
            <a:xfrm>
              <a:off x="96" y="576"/>
              <a:ext cx="588"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Date</a:t>
              </a:r>
              <a:endParaRPr lang="en-US" b="1">
                <a:solidFill>
                  <a:srgbClr val="000000"/>
                </a:solidFill>
                <a:latin typeface="Arial Narrow" charset="0"/>
              </a:endParaRPr>
            </a:p>
          </p:txBody>
        </p:sp>
        <p:sp>
          <p:nvSpPr>
            <p:cNvPr id="346118" name="Rectangle 36"/>
            <p:cNvSpPr>
              <a:spLocks noChangeArrowheads="1"/>
            </p:cNvSpPr>
            <p:nvPr/>
          </p:nvSpPr>
          <p:spPr bwMode="auto">
            <a:xfrm>
              <a:off x="684" y="576"/>
              <a:ext cx="5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Length</a:t>
              </a:r>
              <a:endParaRPr lang="en-US" b="1">
                <a:solidFill>
                  <a:srgbClr val="000000"/>
                </a:solidFill>
                <a:latin typeface="Arial Narrow" charset="0"/>
              </a:endParaRPr>
            </a:p>
          </p:txBody>
        </p:sp>
        <p:sp>
          <p:nvSpPr>
            <p:cNvPr id="346119" name="Rectangle 37"/>
            <p:cNvSpPr>
              <a:spLocks noChangeArrowheads="1"/>
            </p:cNvSpPr>
            <p:nvPr/>
          </p:nvSpPr>
          <p:spPr bwMode="auto">
            <a:xfrm>
              <a:off x="1249" y="576"/>
              <a:ext cx="6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Feast</a:t>
              </a:r>
              <a:endParaRPr lang="en-US" b="1">
                <a:solidFill>
                  <a:srgbClr val="000000"/>
                </a:solidFill>
                <a:latin typeface="Arial Narrow" charset="0"/>
              </a:endParaRPr>
            </a:p>
          </p:txBody>
        </p:sp>
        <p:sp>
          <p:nvSpPr>
            <p:cNvPr id="346120" name="Rectangle 38"/>
            <p:cNvSpPr>
              <a:spLocks noChangeArrowheads="1"/>
            </p:cNvSpPr>
            <p:nvPr/>
          </p:nvSpPr>
          <p:spPr bwMode="auto">
            <a:xfrm>
              <a:off x="1914" y="576"/>
              <a:ext cx="1226"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Significance (Past)</a:t>
              </a:r>
              <a:endParaRPr lang="en-US" b="1">
                <a:solidFill>
                  <a:srgbClr val="000000"/>
                </a:solidFill>
                <a:latin typeface="Arial Narrow" charset="0"/>
              </a:endParaRPr>
            </a:p>
          </p:txBody>
        </p:sp>
        <p:sp>
          <p:nvSpPr>
            <p:cNvPr id="346121" name="Rectangle 39"/>
            <p:cNvSpPr>
              <a:spLocks noChangeArrowheads="1"/>
            </p:cNvSpPr>
            <p:nvPr/>
          </p:nvSpPr>
          <p:spPr bwMode="auto">
            <a:xfrm>
              <a:off x="3140" y="576"/>
              <a:ext cx="119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b="1" u="sng">
                  <a:solidFill>
                    <a:srgbClr val="000000"/>
                  </a:solidFill>
                  <a:latin typeface="Arial Narrow" charset="0"/>
                </a:rPr>
                <a:t>Typology (Future)</a:t>
              </a:r>
              <a:endParaRPr lang="en-US" b="1">
                <a:solidFill>
                  <a:srgbClr val="000000"/>
                </a:solidFill>
                <a:latin typeface="Arial Narrow" charset="0"/>
              </a:endParaRPr>
            </a:p>
          </p:txBody>
        </p:sp>
        <p:sp>
          <p:nvSpPr>
            <p:cNvPr id="346122" name="Rectangle 41"/>
            <p:cNvSpPr>
              <a:spLocks noChangeArrowheads="1"/>
            </p:cNvSpPr>
            <p:nvPr/>
          </p:nvSpPr>
          <p:spPr bwMode="auto">
            <a:xfrm>
              <a:off x="96" y="1113"/>
              <a:ext cx="422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tabLst>
                  <a:tab pos="3886200" algn="l"/>
                  <a:tab pos="4800600" algn="l"/>
                  <a:tab pos="5600700" algn="l"/>
                </a:tabLst>
              </a:pPr>
              <a:r>
                <a:rPr lang="en-US" sz="1800" b="1">
                  <a:solidFill>
                    <a:srgbClr val="000000"/>
                  </a:solidFill>
                  <a:latin typeface="Arial Narrow" charset="0"/>
                </a:rPr>
                <a:t>The following days are not commanded in Scripture and </a:t>
              </a:r>
              <a:br>
                <a:rPr lang="en-US" sz="1800" b="1">
                  <a:solidFill>
                    <a:srgbClr val="000000"/>
                  </a:solidFill>
                  <a:latin typeface="Arial Narrow" charset="0"/>
                </a:rPr>
              </a:br>
              <a:r>
                <a:rPr lang="en-US" sz="1800" b="1">
                  <a:solidFill>
                    <a:srgbClr val="000000"/>
                  </a:solidFill>
                  <a:latin typeface="Arial Narrow" charset="0"/>
                </a:rPr>
                <a:t>probably have no eschatological significance:</a:t>
              </a:r>
            </a:p>
          </p:txBody>
        </p:sp>
        <p:sp>
          <p:nvSpPr>
            <p:cNvPr id="346123" name="Rectangle 42"/>
            <p:cNvSpPr>
              <a:spLocks noChangeArrowheads="1"/>
            </p:cNvSpPr>
            <p:nvPr/>
          </p:nvSpPr>
          <p:spPr bwMode="auto">
            <a:xfrm>
              <a:off x="96" y="1631"/>
              <a:ext cx="588"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5-9</a:t>
              </a:r>
            </a:p>
            <a:p>
              <a:pPr algn="ctr" eaLnBrk="0" hangingPunct="0">
                <a:tabLst>
                  <a:tab pos="3886200" algn="l"/>
                  <a:tab pos="4800600" algn="l"/>
                  <a:tab pos="5600700" algn="l"/>
                </a:tabLst>
              </a:pPr>
              <a:r>
                <a:rPr lang="en-US" sz="2000" b="1">
                  <a:solidFill>
                    <a:srgbClr val="000000"/>
                  </a:solidFill>
                  <a:latin typeface="Arial Narrow" charset="0"/>
                </a:rPr>
                <a:t>(Ab)</a:t>
              </a:r>
            </a:p>
          </p:txBody>
        </p:sp>
        <p:sp>
          <p:nvSpPr>
            <p:cNvPr id="346124" name="Rectangle 43"/>
            <p:cNvSpPr>
              <a:spLocks noChangeArrowheads="1"/>
            </p:cNvSpPr>
            <p:nvPr/>
          </p:nvSpPr>
          <p:spPr bwMode="auto">
            <a:xfrm>
              <a:off x="684" y="1631"/>
              <a:ext cx="5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a:t>
              </a:r>
            </a:p>
            <a:p>
              <a:pPr algn="ctr" eaLnBrk="0" hangingPunct="0">
                <a:tabLst>
                  <a:tab pos="3886200" algn="l"/>
                  <a:tab pos="4800600" algn="l"/>
                  <a:tab pos="5600700" algn="l"/>
                </a:tabLst>
              </a:pPr>
              <a:r>
                <a:rPr lang="en-US" sz="1800" b="1">
                  <a:solidFill>
                    <a:srgbClr val="000000"/>
                  </a:solidFill>
                  <a:latin typeface="Arial Narrow" charset="0"/>
                </a:rPr>
                <a:t>(Read Lam.)</a:t>
              </a:r>
            </a:p>
          </p:txBody>
        </p:sp>
        <p:sp>
          <p:nvSpPr>
            <p:cNvPr id="346125" name="Rectangle 44"/>
            <p:cNvSpPr>
              <a:spLocks noChangeArrowheads="1"/>
            </p:cNvSpPr>
            <p:nvPr/>
          </p:nvSpPr>
          <p:spPr bwMode="auto">
            <a:xfrm>
              <a:off x="1249" y="1631"/>
              <a:ext cx="6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dirty="0">
                  <a:solidFill>
                    <a:srgbClr val="000000"/>
                  </a:solidFill>
                  <a:latin typeface="Arial Narrow" charset="0"/>
                </a:rPr>
                <a:t>9th of </a:t>
              </a:r>
              <a:r>
                <a:rPr lang="en-US" sz="1800" b="1" dirty="0" err="1">
                  <a:solidFill>
                    <a:srgbClr val="000000"/>
                  </a:solidFill>
                  <a:latin typeface="Arial Narrow" charset="0"/>
                </a:rPr>
                <a:t>Ab</a:t>
              </a:r>
              <a:r>
                <a:rPr lang="en-US" sz="1800" b="1" dirty="0">
                  <a:solidFill>
                    <a:srgbClr val="000000"/>
                  </a:solidFill>
                  <a:latin typeface="Arial Narrow" charset="0"/>
                </a:rPr>
                <a:t> </a:t>
              </a:r>
            </a:p>
            <a:p>
              <a:pPr algn="ctr" eaLnBrk="0" hangingPunct="0">
                <a:tabLst>
                  <a:tab pos="3886200" algn="l"/>
                  <a:tab pos="4800600" algn="l"/>
                  <a:tab pos="5600700" algn="l"/>
                </a:tabLst>
              </a:pPr>
              <a:r>
                <a:rPr lang="en-US" sz="1800" b="1" dirty="0">
                  <a:solidFill>
                    <a:srgbClr val="000000"/>
                  </a:solidFill>
                  <a:latin typeface="Arial Narrow" charset="0"/>
                </a:rPr>
                <a:t>(</a:t>
              </a:r>
              <a:r>
                <a:rPr lang="en-US" sz="1800" b="1" dirty="0" err="1">
                  <a:solidFill>
                    <a:srgbClr val="000000"/>
                  </a:solidFill>
                  <a:latin typeface="Arial Narrow" charset="0"/>
                </a:rPr>
                <a:t>Tish</a:t>
              </a:r>
              <a:r>
                <a:rPr lang="uk-UA" altLang="ja-JP" sz="1800" b="1" dirty="0">
                  <a:solidFill>
                    <a:srgbClr val="000000"/>
                  </a:solidFill>
                  <a:latin typeface="Arial Narrow" charset="0"/>
                </a:rPr>
                <a:t>'</a:t>
              </a:r>
              <a:r>
                <a:rPr lang="en-US" sz="1800" b="1" dirty="0">
                  <a:solidFill>
                    <a:srgbClr val="000000"/>
                  </a:solidFill>
                  <a:latin typeface="Arial Narrow" charset="0"/>
                </a:rPr>
                <a:t>ah be</a:t>
              </a:r>
              <a:r>
                <a:rPr lang="uk-UA" altLang="ja-JP" sz="1800" b="1" dirty="0">
                  <a:solidFill>
                    <a:srgbClr val="000000"/>
                  </a:solidFill>
                  <a:latin typeface="Arial Narrow" charset="0"/>
                </a:rPr>
                <a:t>'</a:t>
              </a:r>
              <a:r>
                <a:rPr lang="en-US" sz="1800" b="1" dirty="0" err="1">
                  <a:solidFill>
                    <a:srgbClr val="000000"/>
                  </a:solidFill>
                  <a:latin typeface="Arial Narrow" charset="0"/>
                </a:rPr>
                <a:t>ab</a:t>
              </a:r>
              <a:r>
                <a:rPr lang="en-US" sz="1800" b="1" dirty="0">
                  <a:solidFill>
                    <a:srgbClr val="000000"/>
                  </a:solidFill>
                  <a:latin typeface="Arial Narrow" charset="0"/>
                </a:rPr>
                <a:t>)</a:t>
              </a:r>
            </a:p>
          </p:txBody>
        </p:sp>
        <p:sp>
          <p:nvSpPr>
            <p:cNvPr id="346126" name="Rectangle 45"/>
            <p:cNvSpPr>
              <a:spLocks noChangeArrowheads="1"/>
            </p:cNvSpPr>
            <p:nvPr/>
          </p:nvSpPr>
          <p:spPr bwMode="auto">
            <a:xfrm>
              <a:off x="1914" y="1631"/>
              <a:ext cx="1226"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Destructions of Jerusalem:</a:t>
              </a:r>
            </a:p>
            <a:p>
              <a:pPr algn="ctr" eaLnBrk="0" hangingPunct="0">
                <a:tabLst>
                  <a:tab pos="3886200" algn="l"/>
                  <a:tab pos="4800600" algn="l"/>
                  <a:tab pos="5600700" algn="l"/>
                </a:tabLst>
              </a:pPr>
              <a:r>
                <a:rPr lang="en-US" sz="1800" b="1">
                  <a:solidFill>
                    <a:srgbClr val="000000"/>
                  </a:solidFill>
                  <a:latin typeface="Arial Narrow" charset="0"/>
                </a:rPr>
                <a:t>  586 BC &amp; AD 70</a:t>
              </a:r>
            </a:p>
          </p:txBody>
        </p:sp>
        <p:sp>
          <p:nvSpPr>
            <p:cNvPr id="346127" name="Rectangle 48"/>
            <p:cNvSpPr>
              <a:spLocks noChangeArrowheads="1"/>
            </p:cNvSpPr>
            <p:nvPr/>
          </p:nvSpPr>
          <p:spPr bwMode="auto">
            <a:xfrm>
              <a:off x="96" y="2407"/>
              <a:ext cx="588"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9-25</a:t>
              </a:r>
            </a:p>
            <a:p>
              <a:pPr algn="ctr" eaLnBrk="0" hangingPunct="0">
                <a:tabLst>
                  <a:tab pos="3886200" algn="l"/>
                  <a:tab pos="4800600" algn="l"/>
                  <a:tab pos="5600700" algn="l"/>
                </a:tabLst>
              </a:pPr>
              <a:r>
                <a:rPr lang="en-US" sz="2000" b="1">
                  <a:solidFill>
                    <a:srgbClr val="000000"/>
                  </a:solidFill>
                  <a:latin typeface="Arial Narrow" charset="0"/>
                </a:rPr>
                <a:t>(Kislev)</a:t>
              </a:r>
            </a:p>
          </p:txBody>
        </p:sp>
        <p:sp>
          <p:nvSpPr>
            <p:cNvPr id="346128" name="Rectangle 49"/>
            <p:cNvSpPr>
              <a:spLocks noChangeArrowheads="1"/>
            </p:cNvSpPr>
            <p:nvPr/>
          </p:nvSpPr>
          <p:spPr bwMode="auto">
            <a:xfrm>
              <a:off x="684" y="2407"/>
              <a:ext cx="5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1 day </a:t>
              </a:r>
            </a:p>
            <a:p>
              <a:pPr algn="ctr" eaLnBrk="0" hangingPunct="0">
                <a:tabLst>
                  <a:tab pos="3886200" algn="l"/>
                  <a:tab pos="4800600" algn="l"/>
                  <a:tab pos="5600700" algn="l"/>
                </a:tabLst>
              </a:pPr>
              <a:r>
                <a:rPr lang="en-US" sz="1800" b="1">
                  <a:solidFill>
                    <a:srgbClr val="000000"/>
                  </a:solidFill>
                  <a:latin typeface="Arial Narrow" charset="0"/>
                </a:rPr>
                <a:t>+ 7 more days of candle lighting</a:t>
              </a:r>
            </a:p>
          </p:txBody>
        </p:sp>
        <p:sp>
          <p:nvSpPr>
            <p:cNvPr id="346129" name="Rectangle 50"/>
            <p:cNvSpPr>
              <a:spLocks noChangeArrowheads="1"/>
            </p:cNvSpPr>
            <p:nvPr/>
          </p:nvSpPr>
          <p:spPr bwMode="auto">
            <a:xfrm>
              <a:off x="1249" y="2407"/>
              <a:ext cx="6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Hanukkah</a:t>
              </a:r>
            </a:p>
            <a:p>
              <a:pPr algn="ctr" eaLnBrk="0" hangingPunct="0">
                <a:tabLst>
                  <a:tab pos="3886200" algn="l"/>
                  <a:tab pos="4800600" algn="l"/>
                  <a:tab pos="5600700" algn="l"/>
                </a:tabLst>
              </a:pPr>
              <a:r>
                <a:rPr lang="en-US" sz="1800" b="1">
                  <a:solidFill>
                    <a:srgbClr val="000000"/>
                  </a:solidFill>
                  <a:latin typeface="Arial Narrow" charset="0"/>
                </a:rPr>
                <a:t>(Dedication)</a:t>
              </a:r>
            </a:p>
            <a:p>
              <a:pPr algn="ctr" eaLnBrk="0" hangingPunct="0">
                <a:tabLst>
                  <a:tab pos="3886200" algn="l"/>
                  <a:tab pos="4800600" algn="l"/>
                  <a:tab pos="5600700" algn="l"/>
                </a:tabLst>
              </a:pPr>
              <a:r>
                <a:rPr lang="en-US" sz="1800" b="1">
                  <a:solidFill>
                    <a:srgbClr val="000000"/>
                  </a:solidFill>
                  <a:latin typeface="Arial Narrow" charset="0"/>
                </a:rPr>
                <a:t> (Lights)</a:t>
              </a:r>
            </a:p>
            <a:p>
              <a:pPr algn="ctr" eaLnBrk="0" hangingPunct="0">
                <a:tabLst>
                  <a:tab pos="3886200" algn="l"/>
                  <a:tab pos="4800600" algn="l"/>
                  <a:tab pos="5600700" algn="l"/>
                </a:tabLst>
              </a:pPr>
              <a:r>
                <a:rPr lang="en-US" sz="1800" b="1">
                  <a:solidFill>
                    <a:srgbClr val="000000"/>
                  </a:solidFill>
                  <a:latin typeface="Arial Narrow" charset="0"/>
                </a:rPr>
                <a:t>(Illumination)</a:t>
              </a:r>
            </a:p>
            <a:p>
              <a:pPr algn="ctr" eaLnBrk="0" hangingPunct="0">
                <a:tabLst>
                  <a:tab pos="3886200" algn="l"/>
                  <a:tab pos="4800600" algn="l"/>
                  <a:tab pos="5600700" algn="l"/>
                </a:tabLst>
              </a:pPr>
              <a:r>
                <a:rPr lang="en-US" sz="1800" b="1">
                  <a:solidFill>
                    <a:srgbClr val="000000"/>
                  </a:solidFill>
                  <a:latin typeface="Arial Narrow" charset="0"/>
                </a:rPr>
                <a:t>(Maccabees)</a:t>
              </a:r>
            </a:p>
          </p:txBody>
        </p:sp>
        <p:sp>
          <p:nvSpPr>
            <p:cNvPr id="346130" name="Rectangle 51"/>
            <p:cNvSpPr>
              <a:spLocks noChangeArrowheads="1"/>
            </p:cNvSpPr>
            <p:nvPr/>
          </p:nvSpPr>
          <p:spPr bwMode="auto">
            <a:xfrm>
              <a:off x="1914" y="2407"/>
              <a:ext cx="1226"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Saving of the nation</a:t>
              </a:r>
            </a:p>
            <a:p>
              <a:pPr algn="ctr" eaLnBrk="0" hangingPunct="0">
                <a:tabLst>
                  <a:tab pos="3886200" algn="l"/>
                  <a:tab pos="4800600" algn="l"/>
                  <a:tab pos="5600700" algn="l"/>
                </a:tabLst>
              </a:pPr>
              <a:r>
                <a:rPr lang="en-US" sz="1800" b="1">
                  <a:solidFill>
                    <a:srgbClr val="000000"/>
                  </a:solidFill>
                  <a:latin typeface="Arial Narrow" charset="0"/>
                </a:rPr>
                <a:t>under Judas Maccabeus</a:t>
              </a:r>
            </a:p>
            <a:p>
              <a:pPr algn="ctr" eaLnBrk="0" hangingPunct="0">
                <a:tabLst>
                  <a:tab pos="3886200" algn="l"/>
                  <a:tab pos="4800600" algn="l"/>
                  <a:tab pos="5600700" algn="l"/>
                </a:tabLst>
              </a:pPr>
              <a:r>
                <a:rPr lang="en-US" sz="1800" b="1">
                  <a:solidFill>
                    <a:srgbClr val="000000"/>
                  </a:solidFill>
                  <a:latin typeface="Arial Narrow" charset="0"/>
                </a:rPr>
                <a:t>in 164 BC </a:t>
              </a:r>
            </a:p>
            <a:p>
              <a:pPr algn="ctr" eaLnBrk="0" hangingPunct="0">
                <a:tabLst>
                  <a:tab pos="3886200" algn="l"/>
                  <a:tab pos="4800600" algn="l"/>
                  <a:tab pos="5600700" algn="l"/>
                </a:tabLst>
              </a:pPr>
              <a:r>
                <a:rPr lang="en-US" sz="1800" b="1">
                  <a:solidFill>
                    <a:srgbClr val="000000"/>
                  </a:solidFill>
                  <a:latin typeface="Arial Narrow" charset="0"/>
                </a:rPr>
                <a:t>(cf. John 10:22)</a:t>
              </a:r>
            </a:p>
          </p:txBody>
        </p:sp>
        <p:sp>
          <p:nvSpPr>
            <p:cNvPr id="346131" name="Rectangle 54"/>
            <p:cNvSpPr>
              <a:spLocks noChangeArrowheads="1"/>
            </p:cNvSpPr>
            <p:nvPr/>
          </p:nvSpPr>
          <p:spPr bwMode="auto">
            <a:xfrm>
              <a:off x="96" y="3779"/>
              <a:ext cx="588"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2000" b="1">
                  <a:solidFill>
                    <a:srgbClr val="000000"/>
                  </a:solidFill>
                  <a:latin typeface="Arial Narrow" charset="0"/>
                </a:rPr>
                <a:t>12-14/15 </a:t>
              </a:r>
            </a:p>
            <a:p>
              <a:pPr algn="ctr" eaLnBrk="0" hangingPunct="0">
                <a:tabLst>
                  <a:tab pos="3886200" algn="l"/>
                  <a:tab pos="4800600" algn="l"/>
                  <a:tab pos="5600700" algn="l"/>
                </a:tabLst>
              </a:pPr>
              <a:r>
                <a:rPr lang="en-US" sz="2000" b="1">
                  <a:solidFill>
                    <a:srgbClr val="000000"/>
                  </a:solidFill>
                  <a:latin typeface="Arial Narrow" charset="0"/>
                </a:rPr>
                <a:t>(Adar)</a:t>
              </a:r>
            </a:p>
          </p:txBody>
        </p:sp>
        <p:sp>
          <p:nvSpPr>
            <p:cNvPr id="346132" name="Rectangle 55"/>
            <p:cNvSpPr>
              <a:spLocks noChangeArrowheads="1"/>
            </p:cNvSpPr>
            <p:nvPr/>
          </p:nvSpPr>
          <p:spPr bwMode="auto">
            <a:xfrm>
              <a:off x="684" y="3779"/>
              <a:ext cx="5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2 days</a:t>
              </a:r>
            </a:p>
            <a:p>
              <a:pPr algn="ctr" eaLnBrk="0" hangingPunct="0">
                <a:tabLst>
                  <a:tab pos="3886200" algn="l"/>
                  <a:tab pos="4800600" algn="l"/>
                  <a:tab pos="5600700" algn="l"/>
                </a:tabLst>
              </a:pPr>
              <a:r>
                <a:rPr lang="en-US" sz="1800" b="1">
                  <a:solidFill>
                    <a:srgbClr val="000000"/>
                  </a:solidFill>
                  <a:latin typeface="Arial Narrow" charset="0"/>
                </a:rPr>
                <a:t>(Read Esther)</a:t>
              </a:r>
            </a:p>
          </p:txBody>
        </p:sp>
        <p:sp>
          <p:nvSpPr>
            <p:cNvPr id="346133" name="Rectangle 56"/>
            <p:cNvSpPr>
              <a:spLocks noChangeArrowheads="1"/>
            </p:cNvSpPr>
            <p:nvPr/>
          </p:nvSpPr>
          <p:spPr bwMode="auto">
            <a:xfrm>
              <a:off x="1249" y="3779"/>
              <a:ext cx="6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Purim</a:t>
              </a:r>
            </a:p>
            <a:p>
              <a:pPr algn="ctr" eaLnBrk="0" hangingPunct="0">
                <a:tabLst>
                  <a:tab pos="3886200" algn="l"/>
                  <a:tab pos="4800600" algn="l"/>
                  <a:tab pos="5600700" algn="l"/>
                </a:tabLst>
              </a:pPr>
              <a:r>
                <a:rPr lang="en-US" sz="1800" b="1">
                  <a:solidFill>
                    <a:srgbClr val="000000"/>
                  </a:solidFill>
                  <a:latin typeface="Arial Narrow" charset="0"/>
                </a:rPr>
                <a:t>(Lots)</a:t>
              </a:r>
            </a:p>
          </p:txBody>
        </p:sp>
        <p:sp>
          <p:nvSpPr>
            <p:cNvPr id="346134" name="Rectangle 57"/>
            <p:cNvSpPr>
              <a:spLocks noChangeArrowheads="1"/>
            </p:cNvSpPr>
            <p:nvPr/>
          </p:nvSpPr>
          <p:spPr bwMode="auto">
            <a:xfrm>
              <a:off x="1914" y="3779"/>
              <a:ext cx="1226"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solidFill>
                    <a:srgbClr val="000000"/>
                  </a:solidFill>
                  <a:latin typeface="Arial Narrow" charset="0"/>
                </a:rPr>
                <a:t>Saving of the nation </a:t>
              </a:r>
            </a:p>
            <a:p>
              <a:pPr algn="ctr" eaLnBrk="0" hangingPunct="0">
                <a:tabLst>
                  <a:tab pos="3886200" algn="l"/>
                  <a:tab pos="4800600" algn="l"/>
                  <a:tab pos="5600700" algn="l"/>
                </a:tabLst>
              </a:pPr>
              <a:r>
                <a:rPr lang="en-US" sz="1800" b="1">
                  <a:solidFill>
                    <a:srgbClr val="000000"/>
                  </a:solidFill>
                  <a:latin typeface="Arial Narrow" charset="0"/>
                </a:rPr>
                <a:t>under Esther (9:21)</a:t>
              </a:r>
            </a:p>
          </p:txBody>
        </p:sp>
        <p:grpSp>
          <p:nvGrpSpPr>
            <p:cNvPr id="346135" name="Group 63"/>
            <p:cNvGrpSpPr>
              <a:grpSpLocks/>
            </p:cNvGrpSpPr>
            <p:nvPr/>
          </p:nvGrpSpPr>
          <p:grpSpPr bwMode="auto">
            <a:xfrm>
              <a:off x="3104" y="2407"/>
              <a:ext cx="1266" cy="1372"/>
              <a:chOff x="2672" y="1765"/>
              <a:chExt cx="1112" cy="1323"/>
            </a:xfrm>
          </p:grpSpPr>
          <p:sp>
            <p:nvSpPr>
              <p:cNvPr id="346136" name="Rectangle 52"/>
              <p:cNvSpPr>
                <a:spLocks noChangeArrowheads="1"/>
              </p:cNvSpPr>
              <p:nvPr/>
            </p:nvSpPr>
            <p:spPr bwMode="auto">
              <a:xfrm>
                <a:off x="2704" y="1765"/>
                <a:ext cx="104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i="1" dirty="0">
                    <a:solidFill>
                      <a:srgbClr val="000000"/>
                    </a:solidFill>
                    <a:latin typeface="Arial Narrow" charset="0"/>
                  </a:rPr>
                  <a:t>This Typology column shows that the order of Israel</a:t>
                </a:r>
                <a:r>
                  <a:rPr lang="uk-UA" altLang="ja-JP" sz="1800" b="1" i="1" dirty="0">
                    <a:solidFill>
                      <a:srgbClr val="000000"/>
                    </a:solidFill>
                    <a:latin typeface="Arial Narrow" charset="0"/>
                  </a:rPr>
                  <a:t>'</a:t>
                </a:r>
                <a:r>
                  <a:rPr lang="en-US" sz="1800" b="1" i="1" dirty="0">
                    <a:solidFill>
                      <a:srgbClr val="000000"/>
                    </a:solidFill>
                    <a:latin typeface="Arial Narrow" charset="0"/>
                  </a:rPr>
                  <a:t>s annual feasts prophetically parallels her experience as a nation throughout history!</a:t>
                </a:r>
                <a:endParaRPr lang="en-US" sz="1800" b="1" dirty="0">
                  <a:solidFill>
                    <a:srgbClr val="000000"/>
                  </a:solidFill>
                  <a:latin typeface="Arial Narrow" charset="0"/>
                </a:endParaRPr>
              </a:p>
            </p:txBody>
          </p:sp>
          <p:sp>
            <p:nvSpPr>
              <p:cNvPr id="346137"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algn="r" eaLnBrk="0" hangingPunct="0"/>
                <a:endParaRPr lang="en-US" sz="1400">
                  <a:solidFill>
                    <a:srgbClr val="000000"/>
                  </a:solidFill>
                  <a:latin typeface="Arial Narrow" charset="0"/>
                </a:endParaRPr>
              </a:p>
            </p:txBody>
          </p:sp>
        </p:grpSp>
      </p:grpSp>
    </p:spTree>
    <p:extLst>
      <p:ext uri="{BB962C8B-B14F-4D97-AF65-F5344CB8AC3E}">
        <p14:creationId xmlns:p14="http://schemas.microsoft.com/office/powerpoint/2010/main" val="414038574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en-US" sz="2400" b="1" dirty="0">
                <a:latin typeface="Arial" charset="0"/>
                <a:ea typeface="ＭＳ Ｐゴシック" charset="0"/>
              </a:rPr>
              <a:t>Major Social Concerns in the Mosaic Covenant</a:t>
            </a:r>
            <a:br>
              <a:rPr kumimoji="0" lang="en-US" sz="1600" b="1" dirty="0">
                <a:latin typeface="Arial" charset="0"/>
                <a:ea typeface="ＭＳ Ｐゴシック" charset="0"/>
              </a:rPr>
            </a:br>
            <a:r>
              <a:rPr kumimoji="0" lang="en-US" sz="1800" b="1" i="1" dirty="0">
                <a:latin typeface="Arial" charset="0"/>
                <a:ea typeface="ＭＳ Ｐゴシック" charset="0"/>
              </a:rPr>
              <a:t>The Bible Visual Resource Book</a:t>
            </a:r>
            <a:r>
              <a:rPr kumimoji="0" lang="en-US" sz="1800" b="1" dirty="0">
                <a:latin typeface="Arial" charset="0"/>
                <a:ea typeface="ＭＳ Ｐゴシック" charset="0"/>
              </a:rPr>
              <a:t>, 39</a:t>
            </a:r>
          </a:p>
        </p:txBody>
      </p:sp>
      <p:grpSp>
        <p:nvGrpSpPr>
          <p:cNvPr id="370692" name="Group 4"/>
          <p:cNvGrpSpPr>
            <a:grpSpLocks/>
          </p:cNvGrpSpPr>
          <p:nvPr/>
        </p:nvGrpSpPr>
        <p:grpSpPr bwMode="auto">
          <a:xfrm>
            <a:off x="-109538" y="1143000"/>
            <a:ext cx="9253539" cy="5715000"/>
            <a:chOff x="-69" y="962"/>
            <a:chExt cx="5829" cy="1707"/>
          </a:xfrm>
        </p:grpSpPr>
        <p:grpSp>
          <p:nvGrpSpPr>
            <p:cNvPr id="370693" name="Group 5"/>
            <p:cNvGrpSpPr>
              <a:grpSpLocks/>
            </p:cNvGrpSpPr>
            <p:nvPr/>
          </p:nvGrpSpPr>
          <p:grpSpPr bwMode="auto">
            <a:xfrm>
              <a:off x="-69" y="962"/>
              <a:ext cx="2949" cy="383"/>
              <a:chOff x="-50" y="0"/>
              <a:chExt cx="1984" cy="748"/>
            </a:xfrm>
          </p:grpSpPr>
          <p:sp>
            <p:nvSpPr>
              <p:cNvPr id="370715" name="Rectangle 6"/>
              <p:cNvSpPr>
                <a:spLocks noChangeArrowheads="1"/>
              </p:cNvSpPr>
              <p:nvPr/>
            </p:nvSpPr>
            <p:spPr bwMode="auto">
              <a:xfrm>
                <a:off x="-50" y="0"/>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Personhood</a:t>
                </a:r>
              </a:p>
              <a:p>
                <a:r>
                  <a:rPr lang="en-US" sz="1800" b="1" dirty="0">
                    <a:solidFill>
                      <a:srgbClr val="000000"/>
                    </a:solidFill>
                    <a:latin typeface="Arial" charset="0"/>
                    <a:cs typeface="Arial" charset="0"/>
                  </a:rPr>
                  <a:t>Everyone</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person is to be secure </a:t>
                </a:r>
              </a:p>
              <a:p>
                <a:r>
                  <a:rPr lang="en-US" sz="1800" b="1" dirty="0">
                    <a:solidFill>
                      <a:srgbClr val="000000"/>
                    </a:solidFill>
                    <a:latin typeface="Arial" charset="0"/>
                    <a:cs typeface="Arial" charset="0"/>
                  </a:rPr>
                  <a:t>(Exod. 20:13; 21:16-21, 26-31; Lev. 19:14; Deut. 5:17; 24:7; 27:18).</a:t>
                </a: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a:solidFill>
                      <a:srgbClr val="000000"/>
                    </a:solidFill>
                    <a:latin typeface="Arial" charset="0"/>
                    <a:cs typeface="Arial" charset="0"/>
                  </a:rPr>
                  <a:t>Fruit of the Ground</a:t>
                </a:r>
              </a:p>
              <a:p>
                <a:pPr eaLnBrk="0" hangingPunct="0"/>
                <a:r>
                  <a:rPr lang="en-US" sz="1800" b="1">
                    <a:solidFill>
                      <a:srgbClr val="000000"/>
                    </a:solidFill>
                    <a:latin typeface="Arial" charset="0"/>
                    <a:cs typeface="Arial" charset="0"/>
                  </a:rPr>
                  <a:t>Everyone is to share the fruit of the ground (Exod. 23:10-11; Lev. 19:9-10; 23:22; 25:3-55; Deut. 14:28-29; 24:19-21).</a:t>
                </a:r>
                <a:endParaRPr lang="en-US" sz="1800" b="1">
                  <a:solidFill>
                    <a:srgbClr val="000000"/>
                  </a:solidFill>
                  <a:latin typeface="Arial" charset="0"/>
                  <a:cs typeface="Times New Roman"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5" name="Group 11"/>
            <p:cNvGrpSpPr>
              <a:grpSpLocks/>
            </p:cNvGrpSpPr>
            <p:nvPr/>
          </p:nvGrpSpPr>
          <p:grpSpPr bwMode="auto">
            <a:xfrm>
              <a:off x="6" y="1345"/>
              <a:ext cx="2874" cy="441"/>
              <a:chOff x="0" y="748"/>
              <a:chExt cx="1934" cy="863"/>
            </a:xfrm>
          </p:grpSpPr>
          <p:sp>
            <p:nvSpPr>
              <p:cNvPr id="370711" name="Rectangle 12"/>
              <p:cNvSpPr>
                <a:spLocks noChangeArrowheads="1"/>
              </p:cNvSpPr>
              <p:nvPr/>
            </p:nvSpPr>
            <p:spPr bwMode="auto">
              <a:xfrm>
                <a:off x="42"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False Accusation</a:t>
                </a:r>
              </a:p>
              <a:p>
                <a:pPr eaLnBrk="0" hangingPunct="0"/>
                <a:r>
                  <a:rPr lang="en-US" sz="1800" b="1" dirty="0">
                    <a:solidFill>
                      <a:srgbClr val="000000"/>
                    </a:solidFill>
                    <a:latin typeface="Arial" charset="0"/>
                    <a:cs typeface="Arial" charset="0"/>
                  </a:rPr>
                  <a:t>Everyone is to be secure against slander &amp; false accusation </a:t>
                </a:r>
              </a:p>
              <a:p>
                <a:pPr eaLnBrk="0" hangingPunct="0"/>
                <a:r>
                  <a:rPr lang="en-US" sz="1800" b="1" dirty="0">
                    <a:solidFill>
                      <a:srgbClr val="000000"/>
                    </a:solidFill>
                    <a:latin typeface="Arial" charset="0"/>
                    <a:cs typeface="Arial" charset="0"/>
                  </a:rPr>
                  <a:t>(Exod. 20:16; 23:1-3; Lev. 19:16; Deut. 5:20; 19:15-21).</a:t>
                </a: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Rest on Sabbath</a:t>
                </a:r>
              </a:p>
              <a:p>
                <a:pPr eaLnBrk="0" hangingPunct="0"/>
                <a:r>
                  <a:rPr lang="en-US" sz="1800" b="1" dirty="0">
                    <a:solidFill>
                      <a:srgbClr val="000000"/>
                    </a:solidFill>
                    <a:latin typeface="Arial" charset="0"/>
                    <a:cs typeface="Arial" charset="0"/>
                  </a:rPr>
                  <a:t>Everyone, down to the humblest servant &amp; the resident alien, is to share in the weekly rest of God</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Sabbath</a:t>
                </a:r>
              </a:p>
              <a:p>
                <a:pPr eaLnBrk="0" hangingPunct="0"/>
                <a:r>
                  <a:rPr lang="en-US" sz="1800" b="1" dirty="0">
                    <a:solidFill>
                      <a:srgbClr val="000000"/>
                    </a:solidFill>
                    <a:latin typeface="Arial" charset="0"/>
                    <a:cs typeface="Arial" charset="0"/>
                  </a:rPr>
                  <a:t>(Exod. 20:8-11; 23:12; Deut. 5:12-15).</a:t>
                </a:r>
                <a:endParaRPr lang="en-US" sz="1800" b="1" dirty="0">
                  <a:solidFill>
                    <a:srgbClr val="000000"/>
                  </a:solidFill>
                  <a:latin typeface="Arial" charset="0"/>
                  <a:cs typeface="Times New Roman"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7" name="Group 17"/>
            <p:cNvGrpSpPr>
              <a:grpSpLocks/>
            </p:cNvGrpSpPr>
            <p:nvPr/>
          </p:nvGrpSpPr>
          <p:grpSpPr bwMode="auto">
            <a:xfrm>
              <a:off x="6" y="1786"/>
              <a:ext cx="2874" cy="442"/>
              <a:chOff x="0" y="1611"/>
              <a:chExt cx="1934" cy="863"/>
            </a:xfrm>
          </p:grpSpPr>
          <p:sp>
            <p:nvSpPr>
              <p:cNvPr id="370707" name="Rectangle 18"/>
              <p:cNvSpPr>
                <a:spLocks noChangeArrowheads="1"/>
              </p:cNvSpPr>
              <p:nvPr/>
            </p:nvSpPr>
            <p:spPr bwMode="auto">
              <a:xfrm>
                <a:off x="86"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Woman</a:t>
                </a:r>
              </a:p>
              <a:p>
                <a:pPr eaLnBrk="0" hangingPunct="0"/>
                <a:r>
                  <a:rPr lang="en-US" sz="1800" b="1" dirty="0">
                    <a:solidFill>
                      <a:srgbClr val="000000"/>
                    </a:solidFill>
                    <a:latin typeface="Arial" charset="0"/>
                    <a:cs typeface="Arial" charset="0"/>
                  </a:rPr>
                  <a:t>No woman is to be taken advantage of within her subordinate status in society</a:t>
                </a:r>
              </a:p>
              <a:p>
                <a:pPr eaLnBrk="0" hangingPunct="0"/>
                <a:r>
                  <a:rPr lang="en-US" sz="1800" b="1" dirty="0">
                    <a:solidFill>
                      <a:srgbClr val="000000"/>
                    </a:solidFill>
                    <a:latin typeface="Arial" charset="0"/>
                    <a:cs typeface="Arial" charset="0"/>
                  </a:rPr>
                  <a:t>(Exod. 21:7-11, 20, 26-32; 22:16-17; Deut. 21:10-14; 22:13-30; 24:1-5).</a:t>
                </a:r>
                <a:endParaRPr lang="en-US" sz="1800" b="1" dirty="0">
                  <a:solidFill>
                    <a:srgbClr val="000000"/>
                  </a:solidFill>
                  <a:latin typeface="Arial" charset="0"/>
                  <a:cs typeface="Times New Roman"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Marriage</a:t>
                </a:r>
              </a:p>
              <a:p>
                <a:pPr eaLnBrk="0" hangingPunct="0"/>
                <a:r>
                  <a:rPr lang="en-US" sz="1800" b="1" dirty="0">
                    <a:solidFill>
                      <a:srgbClr val="000000"/>
                    </a:solidFill>
                    <a:latin typeface="Arial" charset="0"/>
                    <a:cs typeface="Arial" charset="0"/>
                  </a:rPr>
                  <a:t>The marriage relationship is to be kept pure (Exod. 20:14; Lev. 18:6-23; 20:10-21; Deut. 5:18, 22:13-30).</a:t>
                </a: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Punishment</a:t>
                </a:r>
              </a:p>
              <a:p>
                <a:pPr eaLnBrk="0" hangingPunct="0"/>
                <a:r>
                  <a:rPr lang="en-US" sz="1800" b="1" dirty="0">
                    <a:solidFill>
                      <a:srgbClr val="000000"/>
                    </a:solidFill>
                    <a:latin typeface="Arial" charset="0"/>
                    <a:cs typeface="Arial" charset="0"/>
                  </a:rPr>
                  <a:t>Punishment for wrongdoing shall not be excessive so that the culprit is dehumanized (Deut. 25:1-5).</a:t>
                </a:r>
                <a:endParaRPr lang="en-US" sz="1800" b="1" dirty="0">
                  <a:solidFill>
                    <a:srgbClr val="000000"/>
                  </a:solidFill>
                  <a:latin typeface="Arial" charset="0"/>
                  <a:cs typeface="Times New Roman"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Exploitation</a:t>
                </a:r>
              </a:p>
              <a:p>
                <a:r>
                  <a:rPr lang="en-US" sz="1800" b="1" dirty="0">
                    <a:solidFill>
                      <a:srgbClr val="000000"/>
                    </a:solidFill>
                    <a:latin typeface="Arial" charset="0"/>
                    <a:cs typeface="Arial" charset="0"/>
                  </a:rPr>
                  <a:t>No one—disabled, poor or powerless—can be oppressed or exploited (Exod. 22:21-27; Lev. 19:14,33-34; 25:35-36; Deut. 23:19; 24:6,12-15,17; 27:18).</a:t>
                </a: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spTree>
    <p:extLst>
      <p:ext uri="{BB962C8B-B14F-4D97-AF65-F5344CB8AC3E}">
        <p14:creationId xmlns:p14="http://schemas.microsoft.com/office/powerpoint/2010/main" val="373721676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Dignity</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dignity &amp; right to be God</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freedman &amp; servant are to be honored &amp; safeguarded </a:t>
                  </a:r>
                </a:p>
                <a:p>
                  <a:pPr eaLnBrk="0" hangingPunct="0"/>
                  <a:r>
                    <a:rPr lang="en-US" sz="2000" b="1" dirty="0">
                      <a:solidFill>
                        <a:srgbClr val="000000"/>
                      </a:solidFill>
                      <a:latin typeface="Arial Narrow" charset="0"/>
                      <a:cs typeface="Times New Roman" charset="0"/>
                    </a:rPr>
                    <a:t>(Exod. 21:2,5-6; Lev. 25; Deut. 15:12-18).</a:t>
                  </a: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Fair Trial</a:t>
                  </a:r>
                </a:p>
                <a:p>
                  <a:pPr eaLnBrk="0" hangingPunct="0"/>
                  <a:r>
                    <a:rPr lang="en-US" sz="2000" b="1" dirty="0">
                      <a:solidFill>
                        <a:srgbClr val="000000"/>
                      </a:solidFill>
                      <a:latin typeface="Arial Narrow" charset="0"/>
                      <a:cs typeface="Times New Roman" charset="0"/>
                    </a:rPr>
                    <a:t>Everyone is to have free access to the courts &amp; is to be afforded a fair trial </a:t>
                  </a:r>
                </a:p>
                <a:p>
                  <a:pPr eaLnBrk="0" hangingPunct="0"/>
                  <a:r>
                    <a:rPr lang="en-US" sz="2000" b="1" dirty="0">
                      <a:solidFill>
                        <a:srgbClr val="000000"/>
                      </a:solidFill>
                      <a:latin typeface="Arial Narrow" charset="0"/>
                      <a:cs typeface="Times New Roman" charset="0"/>
                    </a:rPr>
                    <a:t>(Ex. 23:6,8; Lev 19:15; Deut. 1:17; 10:17-18; 16:18-20; 17:8-13; 19:15-21).</a:t>
                  </a: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Inheritance</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inheritance in the promised land is to be secure </a:t>
                  </a:r>
                </a:p>
                <a:p>
                  <a:pPr eaLnBrk="0" hangingPunct="0"/>
                  <a:r>
                    <a:rPr lang="en-US" sz="2000" b="1" dirty="0">
                      <a:solidFill>
                        <a:srgbClr val="000000"/>
                      </a:solidFill>
                      <a:latin typeface="Arial Narrow" charset="0"/>
                      <a:cs typeface="Times New Roman" charset="0"/>
                    </a:rPr>
                    <a:t>(Lev. 25; Num. 27:5-7; 36:1-9; Deut. 25:5-10).</a:t>
                  </a: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Social Order</a:t>
                  </a:r>
                </a:p>
                <a:p>
                  <a:pPr eaLnBrk="0" hangingPunct="0"/>
                  <a:r>
                    <a:rPr lang="en-US" sz="2000" b="1" dirty="0">
                      <a:solidFill>
                        <a:srgbClr val="000000"/>
                      </a:solidFill>
                      <a:latin typeface="Arial Narrow" charset="0"/>
                      <a:cs typeface="Times New Roman" charset="0"/>
                    </a:rPr>
                    <a:t>Every person</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God-given place in the social order is to be honored</a:t>
                  </a:r>
                </a:p>
                <a:p>
                  <a:pPr eaLnBrk="0" hangingPunct="0"/>
                  <a:r>
                    <a:rPr lang="en-US" sz="2000" b="1" dirty="0">
                      <a:solidFill>
                        <a:srgbClr val="000000"/>
                      </a:solidFill>
                      <a:latin typeface="Arial Narrow" charset="0"/>
                      <a:cs typeface="Times New Roman" charset="0"/>
                    </a:rPr>
                    <a:t>Exod. 20:12; 21:15,17; 22:28; 19:3, 32; 20:9; Deut. 5:16; 17:8-13; 21:15-21; 27:16).</a:t>
                  </a: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Property</a:t>
                  </a:r>
                </a:p>
                <a:p>
                  <a:pPr eaLnBrk="0" hangingPunct="0"/>
                  <a:r>
                    <a:rPr lang="en-US" sz="2000" b="1" dirty="0">
                      <a:solidFill>
                        <a:srgbClr val="000000"/>
                      </a:solidFill>
                      <a:latin typeface="Arial Narrow" charset="0"/>
                      <a:cs typeface="Times New Roman" charset="0"/>
                    </a:rPr>
                    <a:t>Everyone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property is to be secure </a:t>
                  </a:r>
                </a:p>
                <a:p>
                  <a:pPr eaLnBrk="0" hangingPunct="0"/>
                  <a:r>
                    <a:rPr lang="en-US" sz="2000" b="1" dirty="0">
                      <a:solidFill>
                        <a:srgbClr val="000000"/>
                      </a:solidFill>
                      <a:latin typeface="Arial Narrow" charset="0"/>
                      <a:cs typeface="Times New Roman" charset="0"/>
                    </a:rPr>
                    <a:t>(Exod. 20:15; 21:33-36; 22:1-15; 23:4-5; Lev. 19:35-36; Deut. 5:19; 22:1-4; 25:13-15).</a:t>
                  </a: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Law</a:t>
                  </a:r>
                </a:p>
                <a:p>
                  <a:pPr eaLnBrk="0" hangingPunct="0"/>
                  <a:r>
                    <a:rPr lang="en-US" sz="2000" b="1" dirty="0">
                      <a:solidFill>
                        <a:srgbClr val="000000"/>
                      </a:solidFill>
                      <a:latin typeface="Arial Narrow" charset="0"/>
                      <a:cs typeface="Times New Roman" charset="0"/>
                    </a:rPr>
                    <a:t>No one is above the law, not even the king</a:t>
                  </a:r>
                </a:p>
                <a:p>
                  <a:pPr eaLnBrk="0" hangingPunct="0"/>
                  <a:r>
                    <a:rPr lang="en-US" sz="2000" b="1" dirty="0">
                      <a:solidFill>
                        <a:srgbClr val="000000"/>
                      </a:solidFill>
                      <a:latin typeface="Arial Narrow" charset="0"/>
                      <a:cs typeface="Times New Roman" charset="0"/>
                    </a:rPr>
                    <a:t>(Deut. 17:18-20).</a:t>
                  </a: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Fruit of labor</a:t>
                  </a:r>
                </a:p>
                <a:p>
                  <a:pPr eaLnBrk="0" hangingPunct="0"/>
                  <a:r>
                    <a:rPr lang="en-US" sz="2000" b="1" dirty="0">
                      <a:solidFill>
                        <a:srgbClr val="000000"/>
                      </a:solidFill>
                      <a:latin typeface="Arial Narrow" charset="0"/>
                      <a:cs typeface="Times New Roman" charset="0"/>
                    </a:rPr>
                    <a:t>Everyone is to receive the fruit of his labors</a:t>
                  </a:r>
                </a:p>
                <a:p>
                  <a:pPr eaLnBrk="0" hangingPunct="0"/>
                  <a:r>
                    <a:rPr lang="en-US" sz="2000" b="1" dirty="0">
                      <a:solidFill>
                        <a:srgbClr val="000000"/>
                      </a:solidFill>
                      <a:latin typeface="Arial Narrow" charset="0"/>
                      <a:cs typeface="Times New Roman" charset="0"/>
                    </a:rPr>
                    <a:t>(Lev. 19:13; Deut. 24:14; 25:4).</a:t>
                  </a: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Animals</a:t>
                  </a:r>
                </a:p>
                <a:p>
                  <a:pPr eaLnBrk="0" hangingPunct="0"/>
                  <a:r>
                    <a:rPr lang="en-US" sz="2000" b="1">
                      <a:solidFill>
                        <a:srgbClr val="000000"/>
                      </a:solidFill>
                      <a:latin typeface="Arial Narrow" charset="0"/>
                      <a:cs typeface="Times New Roman" charset="0"/>
                    </a:rPr>
                    <a:t>Concern for the welfare of other creatures extends to the animal world (Exod. 23:5,11; Lev. 25:7; Deut. 22:4-7; 25:4).</a:t>
                  </a: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en-US" sz="2400" b="1" dirty="0">
                <a:solidFill>
                  <a:srgbClr val="FFFFFF"/>
                </a:solidFill>
                <a:latin typeface="Arial" charset="0"/>
                <a:ea typeface="ＭＳ Ｐゴシック" charset="0"/>
              </a:rPr>
              <a:t>Major Social Concerns in the Mosaic Covenant</a:t>
            </a:r>
            <a:br>
              <a:rPr kumimoji="0" lang="en-US" sz="1600" b="1" dirty="0">
                <a:solidFill>
                  <a:srgbClr val="FFFFFF"/>
                </a:solidFill>
                <a:latin typeface="Arial" charset="0"/>
                <a:ea typeface="ＭＳ Ｐゴシック" charset="0"/>
              </a:rPr>
            </a:br>
            <a:r>
              <a:rPr kumimoji="0" lang="en-US" sz="1800" b="1" i="1" dirty="0">
                <a:solidFill>
                  <a:srgbClr val="FFFFFF"/>
                </a:solidFill>
                <a:latin typeface="Arial" charset="0"/>
                <a:ea typeface="ＭＳ Ｐゴシック" charset="0"/>
              </a:rPr>
              <a:t>The Bible Visual Resource Book</a:t>
            </a:r>
            <a:r>
              <a:rPr kumimoji="0" lang="en-US" sz="1800" b="1" dirty="0">
                <a:solidFill>
                  <a:srgbClr val="FFFFFF"/>
                </a:solidFill>
                <a:latin typeface="Arial" charset="0"/>
                <a:ea typeface="ＭＳ Ｐゴシック" charset="0"/>
              </a:rPr>
              <a:t>, 39</a:t>
            </a:r>
          </a:p>
        </p:txBody>
      </p:sp>
    </p:spTree>
    <p:extLst>
      <p:ext uri="{BB962C8B-B14F-4D97-AF65-F5344CB8AC3E}">
        <p14:creationId xmlns:p14="http://schemas.microsoft.com/office/powerpoint/2010/main" val="42177089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17</a:t>
            </a:r>
          </a:p>
        </p:txBody>
      </p:sp>
    </p:spTree>
    <p:extLst>
      <p:ext uri="{BB962C8B-B14F-4D97-AF65-F5344CB8AC3E}">
        <p14:creationId xmlns:p14="http://schemas.microsoft.com/office/powerpoint/2010/main" val="30085715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2225675"/>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Historical review</a:t>
            </a:r>
          </a:p>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Instructions for a new generation</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en-US" sz="4800" b="1" dirty="0">
                <a:solidFill>
                  <a:schemeClr val="bg1"/>
                </a:solidFill>
                <a:ea typeface="ＭＳ Ｐゴシック" charset="0"/>
              </a:rPr>
              <a:t>Deuteronomy Basic Outline</a:t>
            </a:r>
            <a:r>
              <a:rPr lang="en-US" sz="4000" b="1" dirty="0">
                <a:ea typeface="ＭＳ Ｐゴシック" charset="0"/>
              </a:rPr>
              <a:t> </a:t>
            </a: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22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"You are about to enter the land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is giving you. When you take it over and settle there, you may think,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We should select a king to rule over us like the other nations around us.</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r>
              <a:rPr lang="en-SG" sz="2800" b="1" baseline="30000" dirty="0">
                <a:solidFill>
                  <a:srgbClr val="FFFFFF"/>
                </a:solidFill>
                <a:effectLst>
                  <a:glow rad="228600">
                    <a:srgbClr val="000000"/>
                  </a:glow>
                </a:effectLst>
              </a:rPr>
              <a:t>15</a:t>
            </a:r>
            <a:r>
              <a:rPr lang="en-SG" sz="2800" b="1" dirty="0">
                <a:solidFill>
                  <a:srgbClr val="FFFFFF"/>
                </a:solidFill>
                <a:effectLst>
                  <a:glow rad="228600">
                    <a:srgbClr val="000000"/>
                  </a:glow>
                </a:effectLst>
              </a:rPr>
              <a:t> If this happens, be sure to select as king the man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chooses. You must appoint a fellow Israelite; he may not be a foreigner"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17:14-15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69809962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"The king must not build up a large stable of horses for himself or send his people to Egypt to buy horses, for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has told you,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You must never return to Egypt</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17:16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18325591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defRPr/>
            </a:pPr>
            <a:r>
              <a:rPr lang="en-SG" sz="2800" b="1" dirty="0">
                <a:effectLst>
                  <a:glow rad="228600">
                    <a:srgbClr val="000000"/>
                  </a:glow>
                </a:effectLst>
              </a:rPr>
              <a:t>"The king must not take many wives for himself, because they will turn his heart away from the L</a:t>
            </a:r>
            <a:r>
              <a:rPr lang="en-SG" b="1" dirty="0">
                <a:effectLst>
                  <a:glow rad="228600">
                    <a:srgbClr val="000000"/>
                  </a:glow>
                </a:effectLst>
              </a:rPr>
              <a:t>ORD</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(Deut. 17:17a </a:t>
            </a:r>
            <a:r>
              <a:rPr lang="en-SG" b="1" dirty="0">
                <a:effectLst>
                  <a:glow rad="228600">
                    <a:srgbClr val="000000"/>
                  </a:glow>
                </a:effectLst>
              </a:rPr>
              <a:t>NLT</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193617433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he must not accumulate large amounts of wealth in silver and gold for himself"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17:17b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58328051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baseline="30000" dirty="0">
                <a:solidFill>
                  <a:srgbClr val="FFFFFF"/>
                </a:solidFill>
                <a:effectLst>
                  <a:glow rad="228600">
                    <a:srgbClr val="000000"/>
                  </a:glow>
                </a:effectLst>
              </a:rPr>
              <a:t>19</a:t>
            </a:r>
            <a:r>
              <a:rPr lang="en-SG" sz="2800" b="1" dirty="0">
                <a:solidFill>
                  <a:srgbClr val="FFFFFF"/>
                </a:solidFill>
                <a:effectLst>
                  <a:glow rad="228600">
                    <a:srgbClr val="000000"/>
                  </a:glow>
                </a:effectLst>
              </a:rPr>
              <a:t>He must always keep that copy with him and read it daily as long as he lives. That way he will learn to fear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his God by obeying all the terms of these instructions and decrees"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17:18-19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"When he sits on the throne as king, he must copy for himself this body of instruction on a scroll in the presence of the Levitical priests.</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34724190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it will ensure that he and his descendants will reign for many generations in Israel"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17:20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31492341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18</a:t>
            </a:r>
          </a:p>
        </p:txBody>
      </p:sp>
    </p:spTree>
    <p:extLst>
      <p:ext uri="{BB962C8B-B14F-4D97-AF65-F5344CB8AC3E}">
        <p14:creationId xmlns:p14="http://schemas.microsoft.com/office/powerpoint/2010/main" val="416609991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eaLnBrk="0" hangingPunct="0">
              <a:defRPr/>
            </a:pPr>
            <a:endParaRPr kumimoji="1" lang="en-US">
              <a:solidFill>
                <a:srgbClr val="000000"/>
              </a:solidFill>
              <a:latin typeface="Arial"/>
              <a:cs typeface="Arial"/>
            </a:endParaRPr>
          </a:p>
        </p:txBody>
      </p:sp>
      <p:pic>
        <p:nvPicPr>
          <p:cNvPr id="286722"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a:ext>
            </a:extLst>
          </a:blip>
          <a:srcRect/>
          <a:stretch>
            <a:fillRect/>
          </a:stretch>
        </p:blipFill>
        <p:spPr bwMode="auto">
          <a:xfrm>
            <a:off x="381000" y="0"/>
            <a:ext cx="83820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8996" name="Text Box 4"/>
          <p:cNvSpPr txBox="1">
            <a:spLocks noChangeArrowheads="1"/>
          </p:cNvSpPr>
          <p:nvPr/>
        </p:nvSpPr>
        <p:spPr bwMode="auto">
          <a:xfrm>
            <a:off x="685800" y="1600200"/>
            <a:ext cx="8458200" cy="2289175"/>
          </a:xfrm>
          <a:prstGeom prst="rect">
            <a:avLst/>
          </a:prstGeom>
          <a:noFill/>
          <a:ln w="9525">
            <a:noFill/>
            <a:miter lim="800000"/>
            <a:headEnd/>
            <a:tailEnd/>
          </a:ln>
          <a:effectLst/>
        </p:spPr>
        <p:txBody>
          <a:bodyPr>
            <a:spAutoFit/>
          </a:bodyPr>
          <a:lstStyle/>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God</a:t>
            </a:r>
            <a:r>
              <a:rPr lang="fr-FR" sz="3600" b="1" dirty="0">
                <a:solidFill>
                  <a:srgbClr val="FFFFFF"/>
                </a:solidFill>
                <a:effectLst>
                  <a:glow rad="266700">
                    <a:srgbClr val="000000"/>
                  </a:glow>
                </a:effectLst>
                <a:latin typeface="Arial"/>
                <a:cs typeface="Arial"/>
              </a:rPr>
              <a:t>'</a:t>
            </a:r>
            <a:r>
              <a:rPr lang="en-US" sz="3600" b="1" dirty="0">
                <a:solidFill>
                  <a:srgbClr val="FFFFFF"/>
                </a:solidFill>
                <a:effectLst>
                  <a:glow rad="266700">
                    <a:srgbClr val="000000"/>
                  </a:glow>
                </a:effectLst>
                <a:latin typeface="Arial"/>
                <a:cs typeface="Arial"/>
              </a:rPr>
              <a:t>s character demands accuracy concerning His Word.</a:t>
            </a:r>
          </a:p>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False prophets were executed (Deut. 18:21-22).</a:t>
            </a:r>
          </a:p>
        </p:txBody>
      </p:sp>
      <p:sp>
        <p:nvSpPr>
          <p:cNvPr id="286724" name="Text Box 5"/>
          <p:cNvSpPr txBox="1">
            <a:spLocks noChangeArrowheads="1"/>
          </p:cNvSpPr>
          <p:nvPr/>
        </p:nvSpPr>
        <p:spPr bwMode="auto">
          <a:xfrm>
            <a:off x="8061325" y="115888"/>
            <a:ext cx="1082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lgn="ctr"/>
            <a:r>
              <a:rPr kumimoji="0" lang="en-US" b="1">
                <a:solidFill>
                  <a:srgbClr val="FFFFFF"/>
                </a:solidFill>
                <a:latin typeface="Arial" charset="0"/>
                <a:cs typeface="Arial" charset="0"/>
              </a:rPr>
              <a:t>150</a:t>
            </a:r>
          </a:p>
        </p:txBody>
      </p:sp>
      <p:sp>
        <p:nvSpPr>
          <p:cNvPr id="468998" name="Rectangle 6"/>
          <p:cNvSpPr>
            <a:spLocks noGrp="1" noChangeArrowheads="1"/>
          </p:cNvSpPr>
          <p:nvPr>
            <p:ph type="title" idx="4294967295"/>
          </p:nvPr>
        </p:nvSpPr>
        <p:spPr>
          <a:xfrm>
            <a:off x="304800" y="92075"/>
            <a:ext cx="7620000" cy="1446213"/>
          </a:xfrm>
          <a:effectLst>
            <a:outerShdw blurRad="63500" dist="107763" dir="18900000" algn="ctr" rotWithShape="0">
              <a:srgbClr val="FF0000">
                <a:alpha val="74998"/>
              </a:srgbClr>
            </a:outerShdw>
          </a:effectLst>
        </p:spPr>
        <p:txBody>
          <a:bodyPr anchor="t">
            <a:spAutoFit/>
          </a:bodyPr>
          <a:lstStyle/>
          <a:p>
            <a:pPr algn="l" eaLnBrk="1" hangingPunct="1">
              <a:spcBef>
                <a:spcPct val="50000"/>
              </a:spcBef>
              <a:defRPr/>
            </a:pPr>
            <a:r>
              <a:rPr lang="en-US" b="1">
                <a:solidFill>
                  <a:schemeClr val="bg1"/>
                </a:solidFill>
                <a:effectLst>
                  <a:outerShdw blurRad="38100" dist="38100" dir="2700000" algn="tl">
                    <a:srgbClr val="808080"/>
                  </a:outerShdw>
                </a:effectLst>
                <a:latin typeface="Arial" charset="0"/>
                <a:ea typeface="ＭＳ Ｐゴシック" charset="0"/>
                <a:cs typeface="Arial" charset="0"/>
              </a:rPr>
              <a:t>Why Are Requirements of True Prophecy Necessary?</a:t>
            </a:r>
          </a:p>
        </p:txBody>
      </p:sp>
    </p:spTree>
    <p:extLst>
      <p:ext uri="{BB962C8B-B14F-4D97-AF65-F5344CB8AC3E}">
        <p14:creationId xmlns:p14="http://schemas.microsoft.com/office/powerpoint/2010/main" val="32205724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8996">
                                            <p:txEl>
                                              <p:pRg st="0" end="0"/>
                                            </p:txEl>
                                          </p:spTgt>
                                        </p:tgtEl>
                                        <p:attrNameLst>
                                          <p:attrName>style.visibility</p:attrName>
                                        </p:attrNameLst>
                                      </p:cBhvr>
                                      <p:to>
                                        <p:strVal val="visible"/>
                                      </p:to>
                                    </p:set>
                                    <p:animEffect transition="in" filter="dissolve">
                                      <p:cBhvr>
                                        <p:cTn id="7" dur="500"/>
                                        <p:tgtEl>
                                          <p:spTgt spid="4689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8996">
                                            <p:txEl>
                                              <p:pRg st="1" end="1"/>
                                            </p:txEl>
                                          </p:spTgt>
                                        </p:tgtEl>
                                        <p:attrNameLst>
                                          <p:attrName>style.visibility</p:attrName>
                                        </p:attrNameLst>
                                      </p:cBhvr>
                                      <p:to>
                                        <p:strVal val="visible"/>
                                      </p:to>
                                    </p:set>
                                    <p:animEffect transition="in" filter="dissolve">
                                      <p:cBhvr>
                                        <p:cTn id="12" dur="500"/>
                                        <p:tgtEl>
                                          <p:spTgt spid="4689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769" name="Group 2"/>
          <p:cNvGrpSpPr>
            <a:grpSpLocks/>
          </p:cNvGrpSpPr>
          <p:nvPr/>
        </p:nvGrpSpPr>
        <p:grpSpPr bwMode="auto">
          <a:xfrm>
            <a:off x="152400" y="304800"/>
            <a:ext cx="4514850" cy="4572000"/>
            <a:chOff x="96" y="192"/>
            <a:chExt cx="2844" cy="2880"/>
          </a:xfrm>
        </p:grpSpPr>
        <p:pic>
          <p:nvPicPr>
            <p:cNvPr id="28877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kumimoji="1" lang="en-US">
                <a:solidFill>
                  <a:srgbClr val="000000"/>
                </a:solidFill>
              </a:endParaRPr>
            </a:p>
          </p:txBody>
        </p:sp>
      </p:grpSp>
      <p:sp>
        <p:nvSpPr>
          <p:cNvPr id="288770" name="Rectangle 5"/>
          <p:cNvSpPr>
            <a:spLocks noGrp="1" noChangeArrowheads="1"/>
          </p:cNvSpPr>
          <p:nvPr>
            <p:ph type="ctrTitle"/>
          </p:nvPr>
        </p:nvSpPr>
        <p:spPr>
          <a:xfrm>
            <a:off x="3048000" y="304800"/>
            <a:ext cx="5943600" cy="1333500"/>
          </a:xfrm>
        </p:spPr>
        <p:txBody>
          <a:bodyPr/>
          <a:lstStyle/>
          <a:p>
            <a:pPr eaLnBrk="1" hangingPunct="1"/>
            <a:r>
              <a:rPr lang="en-US" sz="3500" b="1">
                <a:latin typeface="Comic Sans MS" charset="0"/>
                <a:ea typeface="ＭＳ Ｐゴシック" charset="0"/>
                <a:cs typeface="ＭＳ Ｐゴシック" charset="0"/>
              </a:rPr>
              <a:t>Tests of a True Prophet (Deut. 18:18-20)</a:t>
            </a:r>
            <a:endParaRPr lang="en-US" sz="3500">
              <a:latin typeface="Comic Sans MS" charset="0"/>
              <a:ea typeface="ＭＳ Ｐゴシック" charset="0"/>
              <a:cs typeface="ＭＳ Ｐゴシック" charset="0"/>
            </a:endParaRPr>
          </a:p>
        </p:txBody>
      </p:sp>
      <p:sp>
        <p:nvSpPr>
          <p:cNvPr id="473094" name="Text Box 6"/>
          <p:cNvSpPr txBox="1">
            <a:spLocks noChangeArrowheads="1"/>
          </p:cNvSpPr>
          <p:nvPr/>
        </p:nvSpPr>
        <p:spPr bwMode="auto">
          <a:xfrm>
            <a:off x="5165725" y="1981200"/>
            <a:ext cx="3597275" cy="286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buFont typeface="Arial" charset="0"/>
              <a:buAutoNum type="arabicPeriod"/>
            </a:pPr>
            <a:r>
              <a:rPr kumimoji="0" lang="en-US" sz="3600" b="1">
                <a:solidFill>
                  <a:srgbClr val="660066"/>
                </a:solidFill>
                <a:latin typeface="Arial" charset="0"/>
              </a:rPr>
              <a:t>Predictions 100% true</a:t>
            </a:r>
          </a:p>
          <a:p>
            <a:pPr>
              <a:buFont typeface="Arial" charset="0"/>
              <a:buAutoNum type="arabicPeriod"/>
            </a:pPr>
            <a:endParaRPr kumimoji="0" lang="en-US" sz="3600" b="1">
              <a:solidFill>
                <a:srgbClr val="660066"/>
              </a:solidFill>
              <a:latin typeface="Arial" charset="0"/>
            </a:endParaRPr>
          </a:p>
          <a:p>
            <a:pPr>
              <a:buFont typeface="Arial" charset="0"/>
              <a:buAutoNum type="arabicPeriod"/>
            </a:pPr>
            <a:r>
              <a:rPr kumimoji="0" lang="en-US" sz="3600" b="1">
                <a:solidFill>
                  <a:srgbClr val="660066"/>
                </a:solidFill>
                <a:latin typeface="Arial" charset="0"/>
              </a:rPr>
              <a:t>Worships the L</a:t>
            </a:r>
            <a:r>
              <a:rPr kumimoji="0" lang="en-US" sz="3200" b="1">
                <a:solidFill>
                  <a:srgbClr val="660066"/>
                </a:solidFill>
                <a:latin typeface="Arial" charset="0"/>
              </a:rPr>
              <a:t>ORD</a:t>
            </a:r>
            <a:endParaRPr kumimoji="0" lang="en-US" sz="3600" b="1">
              <a:solidFill>
                <a:srgbClr val="660066"/>
              </a:solidFill>
              <a:latin typeface="Arial" charset="0"/>
            </a:endParaRPr>
          </a:p>
        </p:txBody>
      </p:sp>
    </p:spTree>
    <p:extLst>
      <p:ext uri="{BB962C8B-B14F-4D97-AF65-F5344CB8AC3E}">
        <p14:creationId xmlns:p14="http://schemas.microsoft.com/office/powerpoint/2010/main" val="12075631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73094">
                                            <p:txEl>
                                              <p:pRg st="0" end="0"/>
                                            </p:txEl>
                                          </p:spTgt>
                                        </p:tgtEl>
                                        <p:attrNameLst>
                                          <p:attrName>style.visibility</p:attrName>
                                        </p:attrNameLst>
                                      </p:cBhvr>
                                      <p:to>
                                        <p:strVal val="visible"/>
                                      </p:to>
                                    </p:set>
                                    <p:anim calcmode="lin" valueType="num">
                                      <p:cBhvr>
                                        <p:cTn id="7" dur="1000" fill="hold"/>
                                        <p:tgtEl>
                                          <p:spTgt spid="473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73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473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47309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473094">
                                            <p:txEl>
                                              <p:pRg st="2" end="2"/>
                                            </p:txEl>
                                          </p:spTgt>
                                        </p:tgtEl>
                                        <p:attrNameLst>
                                          <p:attrName>style.visibility</p:attrName>
                                        </p:attrNameLst>
                                      </p:cBhvr>
                                      <p:to>
                                        <p:strVal val="visible"/>
                                      </p:to>
                                    </p:set>
                                    <p:anim calcmode="lin" valueType="num">
                                      <p:cBhvr>
                                        <p:cTn id="15" dur="1000" fill="hold"/>
                                        <p:tgtEl>
                                          <p:spTgt spid="473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473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473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473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4" grpId="0" build="allAtOnce"/>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19</a:t>
            </a:r>
          </a:p>
        </p:txBody>
      </p:sp>
    </p:spTree>
    <p:extLst>
      <p:ext uri="{BB962C8B-B14F-4D97-AF65-F5344CB8AC3E}">
        <p14:creationId xmlns:p14="http://schemas.microsoft.com/office/powerpoint/2010/main" val="6675729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5"/>
            <a:ext cx="5581650" cy="1800225"/>
            <a:chOff x="1440" y="2794"/>
            <a:chExt cx="3516" cy="1134"/>
          </a:xfrm>
        </p:grpSpPr>
        <p:sp>
          <p:nvSpPr>
            <p:cNvPr id="43521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1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1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AD</a:t>
              </a:r>
            </a:p>
          </p:txBody>
        </p:sp>
        <p:sp>
          <p:nvSpPr>
            <p:cNvPr id="43522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2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22"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3000</a:t>
              </a: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Flood</a:t>
            </a: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9933"/>
                </a:solidFill>
                <a:latin typeface="Arial"/>
                <a:cs typeface="Arial"/>
              </a:rPr>
              <a:t>Creation</a:t>
            </a: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Abraham</a:t>
            </a: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David</a:t>
            </a: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Jesus</a:t>
            </a: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Today</a:t>
            </a:r>
          </a:p>
        </p:txBody>
      </p:sp>
      <p:sp>
        <p:nvSpPr>
          <p:cNvPr id="43522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9933"/>
                </a:solidFill>
                <a:latin typeface="Arial"/>
                <a:cs typeface="Arial"/>
              </a:rPr>
              <a:t>New  Creation</a:t>
            </a: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4000" b="1">
                <a:solidFill>
                  <a:srgbClr val="FFFF00"/>
                </a:solidFill>
                <a:latin typeface="Arial"/>
                <a:cs typeface="Arial"/>
              </a:rPr>
              <a:t>DEUTERONOMY</a:t>
            </a:r>
          </a:p>
        </p:txBody>
      </p:sp>
      <p:sp>
        <p:nvSpPr>
          <p:cNvPr id="282649" name="Title 39"/>
          <p:cNvSpPr>
            <a:spLocks noGrp="1"/>
          </p:cNvSpPr>
          <p:nvPr>
            <p:ph type="title" idx="4294967295"/>
          </p:nvPr>
        </p:nvSpPr>
        <p:spPr>
          <a:xfrm>
            <a:off x="76200" y="0"/>
            <a:ext cx="2514600" cy="457200"/>
          </a:xfrm>
        </p:spPr>
        <p:txBody>
          <a:bodyPr/>
          <a:lstStyle/>
          <a:p>
            <a:pPr algn="l"/>
            <a:r>
              <a:rPr lang="en-US" sz="3600" i="1">
                <a:solidFill>
                  <a:schemeClr val="bg1"/>
                </a:solidFill>
                <a:latin typeface="Arial" charset="0"/>
                <a:ea typeface="ＭＳ Ｐゴシック" charset="0"/>
              </a:rPr>
              <a:t>Timeline</a:t>
            </a: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a:solidFill>
                  <a:srgbClr val="FFFFFF"/>
                </a:solidFill>
                <a:latin typeface="Arial" charset="0"/>
                <a:cs typeface="Arial" charset="0"/>
              </a:rPr>
              <a:t>Yet the nation was not ready for legal procedures by an objective village assembly (civil law).</a:t>
            </a:r>
          </a:p>
          <a:p>
            <a:pPr eaLnBrk="1" hangingPunct="1"/>
            <a:r>
              <a:rPr lang="en-US" sz="2000" b="1">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351314365"/>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20</a:t>
            </a:r>
          </a:p>
        </p:txBody>
      </p:sp>
    </p:spTree>
    <p:extLst>
      <p:ext uri="{BB962C8B-B14F-4D97-AF65-F5344CB8AC3E}">
        <p14:creationId xmlns:p14="http://schemas.microsoft.com/office/powerpoint/2010/main" val="323017797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21</a:t>
            </a:r>
          </a:p>
        </p:txBody>
      </p:sp>
    </p:spTree>
    <p:extLst>
      <p:ext uri="{BB962C8B-B14F-4D97-AF65-F5344CB8AC3E}">
        <p14:creationId xmlns:p14="http://schemas.microsoft.com/office/powerpoint/2010/main" val="3172999787"/>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22</a:t>
            </a:r>
          </a:p>
        </p:txBody>
      </p:sp>
    </p:spTree>
    <p:extLst>
      <p:ext uri="{BB962C8B-B14F-4D97-AF65-F5344CB8AC3E}">
        <p14:creationId xmlns:p14="http://schemas.microsoft.com/office/powerpoint/2010/main" val="127368630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23</a:t>
            </a:r>
          </a:p>
        </p:txBody>
      </p:sp>
    </p:spTree>
    <p:extLst>
      <p:ext uri="{BB962C8B-B14F-4D97-AF65-F5344CB8AC3E}">
        <p14:creationId xmlns:p14="http://schemas.microsoft.com/office/powerpoint/2010/main" val="166038135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1.	</a:t>
            </a:r>
            <a:r>
              <a:rPr kumimoji="1" lang="en-US" altLang="zh-CN" sz="3200" b="1" u="sng" dirty="0">
                <a:solidFill>
                  <a:srgbClr val="003300"/>
                </a:solidFill>
                <a:latin typeface="Arial" charset="0"/>
                <a:cs typeface="Arial" charset="0"/>
              </a:rPr>
              <a:t>Interpretation</a:t>
            </a:r>
            <a:r>
              <a:rPr kumimoji="1" lang="en-US" altLang="zh-CN" sz="3200" b="1" dirty="0">
                <a:solidFill>
                  <a:srgbClr val="003300"/>
                </a:solidFill>
                <a:latin typeface="Arial" charset="0"/>
                <a:cs typeface="Arial" charset="0"/>
              </a:rPr>
              <a:t>: Study the </a:t>
            </a:r>
            <a:r>
              <a:rPr kumimoji="1" lang="en-US" altLang="zh-CN" sz="3200" b="1" i="1" dirty="0">
                <a:solidFill>
                  <a:srgbClr val="FF0000"/>
                </a:solidFill>
                <a:latin typeface="Arial" charset="0"/>
                <a:cs typeface="Arial" charset="0"/>
              </a:rPr>
              <a:t>intent behind</a:t>
            </a:r>
            <a:r>
              <a:rPr kumimoji="1" lang="en-US" altLang="zh-CN" sz="3200" b="1" dirty="0">
                <a:solidFill>
                  <a:srgbClr val="FF0000"/>
                </a:solidFill>
                <a:latin typeface="Arial" charset="0"/>
                <a:cs typeface="Arial" charset="0"/>
              </a:rPr>
              <a:t> </a:t>
            </a:r>
            <a:r>
              <a:rPr kumimoji="1" lang="en-US" altLang="zh-CN" sz="3200" b="1" dirty="0">
                <a:solidFill>
                  <a:srgbClr val="003300"/>
                </a:solidFill>
                <a:latin typeface="Arial" charset="0"/>
                <a:cs typeface="Arial" charset="0"/>
              </a:rPr>
              <a:t>the legal command, asking, </a:t>
            </a:r>
            <a:r>
              <a:rPr kumimoji="1" lang="mr-IN"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Why was this command given in Israel?</a:t>
            </a:r>
            <a:r>
              <a:rPr kumimoji="1" lang="mr-IN" altLang="zh-CN" sz="3200" b="1" dirty="0">
                <a:solidFill>
                  <a:srgbClr val="003300"/>
                </a:solidFill>
                <a:latin typeface="Arial" charset="0"/>
                <a:cs typeface="Arial" charset="0"/>
              </a:rPr>
              <a:t>"</a:t>
            </a:r>
            <a:endParaRPr kumimoji="1" lang="en-US" altLang="zh-CN" sz="3200" b="1" dirty="0">
              <a:solidFill>
                <a:srgbClr val="003300"/>
              </a:solidFill>
              <a:latin typeface="Arial" charset="0"/>
              <a:cs typeface="Arial" charset="0"/>
            </a:endParaRP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2.	</a:t>
            </a:r>
            <a:r>
              <a:rPr kumimoji="1" lang="en-US" altLang="zh-CN" sz="3200" b="1" u="sng" dirty="0" err="1">
                <a:solidFill>
                  <a:srgbClr val="003300"/>
                </a:solidFill>
                <a:latin typeface="Arial" charset="0"/>
                <a:cs typeface="Arial" charset="0"/>
              </a:rPr>
              <a:t>Principlizing</a:t>
            </a:r>
            <a:r>
              <a:rPr kumimoji="1" lang="en-US" altLang="zh-CN" sz="3200" b="1" dirty="0">
                <a:solidFill>
                  <a:srgbClr val="003300"/>
                </a:solidFill>
                <a:latin typeface="Arial" charset="0"/>
                <a:cs typeface="Arial" charset="0"/>
              </a:rPr>
              <a:t>: State the law</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intent in a </a:t>
            </a:r>
            <a:r>
              <a:rPr kumimoji="1" lang="en-US" altLang="zh-CN" sz="3200" b="1" i="1" dirty="0">
                <a:solidFill>
                  <a:srgbClr val="FF0000"/>
                </a:solidFill>
                <a:latin typeface="Arial" charset="0"/>
                <a:cs typeface="Arial" charset="0"/>
              </a:rPr>
              <a:t>general principle</a:t>
            </a:r>
            <a:r>
              <a:rPr kumimoji="1" lang="en-US" altLang="zh-CN" sz="3200" b="1" i="1" dirty="0">
                <a:solidFill>
                  <a:srgbClr val="003300"/>
                </a:solidFill>
                <a:latin typeface="Arial" charset="0"/>
                <a:cs typeface="Arial" charset="0"/>
              </a:rPr>
              <a:t> </a:t>
            </a:r>
            <a:r>
              <a:rPr kumimoji="1" lang="en-US" altLang="zh-CN" sz="3200" b="1" dirty="0">
                <a:solidFill>
                  <a:srgbClr val="003300"/>
                </a:solidFill>
                <a:latin typeface="Arial" charset="0"/>
                <a:cs typeface="Arial" charset="0"/>
              </a:rPr>
              <a:t>showing God</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character.</a:t>
            </a: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3.	</a:t>
            </a:r>
            <a:r>
              <a:rPr kumimoji="1" lang="en-US" altLang="zh-CN" sz="3200" b="1" u="sng" dirty="0">
                <a:solidFill>
                  <a:srgbClr val="003300"/>
                </a:solidFill>
                <a:latin typeface="Arial" charset="0"/>
                <a:cs typeface="Arial" charset="0"/>
              </a:rPr>
              <a:t>Application</a:t>
            </a:r>
            <a:r>
              <a:rPr kumimoji="1" lang="en-US" altLang="zh-CN" sz="3200" b="1" dirty="0">
                <a:solidFill>
                  <a:srgbClr val="003300"/>
                </a:solidFill>
                <a:latin typeface="Arial" charset="0"/>
                <a:cs typeface="Arial" charset="0"/>
              </a:rPr>
              <a:t>: Show </a:t>
            </a:r>
            <a:r>
              <a:rPr kumimoji="1" lang="en-US" altLang="zh-CN" sz="3200" b="1" i="1" dirty="0">
                <a:solidFill>
                  <a:srgbClr val="FF0000"/>
                </a:solidFill>
                <a:latin typeface="Arial" charset="0"/>
                <a:cs typeface="Arial" charset="0"/>
              </a:rPr>
              <a:t>how this principle relates</a:t>
            </a:r>
            <a:r>
              <a:rPr kumimoji="1" lang="en-US" altLang="zh-CN" sz="3200" b="1" dirty="0">
                <a:solidFill>
                  <a:srgbClr val="003300"/>
                </a:solidFill>
                <a:latin typeface="Arial"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449540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Interpretation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Intent behind </a:t>
            </a:r>
            <a:br>
              <a:rPr lang="en-US" sz="2800" b="1" dirty="0">
                <a:solidFill>
                  <a:srgbClr val="FFFFFF"/>
                </a:solidFill>
                <a:latin typeface="Arial" pitchFamily="-107" charset="0"/>
              </a:rPr>
            </a:br>
            <a:r>
              <a:rPr lang="en-US" sz="2800" b="1" dirty="0">
                <a:solidFill>
                  <a:srgbClr val="FFFFFF"/>
                </a:solidFill>
                <a:latin typeface="Arial" pitchFamily="-107"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Application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Parallel Modern </a:t>
            </a:r>
            <a:br>
              <a:rPr lang="en-US" sz="2800" b="1" dirty="0">
                <a:solidFill>
                  <a:srgbClr val="FFFFFF"/>
                </a:solidFill>
                <a:latin typeface="Arial" pitchFamily="-107" charset="0"/>
              </a:rPr>
            </a:br>
            <a:r>
              <a:rPr lang="en-US" sz="2800" b="1" dirty="0">
                <a:solidFill>
                  <a:srgbClr val="FFFFFF"/>
                </a:solidFill>
                <a:latin typeface="Arial" pitchFamily="-107"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Principlizing</a:t>
            </a:r>
            <a:r>
              <a:rPr lang="en-US" sz="2800" b="1" dirty="0">
                <a:solidFill>
                  <a:srgbClr val="FFFFFF"/>
                </a:solidFill>
                <a:latin typeface="Arial" pitchFamily="-107"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0586370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harvest the crops of your land, do not harvest the grain along the edges of your fields, and do not pick up what the harvesters drop. Leave it for the poor and the foreigners living among you. I am the L</a:t>
            </a:r>
            <a:r>
              <a:rPr lang="en-US" b="1" dirty="0">
                <a:solidFill>
                  <a:srgbClr val="FFFFFF"/>
                </a:solidFill>
                <a:latin typeface="Arial"/>
                <a:cs typeface="Arial"/>
              </a:rPr>
              <a:t>ORD</a:t>
            </a:r>
            <a:r>
              <a:rPr lang="en-US" sz="2800" b="1" dirty="0">
                <a:solidFill>
                  <a:srgbClr val="FFFFFF"/>
                </a:solidFill>
                <a:latin typeface="Arial"/>
                <a:cs typeface="Arial"/>
              </a:rPr>
              <a:t> your God</a:t>
            </a:r>
            <a:r>
              <a:rPr lang="mr-IN" sz="2800" b="1" dirty="0">
                <a:solidFill>
                  <a:srgbClr val="FFFFFF"/>
                </a:solidFill>
                <a:latin typeface="Arial"/>
                <a:cs typeface="Arial"/>
              </a:rPr>
              <a:t>"</a:t>
            </a:r>
            <a:r>
              <a:rPr lang="en-US" sz="2800" b="1" dirty="0">
                <a:solidFill>
                  <a:srgbClr val="FFFFFF"/>
                </a:solidFill>
                <a:latin typeface="Arial"/>
                <a:cs typeface="Arial"/>
              </a:rPr>
              <a:t> (Lev. 23:22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Laziness?</a:t>
            </a:r>
          </a:p>
        </p:txBody>
      </p:sp>
    </p:spTree>
    <p:extLst>
      <p:ext uri="{BB962C8B-B14F-4D97-AF65-F5344CB8AC3E}">
        <p14:creationId xmlns:p14="http://schemas.microsoft.com/office/powerpoint/2010/main" val="2352140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wants His people to give </a:t>
            </a:r>
            <a:br>
              <a:rPr lang="en-US" b="1" dirty="0">
                <a:solidFill>
                  <a:srgbClr val="FFFFFF"/>
                </a:solidFill>
                <a:latin typeface="Arial"/>
                <a:cs typeface="Arial"/>
              </a:rPr>
            </a:br>
            <a:r>
              <a:rPr lang="en-US" b="1" dirty="0">
                <a:solidFill>
                  <a:srgbClr val="FFFFFF"/>
                </a:solidFill>
                <a:latin typeface="Arial"/>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an employer you should provide opportunities for the poor to support themselves </a:t>
              </a:r>
            </a:p>
          </p:txBody>
        </p:sp>
      </p:grpSp>
    </p:spTree>
    <p:extLst>
      <p:ext uri="{BB962C8B-B14F-4D97-AF65-F5344CB8AC3E}">
        <p14:creationId xmlns:p14="http://schemas.microsoft.com/office/powerpoint/2010/main" val="12959485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vineyard, you may eat your fill of grapes, but you must not carry any away in a basket.  </a:t>
            </a:r>
            <a:br>
              <a:rPr lang="en-US" sz="2800" b="1" dirty="0">
                <a:solidFill>
                  <a:srgbClr val="FFFFFF"/>
                </a:solidFill>
                <a:latin typeface="Arial"/>
                <a:cs typeface="Arial"/>
              </a:rPr>
            </a:br>
            <a:r>
              <a:rPr lang="en-US" sz="2800" b="1" baseline="30000" dirty="0">
                <a:solidFill>
                  <a:srgbClr val="FFFFFF"/>
                </a:solidFill>
                <a:latin typeface="Arial"/>
                <a:cs typeface="Arial"/>
              </a:rPr>
              <a:t>25</a:t>
            </a:r>
            <a:r>
              <a:rPr lang="en-US" sz="2800" b="1" dirty="0">
                <a:solidFill>
                  <a:srgbClr val="FFFFFF"/>
                </a:solidFill>
                <a:latin typeface="Arial"/>
                <a:cs typeface="Arial"/>
              </a:rPr>
              <a:t>And 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field of grain, you may pluck the heads of grain with your hand, but you must not harvest it with a sickle</a:t>
            </a:r>
            <a:r>
              <a:rPr lang="mr-IN" sz="2800" b="1" dirty="0">
                <a:solidFill>
                  <a:srgbClr val="FFFFFF"/>
                </a:solidFill>
                <a:latin typeface="Arial"/>
                <a:cs typeface="Arial"/>
              </a:rPr>
              <a:t>"</a:t>
            </a:r>
            <a:r>
              <a:rPr lang="en-US" sz="2800" b="1" dirty="0">
                <a:solidFill>
                  <a:srgbClr val="FFFFFF"/>
                </a:solidFill>
                <a:latin typeface="Arial"/>
                <a:cs typeface="Arial"/>
              </a:rPr>
              <a:t> (Deut. 23:24-25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Stealing?</a:t>
            </a:r>
          </a:p>
        </p:txBody>
      </p:sp>
    </p:spTree>
    <p:extLst>
      <p:ext uri="{BB962C8B-B14F-4D97-AF65-F5344CB8AC3E}">
        <p14:creationId xmlns:p14="http://schemas.microsoft.com/office/powerpoint/2010/main" val="1826024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rgbClr val="FFFF00"/>
                </a:solidFill>
                <a:latin typeface="Arial"/>
                <a:cs typeface="Arial"/>
              </a:rPr>
              <a:t>Exodus</a:t>
            </a: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dirty="0">
                <a:solidFill>
                  <a:srgbClr val="FFFF00"/>
                </a:solidFill>
                <a:latin typeface="Arial"/>
                <a:cs typeface="Arial"/>
              </a:rPr>
              <a:t>April 1445 </a:t>
            </a: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4000" b="1">
                <a:solidFill>
                  <a:srgbClr val="66FFFF"/>
                </a:solidFill>
                <a:latin typeface="Arial"/>
                <a:cs typeface="Arial"/>
              </a:rPr>
              <a:t>Deuteronomy</a:t>
            </a: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66FFFF"/>
                </a:solidFill>
                <a:latin typeface="Arial"/>
                <a:cs typeface="Arial"/>
              </a:rPr>
              <a:t>February 1, 1405 </a:t>
            </a:r>
          </a:p>
        </p:txBody>
      </p:sp>
      <p:grpSp>
        <p:nvGrpSpPr>
          <p:cNvPr id="283665" name="Group 18"/>
          <p:cNvGrpSpPr>
            <a:grpSpLocks/>
          </p:cNvGrpSpPr>
          <p:nvPr/>
        </p:nvGrpSpPr>
        <p:grpSpPr bwMode="auto">
          <a:xfrm>
            <a:off x="304800" y="4448175"/>
            <a:ext cx="8686800" cy="1800225"/>
            <a:chOff x="192" y="2802"/>
            <a:chExt cx="5472" cy="1134"/>
          </a:xfrm>
        </p:grpSpPr>
        <p:sp>
          <p:nvSpPr>
            <p:cNvPr id="436243" name="Text Box 19"/>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1410</a:t>
              </a:r>
            </a:p>
          </p:txBody>
        </p:sp>
        <p:sp>
          <p:nvSpPr>
            <p:cNvPr id="436244" name="Text Box 20"/>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1405</a:t>
              </a:r>
            </a:p>
          </p:txBody>
        </p:sp>
        <p:sp>
          <p:nvSpPr>
            <p:cNvPr id="436245" name="Text Box 21"/>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1415</a:t>
              </a:r>
            </a:p>
          </p:txBody>
        </p:sp>
        <p:sp>
          <p:nvSpPr>
            <p:cNvPr id="436246" name="Text Box 22"/>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1 4 2 0</a:t>
              </a:r>
            </a:p>
          </p:txBody>
        </p:sp>
        <p:sp>
          <p:nvSpPr>
            <p:cNvPr id="436247" name="Text Box 23"/>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1425</a:t>
              </a:r>
            </a:p>
          </p:txBody>
        </p:sp>
        <p:sp>
          <p:nvSpPr>
            <p:cNvPr id="436248" name="Text Box 24"/>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1430</a:t>
              </a:r>
            </a:p>
          </p:txBody>
        </p:sp>
        <p:sp>
          <p:nvSpPr>
            <p:cNvPr id="436249" name="Text Box 25"/>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1435</a:t>
              </a:r>
            </a:p>
          </p:txBody>
        </p:sp>
        <p:sp>
          <p:nvSpPr>
            <p:cNvPr id="436250" name="Text Box 26"/>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1440</a:t>
              </a:r>
            </a:p>
          </p:txBody>
        </p:sp>
        <p:sp>
          <p:nvSpPr>
            <p:cNvPr id="436251" name="Text Box 27"/>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1445</a:t>
              </a: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FF"/>
                </a:solidFill>
                <a:latin typeface="Arial"/>
                <a:cs typeface="Arial"/>
              </a:rPr>
              <a:t>40 years</a:t>
            </a: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en-US" sz="3200" b="1" dirty="0">
                <a:solidFill>
                  <a:srgbClr val="FFFFFF"/>
                </a:solidFill>
                <a:ea typeface="ＭＳ Ｐゴシック" charset="0"/>
              </a:rPr>
              <a:t>Wilderness Wandering Chronology</a:t>
            </a: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allows taking small items for He </a:t>
            </a:r>
            <a:br>
              <a:rPr lang="en-US" b="1" dirty="0">
                <a:solidFill>
                  <a:srgbClr val="FFFFFF"/>
                </a:solidFill>
                <a:latin typeface="Arial"/>
                <a:cs typeface="Arial"/>
              </a:rPr>
            </a:br>
            <a:r>
              <a:rPr lang="en-US" b="1" dirty="0">
                <a:solidFill>
                  <a:srgbClr val="FFFFFF"/>
                </a:solidFill>
                <a:latin typeface="Arial"/>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steal your neighbor</a:t>
              </a:r>
              <a:r>
                <a:rPr lang="fr-FR" b="1" dirty="0">
                  <a:solidFill>
                    <a:srgbClr val="FFFFFF"/>
                  </a:solidFill>
                  <a:latin typeface="Arial"/>
                  <a:cs typeface="Arial"/>
                </a:rPr>
                <a:t>'</a:t>
              </a:r>
              <a:r>
                <a:rPr lang="en-US" b="1" dirty="0">
                  <a:solidFill>
                    <a:srgbClr val="FFFFFF"/>
                  </a:solidFill>
                  <a:latin typeface="Arial"/>
                  <a:cs typeface="Arial"/>
                </a:rPr>
                <a:t>s crops, but also don</a:t>
              </a:r>
              <a:r>
                <a:rPr lang="fr-FR" b="1" dirty="0">
                  <a:solidFill>
                    <a:srgbClr val="FFFFFF"/>
                  </a:solidFill>
                  <a:latin typeface="Arial"/>
                  <a:cs typeface="Arial"/>
                </a:rPr>
                <a:t>'</a:t>
              </a:r>
              <a:r>
                <a:rPr lang="en-US" b="1" dirty="0">
                  <a:solidFill>
                    <a:srgbClr val="FFFFFF"/>
                  </a:solidFill>
                  <a:latin typeface="Arial"/>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 guest, don</a:t>
              </a:r>
              <a:r>
                <a:rPr lang="fr-FR" b="1" dirty="0">
                  <a:solidFill>
                    <a:srgbClr val="FFFFFF"/>
                  </a:solidFill>
                  <a:latin typeface="Arial"/>
                  <a:cs typeface="Arial"/>
                </a:rPr>
                <a:t>'</a:t>
              </a:r>
              <a:r>
                <a:rPr lang="en-US" b="1" dirty="0">
                  <a:solidFill>
                    <a:srgbClr val="FFFFFF"/>
                  </a:solidFill>
                  <a:latin typeface="Arial"/>
                  <a:cs typeface="Arial"/>
                </a:rPr>
                <a:t>t be afraid to take the food given to you––but don</a:t>
              </a:r>
              <a:r>
                <a:rPr lang="fr-FR" b="1" dirty="0">
                  <a:solidFill>
                    <a:srgbClr val="FFFFFF"/>
                  </a:solidFill>
                  <a:latin typeface="Arial"/>
                  <a:cs typeface="Arial"/>
                </a:rPr>
                <a:t>'</a:t>
              </a:r>
              <a:r>
                <a:rPr lang="en-US" b="1" dirty="0">
                  <a:solidFill>
                    <a:srgbClr val="FFFFFF"/>
                  </a:solidFill>
                  <a:latin typeface="Arial"/>
                  <a:cs typeface="Arial"/>
                </a:rPr>
                <a:t>t secretly pack a lunch or steal the towels! </a:t>
              </a:r>
            </a:p>
          </p:txBody>
        </p:sp>
      </p:grpSp>
    </p:spTree>
    <p:extLst>
      <p:ext uri="{BB962C8B-B14F-4D97-AF65-F5344CB8AC3E}">
        <p14:creationId xmlns:p14="http://schemas.microsoft.com/office/powerpoint/2010/main" val="907096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24</a:t>
            </a:r>
          </a:p>
        </p:txBody>
      </p:sp>
    </p:spTree>
    <p:extLst>
      <p:ext uri="{BB962C8B-B14F-4D97-AF65-F5344CB8AC3E}">
        <p14:creationId xmlns:p14="http://schemas.microsoft.com/office/powerpoint/2010/main" val="154664733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25</a:t>
            </a:r>
          </a:p>
        </p:txBody>
      </p:sp>
    </p:spTree>
    <p:extLst>
      <p:ext uri="{BB962C8B-B14F-4D97-AF65-F5344CB8AC3E}">
        <p14:creationId xmlns:p14="http://schemas.microsoft.com/office/powerpoint/2010/main" val="107268960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26</a:t>
            </a:r>
          </a:p>
        </p:txBody>
      </p:sp>
    </p:spTree>
    <p:extLst>
      <p:ext uri="{BB962C8B-B14F-4D97-AF65-F5344CB8AC3E}">
        <p14:creationId xmlns:p14="http://schemas.microsoft.com/office/powerpoint/2010/main" val="157936543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416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0800" dirty="0">
                <a:solidFill>
                  <a:srgbClr val="FFFFFF"/>
                </a:solidFill>
                <a:latin typeface="Arial"/>
                <a:cs typeface="Arial"/>
              </a:rPr>
              <a:t>LOVE </a:t>
            </a:r>
            <a:br>
              <a:rPr lang="en-US" sz="10800" dirty="0">
                <a:solidFill>
                  <a:srgbClr val="FFFFFF"/>
                </a:solidFill>
                <a:latin typeface="Arial"/>
                <a:cs typeface="Arial"/>
              </a:rPr>
            </a:br>
            <a:r>
              <a:rPr lang="en-US" sz="10800" dirty="0">
                <a:solidFill>
                  <a:srgbClr val="FFFFFF"/>
                </a:solidFill>
                <a:latin typeface="Arial"/>
                <a:cs typeface="Arial"/>
              </a:rPr>
              <a:t>&amp; OBEY</a:t>
            </a:r>
          </a:p>
        </p:txBody>
      </p:sp>
      <p:sp>
        <p:nvSpPr>
          <p:cNvPr id="349186" name="Title 3"/>
          <p:cNvSpPr>
            <a:spLocks noGrp="1"/>
          </p:cNvSpPr>
          <p:nvPr>
            <p:ph type="ctrTitle"/>
          </p:nvPr>
        </p:nvSpPr>
        <p:spPr>
          <a:xfrm>
            <a:off x="685800" y="152400"/>
            <a:ext cx="6189663" cy="2286000"/>
          </a:xfrm>
        </p:spPr>
        <p:txBody>
          <a:bodyPr/>
          <a:lstStyle/>
          <a:p>
            <a:r>
              <a:rPr lang="en-US" sz="5400" i="1">
                <a:solidFill>
                  <a:srgbClr val="EBF010"/>
                </a:solidFill>
                <a:latin typeface="Arial"/>
                <a:ea typeface="ＭＳ Ｐゴシック" charset="0"/>
                <a:cs typeface="Arial"/>
              </a:rPr>
              <a:t>What does it have to do with me?</a:t>
            </a:r>
            <a:endParaRPr lang="en-US" sz="2800">
              <a:latin typeface="Arial"/>
              <a:ea typeface="ＭＳ Ｐゴシック" charset="0"/>
              <a:cs typeface="Arial"/>
            </a:endParaRPr>
          </a:p>
        </p:txBody>
      </p:sp>
    </p:spTree>
    <p:extLst>
      <p:ext uri="{BB962C8B-B14F-4D97-AF65-F5344CB8AC3E}">
        <p14:creationId xmlns:p14="http://schemas.microsoft.com/office/powerpoint/2010/main" val="3807792502"/>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Vision</a:t>
            </a:r>
            <a:endParaRPr lang="en-US"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the Nations</a:t>
              </a:r>
              <a:endParaRPr lang="en-US" sz="3200" b="1" dirty="0">
                <a:solidFill>
                  <a:srgbClr val="FFFFFF"/>
                </a:solidFill>
                <a:latin typeface="Times New Roman"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the Church</a:t>
              </a:r>
              <a:endParaRPr lang="en-US" sz="3200" b="1" dirty="0">
                <a:solidFill>
                  <a:srgbClr val="FFFFFF"/>
                </a:solidFill>
                <a:latin typeface="Times New Roman"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a:solidFill>
                  <a:srgbClr val="000000"/>
                </a:solidFill>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en-US" sz="4000" b="1" dirty="0">
                  <a:solidFill>
                    <a:srgbClr val="FFFFFF"/>
                  </a:solidFill>
                </a:rPr>
                <a:t>Love God</a:t>
              </a:r>
              <a:endParaRPr lang="en-US" sz="3200" b="1" dirty="0">
                <a:solidFill>
                  <a:srgbClr val="FFFFFF"/>
                </a:solidFill>
                <a:latin typeface="Times New Roman" charset="0"/>
              </a:endParaRPr>
            </a:p>
          </p:txBody>
        </p:sp>
      </p:grpSp>
    </p:spTree>
    <p:extLst>
      <p:ext uri="{BB962C8B-B14F-4D97-AF65-F5344CB8AC3E}">
        <p14:creationId xmlns:p14="http://schemas.microsoft.com/office/powerpoint/2010/main" val="24732723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1:1–</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1:1–</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4:44–</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911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7832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Most quoted Old Testament book:</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356 times in the OT</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49 times in the NT</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en-US" sz="4000" b="1">
                <a:solidFill>
                  <a:schemeClr val="bg1"/>
                </a:solidFill>
                <a:latin typeface="Arial" charset="0"/>
                <a:ea typeface="ＭＳ Ｐゴシック" charset="0"/>
              </a:rPr>
              <a:t>One Uniqueness of Deuteronomy</a:t>
            </a: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27</a:t>
            </a:r>
          </a:p>
        </p:txBody>
      </p:sp>
    </p:spTree>
    <p:extLst>
      <p:ext uri="{BB962C8B-B14F-4D97-AF65-F5344CB8AC3E}">
        <p14:creationId xmlns:p14="http://schemas.microsoft.com/office/powerpoint/2010/main" val="104212402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Ebal (cursing,</a:t>
            </a:r>
            <a:br>
              <a:rPr lang="en-US" sz="3600" b="1" dirty="0">
                <a:solidFill>
                  <a:srgbClr val="FFFFFF"/>
                </a:solidFill>
                <a:effectLst>
                  <a:glow rad="228600">
                    <a:srgbClr val="000000"/>
                  </a:glow>
                </a:effectLst>
                <a:latin typeface="Arial"/>
              </a:rPr>
            </a:br>
            <a:r>
              <a:rPr lang="en-US" sz="3600" b="1" dirty="0">
                <a:solidFill>
                  <a:srgbClr val="FFFFFF"/>
                </a:solidFill>
                <a:effectLst>
                  <a:glow rad="228600">
                    <a:srgbClr val="000000"/>
                  </a:glow>
                </a:effectLst>
                <a:latin typeface="Arial"/>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endParaRPr lang="en-US">
              <a:solidFill>
                <a:srgbClr val="EAEAEA"/>
              </a:solidFill>
              <a:latin typeface="Times New Roman" pitchFamily="-112"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28</a:t>
            </a:r>
          </a:p>
        </p:txBody>
      </p:sp>
    </p:spTree>
    <p:extLst>
      <p:ext uri="{BB962C8B-B14F-4D97-AF65-F5344CB8AC3E}">
        <p14:creationId xmlns:p14="http://schemas.microsoft.com/office/powerpoint/2010/main" val="207445383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buFont typeface="Webdings" pitchFamily="-111" charset="2"/>
              <a:buChar char="®"/>
              <a:defRPr/>
            </a:pPr>
            <a:r>
              <a:rPr lang="en-US" sz="3200" b="1" dirty="0">
                <a:solidFill>
                  <a:srgbClr val="FFFFFF"/>
                </a:solidFill>
                <a:latin typeface="Arial" panose="020B0604020202020204" pitchFamily="34" charset="0"/>
                <a:cs typeface="Arial" panose="020B0604020202020204" pitchFamily="34" charset="0"/>
              </a:rPr>
              <a:t> "Blessing" tribes on Mt. Gerizim </a:t>
            </a:r>
            <a:r>
              <a:rPr lang="en-US" sz="3200" b="1" dirty="0">
                <a:solidFill>
                  <a:srgbClr val="EBF010"/>
                </a:solidFill>
                <a:latin typeface="Arial" panose="020B0604020202020204" pitchFamily="34" charset="0"/>
                <a:cs typeface="Arial" panose="020B0604020202020204" pitchFamily="34" charset="0"/>
              </a:rPr>
              <a:t>(28:1-14)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3" y="4464050"/>
            <a:ext cx="828675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Cursing</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 tribes on Mt. Ebal </a:t>
            </a:r>
            <a:r>
              <a:rPr lang="en-US" sz="3200" b="1" dirty="0">
                <a:solidFill>
                  <a:srgbClr val="EBF010"/>
                </a:solidFill>
                <a:latin typeface="Arial" panose="020B0604020202020204" pitchFamily="34" charset="0"/>
                <a:cs typeface="Arial" panose="020B0604020202020204" pitchFamily="34" charset="0"/>
              </a:rPr>
              <a:t>(28:15-68)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154</a:t>
            </a:r>
            <a:br>
              <a:rPr lang="en-US" b="1" dirty="0">
                <a:solidFill>
                  <a:srgbClr val="FFFFFF"/>
                </a:solidFill>
              </a:rPr>
            </a:br>
            <a:r>
              <a:rPr lang="en-US" b="1" dirty="0">
                <a:solidFill>
                  <a:srgbClr val="FFFFFF"/>
                </a:solidFill>
              </a:rPr>
              <a:t>220</a:t>
            </a:r>
            <a:endParaRPr lang="en-US"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a:spcBef>
                <a:spcPct val="50000"/>
              </a:spcBef>
            </a:pPr>
            <a:endParaRPr lang="en-US" sz="2800">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b="1"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a:spcBef>
                <a:spcPct val="50000"/>
              </a:spcBef>
            </a:pPr>
            <a:r>
              <a:rPr lang="en-US" sz="7200">
                <a:solidFill>
                  <a:srgbClr val="FFFFFF"/>
                </a:solidFill>
                <a:latin typeface="Arial" charset="0"/>
              </a:rPr>
              <a:t>Exile</a:t>
            </a:r>
            <a:endParaRPr lang="en-US" sz="280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spcBef>
                <a:spcPct val="50000"/>
              </a:spcBef>
            </a:pPr>
            <a:r>
              <a:rPr lang="en-US" sz="5400" b="1"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spcBef>
                <a:spcPct val="50000"/>
              </a:spcBef>
            </a:pPr>
            <a:endParaRPr lang="en-US" sz="2800">
              <a:solidFill>
                <a:srgbClr val="000000"/>
              </a:solidFill>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3764" name="Rectangle 4"/>
          <p:cNvSpPr>
            <a:spLocks noChangeArrowheads="1"/>
          </p:cNvSpPr>
          <p:nvPr/>
        </p:nvSpPr>
        <p:spPr bwMode="auto">
          <a:xfrm>
            <a:off x="0" y="1557338"/>
            <a:ext cx="9144000" cy="614362"/>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prophesies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future time.  These prophecies are repeated throughout the Old Testament.</a:t>
            </a: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31:16-21</a:t>
                  </a: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turn away from the Lord (began after Joshua</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death)</a:t>
                  </a: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28:15-60</a:t>
                  </a: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judge Israel in the land for her apostasy (period of judges and divided kingdom)</a:t>
                  </a: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28:32-39, 48-57</a:t>
                  </a: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Israel will be taken captive (by Assyria and Babylon)</a:t>
                  </a: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28:33</a:t>
                  </a: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enemies will possess her land for a time (Babylon, Persia, Greece, Romans, Catholic Crusades, Muslims, Britain, etc.)</a:t>
                  </a: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28:38-42; 29:23</a:t>
                  </a: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The land will remain desolate (AD 70 to AD 1948)</a:t>
                  </a: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28:63-67; 32:26</a:t>
                  </a: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scattered among the nations "from one end of the earth to the other" (28:64; AD 70 to AD 1948)</a:t>
                  </a: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3766" name="TextBox 43"/>
          <p:cNvSpPr txBox="1">
            <a:spLocks noChangeArrowheads="1"/>
          </p:cNvSpPr>
          <p:nvPr/>
        </p:nvSpPr>
        <p:spPr bwMode="auto">
          <a:xfrm>
            <a:off x="366713" y="811213"/>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2141330958"/>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endParaRPr lang="en-US" sz="2000" b="1" dirty="0">
              <a:solidFill>
                <a:schemeClr val="tx1"/>
              </a:solidFill>
              <a:latin typeface="Arial" charset="0"/>
              <a:ea typeface="ＭＳ Ｐゴシック" charset="0"/>
              <a:cs typeface="Arial"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summarizes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time yet future.  These prophecies are repeated throughout the Old Testament.</a:t>
            </a: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28:62</a:t>
                  </a: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"few in number" (today Jews comprise less than 1% of the world</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population)</a:t>
                  </a:r>
                  <a:endParaRPr lang="en-US" altLang="zh-CN" sz="2000" b="1" dirty="0">
                    <a:solidFill>
                      <a:srgbClr val="000000"/>
                    </a:solidFill>
                    <a:latin typeface="Arial" charset="0"/>
                    <a:cs typeface="Arial"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28:44-45</a:t>
                  </a: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Though punished, Israel will not be destroyed because God will fulfill his promises to Abraham</a:t>
                  </a: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28:40-41; 30:1-2</a:t>
                  </a: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indeed repent in her tribulation (trials have continued throughout the ages but will increase in the Great Tribulation)</a:t>
                  </a: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30:3-10</a:t>
                  </a: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regather Israel from the nations and return her to her divinely given land (began in late 1800s in unbelief as predicted in Ezek. 37:7-8 &amp; continues today)</a:t>
                  </a: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30:3-13; 28:1-14</a:t>
                  </a: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obedience will be blessed in her worldwide acclaim and prosperity in the millennial kingdom</a:t>
                  </a: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dirty="0">
                <a:solidFill>
                  <a:srgbClr val="000000"/>
                </a:solidFill>
                <a:latin typeface="Arial" charset="0"/>
                <a:cs typeface="Arial" charset="0"/>
              </a:rPr>
              <a:t> </a:t>
            </a: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937137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Tahoma" charset="0"/>
                <a:ea typeface="ＭＳ Ｐゴシック" charset="0"/>
                <a:cs typeface="ＭＳ Ｐゴシック" charset="0"/>
              </a:rPr>
              <a:t>Episode 1</a:t>
            </a:r>
          </a:p>
        </p:txBody>
      </p:sp>
      <p:sp>
        <p:nvSpPr>
          <p:cNvPr id="514050" name="Text Box 2"/>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514051" name="Text Box 3"/>
          <p:cNvSpPr txBox="1">
            <a:spLocks noChangeArrowheads="1"/>
          </p:cNvSpPr>
          <p:nvPr/>
        </p:nvSpPr>
        <p:spPr bwMode="auto">
          <a:xfrm>
            <a:off x="4648200" y="6084888"/>
            <a:ext cx="4419600" cy="69249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NAILED" charset="0"/>
                <a:ea typeface="ＭＳ Ｐゴシック" charset="0"/>
                <a:cs typeface="Times New Roman" charset="0"/>
              </a:rPr>
              <a:t>to be continued…</a:t>
            </a:r>
            <a:endParaRPr kumimoji="0" lang="en-US" sz="1600" b="0" i="0" u="none" strike="noStrike" kern="1200" cap="none" spc="0" normalizeH="0" baseline="0" noProof="0" dirty="0">
              <a:ln>
                <a:noFill/>
              </a:ln>
              <a:solidFill>
                <a:srgbClr val="FF99FF"/>
              </a:solidFill>
              <a:effectLst/>
              <a:uLnTx/>
              <a:uFillTx/>
              <a:latin typeface="NAILED" charset="0"/>
              <a:ea typeface="ＭＳ Ｐゴシック" charset="0"/>
              <a:cs typeface="Times New Roman"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054" name="Text Box 6"/>
          <p:cNvSpPr txBox="1">
            <a:spLocks noChangeArrowheads="1"/>
          </p:cNvSpPr>
          <p:nvPr/>
        </p:nvSpPr>
        <p:spPr bwMode="auto">
          <a:xfrm rot="-1300715">
            <a:off x="376238" y="3128963"/>
            <a:ext cx="9144000"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Westminster" charset="0"/>
                <a:ea typeface="ＭＳ Ｐゴシック" charset="0"/>
              </a:rPr>
              <a:t>E P I S O D E    1</a:t>
            </a: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nodeType="afterGroup">
                            <p:stCondLst>
                              <p:cond delay="7000"/>
                            </p:stCondLst>
                            <p:childTnLst>
                              <p:par>
                                <p:cTn id="29" presetID="1"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applause.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iterate type="wd">
                                    <p:tmPct val="10000"/>
                                  </p:iterate>
                                  <p:childTnLst>
                                    <p:set>
                                      <p:cBhvr>
                                        <p:cTn id="34" dur="1" fill="hold">
                                          <p:stCondLst>
                                            <p:cond delay="0"/>
                                          </p:stCondLst>
                                        </p:cTn>
                                        <p:tgtEl>
                                          <p:spTgt spid="514051"/>
                                        </p:tgtEl>
                                        <p:attrNameLst>
                                          <p:attrName>style.visibility</p:attrName>
                                        </p:attrNameLst>
                                      </p:cBhvr>
                                      <p:to>
                                        <p:strVal val="visible"/>
                                      </p:to>
                                    </p:set>
                                    <p:anim from="(-#ppt_w/2)" to="(#ppt_x)" calcmode="lin" valueType="num">
                                      <p:cBhvr>
                                        <p:cTn id="35" dur="600" fill="hold">
                                          <p:stCondLst>
                                            <p:cond delay="0"/>
                                          </p:stCondLst>
                                        </p:cTn>
                                        <p:tgtEl>
                                          <p:spTgt spid="514051"/>
                                        </p:tgtEl>
                                        <p:attrNameLst>
                                          <p:attrName>ppt_x</p:attrName>
                                        </p:attrNameLst>
                                      </p:cBhvr>
                                    </p:anim>
                                    <p:anim from="0" to="-1.0" calcmode="lin" valueType="num">
                                      <p:cBhvr>
                                        <p:cTn id="36" dur="200" decel="50000" autoRev="1" fill="hold">
                                          <p:stCondLst>
                                            <p:cond delay="600"/>
                                          </p:stCondLst>
                                        </p:cTn>
                                        <p:tgtEl>
                                          <p:spTgt spid="514051"/>
                                        </p:tgtEl>
                                        <p:attrNameLst>
                                          <p:attrName>xshear</p:attrName>
                                        </p:attrNameLst>
                                      </p:cBhvr>
                                    </p:anim>
                                    <p:animScale>
                                      <p:cBhvr>
                                        <p:cTn id="37" dur="200" decel="100000" autoRev="1" fill="hold">
                                          <p:stCondLst>
                                            <p:cond delay="600"/>
                                          </p:stCondLst>
                                        </p:cTn>
                                        <p:tgtEl>
                                          <p:spTgt spid="514051"/>
                                        </p:tgtEl>
                                      </p:cBhvr>
                                      <p:from x="100000" y="100000"/>
                                      <p:to x="80000" y="100000"/>
                                    </p:animScale>
                                    <p:anim by="(#ppt_h/3+#ppt_w*0.1)" calcmode="lin" valueType="num">
                                      <p:cBhvr additive="sum">
                                        <p:cTn id="38"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33"/>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5253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29</a:t>
            </a:r>
          </a:p>
        </p:txBody>
      </p:sp>
    </p:spTree>
    <p:extLst>
      <p:ext uri="{BB962C8B-B14F-4D97-AF65-F5344CB8AC3E}">
        <p14:creationId xmlns:p14="http://schemas.microsoft.com/office/powerpoint/2010/main" val="187047593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a:t>
            </a:r>
            <a:r>
              <a:rPr lang="en-US" sz="3200" b="1" dirty="0">
                <a:solidFill>
                  <a:srgbClr val="FFFF00"/>
                </a:solidFill>
                <a:effectLst/>
                <a:latin typeface="Arial" charset="0"/>
                <a:ea typeface="ＭＳ Ｐゴシック" charset="0"/>
                <a:cs typeface="ＭＳ Ｐゴシック" charset="0"/>
              </a:rPr>
              <a:t>The secret things belong to the L</a:t>
            </a:r>
            <a:r>
              <a:rPr lang="en-US" sz="2800" b="1" dirty="0">
                <a:solidFill>
                  <a:srgbClr val="FFFF00"/>
                </a:solidFill>
                <a:effectLst/>
                <a:latin typeface="Arial" charset="0"/>
                <a:ea typeface="ＭＳ Ｐゴシック" charset="0"/>
                <a:cs typeface="ＭＳ Ｐゴシック" charset="0"/>
              </a:rPr>
              <a:t>ORD</a:t>
            </a:r>
            <a:r>
              <a:rPr lang="en-US" sz="3200" b="1" dirty="0">
                <a:solidFill>
                  <a:srgbClr val="FFFF00"/>
                </a:solidFill>
                <a:effectLst/>
                <a:latin typeface="Arial" charset="0"/>
                <a:ea typeface="ＭＳ Ｐゴシック" charset="0"/>
                <a:cs typeface="ＭＳ Ｐゴシック" charset="0"/>
              </a:rPr>
              <a:t> our God</a:t>
            </a:r>
            <a:r>
              <a:rPr lang="en-US" sz="3200" b="1" dirty="0">
                <a:effectLst/>
                <a:latin typeface="Arial" charset="0"/>
                <a:ea typeface="ＭＳ Ｐゴシック" charset="0"/>
                <a:cs typeface="ＭＳ Ｐゴシック" charset="0"/>
              </a:rPr>
              <a:t>, but the things revealed belong to us and to our children forever, that we may follow all the words of this law."</a:t>
            </a:r>
            <a:endParaRPr lang="en-US" sz="32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355144"/>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a:t>
            </a:r>
            <a:r>
              <a:rPr lang="en-US" sz="3200" b="1" dirty="0">
                <a:solidFill>
                  <a:srgbClr val="FFFF00"/>
                </a:solidFill>
                <a:effectLst/>
                <a:latin typeface="Arial" charset="0"/>
                <a:ea typeface="ＭＳ Ｐゴシック" charset="0"/>
                <a:cs typeface="ＭＳ Ｐゴシック" charset="0"/>
              </a:rPr>
              <a:t>but the things revealed belong to us and to our children forever</a:t>
            </a:r>
            <a:r>
              <a:rPr lang="en-US" sz="3200" b="1" dirty="0">
                <a:solidFill>
                  <a:srgbClr val="FFFFFF"/>
                </a:solidFill>
                <a:effectLst/>
                <a:latin typeface="Arial" charset="0"/>
                <a:ea typeface="ＭＳ Ｐゴシック" charset="0"/>
                <a:cs typeface="ＭＳ Ｐゴシック" charset="0"/>
              </a:rPr>
              <a:t>, that we may follow all the words of this law."</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6232424"/>
      </p:ext>
    </p:extLst>
  </p:cSld>
  <p:clrMapOvr>
    <a:masterClrMapping/>
  </p:clrMapOvr>
  <p:transition/>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a:t>'It ain't the parts of the </a:t>
            </a:r>
            <a:r>
              <a:rPr lang="en-US" sz="3600" b="1" i="1"/>
              <a:t>Bible</a:t>
            </a:r>
            <a:r>
              <a:rPr lang="en-US" sz="3600" b="1"/>
              <a:t> that I </a:t>
            </a:r>
            <a:r>
              <a:rPr lang="en-US" sz="3600" b="1" i="1"/>
              <a:t>can</a:t>
            </a:r>
            <a:r>
              <a:rPr lang="en-US" sz="3600" b="1"/>
              <a:t>'t </a:t>
            </a:r>
            <a:r>
              <a:rPr lang="en-US" sz="3600" b="1" i="1"/>
              <a:t>understand</a:t>
            </a:r>
            <a:r>
              <a:rPr lang="en-US" sz="3600" b="1"/>
              <a:t> that </a:t>
            </a:r>
            <a:r>
              <a:rPr lang="en-US" sz="3600" b="1" i="1"/>
              <a:t>bother me</a:t>
            </a:r>
            <a:r>
              <a:rPr lang="en-US" sz="3600" b="1"/>
              <a:t>, it's the parts that I </a:t>
            </a:r>
            <a:r>
              <a:rPr lang="en-US" sz="3600" b="1" i="1"/>
              <a:t>do understand</a:t>
            </a:r>
            <a:r>
              <a:rPr lang="en-US" sz="3600" b="1"/>
              <a:t>.'</a:t>
            </a:r>
          </a:p>
          <a:p>
            <a:pPr>
              <a:defRPr/>
            </a:pPr>
            <a:endParaRPr lang="en-US" sz="3600" b="1" i="1"/>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3193576"/>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but the things revealed belong to us and to our children forever</a:t>
            </a:r>
            <a:r>
              <a:rPr lang="en-US" sz="3200" b="1" dirty="0">
                <a:solidFill>
                  <a:srgbClr val="FFFF00"/>
                </a:solidFill>
                <a:effectLst/>
                <a:latin typeface="Arial" charset="0"/>
                <a:ea typeface="ＭＳ Ｐゴシック" charset="0"/>
                <a:cs typeface="ＭＳ Ｐゴシック" charset="0"/>
              </a:rPr>
              <a:t>, that we may follow all the words of this law</a:t>
            </a:r>
            <a:r>
              <a:rPr lang="en-US" sz="3200" b="1" dirty="0">
                <a:solidFill>
                  <a:srgbClr val="FFFFFF"/>
                </a:solidFill>
                <a:effectLst/>
                <a:latin typeface="Arial" charset="0"/>
                <a:ea typeface="ＭＳ Ｐゴシック" charset="0"/>
                <a:cs typeface="ＭＳ Ｐゴシック" charset="0"/>
              </a:rPr>
              <a:t>."</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634144"/>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The Secret Place of the Most High | The School of Christ">
            <a:extLst>
              <a:ext uri="{FF2B5EF4-FFF2-40B4-BE49-F238E27FC236}">
                <a16:creationId xmlns:a16="http://schemas.microsoft.com/office/drawing/2014/main" id="{0B2DE73C-91E6-57C3-567C-809600D995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72666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30</a:t>
            </a:r>
          </a:p>
        </p:txBody>
      </p:sp>
    </p:spTree>
    <p:extLst>
      <p:ext uri="{BB962C8B-B14F-4D97-AF65-F5344CB8AC3E}">
        <p14:creationId xmlns:p14="http://schemas.microsoft.com/office/powerpoint/2010/main" val="1374097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Scattering &amp; Restoration of Israel </a:t>
            </a:r>
            <a:r>
              <a:rPr lang="en-US" sz="2000">
                <a:solidFill>
                  <a:srgbClr val="EBF010"/>
                </a:solidFill>
                <a:latin typeface="Ashley Script MT" charset="0"/>
              </a:rPr>
              <a:t>(30:1-10)</a:t>
            </a:r>
            <a:endParaRPr lang="en-US" sz="360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Sweet Hearts BV" pitchFamily="34" charset="0"/>
              <a:buNone/>
              <a:defRPr/>
            </a:pPr>
            <a:r>
              <a:rPr lang="en-US" sz="3600" dirty="0">
                <a:solidFill>
                  <a:srgbClr val="FFFFFF"/>
                </a:solidFill>
                <a:latin typeface="Ashley Script MT" pitchFamily="32" charset="0"/>
              </a:rPr>
              <a:t>Ratification of LAND COVENANT </a:t>
            </a:r>
            <a:r>
              <a:rPr lang="en-US" sz="2000" dirty="0">
                <a:solidFill>
                  <a:srgbClr val="EBF010"/>
                </a:solidFill>
                <a:latin typeface="Ashley Script MT" pitchFamily="32" charset="0"/>
              </a:rPr>
              <a:t>(30:11-20)</a:t>
            </a:r>
            <a:r>
              <a:rPr lang="en-US" sz="3600" dirty="0">
                <a:solidFill>
                  <a:srgbClr val="FFFFFF"/>
                </a:solidFill>
                <a:latin typeface="Ashley Script MT" pitchFamily="32" charset="0"/>
              </a:rPr>
              <a:t> </a:t>
            </a:r>
          </a:p>
          <a:p>
            <a:pPr>
              <a:buFont typeface="Webdings" pitchFamily="-111" charset="2"/>
              <a:buNone/>
              <a:defRPr/>
            </a:pPr>
            <a:r>
              <a:rPr lang="en-US" sz="3600" dirty="0">
                <a:solidFill>
                  <a:srgbClr val="FFFFFF"/>
                </a:solidFill>
                <a:latin typeface="Ashley Script MT" pitchFamily="32" charset="0"/>
              </a:rPr>
              <a:t>  - Prosperity for Obedience (life)</a:t>
            </a:r>
          </a:p>
          <a:p>
            <a:pPr>
              <a:buFont typeface="Webdings" pitchFamily="-111" charset="2"/>
              <a:buNone/>
              <a:defRPr/>
            </a:pPr>
            <a:r>
              <a:rPr lang="en-US" sz="3600" dirty="0">
                <a:solidFill>
                  <a:srgbClr val="FFFFFF"/>
                </a:solidFill>
                <a:latin typeface="Ashley Script MT" pitchFamily="32" charset="0"/>
              </a:rPr>
              <a:t>  - Destruction for Disobedience (death)</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Copperplate Gothic Bold" pitchFamily="-111" charset="0"/>
                <a:ea typeface="ＭＳ Ｐゴシック" charset="0"/>
              </a:rPr>
              <a:t>Deuteronomaire</a:t>
            </a:r>
            <a:r>
              <a:rPr kumimoji="0" lang="en-US" sz="5400" b="0" i="0" u="none" strike="noStrike" kern="1200" cap="none" spc="0" normalizeH="0" baseline="0" noProof="0" dirty="0">
                <a:ln>
                  <a:noFill/>
                </a:ln>
                <a:solidFill>
                  <a:srgbClr val="FFFFFF"/>
                </a:solidFill>
                <a:effectLst/>
                <a:uLnTx/>
                <a:uFillTx/>
                <a:latin typeface="Copperplate Gothic Bold" pitchFamily="-111" charset="0"/>
                <a:ea typeface="ＭＳ Ｐゴシック" charset="0"/>
              </a:rPr>
              <a:t>?</a:t>
            </a:r>
          </a:p>
        </p:txBody>
      </p:sp>
      <p:sp>
        <p:nvSpPr>
          <p:cNvPr id="292868" name="Title 3"/>
          <p:cNvSpPr>
            <a:spLocks noGrp="1"/>
          </p:cNvSpPr>
          <p:nvPr>
            <p:ph type="title" idx="4294967295"/>
          </p:nvPr>
        </p:nvSpPr>
        <p:spPr>
          <a:xfrm>
            <a:off x="0" y="152400"/>
            <a:ext cx="9144000" cy="1404938"/>
          </a:xfrm>
        </p:spPr>
        <p:txBody>
          <a:bodyPr/>
          <a:lstStyle/>
          <a:p>
            <a:r>
              <a:rPr lang="en-US">
                <a:solidFill>
                  <a:srgbClr val="FFFFFF"/>
                </a:solidFill>
                <a:latin typeface="Arial" charset="0"/>
                <a:ea typeface="ＭＳ Ｐゴシック" charset="0"/>
              </a:rPr>
              <a:t>Who Wants to Be a…</a:t>
            </a: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103188" y="604838"/>
            <a:ext cx="8942387" cy="36909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5400" b="1" dirty="0">
                <a:solidFill>
                  <a:srgbClr val="FAFD00"/>
                </a:solidFill>
                <a:latin typeface="Times" pitchFamily="-112" charset="0"/>
              </a:rPr>
              <a:t>        Abrahamic Covenant</a:t>
            </a:r>
          </a:p>
          <a:p>
            <a:pPr algn="ctr" eaLnBrk="0" hangingPunct="0">
              <a:defRPr/>
            </a:pPr>
            <a:r>
              <a:rPr lang="en-US" sz="4400" b="1" i="1" dirty="0">
                <a:solidFill>
                  <a:srgbClr val="00FF00"/>
                </a:solidFill>
                <a:latin typeface="Times" pitchFamily="-112" charset="0"/>
              </a:rPr>
              <a:t>Gen. 12:1-3</a:t>
            </a:r>
          </a:p>
          <a:p>
            <a:pPr algn="ctr" eaLnBrk="0" hangingPunct="0">
              <a:defRPr/>
            </a:pPr>
            <a:endParaRPr lang="en-US" sz="3200" i="1" dirty="0">
              <a:solidFill>
                <a:srgbClr val="00FF00"/>
              </a:solidFill>
              <a:latin typeface="Times" pitchFamily="-112" charset="0"/>
            </a:endParaRPr>
          </a:p>
          <a:p>
            <a:pPr algn="ctr" eaLnBrk="0" hangingPunct="0">
              <a:defRPr/>
            </a:pPr>
            <a:endParaRPr lang="en-US" sz="3200" i="1" dirty="0">
              <a:solidFill>
                <a:srgbClr val="00FF00"/>
              </a:solidFill>
              <a:latin typeface="Times" pitchFamily="-112" charset="0"/>
            </a:endParaRPr>
          </a:p>
          <a:p>
            <a:pPr algn="ctr" eaLnBrk="0" hangingPunct="0">
              <a:defRPr/>
            </a:pPr>
            <a:endParaRPr lang="en-US" sz="3600" dirty="0">
              <a:solidFill>
                <a:srgbClr val="00DFCA"/>
              </a:solidFill>
              <a:latin typeface="Times" pitchFamily="-112" charset="0"/>
            </a:endParaRPr>
          </a:p>
          <a:p>
            <a:pPr eaLnBrk="0" hangingPunct="0">
              <a:defRPr/>
            </a:pPr>
            <a:r>
              <a:rPr lang="en-US" sz="3600" dirty="0">
                <a:solidFill>
                  <a:srgbClr val="FAFD00"/>
                </a:solidFill>
                <a:latin typeface="Times" pitchFamily="-112" charset="0"/>
              </a:rPr>
              <a:t>        </a:t>
            </a:r>
            <a:r>
              <a:rPr lang="en-US" sz="3600" b="1" dirty="0">
                <a:solidFill>
                  <a:srgbClr val="FAFD00"/>
                </a:solidFill>
                <a:latin typeface="Times" pitchFamily="-112" charset="0"/>
              </a:rPr>
              <a:t>LAND              SEED     BLESSING</a:t>
            </a:r>
          </a:p>
        </p:txBody>
      </p:sp>
      <p:sp>
        <p:nvSpPr>
          <p:cNvPr id="35843" name="Line 3"/>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4" name="Line 4"/>
          <p:cNvSpPr>
            <a:spLocks noChangeShapeType="1"/>
          </p:cNvSpPr>
          <p:nvPr/>
        </p:nvSpPr>
        <p:spPr bwMode="auto">
          <a:xfrm>
            <a:off x="7316788" y="3019425"/>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5" name="Line 5"/>
          <p:cNvSpPr>
            <a:spLocks noChangeShapeType="1"/>
          </p:cNvSpPr>
          <p:nvPr/>
        </p:nvSpPr>
        <p:spPr bwMode="auto">
          <a:xfrm>
            <a:off x="4538663" y="3052763"/>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6" name="Line 6"/>
          <p:cNvSpPr>
            <a:spLocks noChangeShapeType="1"/>
          </p:cNvSpPr>
          <p:nvPr/>
        </p:nvSpPr>
        <p:spPr bwMode="auto">
          <a:xfrm>
            <a:off x="1778000" y="3019425"/>
            <a:ext cx="0" cy="34925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7" name="Line 7"/>
          <p:cNvSpPr>
            <a:spLocks noChangeShapeType="1"/>
          </p:cNvSpPr>
          <p:nvPr/>
        </p:nvSpPr>
        <p:spPr bwMode="auto">
          <a:xfrm>
            <a:off x="4545013" y="2100263"/>
            <a:ext cx="0" cy="8794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nvGrpSpPr>
          <p:cNvPr id="339975" name="Group 8"/>
          <p:cNvGrpSpPr>
            <a:grpSpLocks/>
          </p:cNvGrpSpPr>
          <p:nvPr/>
        </p:nvGrpSpPr>
        <p:grpSpPr bwMode="auto">
          <a:xfrm>
            <a:off x="620713" y="160338"/>
            <a:ext cx="739775" cy="1430337"/>
            <a:chOff x="391" y="101"/>
            <a:chExt cx="466" cy="901"/>
          </a:xfrm>
        </p:grpSpPr>
        <p:sp>
          <p:nvSpPr>
            <p:cNvPr id="35849" name="Rectangle 9"/>
            <p:cNvSpPr>
              <a:spLocks noChangeArrowheads="1"/>
            </p:cNvSpPr>
            <p:nvPr/>
          </p:nvSpPr>
          <p:spPr bwMode="auto">
            <a:xfrm>
              <a:off x="391" y="101"/>
              <a:ext cx="466" cy="90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850" name="Line 10"/>
            <p:cNvSpPr>
              <a:spLocks noChangeShapeType="1"/>
            </p:cNvSpPr>
            <p:nvPr/>
          </p:nvSpPr>
          <p:spPr bwMode="auto">
            <a:xfrm>
              <a:off x="566" y="528"/>
              <a:ext cx="187"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sp>
        <p:nvSpPr>
          <p:cNvPr id="35851" name="Text Box 11"/>
          <p:cNvSpPr txBox="1">
            <a:spLocks noChangeArrowheads="1"/>
          </p:cNvSpPr>
          <p:nvPr/>
        </p:nvSpPr>
        <p:spPr bwMode="auto">
          <a:xfrm>
            <a:off x="4114800" y="5759450"/>
            <a:ext cx="45720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UNCONDITIONAL</a:t>
            </a:r>
          </a:p>
        </p:txBody>
      </p:sp>
      <p:sp>
        <p:nvSpPr>
          <p:cNvPr id="35852" name="Text Box 12"/>
          <p:cNvSpPr txBox="1">
            <a:spLocks noChangeArrowheads="1"/>
          </p:cNvSpPr>
          <p:nvPr/>
        </p:nvSpPr>
        <p:spPr bwMode="auto">
          <a:xfrm>
            <a:off x="2792413" y="4997450"/>
            <a:ext cx="28194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ETERNAL</a:t>
            </a:r>
          </a:p>
        </p:txBody>
      </p:sp>
      <p:sp>
        <p:nvSpPr>
          <p:cNvPr id="35853" name="Rectangle 13"/>
          <p:cNvSpPr>
            <a:spLocks noChangeArrowheads="1"/>
          </p:cNvSpPr>
          <p:nvPr/>
        </p:nvSpPr>
        <p:spPr bwMode="auto">
          <a:xfrm>
            <a:off x="836613" y="4267200"/>
            <a:ext cx="2516187" cy="641350"/>
          </a:xfrm>
          <a:prstGeom prst="rect">
            <a:avLst/>
          </a:prstGeom>
          <a:noFill/>
          <a:ln w="12700">
            <a:noFill/>
            <a:miter lim="800000"/>
            <a:headEnd/>
            <a:tailEnd/>
          </a:ln>
          <a:effectLst/>
        </p:spPr>
        <p:txBody>
          <a:bodyPr wrap="none">
            <a:spAutoFit/>
          </a:bodyPr>
          <a:lstStyle/>
          <a:p>
            <a:pPr eaLnBrk="0" hangingPunct="0">
              <a:defRPr/>
            </a:pPr>
            <a:r>
              <a:rPr lang="en-US" sz="3600" b="1" dirty="0">
                <a:solidFill>
                  <a:srgbClr val="00FF00"/>
                </a:solidFill>
                <a:effectLst>
                  <a:outerShdw blurRad="63500" dist="88900" dir="2700000" algn="tl" rotWithShape="0">
                    <a:srgbClr val="000000">
                      <a:alpha val="90000"/>
                    </a:srgbClr>
                  </a:outerShdw>
                </a:effectLst>
                <a:latin typeface="Times" pitchFamily="-112" charset="0"/>
              </a:rPr>
              <a:t>• LITERAL</a:t>
            </a:r>
          </a:p>
        </p:txBody>
      </p:sp>
      <p:sp>
        <p:nvSpPr>
          <p:cNvPr id="339979" name="Text Box 14"/>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35855" name="Text Box 15"/>
          <p:cNvSpPr txBox="1">
            <a:spLocks noChangeArrowheads="1"/>
          </p:cNvSpPr>
          <p:nvPr/>
        </p:nvSpPr>
        <p:spPr bwMode="auto">
          <a:xfrm>
            <a:off x="1785938" y="0"/>
            <a:ext cx="2603500" cy="2746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200" b="1">
                <a:solidFill>
                  <a:srgbClr val="FFFFFF"/>
                </a:solidFill>
                <a:latin typeface="Comic Sans MS" pitchFamily="-112" charset="0"/>
              </a:rPr>
              <a:t>Gen. 13:15; Gen. 15</a:t>
            </a:r>
          </a:p>
        </p:txBody>
      </p:sp>
      <p:pic>
        <p:nvPicPr>
          <p:cNvPr id="339981" name="Picture 16"/>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97138" y="2235200"/>
            <a:ext cx="4276725" cy="13462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339982" name="Freeform 17"/>
          <p:cNvSpPr>
            <a:spLocks/>
          </p:cNvSpPr>
          <p:nvPr/>
        </p:nvSpPr>
        <p:spPr bwMode="auto">
          <a:xfrm>
            <a:off x="8764588" y="3565525"/>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339983" name="AutoShape 18"/>
          <p:cNvSpPr>
            <a:spLocks noChangeArrowheads="1"/>
          </p:cNvSpPr>
          <p:nvPr/>
        </p:nvSpPr>
        <p:spPr bwMode="auto">
          <a:xfrm>
            <a:off x="8053388" y="3457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800">
              <a:solidFill>
                <a:srgbClr val="FFFFFF"/>
              </a:solidFill>
              <a:latin typeface="Tahoma" charset="0"/>
            </a:endParaRPr>
          </a:p>
        </p:txBody>
      </p:sp>
      <p:sp>
        <p:nvSpPr>
          <p:cNvPr id="339984" name="Rectangle 19"/>
          <p:cNvSpPr>
            <a:spLocks noChangeArrowheads="1"/>
          </p:cNvSpPr>
          <p:nvPr/>
        </p:nvSpPr>
        <p:spPr bwMode="auto">
          <a:xfrm>
            <a:off x="8051800" y="3614738"/>
            <a:ext cx="952500" cy="1049337"/>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800">
              <a:solidFill>
                <a:srgbClr val="FFFFFF"/>
              </a:solidFill>
              <a:latin typeface="Tahoma" charset="0"/>
            </a:endParaRPr>
          </a:p>
        </p:txBody>
      </p:sp>
      <p:sp>
        <p:nvSpPr>
          <p:cNvPr id="339985" name="AutoShape 20"/>
          <p:cNvSpPr>
            <a:spLocks noChangeArrowheads="1"/>
          </p:cNvSpPr>
          <p:nvPr/>
        </p:nvSpPr>
        <p:spPr bwMode="auto">
          <a:xfrm>
            <a:off x="8072438" y="3482975"/>
            <a:ext cx="692150" cy="903288"/>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6" name="Line 21"/>
          <p:cNvSpPr>
            <a:spLocks noChangeShapeType="1"/>
          </p:cNvSpPr>
          <p:nvPr/>
        </p:nvSpPr>
        <p:spPr bwMode="auto">
          <a:xfrm flipV="1">
            <a:off x="8113713" y="4014788"/>
            <a:ext cx="838200"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7" name="Line 22"/>
          <p:cNvSpPr>
            <a:spLocks noChangeShapeType="1"/>
          </p:cNvSpPr>
          <p:nvPr/>
        </p:nvSpPr>
        <p:spPr bwMode="auto">
          <a:xfrm flipV="1">
            <a:off x="8113713" y="4217988"/>
            <a:ext cx="846137"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88" name="Rectangle 23"/>
          <p:cNvSpPr>
            <a:spLocks noChangeArrowheads="1"/>
          </p:cNvSpPr>
          <p:nvPr/>
        </p:nvSpPr>
        <p:spPr bwMode="auto">
          <a:xfrm>
            <a:off x="8437563" y="4060825"/>
            <a:ext cx="3302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9" name="Rectangle 24"/>
          <p:cNvSpPr>
            <a:spLocks noChangeArrowheads="1"/>
          </p:cNvSpPr>
          <p:nvPr/>
        </p:nvSpPr>
        <p:spPr bwMode="auto">
          <a:xfrm>
            <a:off x="8186738" y="3832225"/>
            <a:ext cx="660400"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39990" name="Rectangle 25"/>
          <p:cNvSpPr>
            <a:spLocks noChangeArrowheads="1"/>
          </p:cNvSpPr>
          <p:nvPr/>
        </p:nvSpPr>
        <p:spPr bwMode="auto">
          <a:xfrm>
            <a:off x="8175625" y="3654425"/>
            <a:ext cx="720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39991" name="Rectangle 26"/>
          <p:cNvSpPr>
            <a:spLocks noChangeArrowheads="1"/>
          </p:cNvSpPr>
          <p:nvPr/>
        </p:nvSpPr>
        <p:spPr bwMode="auto">
          <a:xfrm>
            <a:off x="8004175" y="3432175"/>
            <a:ext cx="771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339992" name="Line 27"/>
          <p:cNvSpPr>
            <a:spLocks noChangeShapeType="1"/>
          </p:cNvSpPr>
          <p:nvPr/>
        </p:nvSpPr>
        <p:spPr bwMode="auto">
          <a:xfrm flipV="1">
            <a:off x="8107363" y="3824288"/>
            <a:ext cx="830262" cy="1587"/>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3" name="Line 28"/>
          <p:cNvSpPr>
            <a:spLocks noChangeShapeType="1"/>
          </p:cNvSpPr>
          <p:nvPr/>
        </p:nvSpPr>
        <p:spPr bwMode="auto">
          <a:xfrm flipV="1">
            <a:off x="8107363" y="4400550"/>
            <a:ext cx="846137"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4" name="Line 29"/>
          <p:cNvSpPr>
            <a:spLocks noChangeShapeType="1"/>
          </p:cNvSpPr>
          <p:nvPr/>
        </p:nvSpPr>
        <p:spPr bwMode="auto">
          <a:xfrm flipV="1">
            <a:off x="8107363" y="4597400"/>
            <a:ext cx="838200" cy="3175"/>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39995" name="Text Box 30"/>
          <p:cNvSpPr txBox="1">
            <a:spLocks noChangeArrowheads="1"/>
          </p:cNvSpPr>
          <p:nvPr/>
        </p:nvSpPr>
        <p:spPr bwMode="auto">
          <a:xfrm>
            <a:off x="8756650" y="90488"/>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A27C"/>
              </a:solidFill>
              <a:latin typeface="B VAG Rounded Bold" charset="0"/>
            </a:endParaRPr>
          </a:p>
        </p:txBody>
      </p:sp>
      <p:sp>
        <p:nvSpPr>
          <p:cNvPr id="339996" name="Text Box 31"/>
          <p:cNvSpPr txBox="1">
            <a:spLocks noChangeArrowheads="1"/>
          </p:cNvSpPr>
          <p:nvPr/>
        </p:nvSpPr>
        <p:spPr bwMode="auto">
          <a:xfrm>
            <a:off x="8591550" y="6416675"/>
            <a:ext cx="325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rPr>
              <a:t>3</a:t>
            </a:r>
          </a:p>
        </p:txBody>
      </p:sp>
      <p:sp>
        <p:nvSpPr>
          <p:cNvPr id="3587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39998" name="Text Box 33"/>
          <p:cNvSpPr txBox="1">
            <a:spLocks noChangeArrowheads="1"/>
          </p:cNvSpPr>
          <p:nvPr/>
        </p:nvSpPr>
        <p:spPr bwMode="auto">
          <a:xfrm>
            <a:off x="6992938"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19-24</a:t>
            </a:r>
          </a:p>
        </p:txBody>
      </p:sp>
      <p:sp>
        <p:nvSpPr>
          <p:cNvPr id="339999" name="Rectangle 34"/>
          <p:cNvSpPr>
            <a:spLocks noGrp="1" noChangeArrowheads="1"/>
          </p:cNvSpPr>
          <p:nvPr>
            <p:ph type="title" idx="4294967295"/>
          </p:nvPr>
        </p:nvSpPr>
        <p:spPr bwMode="auto">
          <a:xfrm>
            <a:off x="4267200" y="0"/>
            <a:ext cx="4876800" cy="5334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r>
              <a:rPr lang="en-US" sz="2000">
                <a:effectLst/>
                <a:latin typeface="Times" charset="0"/>
                <a:ea typeface="ＭＳ Ｐゴシック" charset="0"/>
                <a:cs typeface="ＭＳ Ｐゴシック" charset="0"/>
              </a:rPr>
              <a:t>Literal * Eternal * Unconditional</a:t>
            </a:r>
          </a:p>
        </p:txBody>
      </p:sp>
    </p:spTree>
    <p:extLst>
      <p:ext uri="{BB962C8B-B14F-4D97-AF65-F5344CB8AC3E}">
        <p14:creationId xmlns:p14="http://schemas.microsoft.com/office/powerpoint/2010/main" val="18895145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53">
                                            <p:txEl>
                                              <p:pRg st="0" end="0"/>
                                            </p:txEl>
                                          </p:spTgt>
                                        </p:tgtEl>
                                        <p:attrNameLst>
                                          <p:attrName>style.visibility</p:attrName>
                                        </p:attrNameLst>
                                      </p:cBhvr>
                                      <p:to>
                                        <p:strVal val="visible"/>
                                      </p:to>
                                    </p:set>
                                    <p:animEffect transition="in" filter="box(out)">
                                      <p:cBhvr>
                                        <p:cTn id="7" dur="500"/>
                                        <p:tgtEl>
                                          <p:spTgt spid="3585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35852">
                                            <p:txEl>
                                              <p:pRg st="0" end="0"/>
                                            </p:txEl>
                                          </p:spTgt>
                                        </p:tgtEl>
                                        <p:attrNameLst>
                                          <p:attrName>style.visibility</p:attrName>
                                        </p:attrNameLst>
                                      </p:cBhvr>
                                      <p:to>
                                        <p:strVal val="visible"/>
                                      </p:to>
                                    </p:set>
                                    <p:animEffect transition="in" filter="box(out)">
                                      <p:cBhvr>
                                        <p:cTn id="12" dur="500"/>
                                        <p:tgtEl>
                                          <p:spTgt spid="3585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35851">
                                            <p:txEl>
                                              <p:pRg st="0" end="0"/>
                                            </p:txEl>
                                          </p:spTgt>
                                        </p:tgtEl>
                                        <p:attrNameLst>
                                          <p:attrName>style.visibility</p:attrName>
                                        </p:attrNameLst>
                                      </p:cBhvr>
                                      <p:to>
                                        <p:strVal val="visible"/>
                                      </p:to>
                                    </p:set>
                                    <p:animEffect transition="in" filter="box(out)">
                                      <p:cBhvr>
                                        <p:cTn id="17" dur="500"/>
                                        <p:tgtEl>
                                          <p:spTgt spid="35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51" grpId="0" build="p" autoUpdateAnimBg="0"/>
      <p:bldP spid="35852" grpId="0" build="p" autoUpdateAnimBg="0"/>
      <p:bldP spid="35853" grpId="0" build="p" autoUpdateAnimBg="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59" name="Rectangle 3"/>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4400" b="1">
                <a:solidFill>
                  <a:srgbClr val="FAFD00"/>
                </a:solidFill>
                <a:latin typeface="Arial" charset="0"/>
              </a:rPr>
              <a:t>The Abrahamic Covenant</a:t>
            </a:r>
            <a:endParaRPr lang="en-US" sz="3600">
              <a:solidFill>
                <a:srgbClr val="00FF00"/>
              </a:solidFill>
              <a:latin typeface="Arial"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2000">
                <a:solidFill>
                  <a:srgbClr val="FFA27C"/>
                </a:solidFill>
                <a:latin typeface="Arial"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eaLnBrk="0" hangingPunct="0">
              <a:spcBef>
                <a:spcPct val="50000"/>
              </a:spcBef>
            </a:pPr>
            <a:endParaRPr lang="en-US" sz="3600" b="1">
              <a:solidFill>
                <a:srgbClr val="00FF00"/>
              </a:solidFill>
              <a:latin typeface="Arial"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BLESSING</a:t>
            </a: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SEED</a:t>
            </a: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LAND</a:t>
            </a: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12:1</a:t>
            </a: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12:3</a:t>
            </a: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12:2</a:t>
            </a: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dirty="0">
                <a:solidFill>
                  <a:srgbClr val="00FF00"/>
                </a:solidFill>
                <a:latin typeface="Arial" pitchFamily="-107" charset="0"/>
              </a:rPr>
              <a:t>Genesis 12:1-3</a:t>
            </a: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charset="0"/>
              </a:rPr>
              <a:t>(</a:t>
            </a:r>
            <a:r>
              <a:rPr lang="en-US" altLang="ja-JP" sz="3200" b="1" dirty="0">
                <a:solidFill>
                  <a:srgbClr val="FAFD00"/>
                </a:solidFill>
                <a:latin typeface="Arial" charset="0"/>
              </a:rPr>
              <a:t>"</a:t>
            </a:r>
            <a:r>
              <a:rPr lang="en-US" sz="3200" b="1" dirty="0">
                <a:solidFill>
                  <a:srgbClr val="FAFD00"/>
                </a:solidFill>
                <a:latin typeface="Arial" charset="0"/>
              </a:rPr>
              <a:t>The Call</a:t>
            </a:r>
            <a:r>
              <a:rPr lang="en-US" altLang="ja-JP" sz="3200" b="1" dirty="0">
                <a:solidFill>
                  <a:srgbClr val="FAFD00"/>
                </a:solidFill>
                <a:latin typeface="Arial" charset="0"/>
              </a:rPr>
              <a:t>"</a:t>
            </a:r>
            <a:r>
              <a:rPr lang="en-US" sz="3200" b="1" dirty="0">
                <a:solidFill>
                  <a:srgbClr val="FAFD00"/>
                </a:solidFill>
                <a:latin typeface="Arial" charset="0"/>
              </a:rPr>
              <a:t>)</a:t>
            </a:r>
            <a:endParaRPr lang="en-US" dirty="0">
              <a:solidFill>
                <a:srgbClr val="00FF00"/>
              </a:solidFill>
              <a:latin typeface="Arial"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81" name="Rectangle 25"/>
          <p:cNvSpPr>
            <a:spLocks noChangeArrowheads="1"/>
          </p:cNvSpPr>
          <p:nvPr/>
        </p:nvSpPr>
        <p:spPr bwMode="auto">
          <a:xfrm>
            <a:off x="2670175" y="5116513"/>
            <a:ext cx="3825875" cy="13208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altLang="ja-JP" sz="8000" i="1" dirty="0">
                <a:solidFill>
                  <a:srgbClr val="FFFFFF"/>
                </a:solidFill>
                <a:latin typeface="Times" charset="0"/>
              </a:rPr>
              <a:t>"</a:t>
            </a:r>
            <a:r>
              <a:rPr lang="en-US" sz="8000" i="1" dirty="0">
                <a:solidFill>
                  <a:srgbClr val="FFFFFF"/>
                </a:solidFill>
                <a:latin typeface="Times" charset="0"/>
              </a:rPr>
              <a:t>L-S-B</a:t>
            </a:r>
            <a:r>
              <a:rPr lang="en-US" altLang="ja-JP" sz="8000" i="1" dirty="0">
                <a:solidFill>
                  <a:srgbClr val="FFFFFF"/>
                </a:solidFill>
                <a:latin typeface="Times" charset="0"/>
              </a:rPr>
              <a:t>"</a:t>
            </a:r>
            <a:endParaRPr lang="en-US" sz="8000" i="1" dirty="0">
              <a:solidFill>
                <a:srgbClr val="FFFFFF"/>
              </a:solidFill>
              <a:latin typeface="Times" charset="0"/>
            </a:endParaRPr>
          </a:p>
        </p:txBody>
      </p:sp>
      <p:sp>
        <p:nvSpPr>
          <p:cNvPr id="787485" name="Rectangle 29"/>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7907" name="Text Box 30"/>
          <p:cNvSpPr txBox="1">
            <a:spLocks noChangeArrowheads="1"/>
          </p:cNvSpPr>
          <p:nvPr/>
        </p:nvSpPr>
        <p:spPr bwMode="auto">
          <a:xfrm>
            <a:off x="8642350" y="64500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600" b="1">
                <a:solidFill>
                  <a:srgbClr val="FFFFFF"/>
                </a:solidFill>
              </a:rPr>
              <a:t>3</a:t>
            </a:r>
          </a:p>
        </p:txBody>
      </p:sp>
      <p:sp>
        <p:nvSpPr>
          <p:cNvPr id="37908" name="Text Box 31"/>
          <p:cNvSpPr txBox="1">
            <a:spLocks noChangeArrowheads="1"/>
          </p:cNvSpPr>
          <p:nvPr/>
        </p:nvSpPr>
        <p:spPr bwMode="auto">
          <a:xfrm>
            <a:off x="6994525" y="6242050"/>
            <a:ext cx="163195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200" b="1">
                <a:solidFill>
                  <a:srgbClr val="FFFFFF"/>
                </a:solidFill>
                <a:latin typeface="Arial"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7921" name="Rectangle 55"/>
            <p:cNvSpPr>
              <a:spLocks noChangeArrowheads="1"/>
            </p:cNvSpPr>
            <p:nvPr/>
          </p:nvSpPr>
          <p:spPr bwMode="auto">
            <a:xfrm>
              <a:off x="5150" y="2302"/>
              <a:ext cx="45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7922" name="Rectangle 56"/>
            <p:cNvSpPr>
              <a:spLocks noChangeArrowheads="1"/>
            </p:cNvSpPr>
            <p:nvPr/>
          </p:nvSpPr>
          <p:spPr bwMode="auto">
            <a:xfrm>
              <a:off x="5042" y="2162"/>
              <a:ext cx="4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30634771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260975"/>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200" b="1" baseline="30000" dirty="0">
                <a:solidFill>
                  <a:srgbClr val="FFFFFF"/>
                </a:solidFill>
                <a:effectLst>
                  <a:outerShdw blurRad="50800" dist="76200" dir="2700000" algn="tl" rotWithShape="0">
                    <a:srgbClr val="000000">
                      <a:alpha val="80000"/>
                    </a:srgbClr>
                  </a:outerShdw>
                </a:effectLst>
                <a:latin typeface="Times" pitchFamily="-112" charset="0"/>
              </a:rPr>
              <a:t>1</a:t>
            </a:r>
            <a:r>
              <a:rPr lang="en-US" sz="2800" b="1" dirty="0">
                <a:solidFill>
                  <a:srgbClr val="FFFFFF"/>
                </a:solidFill>
                <a:effectLst>
                  <a:outerShdw blurRad="50800" dist="76200" dir="2700000" algn="tl" rotWithShape="0">
                    <a:srgbClr val="000000">
                      <a:alpha val="80000"/>
                    </a:srgbClr>
                  </a:outerShdw>
                </a:effectLst>
                <a:latin typeface="Times" pitchFamily="-112" charset="0"/>
              </a:rPr>
              <a:t> </a:t>
            </a:r>
            <a:r>
              <a:rPr lang="en-US" sz="2800" b="1" dirty="0">
                <a:solidFill>
                  <a:srgbClr val="FFFF00"/>
                </a:solidFill>
                <a:effectLst>
                  <a:outerShdw blurRad="50800" dist="76200" dir="2700000" algn="tl" rotWithShape="0">
                    <a:srgbClr val="000000">
                      <a:alpha val="80000"/>
                    </a:srgbClr>
                  </a:outerShdw>
                </a:effectLst>
                <a:latin typeface="Times" pitchFamily="-112" charset="0"/>
              </a:rPr>
              <a:t>When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all these blessings and curses I have set before you come upon you and you take them to heart wherever the Lord your God disperses you among the nations,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2</a:t>
            </a:r>
            <a:r>
              <a:rPr lang="en-US" sz="2800" b="1" dirty="0">
                <a:solidFill>
                  <a:srgbClr val="FFFF00"/>
                </a:solidFill>
                <a:effectLst>
                  <a:outerShdw blurRad="50800" dist="76200" dir="2700000" algn="tl" rotWithShape="0">
                    <a:srgbClr val="000000">
                      <a:alpha val="80000"/>
                    </a:srgbClr>
                  </a:outerShdw>
                </a:effectLst>
                <a:latin typeface="Times" pitchFamily="-112" charset="0"/>
              </a:rPr>
              <a:t>and when </a:t>
            </a:r>
            <a:r>
              <a:rPr lang="en-US" sz="2800" b="1" dirty="0">
                <a:solidFill>
                  <a:srgbClr val="FFFFFF"/>
                </a:solidFill>
                <a:effectLst>
                  <a:outerShdw blurRad="50800" dist="76200" dir="2700000" algn="tl" rotWithShape="0">
                    <a:srgbClr val="000000">
                      <a:alpha val="80000"/>
                    </a:srgbClr>
                  </a:outerShdw>
                </a:effectLst>
                <a:latin typeface="Times" pitchFamily="-112" charset="0"/>
              </a:rPr>
              <a:t>you and your children return to the Lord your God and obey him with all your heart and with all your soul according to everything I command you today,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3</a:t>
            </a:r>
            <a:r>
              <a:rPr lang="en-US" sz="2800" b="1" dirty="0">
                <a:solidFill>
                  <a:srgbClr val="FFFF00"/>
                </a:solidFill>
                <a:effectLst>
                  <a:outerShdw blurRad="50800" dist="76200" dir="2700000" algn="tl" rotWithShape="0">
                    <a:srgbClr val="000000">
                      <a:alpha val="80000"/>
                    </a:srgbClr>
                  </a:outerShdw>
                </a:effectLst>
                <a:latin typeface="Times" pitchFamily="-112" charset="0"/>
              </a:rPr>
              <a:t>then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the Lord your God will restore your fortunes and have compassion on you and gather you again from all the nations where he scattered you.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4</a:t>
            </a:r>
            <a:r>
              <a:rPr lang="en-US" sz="2800" b="1" dirty="0">
                <a:solidFill>
                  <a:srgbClr val="FFFFFF"/>
                </a:solidFill>
                <a:effectLst>
                  <a:outerShdw blurRad="50800" dist="76200" dir="2700000" algn="tl" rotWithShape="0">
                    <a:srgbClr val="000000">
                      <a:alpha val="80000"/>
                    </a:srgbClr>
                  </a:outerShdw>
                </a:effectLst>
                <a:latin typeface="Times" pitchFamily="-112" charset="0"/>
              </a:rPr>
              <a:t>Even if you have been banished to the most distant land under the heavens, from there the Lord your God will gather you and bring you back </a:t>
            </a:r>
            <a:r>
              <a:rPr lang="en-US" sz="1800" b="1" dirty="0">
                <a:solidFill>
                  <a:srgbClr val="FFFFFF"/>
                </a:solidFill>
                <a:effectLst>
                  <a:outerShdw blurRad="50800" dist="76200" dir="2700000" algn="tl" rotWithShape="0">
                    <a:srgbClr val="000000">
                      <a:alpha val="80000"/>
                    </a:srgbClr>
                  </a:outerShdw>
                </a:effectLst>
                <a:latin typeface="Times" pitchFamily="-112" charset="0"/>
              </a:rPr>
              <a:t>(NIV).</a:t>
            </a: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23558" name="Oval 6"/>
          <p:cNvSpPr>
            <a:spLocks noChangeArrowheads="1"/>
          </p:cNvSpPr>
          <p:nvPr/>
        </p:nvSpPr>
        <p:spPr bwMode="auto">
          <a:xfrm>
            <a:off x="4724400" y="20574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D34A"/>
                </a:solidFill>
              </a:rPr>
              <a:t>44</a:t>
            </a:r>
            <a:endParaRPr lang="en-US">
              <a:solidFill>
                <a:srgbClr val="FFD34A"/>
              </a:solidFill>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en-US" sz="3200" b="1">
                <a:solidFill>
                  <a:schemeClr val="tx1"/>
                </a:solidFill>
                <a:effectLst/>
                <a:latin typeface="Times" charset="0"/>
                <a:ea typeface="ＭＳ Ｐゴシック" charset="0"/>
                <a:cs typeface="ＭＳ Ｐゴシック" charset="0"/>
              </a:rPr>
              <a:t>Deuteronomy</a:t>
            </a:r>
            <a:r>
              <a:rPr lang="en-US" sz="2800">
                <a:effectLst/>
                <a:latin typeface="Times" charset="0"/>
                <a:ea typeface="ＭＳ Ｐゴシック" charset="0"/>
                <a:cs typeface="ＭＳ Ｐゴシック" charset="0"/>
              </a:rPr>
              <a:t> </a:t>
            </a:r>
            <a:r>
              <a:rPr lang="en-US" sz="3200" b="1">
                <a:solidFill>
                  <a:schemeClr val="tx1"/>
                </a:solidFill>
                <a:effectLst/>
                <a:latin typeface="Times" charset="0"/>
                <a:ea typeface="ＭＳ Ｐゴシック" charset="0"/>
                <a:cs typeface="ＭＳ Ｐゴシック" charset="0"/>
              </a:rPr>
              <a:t>30:1-4</a:t>
            </a:r>
            <a:endParaRPr lang="en-US">
              <a:latin typeface="Times" charset="0"/>
              <a:ea typeface="ＭＳ Ｐゴシック" charset="0"/>
              <a:cs typeface="ＭＳ Ｐゴシック" charset="0"/>
            </a:endParaRPr>
          </a:p>
        </p:txBody>
      </p:sp>
      <p:sp>
        <p:nvSpPr>
          <p:cNvPr id="30" name="Oval 6"/>
          <p:cNvSpPr>
            <a:spLocks noChangeArrowheads="1"/>
          </p:cNvSpPr>
          <p:nvPr/>
        </p:nvSpPr>
        <p:spPr bwMode="auto">
          <a:xfrm>
            <a:off x="6705600" y="25146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1" name="Oval 6"/>
          <p:cNvSpPr>
            <a:spLocks noChangeArrowheads="1"/>
          </p:cNvSpPr>
          <p:nvPr/>
        </p:nvSpPr>
        <p:spPr bwMode="auto">
          <a:xfrm>
            <a:off x="5791200" y="3810000"/>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2" name="Oval 6"/>
          <p:cNvSpPr>
            <a:spLocks noChangeArrowheads="1"/>
          </p:cNvSpPr>
          <p:nvPr/>
        </p:nvSpPr>
        <p:spPr bwMode="auto">
          <a:xfrm>
            <a:off x="3200400" y="5905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Tree>
    <p:extLst>
      <p:ext uri="{BB962C8B-B14F-4D97-AF65-F5344CB8AC3E}">
        <p14:creationId xmlns:p14="http://schemas.microsoft.com/office/powerpoint/2010/main" val="34558406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2224087"/>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FFFFF"/>
                </a:solidFill>
                <a:latin typeface="Times" pitchFamily="-107" charset="0"/>
              </a:rPr>
              <a:t>                 </a:t>
            </a:r>
            <a:endParaRPr lang="en-US" b="1">
              <a:solidFill>
                <a:srgbClr val="FFFFFF"/>
              </a:solidFill>
              <a:latin typeface="Times" pitchFamily="-107" charset="0"/>
            </a:endParaRPr>
          </a:p>
          <a:p>
            <a:pPr eaLnBrk="0" hangingPunct="0">
              <a:defRPr/>
            </a:pPr>
            <a:r>
              <a:rPr lang="en-US" b="1">
                <a:solidFill>
                  <a:srgbClr val="FFFFFF"/>
                </a:solidFill>
                <a:latin typeface="Times" pitchFamily="-107" charset="0"/>
              </a:rPr>
              <a:t>	</a:t>
            </a:r>
            <a:r>
              <a:rPr lang="en-US" sz="3200" b="1" baseline="30000">
                <a:solidFill>
                  <a:srgbClr val="FFFFFF"/>
                </a:solidFill>
                <a:latin typeface="Times" pitchFamily="-107" charset="0"/>
              </a:rPr>
              <a:t>5</a:t>
            </a:r>
            <a:r>
              <a:rPr lang="en-US" sz="2800" b="1">
                <a:solidFill>
                  <a:srgbClr val="FFFFFF"/>
                </a:solidFill>
                <a:latin typeface="Times" pitchFamily="-107" charset="0"/>
              </a:rPr>
              <a:t> He will bring you to </a:t>
            </a:r>
            <a:r>
              <a:rPr lang="en-US" sz="2800" b="1">
                <a:solidFill>
                  <a:srgbClr val="FFFF00"/>
                </a:solidFill>
                <a:latin typeface="Times" pitchFamily="-107" charset="0"/>
              </a:rPr>
              <a:t>the land</a:t>
            </a:r>
            <a:r>
              <a:rPr lang="en-US" sz="2800" b="1">
                <a:solidFill>
                  <a:srgbClr val="FFD34A"/>
                </a:solidFill>
                <a:latin typeface="Times" pitchFamily="-107" charset="0"/>
              </a:rPr>
              <a:t> </a:t>
            </a:r>
            <a:r>
              <a:rPr lang="en-US" sz="2800" b="1">
                <a:solidFill>
                  <a:srgbClr val="66FF66"/>
                </a:solidFill>
                <a:latin typeface="Times" pitchFamily="-107" charset="0"/>
              </a:rPr>
              <a:t>that belonged to your fathers, and you will take possession of it.</a:t>
            </a:r>
            <a:r>
              <a:rPr lang="en-US" sz="2800" b="1">
                <a:solidFill>
                  <a:srgbClr val="FFD34A"/>
                </a:solidFill>
                <a:latin typeface="Times" pitchFamily="-107" charset="0"/>
              </a:rPr>
              <a:t>  </a:t>
            </a:r>
            <a:r>
              <a:rPr lang="en-US" sz="2800" b="1">
                <a:solidFill>
                  <a:srgbClr val="FFFFFF"/>
                </a:solidFill>
                <a:latin typeface="Times" pitchFamily="-107" charset="0"/>
              </a:rPr>
              <a:t>He will make you more prosperous and numerous than your fathers.</a:t>
            </a: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3200" b="1">
                <a:solidFill>
                  <a:srgbClr val="FFFFFF"/>
                </a:solidFill>
                <a:latin typeface="Times" charset="0"/>
              </a:rPr>
              <a:t>Deuteronomy 30</a:t>
            </a:r>
            <a:r>
              <a:rPr lang="en-US" sz="2800" b="1">
                <a:solidFill>
                  <a:srgbClr val="FFFFFF"/>
                </a:solidFill>
                <a:latin typeface="Times" charset="0"/>
              </a:rPr>
              <a:t> </a:t>
            </a:r>
          </a:p>
          <a:p>
            <a:pPr algn="ctr" eaLnBrk="0" hangingPunct="0">
              <a:spcBef>
                <a:spcPct val="50000"/>
              </a:spcBef>
              <a:defRPr/>
            </a:pPr>
            <a:r>
              <a:rPr lang="en-US" sz="2800" b="1">
                <a:solidFill>
                  <a:srgbClr val="00FFCC"/>
                </a:solidFill>
                <a:latin typeface="Times" charset="0"/>
              </a:rPr>
              <a:t>THE LAND (PALESTINIAN) PROMISES</a:t>
            </a:r>
            <a:endParaRPr lang="en-US" sz="2800" b="1">
              <a:solidFill>
                <a:srgbClr val="FFD34A"/>
              </a:solidFill>
              <a:latin typeface="Times" charset="0"/>
            </a:endParaRPr>
          </a:p>
        </p:txBody>
      </p:sp>
      <p:sp>
        <p:nvSpPr>
          <p:cNvPr id="357383" name="Oval 7"/>
          <p:cNvSpPr>
            <a:spLocks noChangeArrowheads="1"/>
          </p:cNvSpPr>
          <p:nvPr/>
        </p:nvSpPr>
        <p:spPr bwMode="auto">
          <a:xfrm>
            <a:off x="5118100" y="21463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600" b="1">
              <a:solidFill>
                <a:srgbClr val="00DFCA"/>
              </a:solidFill>
              <a:latin typeface="Comic Sans MS"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600" b="1">
              <a:solidFill>
                <a:srgbClr val="00DFCA"/>
              </a:solidFill>
              <a:latin typeface="Comic Sans MS"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eaLnBrk="0" hangingPunct="0"/>
            <a:endParaRPr lang="en-US" sz="1600" b="1">
              <a:solidFill>
                <a:srgbClr val="00DFCA"/>
              </a:solidFill>
              <a:latin typeface="Comic Sans MS"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2000" b="0">
                <a:solidFill>
                  <a:srgbClr val="FFA27C"/>
                </a:solidFill>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1200">
                <a:solidFill>
                  <a:srgbClr val="FFFFFF"/>
                </a:solidFill>
                <a:latin typeface="Arial"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endParaRPr lang="en-US" sz="2000" b="0">
              <a:solidFill>
                <a:srgbClr val="FFFFFF"/>
              </a:solidFill>
              <a:latin typeface="Arial" charset="0"/>
            </a:endParaRPr>
          </a:p>
        </p:txBody>
      </p:sp>
      <p:grpSp>
        <p:nvGrpSpPr>
          <p:cNvPr id="61466" name="Group 53"/>
          <p:cNvGrpSpPr>
            <a:grpSpLocks/>
          </p:cNvGrpSpPr>
          <p:nvPr/>
        </p:nvGrpSpPr>
        <p:grpSpPr bwMode="auto">
          <a:xfrm>
            <a:off x="519113" y="7938"/>
            <a:ext cx="854075" cy="1704975"/>
            <a:chOff x="327" y="5"/>
            <a:chExt cx="538" cy="1074"/>
          </a:xfrm>
        </p:grpSpPr>
        <p:sp>
          <p:nvSpPr>
            <p:cNvPr id="357430" name="Rectangle 54"/>
            <p:cNvSpPr>
              <a:spLocks noChangeArrowheads="1"/>
            </p:cNvSpPr>
            <p:nvPr/>
          </p:nvSpPr>
          <p:spPr bwMode="auto">
            <a:xfrm>
              <a:off x="327" y="5"/>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10600">
                  <a:solidFill>
                    <a:srgbClr val="FFFF00"/>
                  </a:solidFill>
                  <a:latin typeface="Times" charset="0"/>
                </a:rPr>
                <a:t>7</a:t>
              </a:r>
              <a:endParaRPr lang="en-US" sz="1600" b="1">
                <a:solidFill>
                  <a:srgbClr val="00DFCA"/>
                </a:solidFill>
                <a:latin typeface="Comic Sans MS" charset="0"/>
              </a:endParaRPr>
            </a:p>
          </p:txBody>
        </p:sp>
        <p:sp>
          <p:nvSpPr>
            <p:cNvPr id="357431" name="Line 55"/>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8" charset="0"/>
              </a:endParaRPr>
            </a:p>
          </p:txBody>
        </p:sp>
      </p:grpSp>
      <p:sp>
        <p:nvSpPr>
          <p:cNvPr id="357432" name="Text Box 56"/>
          <p:cNvSpPr txBox="1">
            <a:spLocks noChangeArrowheads="1"/>
          </p:cNvSpPr>
          <p:nvPr/>
        </p:nvSpPr>
        <p:spPr bwMode="auto">
          <a:xfrm>
            <a:off x="1016000" y="3910013"/>
            <a:ext cx="6959600" cy="222726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eaLnBrk="0" hangingPunct="0">
              <a:defRPr/>
            </a:pPr>
            <a:r>
              <a:rPr lang="en-US" dirty="0"/>
              <a:t> </a:t>
            </a:r>
            <a:r>
              <a:rPr lang="en-US" dirty="0">
                <a:solidFill>
                  <a:srgbClr val="FFFFFF"/>
                </a:solidFill>
              </a:rPr>
              <a:t>	</a:t>
            </a:r>
            <a:r>
              <a:rPr lang="en-US" sz="2800" baseline="30000" dirty="0">
                <a:solidFill>
                  <a:srgbClr val="FFFFFF"/>
                </a:solidFill>
                <a:latin typeface="Times" charset="0"/>
              </a:rPr>
              <a:t>6</a:t>
            </a:r>
            <a:r>
              <a:rPr lang="en-US" sz="2800" dirty="0">
                <a:solidFill>
                  <a:srgbClr val="FFFFFF"/>
                </a:solidFill>
                <a:latin typeface="Times" charset="0"/>
              </a:rPr>
              <a:t> The Lord your </a:t>
            </a:r>
            <a:r>
              <a:rPr lang="en-US" sz="2800" dirty="0">
                <a:solidFill>
                  <a:srgbClr val="66FF66"/>
                </a:solidFill>
                <a:latin typeface="Times" charset="0"/>
              </a:rPr>
              <a:t>God will circumcise your hearts and the hearts of your descendants</a:t>
            </a:r>
            <a:r>
              <a:rPr lang="en-US" sz="2800" dirty="0">
                <a:solidFill>
                  <a:srgbClr val="FFD34A"/>
                </a:solidFill>
                <a:latin typeface="Times" charset="0"/>
              </a:rPr>
              <a:t> </a:t>
            </a:r>
            <a:r>
              <a:rPr lang="en-US" sz="2800" dirty="0">
                <a:solidFill>
                  <a:srgbClr val="FFFFFF"/>
                </a:solidFill>
                <a:latin typeface="Times" charset="0"/>
              </a:rPr>
              <a:t>so that you may love him with all your heart and with all your soul, and live (NIV).</a:t>
            </a:r>
            <a:endParaRPr lang="en-US" sz="2800" dirty="0">
              <a:latin typeface="Times"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r>
              <a:rPr lang="en-US" sz="1400">
                <a:solidFill>
                  <a:srgbClr val="FFFFFF"/>
                </a:solidFill>
              </a:rPr>
              <a:t>2</a:t>
            </a:r>
            <a:endParaRPr lang="en-US" sz="1400"/>
          </a:p>
        </p:txBody>
      </p:sp>
    </p:spTree>
    <p:extLst>
      <p:ext uri="{BB962C8B-B14F-4D97-AF65-F5344CB8AC3E}">
        <p14:creationId xmlns:p14="http://schemas.microsoft.com/office/powerpoint/2010/main" val="2582153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ChangeArrowheads="1"/>
          </p:cNvSpPr>
          <p:nvPr/>
        </p:nvSpPr>
        <p:spPr bwMode="auto">
          <a:xfrm>
            <a:off x="201613" y="954088"/>
            <a:ext cx="8942387" cy="319881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3600">
                <a:solidFill>
                  <a:srgbClr val="FAFD00"/>
                </a:solidFill>
                <a:latin typeface="Times" pitchFamily="-111" charset="0"/>
              </a:rPr>
              <a:t>Abrahamic Covenant</a:t>
            </a:r>
          </a:p>
          <a:p>
            <a:pPr algn="ctr" eaLnBrk="0" hangingPunct="0">
              <a:defRPr/>
            </a:pPr>
            <a:r>
              <a:rPr lang="en-US" sz="3200" i="1">
                <a:solidFill>
                  <a:srgbClr val="00FF00"/>
                </a:solidFill>
                <a:latin typeface="Times" pitchFamily="-111" charset="0"/>
              </a:rPr>
              <a:t>Gen. 12: 1-3</a:t>
            </a:r>
          </a:p>
          <a:p>
            <a:pPr algn="ctr" eaLnBrk="0" hangingPunct="0">
              <a:defRPr/>
            </a:pPr>
            <a:endParaRPr lang="en-US" sz="3200" i="1">
              <a:solidFill>
                <a:srgbClr val="00FF00"/>
              </a:solidFill>
              <a:latin typeface="Times" pitchFamily="-111" charset="0"/>
            </a:endParaRPr>
          </a:p>
          <a:p>
            <a:pPr algn="ctr" eaLnBrk="0" hangingPunct="0">
              <a:defRPr/>
            </a:pPr>
            <a:endParaRPr lang="en-US" sz="3200" i="1">
              <a:solidFill>
                <a:srgbClr val="00FF00"/>
              </a:solidFill>
              <a:latin typeface="Times" pitchFamily="-111" charset="0"/>
            </a:endParaRPr>
          </a:p>
          <a:p>
            <a:pPr algn="ctr" eaLnBrk="0" hangingPunct="0">
              <a:defRPr/>
            </a:pPr>
            <a:endParaRPr lang="en-US" sz="3600">
              <a:solidFill>
                <a:srgbClr val="00DFCA"/>
              </a:solidFill>
              <a:latin typeface="Times" pitchFamily="-111" charset="0"/>
            </a:endParaRPr>
          </a:p>
          <a:p>
            <a:pPr eaLnBrk="0" hangingPunct="0">
              <a:defRPr/>
            </a:pPr>
            <a:r>
              <a:rPr lang="en-US" sz="3600">
                <a:solidFill>
                  <a:srgbClr val="FAFD00"/>
                </a:solidFill>
                <a:latin typeface="Times" pitchFamily="-111" charset="0"/>
              </a:rPr>
              <a:t>        </a:t>
            </a:r>
            <a:r>
              <a:rPr lang="en-US" sz="3600">
                <a:solidFill>
                  <a:srgbClr val="00FF00"/>
                </a:solidFill>
                <a:latin typeface="Times" pitchFamily="-111" charset="0"/>
              </a:rPr>
              <a:t>LAND              SEED     BLESSING</a:t>
            </a:r>
          </a:p>
        </p:txBody>
      </p:sp>
      <p:sp>
        <p:nvSpPr>
          <p:cNvPr id="286723" name="Line 3"/>
          <p:cNvSpPr>
            <a:spLocks noChangeShapeType="1"/>
          </p:cNvSpPr>
          <p:nvPr/>
        </p:nvSpPr>
        <p:spPr bwMode="auto">
          <a:xfrm>
            <a:off x="4537075" y="2208213"/>
            <a:ext cx="1588" cy="788987"/>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4" name="Line 4"/>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5" name="Line 5"/>
          <p:cNvSpPr>
            <a:spLocks noChangeShapeType="1"/>
          </p:cNvSpPr>
          <p:nvPr/>
        </p:nvSpPr>
        <p:spPr bwMode="auto">
          <a:xfrm>
            <a:off x="7334250" y="3036888"/>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6" name="Line 6"/>
          <p:cNvSpPr>
            <a:spLocks noChangeShapeType="1"/>
          </p:cNvSpPr>
          <p:nvPr/>
        </p:nvSpPr>
        <p:spPr bwMode="auto">
          <a:xfrm>
            <a:off x="4538663" y="3052763"/>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7" name="Line 7"/>
          <p:cNvSpPr>
            <a:spLocks noChangeShapeType="1"/>
          </p:cNvSpPr>
          <p:nvPr/>
        </p:nvSpPr>
        <p:spPr bwMode="auto">
          <a:xfrm>
            <a:off x="1795463" y="3054350"/>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8" name="Rectangle 8"/>
          <p:cNvSpPr>
            <a:spLocks noChangeArrowheads="1"/>
          </p:cNvSpPr>
          <p:nvPr/>
        </p:nvSpPr>
        <p:spPr bwMode="auto">
          <a:xfrm>
            <a:off x="3203575" y="4879975"/>
            <a:ext cx="2663825" cy="946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29" name="Rectangle 9"/>
          <p:cNvSpPr>
            <a:spLocks noChangeArrowheads="1"/>
          </p:cNvSpPr>
          <p:nvPr/>
        </p:nvSpPr>
        <p:spPr bwMode="auto">
          <a:xfrm>
            <a:off x="6134100" y="4914900"/>
            <a:ext cx="2119313" cy="5191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0" name="Rectangle 10"/>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1" charset="0"/>
              </a:rPr>
              <a:t>7</a:t>
            </a:r>
          </a:p>
        </p:txBody>
      </p:sp>
      <p:sp>
        <p:nvSpPr>
          <p:cNvPr id="286731" name="Line 1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32" name="Rectangle 12"/>
          <p:cNvSpPr>
            <a:spLocks noChangeArrowheads="1"/>
          </p:cNvSpPr>
          <p:nvPr/>
        </p:nvSpPr>
        <p:spPr bwMode="auto">
          <a:xfrm>
            <a:off x="733425" y="4899025"/>
            <a:ext cx="2087563" cy="5159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none" lIns="90487" tIns="44450" rIns="90487" bIns="44450">
            <a:spAutoFit/>
          </a:bodyPr>
          <a:lstStyle/>
          <a:p>
            <a:pPr eaLnBrk="0" hangingPunct="0">
              <a:defRPr/>
            </a:pPr>
            <a:r>
              <a:rPr lang="en-US" sz="2800" i="1">
                <a:solidFill>
                  <a:srgbClr val="00FF00"/>
                </a:solidFill>
                <a:latin typeface="Times" pitchFamily="-111" charset="0"/>
              </a:rPr>
              <a:t>Deut 30:1-10</a:t>
            </a:r>
          </a:p>
        </p:txBody>
      </p:sp>
      <p:sp>
        <p:nvSpPr>
          <p:cNvPr id="286733" name="Rectangle 13"/>
          <p:cNvSpPr>
            <a:spLocks noChangeArrowheads="1"/>
          </p:cNvSpPr>
          <p:nvPr/>
        </p:nvSpPr>
        <p:spPr bwMode="auto">
          <a:xfrm>
            <a:off x="609600" y="4113213"/>
            <a:ext cx="2393950" cy="6985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4000">
                <a:solidFill>
                  <a:srgbClr val="FAFD00"/>
                </a:solidFill>
                <a:latin typeface="Times" pitchFamily="-111" charset="0"/>
              </a:rPr>
              <a:t>Land</a:t>
            </a:r>
          </a:p>
        </p:txBody>
      </p:sp>
      <p:sp>
        <p:nvSpPr>
          <p:cNvPr id="286734" name="Rectangle 14"/>
          <p:cNvSpPr>
            <a:spLocks noChangeArrowheads="1"/>
          </p:cNvSpPr>
          <p:nvPr/>
        </p:nvSpPr>
        <p:spPr bwMode="auto">
          <a:xfrm>
            <a:off x="635000" y="3468688"/>
            <a:ext cx="2489200" cy="2082800"/>
          </a:xfrm>
          <a:prstGeom prst="rect">
            <a:avLst/>
          </a:prstGeom>
          <a:noFill/>
          <a:ln w="508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5" name="Oval 15"/>
          <p:cNvSpPr>
            <a:spLocks noChangeArrowheads="1"/>
          </p:cNvSpPr>
          <p:nvPr/>
        </p:nvSpPr>
        <p:spPr bwMode="auto">
          <a:xfrm>
            <a:off x="361950" y="4065588"/>
            <a:ext cx="2887663" cy="746125"/>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grpSp>
        <p:nvGrpSpPr>
          <p:cNvPr id="345103" name="Group 16"/>
          <p:cNvGrpSpPr>
            <a:grpSpLocks/>
          </p:cNvGrpSpPr>
          <p:nvPr/>
        </p:nvGrpSpPr>
        <p:grpSpPr bwMode="auto">
          <a:xfrm>
            <a:off x="7912100" y="3429000"/>
            <a:ext cx="1006475" cy="1349375"/>
            <a:chOff x="4984" y="2160"/>
            <a:chExt cx="634" cy="850"/>
          </a:xfrm>
        </p:grpSpPr>
        <p:sp>
          <p:nvSpPr>
            <p:cNvPr id="345108" name="Rectangle 17"/>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345109" name="Rectangle 18"/>
            <p:cNvSpPr>
              <a:spLocks noChangeArrowheads="1"/>
            </p:cNvSpPr>
            <p:nvPr/>
          </p:nvSpPr>
          <p:spPr bwMode="auto">
            <a:xfrm>
              <a:off x="5116" y="2744"/>
              <a:ext cx="178"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345110" name="AutoShape 19"/>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345111" name="Rectangle 20"/>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345112" name="AutoShape 21"/>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345113" name="Line 22"/>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4" name="Line 23"/>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5" name="Line 24"/>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6" name="Line 25"/>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7" name="Line 26"/>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18" name="Rectangle 27"/>
            <p:cNvSpPr>
              <a:spLocks noChangeArrowheads="1"/>
            </p:cNvSpPr>
            <p:nvPr/>
          </p:nvSpPr>
          <p:spPr bwMode="auto">
            <a:xfrm>
              <a:off x="5044" y="2160"/>
              <a:ext cx="346" cy="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345119" name="Rectangle 28"/>
            <p:cNvSpPr>
              <a:spLocks noChangeArrowheads="1"/>
            </p:cNvSpPr>
            <p:nvPr/>
          </p:nvSpPr>
          <p:spPr bwMode="auto">
            <a:xfrm>
              <a:off x="5138" y="2420"/>
              <a:ext cx="27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345120" name="Rectangle 29"/>
            <p:cNvSpPr>
              <a:spLocks noChangeArrowheads="1"/>
            </p:cNvSpPr>
            <p:nvPr/>
          </p:nvSpPr>
          <p:spPr bwMode="auto">
            <a:xfrm>
              <a:off x="5087" y="2536"/>
              <a:ext cx="418"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345121" name="Rectangle 30"/>
            <p:cNvSpPr>
              <a:spLocks noChangeArrowheads="1"/>
            </p:cNvSpPr>
            <p:nvPr/>
          </p:nvSpPr>
          <p:spPr bwMode="auto">
            <a:xfrm>
              <a:off x="4984" y="2644"/>
              <a:ext cx="63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345122" name="Rectangle 31"/>
            <p:cNvSpPr>
              <a:spLocks noChangeArrowheads="1"/>
            </p:cNvSpPr>
            <p:nvPr/>
          </p:nvSpPr>
          <p:spPr bwMode="auto">
            <a:xfrm>
              <a:off x="5208" y="2760"/>
              <a:ext cx="194"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345123" name="Rectangle 32"/>
            <p:cNvSpPr>
              <a:spLocks noChangeArrowheads="1"/>
            </p:cNvSpPr>
            <p:nvPr/>
          </p:nvSpPr>
          <p:spPr bwMode="auto">
            <a:xfrm>
              <a:off x="5060" y="2868"/>
              <a:ext cx="4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345124" name="Line 33"/>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345125" name="Rectangle 34"/>
            <p:cNvSpPr>
              <a:spLocks noChangeArrowheads="1"/>
            </p:cNvSpPr>
            <p:nvPr/>
          </p:nvSpPr>
          <p:spPr bwMode="auto">
            <a:xfrm>
              <a:off x="5115" y="2312"/>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grpSp>
      <p:sp>
        <p:nvSpPr>
          <p:cNvPr id="345104" name="Text Box 35"/>
          <p:cNvSpPr txBox="1">
            <a:spLocks noChangeArrowheads="1"/>
          </p:cNvSpPr>
          <p:nvPr/>
        </p:nvSpPr>
        <p:spPr bwMode="auto">
          <a:xfrm>
            <a:off x="8720138" y="66675"/>
            <a:ext cx="260350" cy="446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6756" name="Rectangle 36"/>
          <p:cNvSpPr>
            <a:spLocks noChangeArrowheads="1"/>
          </p:cNvSpPr>
          <p:nvPr/>
        </p:nvSpPr>
        <p:spPr bwMode="auto">
          <a:xfrm>
            <a:off x="8093075" y="6513513"/>
            <a:ext cx="336550" cy="2698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28</a:t>
            </a:r>
          </a:p>
        </p:txBody>
      </p:sp>
      <p:sp>
        <p:nvSpPr>
          <p:cNvPr id="345106" name="Text Box 37"/>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sp>
        <p:nvSpPr>
          <p:cNvPr id="38" name="Title 37"/>
          <p:cNvSpPr>
            <a:spLocks noGrp="1"/>
          </p:cNvSpPr>
          <p:nvPr>
            <p:ph type="title" idx="4294967295"/>
          </p:nvPr>
        </p:nvSpPr>
        <p:spPr>
          <a:xfrm>
            <a:off x="533400" y="274638"/>
            <a:ext cx="8229600" cy="868362"/>
          </a:xfrm>
          <a:prstGeom prst="rect">
            <a:avLst/>
          </a:prstGeom>
        </p:spPr>
        <p:txBody>
          <a:bodyPr/>
          <a:lstStyle/>
          <a:p>
            <a:pPr algn="ctr">
              <a:defRPr/>
            </a:pPr>
            <a:r>
              <a:rPr lang="en-US" sz="4000">
                <a:latin typeface="Times" charset="0"/>
                <a:ea typeface="ＭＳ Ｐゴシック" charset="0"/>
                <a:cs typeface="ＭＳ Ｐゴシック" charset="0"/>
              </a:rPr>
              <a:t>The Land Amplification</a:t>
            </a:r>
          </a:p>
        </p:txBody>
      </p:sp>
    </p:spTree>
    <p:extLst>
      <p:ext uri="{BB962C8B-B14F-4D97-AF65-F5344CB8AC3E}">
        <p14:creationId xmlns:p14="http://schemas.microsoft.com/office/powerpoint/2010/main" val="375056352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6734"/>
                                        </p:tgtEl>
                                        <p:attrNameLst>
                                          <p:attrName>style.visibility</p:attrName>
                                        </p:attrNameLst>
                                      </p:cBhvr>
                                      <p:to>
                                        <p:strVal val="visible"/>
                                      </p:to>
                                    </p:set>
                                    <p:anim calcmode="lin" valueType="num">
                                      <p:cBhvr additive="base">
                                        <p:cTn id="7" dur="500" fill="hold"/>
                                        <p:tgtEl>
                                          <p:spTgt spid="286734"/>
                                        </p:tgtEl>
                                        <p:attrNameLst>
                                          <p:attrName>ppt_x</p:attrName>
                                        </p:attrNameLst>
                                      </p:cBhvr>
                                      <p:tavLst>
                                        <p:tav tm="0">
                                          <p:val>
                                            <p:strVal val="0-#ppt_w/2"/>
                                          </p:val>
                                        </p:tav>
                                        <p:tav tm="100000">
                                          <p:val>
                                            <p:strVal val="#ppt_x"/>
                                          </p:val>
                                        </p:tav>
                                      </p:tavLst>
                                    </p:anim>
                                    <p:anim calcmode="lin" valueType="num">
                                      <p:cBhvr additive="base">
                                        <p:cTn id="8" dur="500" fill="hold"/>
                                        <p:tgtEl>
                                          <p:spTgt spid="2867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
                                  </p:stCondLst>
                                  <p:childTnLst>
                                    <p:set>
                                      <p:cBhvr>
                                        <p:cTn id="11" dur="1" fill="hold">
                                          <p:stCondLst>
                                            <p:cond delay="0"/>
                                          </p:stCondLst>
                                        </p:cTn>
                                        <p:tgtEl>
                                          <p:spTgt spid="286733"/>
                                        </p:tgtEl>
                                        <p:attrNameLst>
                                          <p:attrName>style.visibility</p:attrName>
                                        </p:attrNameLst>
                                      </p:cBhvr>
                                      <p:to>
                                        <p:strVal val="visible"/>
                                      </p:to>
                                    </p:set>
                                    <p:anim calcmode="lin" valueType="num">
                                      <p:cBhvr additive="base">
                                        <p:cTn id="12" dur="500" fill="hold"/>
                                        <p:tgtEl>
                                          <p:spTgt spid="286733"/>
                                        </p:tgtEl>
                                        <p:attrNameLst>
                                          <p:attrName>ppt_x</p:attrName>
                                        </p:attrNameLst>
                                      </p:cBhvr>
                                      <p:tavLst>
                                        <p:tav tm="0">
                                          <p:val>
                                            <p:strVal val="0-#ppt_w/2"/>
                                          </p:val>
                                        </p:tav>
                                        <p:tav tm="100000">
                                          <p:val>
                                            <p:strVal val="#ppt_x"/>
                                          </p:val>
                                        </p:tav>
                                      </p:tavLst>
                                    </p:anim>
                                    <p:anim calcmode="lin" valueType="num">
                                      <p:cBhvr additive="base">
                                        <p:cTn id="13" dur="500" fill="hold"/>
                                        <p:tgtEl>
                                          <p:spTgt spid="28673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100"/>
                                  </p:stCondLst>
                                  <p:childTnLst>
                                    <p:set>
                                      <p:cBhvr>
                                        <p:cTn id="16" dur="1" fill="hold">
                                          <p:stCondLst>
                                            <p:cond delay="0"/>
                                          </p:stCondLst>
                                        </p:cTn>
                                        <p:tgtEl>
                                          <p:spTgt spid="286735"/>
                                        </p:tgtEl>
                                        <p:attrNameLst>
                                          <p:attrName>style.visibility</p:attrName>
                                        </p:attrNameLst>
                                      </p:cBhvr>
                                      <p:to>
                                        <p:strVal val="visible"/>
                                      </p:to>
                                    </p:set>
                                    <p:anim calcmode="lin" valueType="num">
                                      <p:cBhvr>
                                        <p:cTn id="17" dur="500" fill="hold"/>
                                        <p:tgtEl>
                                          <p:spTgt spid="286735"/>
                                        </p:tgtEl>
                                        <p:attrNameLst>
                                          <p:attrName>ppt_w</p:attrName>
                                        </p:attrNameLst>
                                      </p:cBhvr>
                                      <p:tavLst>
                                        <p:tav tm="0">
                                          <p:val>
                                            <p:fltVal val="0"/>
                                          </p:val>
                                        </p:tav>
                                        <p:tav tm="100000">
                                          <p:val>
                                            <p:strVal val="#ppt_w"/>
                                          </p:val>
                                        </p:tav>
                                      </p:tavLst>
                                    </p:anim>
                                    <p:anim calcmode="lin" valueType="num">
                                      <p:cBhvr>
                                        <p:cTn id="18" dur="500" fill="hold"/>
                                        <p:tgtEl>
                                          <p:spTgt spid="286735"/>
                                        </p:tgtEl>
                                        <p:attrNameLst>
                                          <p:attrName>ppt_h</p:attrName>
                                        </p:attrNameLst>
                                      </p:cBhvr>
                                      <p:tavLst>
                                        <p:tav tm="0">
                                          <p:val>
                                            <p:fltVal val="0"/>
                                          </p:val>
                                        </p:tav>
                                        <p:tav tm="100000">
                                          <p:val>
                                            <p:strVal val="#ppt_h"/>
                                          </p:val>
                                        </p:tav>
                                      </p:tavLst>
                                    </p:anim>
                                    <p:anim calcmode="lin" valueType="num">
                                      <p:cBhvr>
                                        <p:cTn id="19" dur="500" fill="hold"/>
                                        <p:tgtEl>
                                          <p:spTgt spid="286735"/>
                                        </p:tgtEl>
                                        <p:attrNameLst>
                                          <p:attrName>ppt_x</p:attrName>
                                        </p:attrNameLst>
                                      </p:cBhvr>
                                      <p:tavLst>
                                        <p:tav tm="0">
                                          <p:val>
                                            <p:fltVal val="0.5"/>
                                          </p:val>
                                        </p:tav>
                                        <p:tav tm="100000">
                                          <p:val>
                                            <p:strVal val="#ppt_x"/>
                                          </p:val>
                                        </p:tav>
                                      </p:tavLst>
                                    </p:anim>
                                    <p:anim calcmode="lin" valueType="num">
                                      <p:cBhvr>
                                        <p:cTn id="20" dur="500" fill="hold"/>
                                        <p:tgtEl>
                                          <p:spTgt spid="286735"/>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1700"/>
                            </p:stCondLst>
                            <p:childTnLst>
                              <p:par>
                                <p:cTn id="22" presetID="2" presetClass="entr" presetSubtype="8" fill="hold" grpId="0" nodeType="afterEffect">
                                  <p:stCondLst>
                                    <p:cond delay="100"/>
                                  </p:stCondLst>
                                  <p:childTnLst>
                                    <p:set>
                                      <p:cBhvr>
                                        <p:cTn id="23" dur="1" fill="hold">
                                          <p:stCondLst>
                                            <p:cond delay="0"/>
                                          </p:stCondLst>
                                        </p:cTn>
                                        <p:tgtEl>
                                          <p:spTgt spid="286732"/>
                                        </p:tgtEl>
                                        <p:attrNameLst>
                                          <p:attrName>style.visibility</p:attrName>
                                        </p:attrNameLst>
                                      </p:cBhvr>
                                      <p:to>
                                        <p:strVal val="visible"/>
                                      </p:to>
                                    </p:set>
                                    <p:anim calcmode="lin" valueType="num">
                                      <p:cBhvr additive="base">
                                        <p:cTn id="24" dur="500" fill="hold"/>
                                        <p:tgtEl>
                                          <p:spTgt spid="286732"/>
                                        </p:tgtEl>
                                        <p:attrNameLst>
                                          <p:attrName>ppt_x</p:attrName>
                                        </p:attrNameLst>
                                      </p:cBhvr>
                                      <p:tavLst>
                                        <p:tav tm="0">
                                          <p:val>
                                            <p:strVal val="0-#ppt_w/2"/>
                                          </p:val>
                                        </p:tav>
                                        <p:tav tm="100000">
                                          <p:val>
                                            <p:strVal val="#ppt_x"/>
                                          </p:val>
                                        </p:tav>
                                      </p:tavLst>
                                    </p:anim>
                                    <p:anim calcmode="lin" valueType="num">
                                      <p:cBhvr additive="base">
                                        <p:cTn id="25" dur="500" fill="hold"/>
                                        <p:tgtEl>
                                          <p:spTgt spid="2867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2" grpId="0" autoUpdateAnimBg="0"/>
      <p:bldP spid="286733" grpId="0" autoUpdateAnimBg="0"/>
      <p:bldP spid="286734" grpId="0" animBg="1"/>
      <p:bldP spid="286735" grpId="0" animBg="1"/>
    </p:bldLst>
  </p:timing>
</p:sld>
</file>

<file path=ppt/slides/slide28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en-US" altLang="zh-CN" sz="3600" b="1">
                <a:latin typeface="Arial" charset="0"/>
                <a:ea typeface="SimSun" charset="0"/>
                <a:cs typeface="SimSun" charset="0"/>
              </a:rPr>
              <a:t>Covenant Comparisons</a:t>
            </a:r>
            <a:endParaRPr kumimoji="0" lang="en-US" sz="3600" b="1">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157b</a:t>
            </a: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There are only 4 key eschatological covenants in Scripture.  They share these traits in common:</a:t>
            </a:r>
            <a:endParaRPr lang="en-US" sz="2800" b="1">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1.	Unconditional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2.	Eternal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3.	Partially &amp; spiritually fulfilled at present</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4.	Fully &amp; literally fulfilled in the future</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5.	Universal in scope</a:t>
            </a:r>
            <a:endParaRPr lang="en-US" sz="2800" b="1">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en-US" altLang="zh-CN" sz="3600" b="1">
                <a:solidFill>
                  <a:schemeClr val="accent1"/>
                </a:solidFill>
                <a:latin typeface="Arial" charset="0"/>
                <a:ea typeface="ＭＳ Ｐゴシック" charset="0"/>
                <a:cs typeface="Arial" charset="0"/>
              </a:rPr>
              <a:t>Covenant Contrasts</a:t>
            </a:r>
            <a:endParaRPr lang="en-US" sz="3600">
              <a:latin typeface="Arial" charset="0"/>
              <a:ea typeface="ＭＳ Ｐゴシック" charset="0"/>
              <a:cs typeface="Arial"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endParaRPr lang="en-US">
              <a:solidFill>
                <a:srgbClr val="000000"/>
              </a:solidFill>
              <a:latin typeface="Arial" charset="0"/>
              <a:cs typeface="Arial"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Narrow" charset="0"/>
                      <a:ea typeface="SimSun" charset="0"/>
                      <a:cs typeface="SimSun" charset="0"/>
                    </a:rPr>
                    <a:t> </a:t>
                  </a:r>
                </a:p>
                <a:p>
                  <a:pPr algn="ctr" eaLnBrk="0" hangingPunct="0">
                    <a:tabLst>
                      <a:tab pos="2400300" algn="l"/>
                      <a:tab pos="5156200" algn="r"/>
                    </a:tabLst>
                  </a:pPr>
                  <a:endParaRPr lang="en-US" altLang="zh-CN" sz="2000">
                    <a:solidFill>
                      <a:srgbClr val="000000"/>
                    </a:solidFill>
                    <a:latin typeface="Arial Narrow" charset="0"/>
                    <a:ea typeface="SimSun" charset="0"/>
                    <a:cs typeface="SimSun"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Abrahamic</a:t>
                  </a:r>
                  <a:endParaRPr lang="en-US" altLang="zh-CN" sz="2000" b="1">
                    <a:solidFill>
                      <a:srgbClr val="000000"/>
                    </a:solidFill>
                    <a:latin typeface="Arial Narrow" charset="0"/>
                    <a:ea typeface="SimSun" charset="0"/>
                    <a:cs typeface="SimSun"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Land</a:t>
                  </a:r>
                  <a:endParaRPr lang="en-US" altLang="zh-CN" sz="2000">
                    <a:solidFill>
                      <a:srgbClr val="000000"/>
                    </a:solidFill>
                    <a:latin typeface="Arial Narrow" charset="0"/>
                    <a:ea typeface="SimSun" charset="0"/>
                    <a:cs typeface="SimSun"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Davidic</a:t>
                  </a:r>
                  <a:endParaRPr lang="en-US" altLang="zh-CN" sz="2000">
                    <a:solidFill>
                      <a:srgbClr val="000000"/>
                    </a:solidFill>
                    <a:latin typeface="Arial Narrow" charset="0"/>
                    <a:ea typeface="SimSun" charset="0"/>
                    <a:cs typeface="SimSun"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New</a:t>
                  </a:r>
                  <a:endParaRPr lang="en-US" altLang="zh-CN" sz="2000">
                    <a:solidFill>
                      <a:srgbClr val="000000"/>
                    </a:solidFill>
                    <a:latin typeface="Arial Narrow" charset="0"/>
                    <a:ea typeface="SimSun" charset="0"/>
                    <a:cs typeface="SimSun"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dirty="0">
                    <a:solidFill>
                      <a:srgbClr val="000000"/>
                    </a:solidFill>
                    <a:latin typeface="Arial Narrow" charset="0"/>
                    <a:ea typeface="SimSun" charset="0"/>
                    <a:cs typeface="SimSun" charset="0"/>
                  </a:rPr>
                  <a:t> Definition: </a:t>
                </a:r>
                <a:endParaRPr lang="en-US" altLang="zh-CN" sz="2000" dirty="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dirty="0">
                    <a:solidFill>
                      <a:srgbClr val="000000"/>
                    </a:solidFill>
                    <a:latin typeface="Arial Narrow" charset="0"/>
                    <a:ea typeface="SimSun" charset="0"/>
                    <a:cs typeface="SimSun" charset="0"/>
                  </a:rPr>
                  <a:t>God</a:t>
                </a:r>
                <a:r>
                  <a:rPr lang="fr-FR" altLang="zh-CN" sz="2000" b="1" i="1" dirty="0">
                    <a:solidFill>
                      <a:srgbClr val="000000"/>
                    </a:solidFill>
                    <a:latin typeface="Arial Narrow" charset="0"/>
                    <a:ea typeface="SimSun" charset="0"/>
                    <a:cs typeface="SimSun" charset="0"/>
                  </a:rPr>
                  <a:t>'</a:t>
                </a:r>
                <a:r>
                  <a:rPr lang="en-US" altLang="zh-CN" sz="2000" b="1" i="1" dirty="0">
                    <a:solidFill>
                      <a:srgbClr val="000000"/>
                    </a:solidFill>
                    <a:latin typeface="Arial Narrow" charset="0"/>
                    <a:ea typeface="SimSun" charset="0"/>
                    <a:cs typeface="SimSun" charset="0"/>
                  </a:rPr>
                  <a:t>s promise to give Israel…</a:t>
                </a:r>
                <a:endParaRPr lang="en-US" altLang="zh-CN" sz="2000" dirty="0">
                  <a:solidFill>
                    <a:srgbClr val="000000"/>
                  </a:solidFill>
                  <a:latin typeface="Arial Narrow" charset="0"/>
                  <a:ea typeface="SimSun" charset="0"/>
                  <a:cs typeface="SimSun"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land, rule, and blessing to benefit the world</a:t>
                </a: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physical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land</a:t>
                </a:r>
                <a:r>
                  <a:rPr lang="en-US" altLang="zh-CN" sz="2000">
                    <a:solidFill>
                      <a:srgbClr val="000000"/>
                    </a:solidFill>
                    <a:latin typeface="Arial Narrow" charset="0"/>
                    <a:ea typeface="SimSun" charset="0"/>
                    <a:cs typeface="SimSun" charset="0"/>
                  </a:rPr>
                  <a:t> from the Wadi of Egypt to the Euphrates River (Gen. 15:18)</a:t>
                </a: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political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rule</a:t>
                </a:r>
                <a:r>
                  <a:rPr lang="en-US" altLang="zh-CN" sz="2000">
                    <a:solidFill>
                      <a:srgbClr val="000000"/>
                    </a:solidFill>
                    <a:latin typeface="Arial Narrow" charset="0"/>
                    <a:ea typeface="SimSun" charset="0"/>
                    <a:cs typeface="SimSun" charset="0"/>
                  </a:rPr>
                  <a:t> </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of a descendant of David forever from Zion</a:t>
                </a: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spiritual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blessings</a:t>
                </a:r>
                <a:r>
                  <a:rPr lang="en-US" altLang="zh-CN" sz="2000">
                    <a:solidFill>
                      <a:srgbClr val="000000"/>
                    </a:solidFill>
                    <a:latin typeface="Arial Narrow" charset="0"/>
                    <a:ea typeface="SimSun" charset="0"/>
                    <a:cs typeface="SimSun" charset="0"/>
                  </a:rPr>
                  <a:t> of national cleansing and restoration</a:t>
                </a: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Relationship</a:t>
                </a:r>
                <a:endParaRPr lang="en-US" altLang="zh-CN" sz="2000">
                  <a:solidFill>
                    <a:srgbClr val="000000"/>
                  </a:solidFill>
                  <a:latin typeface="Arial Narrow" charset="0"/>
                  <a:ea typeface="SimSun" charset="0"/>
                  <a:cs typeface="SimSun"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dirty="0">
                    <a:solidFill>
                      <a:srgbClr val="000000"/>
                    </a:solidFill>
                    <a:latin typeface="Arial Narrow" charset="0"/>
                    <a:ea typeface="SimSun" charset="0"/>
                    <a:cs typeface="SimSun" charset="0"/>
                  </a:rPr>
                  <a:t> Umbrella</a:t>
                </a: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Land</a:t>
                </a: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Seed</a:t>
                </a: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Blessing</a:t>
                </a: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Key Text</a:t>
                </a:r>
                <a:endParaRPr lang="en-US" altLang="zh-CN" sz="2000">
                  <a:solidFill>
                    <a:srgbClr val="000000"/>
                  </a:solidFill>
                  <a:latin typeface="Arial Narrow" charset="0"/>
                  <a:ea typeface="SimSun" charset="0"/>
                  <a:cs typeface="SimSun"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Gen. 12:1-3</a:t>
                </a: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Deut. 30:1-10</a:t>
                </a: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2 Sam. 7:12-16</a:t>
                </a: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 31:31-34</a:t>
                </a: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Recipient</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Date</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Place</a:t>
                </a:r>
                <a:endParaRPr lang="en-US" altLang="zh-CN" sz="2000">
                  <a:solidFill>
                    <a:srgbClr val="000000"/>
                  </a:solidFill>
                  <a:latin typeface="Arial Narrow" charset="0"/>
                  <a:ea typeface="SimSun" charset="0"/>
                  <a:cs typeface="SimSun"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Abraham</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2060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Ur of Chaldees</a:t>
                </a: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Moses</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1445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Mt. Sinai</a:t>
                </a: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David</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1004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Jeremiah</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595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Personal Blessings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to First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Recipient</a:t>
                </a:r>
                <a:endParaRPr lang="en-US" altLang="zh-CN" sz="2000">
                  <a:solidFill>
                    <a:srgbClr val="000000"/>
                  </a:solidFill>
                  <a:latin typeface="Arial Narrow" charset="0"/>
                  <a:ea typeface="SimSun" charset="0"/>
                  <a:cs typeface="SimSun"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Possessions &amp; name blessed, son, opposers disciplined</a:t>
                </a: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Privilege of seeing Canaan from afar</a:t>
                </a: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dirty="0">
                    <a:solidFill>
                      <a:srgbClr val="000000"/>
                    </a:solidFill>
                    <a:latin typeface="Arial Narrow" charset="0"/>
                    <a:ea typeface="SimSun" charset="0"/>
                    <a:cs typeface="SimSun" charset="0"/>
                  </a:rPr>
                  <a:t> Sons ("house") never wiped out (Matt. 1:1-17)</a:t>
                </a: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08553996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Abrahamic</a:t>
                  </a:r>
                  <a:endParaRPr lang="en-US" sz="2000">
                    <a:solidFill>
                      <a:srgbClr val="000000"/>
                    </a:solidFill>
                    <a:latin typeface="Arial Narrow" charset="0"/>
                    <a:cs typeface="Times New Roman"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Land</a:t>
                  </a:r>
                  <a:endParaRPr lang="en-US" sz="2000">
                    <a:solidFill>
                      <a:srgbClr val="000000"/>
                    </a:solidFill>
                    <a:latin typeface="Arial Narrow"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Davidic</a:t>
                  </a:r>
                  <a:endParaRPr lang="en-US" sz="2000">
                    <a:solidFill>
                      <a:srgbClr val="000000"/>
                    </a:solidFill>
                    <a:latin typeface="Arial Narrow"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New</a:t>
                  </a:r>
                  <a:endParaRPr lang="en-US" sz="2000">
                    <a:solidFill>
                      <a:srgbClr val="000000"/>
                    </a:solidFill>
                    <a:latin typeface="Arial Narrow" charset="0"/>
                    <a:cs typeface="Times New Roman"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National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 great nation would come from Abraham</a:t>
                </a: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 Reproof (exile)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Regathering</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Reunited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(Isa. 11:11-16)</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Repentance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Restored land</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prosperity</a:t>
                </a: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Temple (via son)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Righteous king to rule (a Davidic descendant) over a kingdom where Israel prominent (Isa. 11:1-5)</a:t>
                </a: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Reuniting of Israel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    and Judah</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Forgiveness</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Indwelling Spirit</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New heart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100% Christian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(Ezek. 36:25-38)</a:t>
                </a: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Universal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nations blessed through Christ</a:t>
                </a: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blessed via visiting Jerusalem (Zech. 14:16-19)</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Kingdom (political rule over entire world)</a:t>
                </a: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r>
                  <a:rPr lang="en-US" sz="2000">
                    <a:solidFill>
                      <a:srgbClr val="000000"/>
                    </a:solidFill>
                    <a:latin typeface="Arial Narrow" charset="0"/>
                    <a:cs typeface="Times New Roman" charset="0"/>
                  </a:rPr>
                  <a:t>All the world evangelised</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Present (Partial) Fulfillment</a:t>
                </a:r>
                <a:endParaRPr lang="en-US" sz="2000">
                  <a:solidFill>
                    <a:srgbClr val="000000"/>
                  </a:solidFill>
                  <a:latin typeface="Arial Narrow" charset="0"/>
                  <a:cs typeface="Times New Roman"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Church as spiritual seed of Abraham (Gal. 3:5)</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Regathering &amp; rebirth of modern Israel (Ezek. 37:7-8)</a:t>
                </a: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Church as spiritual temple &amp; Christ awaits rule</a:t>
                </a: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Law abolished, forgiveness, new nature and Spirit indwelling</a:t>
                </a: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Future </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Fulfillment</a:t>
                </a:r>
                <a:endParaRPr lang="en-US" sz="2000">
                  <a:solidFill>
                    <a:srgbClr val="000000"/>
                  </a:solidFill>
                  <a:latin typeface="Arial Narrow" charset="0"/>
                  <a:cs typeface="Times New Roman"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4 covenants fulfilled in the millennial kingdom</a:t>
                </a: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Israel given full borders (Ezek. 37:8-28; 47–48)</a:t>
                </a: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Christ rules world (Isa. 2, 11) with saints (Rev. 5:10)</a:t>
                </a: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100% </a:t>
                </a:r>
              </a:p>
              <a:p>
                <a:pPr algn="ctr" eaLnBrk="0" hangingPunct="0">
                  <a:tabLst>
                    <a:tab pos="2400300" algn="l"/>
                    <a:tab pos="5156200" algn="r"/>
                  </a:tabLst>
                </a:pPr>
                <a:r>
                  <a:rPr lang="en-US" sz="2000">
                    <a:solidFill>
                      <a:srgbClr val="000000"/>
                    </a:solidFill>
                    <a:latin typeface="Arial Narrow" charset="0"/>
                    <a:cs typeface="Times New Roman" charset="0"/>
                  </a:rPr>
                  <a:t>Christian and Israel/Judah reunited</a:t>
                </a: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en-US" sz="3600" b="1">
                <a:solidFill>
                  <a:srgbClr val="FFFFFF"/>
                </a:solidFill>
                <a:latin typeface="Arial" charset="0"/>
                <a:ea typeface="ＭＳ Ｐゴシック" charset="0"/>
                <a:cs typeface="Arial" charset="0"/>
              </a:rPr>
              <a:t>Covenant Contrasts</a:t>
            </a: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p>
        </p:txBody>
      </p:sp>
    </p:spTree>
    <p:extLst>
      <p:ext uri="{BB962C8B-B14F-4D97-AF65-F5344CB8AC3E}">
        <p14:creationId xmlns:p14="http://schemas.microsoft.com/office/powerpoint/2010/main" val="361287157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645392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2" name="Text Box 8"/>
          <p:cNvSpPr txBox="1">
            <a:spLocks noChangeArrowheads="1"/>
          </p:cNvSpPr>
          <p:nvPr/>
        </p:nvSpPr>
        <p:spPr bwMode="auto">
          <a:xfrm>
            <a:off x="3038481" y="418262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"On that day the L</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made a covenant with Abram, saying, </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To your offspring I give this land, from the river of Egypt to the great river, the river Euphrates</a:t>
            </a:r>
            <a:r>
              <a:rPr kumimoji="0" lang="fr-FR"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(ESV)</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cs typeface="ＭＳ Ｐゴシック" charset="0"/>
              </a:rPr>
              <a:t>531e</a:t>
            </a:r>
          </a:p>
        </p:txBody>
      </p:sp>
    </p:spTree>
    <p:extLst>
      <p:ext uri="{BB962C8B-B14F-4D97-AF65-F5344CB8AC3E}">
        <p14:creationId xmlns:p14="http://schemas.microsoft.com/office/powerpoint/2010/main" val="30145786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Leviticus 26:44-45</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"Yet in spite of this, </a:t>
            </a:r>
            <a:r>
              <a:rPr lang="en-SG" sz="3600" b="1" dirty="0">
                <a:solidFill>
                  <a:srgbClr val="FFFF00"/>
                </a:solidFill>
                <a:effectLst>
                  <a:glow rad="127000">
                    <a:schemeClr val="tx1"/>
                  </a:glow>
                </a:effectLst>
                <a:latin typeface="Arial" charset="0"/>
                <a:ea typeface="ＭＳ Ｐゴシック" charset="0"/>
                <a:cs typeface="ＭＳ Ｐゴシック" charset="0"/>
              </a:rPr>
              <a:t>when they are in the land of their enemies, I will not reject them, nor will I so abhor them as to destroy them, breaking My covenant with them</a:t>
            </a:r>
            <a:r>
              <a:rPr lang="en-SG" sz="3600" b="1" dirty="0">
                <a:effectLst>
                  <a:glow rad="127000">
                    <a:schemeClr val="tx1"/>
                  </a:glow>
                </a:effectLst>
                <a:latin typeface="Arial" charset="0"/>
                <a:ea typeface="ＭＳ Ｐゴシック" charset="0"/>
                <a:cs typeface="ＭＳ Ｐゴシック" charset="0"/>
              </a:rPr>
              <a:t>; for I am the Lord their God. But I will remember for them the covenant with their ancestors, whom I brought out of the land of Egypt in the sight of the nations, that I might be their God. I am the Lord."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3600" b="1" dirty="0">
                <a:effectLst>
                  <a:glow rad="127000">
                    <a:schemeClr val="tx1"/>
                  </a:glow>
                </a:effectLst>
                <a:latin typeface="Arial" charset="0"/>
                <a:ea typeface="ＭＳ Ｐゴシック" charset="0"/>
              </a:rPr>
              <a:t>Deuteronomy 30:3-5a</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"Then the Lord your God will restore you from captivity, and have compassion on you, and </a:t>
            </a:r>
            <a:r>
              <a:rPr lang="en-US" sz="3600" b="1" dirty="0">
                <a:solidFill>
                  <a:srgbClr val="FFFF00"/>
                </a:solidFill>
                <a:effectLst>
                  <a:glow rad="127000">
                    <a:schemeClr val="tx1"/>
                  </a:glow>
                </a:effectLst>
                <a:latin typeface="Arial" charset="0"/>
                <a:ea typeface="ＭＳ Ｐゴシック" charset="0"/>
              </a:rPr>
              <a:t>will gather you again from all the peoples where the Lord your God has scattered you</a:t>
            </a:r>
            <a:r>
              <a:rPr lang="en-US" sz="3600" b="1" dirty="0">
                <a:effectLst>
                  <a:glow rad="127000">
                    <a:schemeClr val="tx1"/>
                  </a:glow>
                </a:effectLst>
                <a:latin typeface="Arial" charset="0"/>
                <a:ea typeface="ＭＳ Ｐゴシック" charset="0"/>
              </a:rPr>
              <a:t>. If your outcasts are at the ends of the earth, from there the Lord your God will gather you, and from there He will bring you back. And the Lord; your God will bring you into the land which your fathers possessed, and you shall possess it..."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mr-IN" altLang="ja-JP" b="1" dirty="0">
                <a:solidFill>
                  <a:schemeClr val="bg1"/>
                </a:solidFill>
                <a:latin typeface="Helvetica" charset="0"/>
                <a:ea typeface="Osaka" charset="0"/>
                <a:cs typeface="Osaka" charset="0"/>
              </a:rPr>
              <a:t>"</a:t>
            </a:r>
            <a:r>
              <a:rPr lang="en-US" b="1" dirty="0">
                <a:solidFill>
                  <a:schemeClr val="bg1"/>
                </a:solidFill>
                <a:latin typeface="Helvetica" charset="0"/>
                <a:ea typeface="Osaka" charset="0"/>
                <a:cs typeface="Osaka" charset="0"/>
              </a:rPr>
              <a:t>How to Get Rid of the Jews</a:t>
            </a:r>
            <a:r>
              <a:rPr lang="mr-IN" altLang="ja-JP" b="1" dirty="0">
                <a:solidFill>
                  <a:schemeClr val="bg1"/>
                </a:solidFill>
                <a:latin typeface="Helvetica" charset="0"/>
                <a:ea typeface="Osaka" charset="0"/>
                <a:cs typeface="Osaka" charset="0"/>
              </a:rPr>
              <a:t>"</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820633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35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he who appoints the sun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day,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decrees the moon and stars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night,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stirs up the sea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so that its waves roar</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Almighty is his name: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36</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Only if these decrees vanish </a:t>
            </a:r>
            <a:b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from my sight,</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the descendants of Israel ever cease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to be a nation before me.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37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Only if the heavens above can be measured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and the foundations of the earth below be searched 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I reject all the descendants of Israel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because of all they have done,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(Jer. 31:35-37 </a:t>
            </a:r>
            <a:r>
              <a:rPr kumimoji="0" lang="en-US" sz="18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NIV</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3183279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en-US" b="1">
                <a:solidFill>
                  <a:srgbClr val="FFFFFF"/>
                </a:solidFill>
                <a:latin typeface="Arial" charset="0"/>
                <a:ea typeface="ＭＳ Ｐゴシック" charset="0"/>
                <a:cs typeface="Arial" charset="0"/>
              </a:rPr>
              <a:t>Amos 9:14-15 </a:t>
            </a:r>
            <a:r>
              <a:rPr lang="en-US" sz="3200" b="1">
                <a:solidFill>
                  <a:srgbClr val="FFFFFF"/>
                </a:solidFill>
                <a:latin typeface="Arial" charset="0"/>
                <a:ea typeface="ＭＳ Ｐゴシック" charset="0"/>
                <a:cs typeface="Arial" charset="0"/>
              </a:rPr>
              <a:t>(NIV)</a:t>
            </a:r>
            <a:endParaRPr lang="en-US" b="1">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I will bring back my exiled people Israel;</a:t>
            </a:r>
            <a:b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b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they will rebuild the ruined cities and live in them. They will plant vineyards and drink their wine; they will make gardens and eat their fruit.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79400">
                    <a:srgbClr val="000000"/>
                  </a:glow>
                </a:effectLst>
                <a:uLnTx/>
                <a:uFillTx/>
                <a:latin typeface="Arial" charset="0"/>
                <a:ea typeface="Times New Roman" charset="0"/>
                <a:cs typeface="+mn-cs"/>
              </a:rPr>
              <a:t>15</a:t>
            </a:r>
            <a:r>
              <a:rPr kumimoji="0" lang="en-SG" sz="3200" b="1" i="0" u="none" strike="noStrike" kern="1200" cap="none" spc="0" normalizeH="0" baseline="0" noProof="0" dirty="0">
                <a:ln>
                  <a:noFill/>
                </a:ln>
                <a:solidFill>
                  <a:srgbClr val="FFFF00"/>
                </a:solidFill>
                <a:effectLst>
                  <a:glow rad="279400">
                    <a:srgbClr val="000000"/>
                  </a:glow>
                </a:effectLst>
                <a:uLnTx/>
                <a:uFillTx/>
                <a:latin typeface="Arial" charset="0"/>
                <a:ea typeface="Times New Roman" charset="0"/>
                <a:cs typeface="+mn-cs"/>
              </a:rPr>
              <a:t>I will plant Israel in their own land, never again to be uprooted from the land I have given them</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says the L</a:t>
            </a:r>
            <a:r>
              <a:rPr kumimoji="0" lang="en-SG" sz="28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ORD</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your God.</a:t>
            </a: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At the time of those events,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says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I restore the prosperity of Judah and Jerusalem, </a:t>
            </a:r>
            <a:br>
              <a:rPr lang="en-US" sz="3200" b="1" dirty="0">
                <a:effectLst>
                  <a:glow rad="127000">
                    <a:schemeClr val="tx1"/>
                  </a:glow>
                </a:effectLst>
                <a:latin typeface="Arial" charset="0"/>
                <a:ea typeface="ＭＳ Ｐゴシック" charset="0"/>
                <a:cs typeface="ＭＳ Ｐゴシック" charset="0"/>
              </a:rPr>
            </a:br>
            <a:r>
              <a:rPr lang="en-US" sz="3200" b="1" baseline="30000" dirty="0">
                <a:effectLst>
                  <a:glow rad="127000">
                    <a:schemeClr val="tx1"/>
                  </a:glow>
                </a:effectLst>
                <a:latin typeface="Arial" charset="0"/>
                <a:ea typeface="ＭＳ Ｐゴシック" charset="0"/>
                <a:cs typeface="ＭＳ Ｐゴシック" charset="0"/>
              </a:rPr>
              <a:t>2</a:t>
            </a:r>
            <a:r>
              <a:rPr lang="en-US" sz="3200" b="1" dirty="0">
                <a:effectLst>
                  <a:glow rad="127000">
                    <a:schemeClr val="tx1"/>
                  </a:glow>
                </a:effectLst>
                <a:latin typeface="Arial" charset="0"/>
                <a:ea typeface="ＭＳ Ｐゴシック" charset="0"/>
                <a:cs typeface="ＭＳ Ｐゴシック" charset="0"/>
              </a:rPr>
              <a:t>I will gather the armies of the world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into the valley of Jehoshaphat</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3:1-2a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There I will judge them for harming my people, my special possession,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for scattering my people among the nations, and for dividing up my land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3:2b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554481"/>
            <a:ext cx="9144000" cy="40831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 of the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Mosaic Covenant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I will bring them back from all the places to which you sold them, and I will pay you back for everything you have done.  </a:t>
            </a:r>
            <a:r>
              <a:rPr kumimoji="0" lang="en-US" sz="28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will sell your sons and daughters to the people of Judah, and they will sell them to the people of Arabia, a nation far away. I, the L</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have spoken!</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(Joel 3:7-8 NLT).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76962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Webdings" pitchFamily="-111" charset="2"/>
              <a:buChar char="¨"/>
              <a:defRPr/>
            </a:pPr>
            <a:r>
              <a:rPr lang="en-US" sz="4000" dirty="0">
                <a:solidFill>
                  <a:srgbClr val="FFFFFF"/>
                </a:solidFill>
                <a:effectLst>
                  <a:glow rad="228600">
                    <a:srgbClr val="000000"/>
                  </a:glow>
                </a:effectLst>
                <a:latin typeface="Ashley Script MT" pitchFamily="32" charset="0"/>
              </a:rPr>
              <a:t> Joshua &amp; Book of Law </a:t>
            </a:r>
            <a:r>
              <a:rPr lang="en-US" b="1" dirty="0">
                <a:solidFill>
                  <a:srgbClr val="EBF010"/>
                </a:solidFill>
                <a:effectLst>
                  <a:glow rad="228600">
                    <a:srgbClr val="000000"/>
                  </a:glow>
                </a:effectLst>
                <a:latin typeface="Ashley Script MT" pitchFamily="32" charset="0"/>
              </a:rPr>
              <a:t>(31)</a:t>
            </a:r>
          </a:p>
        </p:txBody>
      </p:sp>
      <p:sp>
        <p:nvSpPr>
          <p:cNvPr id="68612" name="Text Box 4"/>
          <p:cNvSpPr txBox="1">
            <a:spLocks noChangeArrowheads="1"/>
          </p:cNvSpPr>
          <p:nvPr/>
        </p:nvSpPr>
        <p:spPr bwMode="auto">
          <a:xfrm>
            <a:off x="34925" y="3170238"/>
            <a:ext cx="59309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4000" dirty="0">
                <a:solidFill>
                  <a:srgbClr val="FFFFFF"/>
                </a:solidFill>
                <a:effectLst>
                  <a:glow rad="228600">
                    <a:srgbClr val="000000"/>
                  </a:glow>
                </a:effectLst>
                <a:latin typeface="Ashley Script MT" charset="0"/>
              </a:rPr>
              <a:t> Song of Moses </a:t>
            </a:r>
            <a:r>
              <a:rPr lang="en-US" b="1" dirty="0">
                <a:solidFill>
                  <a:srgbClr val="EBF010"/>
                </a:solidFill>
                <a:effectLst>
                  <a:glow rad="228600">
                    <a:srgbClr val="000000"/>
                  </a:glow>
                </a:effectLst>
                <a:latin typeface="Ashley Script MT" charset="0"/>
              </a:rPr>
              <a:t>(32)</a:t>
            </a:r>
            <a:endParaRPr lang="en-US" sz="4000" b="1" dirty="0">
              <a:solidFill>
                <a:srgbClr val="FFFFFF"/>
              </a:solidFill>
              <a:effectLst>
                <a:glow rad="228600">
                  <a:srgbClr val="000000"/>
                </a:glow>
              </a:effectLst>
              <a:latin typeface="Ashley Script MT" charset="0"/>
            </a:endParaRPr>
          </a:p>
        </p:txBody>
      </p:sp>
      <p:sp>
        <p:nvSpPr>
          <p:cNvPr id="68613" name="Text Box 5"/>
          <p:cNvSpPr txBox="1">
            <a:spLocks noChangeArrowheads="1"/>
          </p:cNvSpPr>
          <p:nvPr/>
        </p:nvSpPr>
        <p:spPr bwMode="auto">
          <a:xfrm>
            <a:off x="34925" y="4205288"/>
            <a:ext cx="6621463"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charset="0"/>
              <a:buChar char="Y"/>
              <a:defRPr/>
            </a:pPr>
            <a:r>
              <a:rPr lang="en-US" sz="4000">
                <a:solidFill>
                  <a:srgbClr val="FFFFFF"/>
                </a:solidFill>
                <a:effectLst>
                  <a:glow rad="228600">
                    <a:srgbClr val="000000"/>
                  </a:glow>
                </a:effectLst>
                <a:latin typeface="Ashley Script MT" charset="0"/>
              </a:rPr>
              <a:t>  Moses blesses Israel </a:t>
            </a:r>
            <a:r>
              <a:rPr lang="en-US" b="1">
                <a:solidFill>
                  <a:srgbClr val="EBF010"/>
                </a:solidFill>
                <a:effectLst>
                  <a:glow rad="228600">
                    <a:srgbClr val="000000"/>
                  </a:glow>
                </a:effectLst>
                <a:latin typeface="Ashley Script MT" charset="0"/>
              </a:rPr>
              <a:t>(33)</a:t>
            </a:r>
            <a:endParaRPr lang="en-US" sz="4000" b="1">
              <a:solidFill>
                <a:srgbClr val="FFFFFF"/>
              </a:solidFill>
              <a:effectLst>
                <a:glow rad="228600">
                  <a:srgbClr val="000000"/>
                </a:glow>
              </a:effectLst>
              <a:latin typeface="Ashley Script MT" charset="0"/>
            </a:endParaRPr>
          </a:p>
        </p:txBody>
      </p:sp>
      <p:sp>
        <p:nvSpPr>
          <p:cNvPr id="68614" name="Text Box 6"/>
          <p:cNvSpPr txBox="1">
            <a:spLocks noChangeArrowheads="1"/>
          </p:cNvSpPr>
          <p:nvPr/>
        </p:nvSpPr>
        <p:spPr bwMode="auto">
          <a:xfrm>
            <a:off x="34925" y="5241925"/>
            <a:ext cx="81407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charset="0"/>
              <a:buChar char="V"/>
              <a:defRPr/>
            </a:pPr>
            <a:r>
              <a:rPr lang="en-US" sz="4000" dirty="0">
                <a:solidFill>
                  <a:srgbClr val="FFFFFF"/>
                </a:solidFill>
                <a:effectLst>
                  <a:glow rad="228600">
                    <a:srgbClr val="000000"/>
                  </a:glow>
                </a:effectLst>
                <a:latin typeface="Ashley Script MT" charset="0"/>
              </a:rPr>
              <a:t>  Moses rests in peace </a:t>
            </a:r>
            <a:r>
              <a:rPr lang="en-US" b="1" dirty="0">
                <a:solidFill>
                  <a:srgbClr val="EBF010"/>
                </a:solidFill>
                <a:effectLst>
                  <a:glow rad="228600">
                    <a:srgbClr val="000000"/>
                  </a:glow>
                </a:effectLst>
                <a:latin typeface="Ashley Script MT" charset="0"/>
              </a:rPr>
              <a:t>(34)</a:t>
            </a:r>
            <a:endParaRPr lang="en-US" sz="4000" b="1" dirty="0">
              <a:solidFill>
                <a:srgbClr val="FFFFFF"/>
              </a:solidFill>
              <a:effectLst>
                <a:glow rad="228600">
                  <a:srgbClr val="000000"/>
                </a:glow>
              </a:effectLst>
              <a:latin typeface="Ashley Script MT"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Transition: Leadership Succession </a:t>
            </a:r>
            <a:br>
              <a:rPr lang="en-US" sz="3600" b="1" dirty="0">
                <a:solidFill>
                  <a:srgbClr val="FFFFFF"/>
                </a:solidFill>
                <a:effectLst/>
                <a:latin typeface="Arial"/>
                <a:cs typeface="Arial"/>
              </a:rPr>
            </a:br>
            <a:r>
              <a:rPr lang="en-US" sz="3600" b="1" dirty="0">
                <a:solidFill>
                  <a:srgbClr val="FFFFFF"/>
                </a:solidFill>
                <a:effectLst/>
                <a:latin typeface="Arial"/>
                <a:cs typeface="Arial"/>
              </a:rPr>
              <a:t>(31–34)</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3501843168"/>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31</a:t>
            </a:r>
          </a:p>
        </p:txBody>
      </p:sp>
    </p:spTree>
    <p:extLst>
      <p:ext uri="{BB962C8B-B14F-4D97-AF65-F5344CB8AC3E}">
        <p14:creationId xmlns:p14="http://schemas.microsoft.com/office/powerpoint/2010/main" val="2655227180"/>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906244" name="Text Box 4"/>
          <p:cNvSpPr txBox="1">
            <a:spLocks noChangeArrowheads="1"/>
          </p:cNvSpPr>
          <p:nvPr/>
        </p:nvSpPr>
        <p:spPr bwMode="auto">
          <a:xfrm>
            <a:off x="7997825" y="0"/>
            <a:ext cx="1146175" cy="457200"/>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128"/>
                <a:cs typeface="Osaka" charset="-128"/>
              </a:rPr>
              <a:t>155u-v</a:t>
            </a:r>
            <a:endParaRPr kumimoji="0" lang="en-US" sz="2400" b="1" i="0" u="none" strike="noStrike" kern="1200" cap="none" spc="0" normalizeH="0" baseline="0" noProof="0">
              <a:ln>
                <a:noFill/>
              </a:ln>
              <a:solidFill>
                <a:srgbClr val="000000"/>
              </a:solidFill>
              <a:effectLst/>
              <a:uLnTx/>
              <a:uFillTx/>
              <a:latin typeface="Arial" charset="0"/>
              <a:ea typeface="Osaka" charset="-128"/>
              <a:cs typeface="Osaka" charset="-128"/>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Eschatology notes, 105-106).</a:t>
            </a:r>
            <a:endParaRPr kumimoji="0" lang="en-US" altLang="ja-JP" sz="3200" b="0" i="0" u="none" strike="noStrike" kern="1200" cap="none" spc="0" normalizeH="0" baseline="0" noProof="0" dirty="0">
              <a:ln>
                <a:noFill/>
              </a:ln>
              <a:solidFill>
                <a:srgbClr val="FFFF00"/>
              </a:solidFill>
              <a:effectLst/>
              <a:uLnTx/>
              <a:uFillTx/>
              <a:latin typeface="Arial" charset="0"/>
              <a:ea typeface="Osaka" charset="-128"/>
              <a:cs typeface="Osaka" charset="-128"/>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00"/>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 best explains how the Abrahamic, Land, Davidic, and New Covenants will be fulfilled.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011722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712709" name="Text Box 5"/>
          <p:cNvSpPr txBox="1">
            <a:spLocks noChangeArrowheads="1"/>
          </p:cNvSpPr>
          <p:nvPr/>
        </p:nvSpPr>
        <p:spPr bwMode="auto">
          <a:xfrm>
            <a:off x="83058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rPr>
              <a:t>155r</a:t>
            </a:r>
            <a:endParaRPr kumimoji="0" lang="en-US" sz="2400" b="1"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105-106).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FF"/>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best explains how the Abrahamic, Land, Davidic, and New Covenants will be fulfilled.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The Church and Israel are continually distinguished in Scripture.</a:t>
            </a:r>
            <a:endPar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4" end="4"/>
                                            </p:txEl>
                                          </p:spTgt>
                                        </p:tgtEl>
                                        <p:attrNameLst>
                                          <p:attrName>style.visibility</p:attrName>
                                        </p:attrNameLst>
                                      </p:cBhvr>
                                      <p:to>
                                        <p:strVal val="visible"/>
                                      </p:to>
                                    </p:set>
                                    <p:animEffect transition="in" filter="dissolve">
                                      <p:cBhvr>
                                        <p:cTn id="7"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The "New Israel" View</a:t>
            </a:r>
            <a:br>
              <a:rPr lang="en-US" sz="3600" dirty="0"/>
            </a:br>
            <a:r>
              <a:rPr lang="en-US" sz="3600" dirty="0"/>
              <a:t> of Covenant Premillennialism</a:t>
            </a: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church is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says that Paul "applies prophecies to the church which in their Old Testament setting belong to literal Israel; he calls the church sons, the seeds of Abraham.  He calls believers the true circumcision.  It is difficult to avoid the conclusion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Paul sees the church as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The Meaning of the Millennium</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25).</a:t>
            </a:r>
          </a:p>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dispensational conception of millennial sacrifices contradicts Hebrews 8:8-13</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claims that Hebrews 8 refutes dispensationalism because it "affirms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the new covenant in Christ has displaced the Old Testament cult</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which is therefore doomed to pass away"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ibid.</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26-27).</a:t>
            </a: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Illustration and fulfillment are not the same</a:t>
            </a:r>
            <a:r>
              <a:rPr kumimoji="0" lang="en-US" sz="3200" b="0" i="0" u="none" strike="noStrike" kern="1200" cap="none" spc="0" normalizeH="0" baseline="0" noProof="0">
                <a:ln>
                  <a:noFill/>
                </a:ln>
                <a:solidFill>
                  <a:srgbClr val="FFFF00"/>
                </a:solidFill>
                <a:effectLst/>
                <a:uLnTx/>
                <a:uFillTx/>
                <a:latin typeface="Arial" pitchFamily="-112" charset="0"/>
                <a:ea typeface="ＭＳ Ｐゴシック"/>
                <a:cs typeface="+mn-cs"/>
              </a:rPr>
              <a:t>.</a:t>
            </a:r>
            <a:r>
              <a:rPr kumimoji="0" lang="en-US" sz="3200" b="0" i="0" u="none" strike="noStrike" kern="1200" cap="none" spc="0" normalizeH="0" baseline="0" noProof="0">
                <a:ln>
                  <a:noFill/>
                </a:ln>
                <a:solidFill>
                  <a:srgbClr val="FFFFFF"/>
                </a:solidFill>
                <a:effectLst/>
                <a:uLnTx/>
                <a:uFillTx/>
                <a:latin typeface="Arial" pitchFamily="-112" charset="0"/>
                <a:ea typeface="ＭＳ Ｐゴシック"/>
                <a:cs typeface="+mn-cs"/>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l" defTabSz="914400" rtl="0" eaLnBrk="1" fontAlgn="base" latinLnBrk="0" hangingPunct="1">
              <a:lnSpc>
                <a:spcPct val="90000"/>
              </a:lnSpc>
              <a:spcBef>
                <a:spcPct val="20000"/>
              </a:spcBef>
              <a:spcAft>
                <a:spcPct val="0"/>
              </a:spcAft>
              <a:buClrTx/>
              <a:buSzTx/>
              <a:buFont typeface="Wingdings" charset="2"/>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Hoyt  (</a:t>
            </a:r>
            <a:r>
              <a:rPr kumimoji="0" lang="en-US" sz="2800" b="0" i="1" u="none" strike="noStrike" kern="1200" cap="none" spc="0" normalizeH="0" baseline="0" noProof="0" dirty="0">
                <a:ln>
                  <a:noFill/>
                </a:ln>
                <a:solidFill>
                  <a:srgbClr val="FFFFFF"/>
                </a:solidFill>
                <a:effectLst/>
                <a:uLnTx/>
                <a:uFillTx/>
                <a:latin typeface="Arial" charset="0"/>
                <a:ea typeface="ＭＳ Ｐゴシック" charset="-128"/>
              </a:rPr>
              <a:t>ibid.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42-43) responds to Ladd</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claim: </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"In passage after passage Ladd insists that the New Testament is interpreting the Old when </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the New Testament is simply applying a </a:t>
            </a:r>
            <a:r>
              <a:rPr kumimoji="0" lang="en-US" altLang="ja-JP" sz="2800" b="0" i="1" u="none" strike="noStrike" kern="1200" cap="none" spc="0" normalizeH="0" baseline="0" noProof="0" dirty="0">
                <a:ln>
                  <a:noFill/>
                </a:ln>
                <a:solidFill>
                  <a:srgbClr val="FFFF00"/>
                </a:solidFill>
                <a:effectLst/>
                <a:uLnTx/>
                <a:uFillTx/>
                <a:latin typeface="Arial" charset="0"/>
                <a:ea typeface="ＭＳ Ｐゴシック" charset="-128"/>
              </a:rPr>
              <a:t>principle</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 found in the Old Testament</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 (Hos. 11:1 with Mt. 2:15; Hos. 1:10; 2:23 with Rom. 9:24-26).  Rushing to the conclusion that these references identify the church and Israel as the same body of the saved is wholly gratuitous…"</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389123" name="Rectangle 3"/>
          <p:cNvSpPr>
            <a:spLocks noChangeArrowheads="1"/>
          </p:cNvSpPr>
          <p:nvPr/>
        </p:nvSpPr>
        <p:spPr bwMode="auto">
          <a:xfrm>
            <a:off x="381000" y="2590800"/>
            <a:ext cx="8763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They can be either</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 theocratic or memorial</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sacrifices looking back to the death of Christ.</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How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else</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other than literally can one best see nine chapters describing a temple with boundaries and many other specifics (Ezek. 40–48)?</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No temple has even remotely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resembled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Ezekiel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so his must be a future temple.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See Eschatology pages 138-140 for elaboration.</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41382" name="Text Box 1030"/>
          <p:cNvSpPr txBox="1">
            <a:spLocks noChangeArrowheads="1"/>
          </p:cNvSpPr>
          <p:nvPr/>
        </p:nvSpPr>
        <p:spPr bwMode="auto">
          <a:xfrm>
            <a:off x="381000" y="1752600"/>
            <a:ext cx="7277100"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128"/>
              </a:rPr>
              <a:t>Millennial sacrifices are not problematic</a:t>
            </a:r>
            <a:endParaRPr kumimoji="0" lang="en-US" sz="3600" b="0" i="0" u="sng" strike="noStrike" kern="1200" cap="none" spc="0" normalizeH="0" baseline="0" noProof="0">
              <a:ln>
                <a:noFill/>
              </a:ln>
              <a:solidFill>
                <a:srgbClr val="FFFF00"/>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79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155t</a:t>
            </a:r>
          </a:p>
        </p:txBody>
      </p:sp>
    </p:spTree>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en-US" sz="4000" dirty="0"/>
              <a:t>Question: Israel &amp; the Church: </a:t>
            </a:r>
            <a:r>
              <a:rPr lang="en-US" sz="4000" dirty="0">
                <a:solidFill>
                  <a:srgbClr val="FFFF00"/>
                </a:solidFill>
              </a:rPr>
              <a:t>Discontinuity or Continuity?</a:t>
            </a: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4400" b="0" i="1" u="none" strike="noStrike" kern="1200" cap="none" spc="0" normalizeH="0" baseline="0" noProof="0" dirty="0">
                <a:ln>
                  <a:noFill/>
                </a:ln>
                <a:solidFill>
                  <a:srgbClr val="FFFF00"/>
                </a:solidFill>
                <a:effectLst/>
                <a:uLnTx/>
                <a:uFillTx/>
                <a:latin typeface="Tahoma" charset="-52"/>
                <a:ea typeface="ＭＳ Ｐゴシック" charset="-128"/>
              </a:rPr>
              <a:t>Answer: Both!</a:t>
            </a: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3200" b="0" i="1" u="none" strike="noStrike" kern="1200" cap="none" spc="0" normalizeH="0" baseline="0" noProof="0" dirty="0">
                <a:ln>
                  <a:noFill/>
                </a:ln>
                <a:solidFill>
                  <a:srgbClr val="FFFFFF"/>
                </a:solidFill>
                <a:effectLst/>
                <a:uLnTx/>
                <a:uFillTx/>
                <a:latin typeface="Tahoma" charset="-52"/>
                <a:ea typeface="ＭＳ Ｐゴシック" charset="-128"/>
              </a:rPr>
              <a:t>(See pages 155r-155s)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en-US" sz="2800"/>
              <a:t>More Contrasts Between Israel &amp; the Church</a:t>
            </a:r>
            <a:endParaRPr lang="en-US" sz="3600"/>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8293" name="Text Box 5"/>
          <p:cNvSpPr txBox="1">
            <a:spLocks noChangeArrowheads="1"/>
          </p:cNvSpPr>
          <p:nvPr/>
        </p:nvSpPr>
        <p:spPr bwMode="auto">
          <a:xfrm>
            <a:off x="8315325" y="-26988"/>
            <a:ext cx="793750" cy="4572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155t</a:t>
            </a: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Differences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between Israel and the Church are numerous in Scripture</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The term "Israel"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throughout Scripture always refers to the physical descendants of Jacob--it never refers to the Church.</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Luke</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contrasts the two in Acts 3:12; 4:8, 10; etc.</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Paul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(Rom. 9–11; 1 Cor. 10:32; Eph. 3:6)</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John</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144,000 Jews (Rev. 7:1-8) </a:t>
            </a:r>
            <a:r>
              <a:rPr kumimoji="0" lang="en-US" sz="2400" b="1" i="0" u="none" strike="noStrike" kern="1200" cap="none" spc="0" normalizeH="0" baseline="0" noProof="0" dirty="0" err="1">
                <a:ln>
                  <a:noFill/>
                </a:ln>
                <a:solidFill>
                  <a:srgbClr val="FFFFFF"/>
                </a:solidFill>
                <a:effectLst/>
                <a:uLnTx/>
                <a:uFillTx/>
                <a:latin typeface="Arial" pitchFamily="-112" charset="0"/>
                <a:ea typeface="ＭＳ Ｐゴシック"/>
                <a:cs typeface="+mn-cs"/>
              </a:rPr>
              <a:t>v</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Gentiles (7:9)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Matthew</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1:21; 2:6; 19:28; 23:39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Early Church Fathers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held to the 6000-year theory</a:t>
            </a:r>
          </a:p>
        </p:txBody>
      </p:sp>
      <p:sp>
        <p:nvSpPr>
          <p:cNvPr id="744454" name="Text Box 1030"/>
          <p:cNvSpPr txBox="1">
            <a:spLocks noChangeArrowheads="1"/>
          </p:cNvSpPr>
          <p:nvPr/>
        </p:nvSpPr>
        <p:spPr bwMode="auto">
          <a:xfrm>
            <a:off x="593725" y="1651000"/>
            <a:ext cx="6373813"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Biblical writers kept them separate</a:t>
            </a:r>
          </a:p>
        </p:txBody>
      </p:sp>
    </p:spTree>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32</a:t>
            </a:r>
          </a:p>
        </p:txBody>
      </p:sp>
    </p:spTree>
    <p:extLst>
      <p:ext uri="{BB962C8B-B14F-4D97-AF65-F5344CB8AC3E}">
        <p14:creationId xmlns:p14="http://schemas.microsoft.com/office/powerpoint/2010/main" val="1019636465"/>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1371740" y="0"/>
            <a:ext cx="1997075" cy="37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grpSp>
        <p:nvGrpSpPr>
          <p:cNvPr id="3" name="Group 2">
            <a:extLst>
              <a:ext uri="{FF2B5EF4-FFF2-40B4-BE49-F238E27FC236}">
                <a16:creationId xmlns:a16="http://schemas.microsoft.com/office/drawing/2014/main" id="{888DA6AF-F863-68CF-3DCB-6CC93B094A1E}"/>
              </a:ext>
            </a:extLst>
          </p:cNvPr>
          <p:cNvGrpSpPr/>
          <p:nvPr/>
        </p:nvGrpSpPr>
        <p:grpSpPr>
          <a:xfrm>
            <a:off x="3310528" y="1063625"/>
            <a:ext cx="2649995" cy="1936446"/>
            <a:chOff x="3310528" y="1063625"/>
            <a:chExt cx="2649995" cy="1936446"/>
          </a:xfrm>
        </p:grpSpPr>
        <p:sp>
          <p:nvSpPr>
            <p:cNvPr id="4" name="Left Arrow 3">
              <a:extLst>
                <a:ext uri="{FF2B5EF4-FFF2-40B4-BE49-F238E27FC236}">
                  <a16:creationId xmlns:a16="http://schemas.microsoft.com/office/drawing/2014/main" id="{BA04C41D-6F8F-A4F8-C1D9-C74FD18898D0}"/>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i="1">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3">
              <a:extLst>
                <a:ext uri="{FF2B5EF4-FFF2-40B4-BE49-F238E27FC236}">
                  <a16:creationId xmlns:a16="http://schemas.microsoft.com/office/drawing/2014/main" id="{39BFF76A-F56F-0953-771C-40285AA8EF82}"/>
                </a:ext>
              </a:extLst>
            </p:cNvPr>
            <p:cNvSpPr txBox="1">
              <a:spLocks noChangeArrowheads="1"/>
            </p:cNvSpPr>
            <p:nvPr/>
          </p:nvSpPr>
          <p:spPr bwMode="auto">
            <a:xfrm>
              <a:off x="3640677" y="1063625"/>
              <a:ext cx="2319846" cy="1569650"/>
            </a:xfrm>
            <a:prstGeom prst="rect">
              <a:avLst/>
            </a:prstGeom>
            <a:solidFill>
              <a:schemeClr val="accent2"/>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under Joshua</a:t>
              </a:r>
              <a:endParaRPr kumimoji="0" lang="en-US" sz="24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997325" y="0"/>
            <a:ext cx="5146675" cy="6858000"/>
          </a:xfrm>
          <a:noFill/>
          <a:extLst>
            <a:ext uri="{909E8E84-426E-40dd-AFC4-6F175D3DCCD1}">
              <a14:hiddenFill xmlns="" xmlns:a14="http://schemas.microsoft.com/office/drawing/2010/main">
                <a:solidFill>
                  <a:srgbClr val="FFFFFF"/>
                </a:solidFill>
              </a14:hiddenFill>
            </a:ext>
          </a:extLst>
        </p:spPr>
      </p:pic>
      <p:sp>
        <p:nvSpPr>
          <p:cNvPr id="15365" name="Rectangle 5"/>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defRPr/>
            </a:pPr>
            <a:r>
              <a:rPr lang="en-US">
                <a:latin typeface="Arial"/>
                <a:ea typeface="ＭＳ Ｐゴシック" charset="0"/>
                <a:cs typeface="Arial"/>
              </a:rPr>
              <a:t>Central Location</a:t>
            </a:r>
          </a:p>
        </p:txBody>
      </p:sp>
      <p:sp>
        <p:nvSpPr>
          <p:cNvPr id="367619" name="Text Box 7"/>
          <p:cNvSpPr txBox="1">
            <a:spLocks noChangeArrowheads="1"/>
          </p:cNvSpPr>
          <p:nvPr/>
        </p:nvSpPr>
        <p:spPr bwMode="auto">
          <a:xfrm>
            <a:off x="381000" y="3105150"/>
            <a:ext cx="32004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Jerusalem was in Benjamin next to Judah but close to the northern tribes</a:t>
            </a:r>
          </a:p>
        </p:txBody>
      </p:sp>
      <p:sp>
        <p:nvSpPr>
          <p:cNvPr id="367620" name="Text Box 8"/>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Jerusalem</a:t>
            </a:r>
          </a:p>
        </p:txBody>
      </p:sp>
      <p:sp>
        <p:nvSpPr>
          <p:cNvPr id="15369" name="Line 9"/>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lIns="91430" tIns="45715" rIns="91430" bIns="45715"/>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726899"/>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4" descr="42 Jer OT"/>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a:extLst>
            <a:ext uri="{909E8E84-426E-40dd-AFC4-6F175D3DCCD1}">
              <a14:hiddenFill xmlns="" xmlns:a14="http://schemas.microsoft.com/office/drawing/2010/main">
                <a:solidFill>
                  <a:srgbClr val="FFFFFF"/>
                </a:solidFill>
              </a14:hiddenFill>
            </a:ext>
          </a:extLst>
        </p:spPr>
      </p:pic>
      <p:sp>
        <p:nvSpPr>
          <p:cNvPr id="114695" name="Rectangle 7"/>
          <p:cNvSpPr>
            <a:spLocks noGrp="1" noRot="1" noChangeArrowheads="1"/>
          </p:cNvSpPr>
          <p:nvPr>
            <p:ph type="title"/>
          </p:nvPr>
        </p:nvSpPr>
        <p:spPr>
          <a:xfrm>
            <a:off x="0" y="0"/>
            <a:ext cx="7086600" cy="762000"/>
          </a:xfrm>
          <a:solidFill>
            <a:schemeClr val="bg2"/>
          </a:solidFill>
        </p:spPr>
        <p:txBody>
          <a:bodyPr/>
          <a:lstStyle/>
          <a:p>
            <a:pPr eaLnBrk="1" hangingPunct="1">
              <a:defRPr/>
            </a:pPr>
            <a:r>
              <a:rPr lang="en-US" sz="3600">
                <a:latin typeface="Arial" charset="0"/>
                <a:ea typeface="ＭＳ Ｐゴシック" charset="0"/>
                <a:cs typeface="Arial" charset="0"/>
              </a:rPr>
              <a:t>Jerusalem was a Border City</a:t>
            </a:r>
          </a:p>
        </p:txBody>
      </p:sp>
      <p:sp>
        <p:nvSpPr>
          <p:cNvPr id="2" name="Rectangle 7"/>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Benjamin</a:t>
            </a:r>
          </a:p>
        </p:txBody>
      </p:sp>
      <p:sp>
        <p:nvSpPr>
          <p:cNvPr id="99336" name="Freeform 1032"/>
          <p:cNvSpPr>
            <a:spLocks/>
          </p:cNvSpPr>
          <p:nvPr/>
        </p:nvSpPr>
        <p:spPr bwMode="auto">
          <a:xfrm>
            <a:off x="2971800" y="3583632"/>
            <a:ext cx="5715000" cy="3733800"/>
          </a:xfrm>
          <a:custGeom>
            <a:avLst/>
            <a:gdLst/>
            <a:ahLst/>
            <a:cxnLst>
              <a:cxn ang="0">
                <a:pos x="2855" y="2855"/>
              </a:cxn>
              <a:cxn ang="0">
                <a:pos x="2816" y="2777"/>
              </a:cxn>
              <a:cxn ang="0">
                <a:pos x="2809" y="2758"/>
              </a:cxn>
              <a:cxn ang="0">
                <a:pos x="2790" y="2751"/>
              </a:cxn>
              <a:cxn ang="0">
                <a:pos x="2647" y="2595"/>
              </a:cxn>
              <a:cxn ang="0">
                <a:pos x="2608" y="2543"/>
              </a:cxn>
              <a:cxn ang="0">
                <a:pos x="2588" y="2517"/>
              </a:cxn>
              <a:cxn ang="0">
                <a:pos x="2569" y="2446"/>
              </a:cxn>
              <a:cxn ang="0">
                <a:pos x="2484" y="2329"/>
              </a:cxn>
              <a:cxn ang="0">
                <a:pos x="2458" y="2303"/>
              </a:cxn>
              <a:cxn ang="0">
                <a:pos x="2452" y="2283"/>
              </a:cxn>
              <a:cxn ang="0">
                <a:pos x="2406" y="2257"/>
              </a:cxn>
              <a:cxn ang="0">
                <a:pos x="2289" y="2120"/>
              </a:cxn>
              <a:cxn ang="0">
                <a:pos x="2263" y="2094"/>
              </a:cxn>
              <a:cxn ang="0">
                <a:pos x="2243" y="2055"/>
              </a:cxn>
              <a:cxn ang="0">
                <a:pos x="2100" y="1912"/>
              </a:cxn>
              <a:cxn ang="0">
                <a:pos x="2022" y="1867"/>
              </a:cxn>
              <a:cxn ang="0">
                <a:pos x="1691" y="1815"/>
              </a:cxn>
              <a:cxn ang="0">
                <a:pos x="1209" y="1600"/>
              </a:cxn>
              <a:cxn ang="0">
                <a:pos x="637" y="1581"/>
              </a:cxn>
              <a:cxn ang="0">
                <a:pos x="572" y="1555"/>
              </a:cxn>
              <a:cxn ang="0">
                <a:pos x="442" y="1470"/>
              </a:cxn>
              <a:cxn ang="0">
                <a:pos x="331" y="1386"/>
              </a:cxn>
              <a:cxn ang="0">
                <a:pos x="273" y="1295"/>
              </a:cxn>
              <a:cxn ang="0">
                <a:pos x="253" y="1249"/>
              </a:cxn>
              <a:cxn ang="0">
                <a:pos x="188" y="1145"/>
              </a:cxn>
              <a:cxn ang="0">
                <a:pos x="162" y="1054"/>
              </a:cxn>
              <a:cxn ang="0">
                <a:pos x="136" y="813"/>
              </a:cxn>
              <a:cxn ang="0">
                <a:pos x="97" y="234"/>
              </a:cxn>
              <a:cxn ang="0">
                <a:pos x="58" y="124"/>
              </a:cxn>
              <a:cxn ang="0">
                <a:pos x="13" y="46"/>
              </a:cxn>
              <a:cxn ang="0">
                <a:pos x="6" y="20"/>
              </a:cxn>
              <a:cxn ang="0">
                <a:pos x="0" y="0"/>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FFFF"/>
            </a:solidFill>
            <a:prstDash val="solid"/>
            <a:round/>
            <a:headEnd/>
            <a:tailEnd/>
          </a:ln>
          <a:effectLst>
            <a:glow rad="228600">
              <a:schemeClr val="bg1">
                <a:alpha val="75000"/>
              </a:schemeClr>
            </a:glow>
            <a:outerShdw blurRad="63500" dist="35921" dir="2700000" algn="ctr" rotWithShape="0">
              <a:schemeClr val="bg2">
                <a:alpha val="50000"/>
              </a:schemeClr>
            </a:outerShdw>
          </a:effec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7527" name="Text Box 7"/>
          <p:cNvSpPr txBox="1">
            <a:spLocks noChangeArrowheads="1"/>
          </p:cNvSpPr>
          <p:nvPr/>
        </p:nvSpPr>
        <p:spPr bwMode="auto">
          <a:xfrm>
            <a:off x="381000" y="1905000"/>
            <a:ext cx="2286000" cy="403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OT border between Benjamin and Judah ran just south of the city</a:t>
            </a:r>
          </a:p>
        </p:txBody>
      </p:sp>
      <p:sp>
        <p:nvSpPr>
          <p:cNvPr id="3" name="Rectangle 7"/>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Judah</a:t>
            </a:r>
          </a:p>
        </p:txBody>
      </p:sp>
    </p:spTree>
    <p:extLst>
      <p:ext uri="{BB962C8B-B14F-4D97-AF65-F5344CB8AC3E}">
        <p14:creationId xmlns:p14="http://schemas.microsoft.com/office/powerpoint/2010/main" val="1855747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174095"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33</a:t>
            </a:r>
          </a:p>
        </p:txBody>
      </p:sp>
    </p:spTree>
    <p:extLst>
      <p:ext uri="{BB962C8B-B14F-4D97-AF65-F5344CB8AC3E}">
        <p14:creationId xmlns:p14="http://schemas.microsoft.com/office/powerpoint/2010/main" val="138188309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252515791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4114268500"/>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34</a:t>
            </a:r>
          </a:p>
        </p:txBody>
      </p:sp>
    </p:spTree>
    <p:extLst>
      <p:ext uri="{BB962C8B-B14F-4D97-AF65-F5344CB8AC3E}">
        <p14:creationId xmlns:p14="http://schemas.microsoft.com/office/powerpoint/2010/main" val="2641087451"/>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Death of Moses (Deut 34:1, 5)</a:t>
            </a: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effectLst>
                  <a:glow rad="127000">
                    <a:schemeClr val="tx1"/>
                  </a:glow>
                </a:effectLst>
                <a:latin typeface="Arial" charset="0"/>
                <a:ea typeface="ＭＳ Ｐゴシック" charset="0"/>
                <a:cs typeface="ＭＳ Ｐゴシック" charset="0"/>
              </a:rPr>
              <a:t>"Then Moses went up to Mount Nebo from the plains of Moab and climbed Pisgah Peak, which is across from Jericho. And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showed him the whole land… So Moses, the servant of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died there in the land of Moab, just as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had said."</a:t>
            </a:r>
          </a:p>
        </p:txBody>
      </p:sp>
    </p:spTree>
    <p:extLst>
      <p:ext uri="{BB962C8B-B14F-4D97-AF65-F5344CB8AC3E}">
        <p14:creationId xmlns:p14="http://schemas.microsoft.com/office/powerpoint/2010/main" val="292171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(Deuteronomy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(Deuteronomy 6:4-5)</a:t>
            </a:r>
          </a:p>
          <a:p>
            <a:pPr algn="ctr" eaLnBrk="1" hangingPunct="1">
              <a:lnSpc>
                <a:spcPct val="110000"/>
              </a:lnSpc>
            </a:pP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Hear O Israel: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our God,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is one. </a:t>
            </a:r>
          </a:p>
          <a:p>
            <a:pPr algn="ctr" eaLnBrk="1" hangingPunct="1">
              <a:lnSpc>
                <a:spcPct val="110000"/>
              </a:lnSpc>
            </a:pPr>
            <a:r>
              <a:rPr lang="en-US" sz="4000" b="1" dirty="0">
                <a:solidFill>
                  <a:srgbClr val="FFFF66"/>
                </a:solidFill>
                <a:latin typeface="Arial" charset="0"/>
                <a:cs typeface="Arial" charset="0"/>
              </a:rPr>
              <a:t>Love 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your God </a:t>
            </a:r>
          </a:p>
          <a:p>
            <a:pPr algn="ctr" eaLnBrk="1" hangingPunct="1">
              <a:lnSpc>
                <a:spcPct val="110000"/>
              </a:lnSpc>
            </a:pPr>
            <a:r>
              <a:rPr lang="en-US" sz="4000" b="1" dirty="0">
                <a:solidFill>
                  <a:srgbClr val="FFFF66"/>
                </a:solidFill>
                <a:latin typeface="Arial" charset="0"/>
                <a:cs typeface="Arial" charset="0"/>
              </a:rPr>
              <a:t>with all your heart and </a:t>
            </a:r>
          </a:p>
          <a:p>
            <a:pPr algn="ctr" eaLnBrk="1" hangingPunct="1">
              <a:lnSpc>
                <a:spcPct val="110000"/>
              </a:lnSpc>
            </a:pPr>
            <a:r>
              <a:rPr lang="en-US" sz="4000" b="1" dirty="0">
                <a:solidFill>
                  <a:srgbClr val="FFFF66"/>
                </a:solidFill>
                <a:latin typeface="Arial" charset="0"/>
                <a:cs typeface="Arial" charset="0"/>
              </a:rPr>
              <a:t>with all your soul and </a:t>
            </a:r>
          </a:p>
          <a:p>
            <a:pPr algn="ctr" eaLnBrk="1" hangingPunct="1">
              <a:lnSpc>
                <a:spcPct val="110000"/>
              </a:lnSpc>
            </a:pPr>
            <a:r>
              <a:rPr lang="en-US" sz="4000" b="1" dirty="0">
                <a:solidFill>
                  <a:srgbClr val="FFFF66"/>
                </a:solidFill>
                <a:latin typeface="Arial" charset="0"/>
                <a:cs typeface="Arial" charset="0"/>
              </a:rPr>
              <a:t>with all your strength</a:t>
            </a: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 </a:t>
            </a: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en-US" sz="5400">
                <a:solidFill>
                  <a:srgbClr val="FFFF66"/>
                </a:solidFill>
                <a:ea typeface="ＭＳ Ｐゴシック" charset="0"/>
              </a:rPr>
              <a:t>A Song</a:t>
            </a:r>
            <a:endParaRPr lang="en-US" sz="480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278938" cy="17541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The Hebrew title is "These Are The Words" (</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yrib;D</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hæ</a:t>
            </a:r>
            <a:r>
              <a:rPr lang="en-US" altLang="zh-CN" sz="3600" b="1" dirty="0">
                <a:solidFill>
                  <a:srgbClr val="000000"/>
                </a:solidFill>
                <a:latin typeface="Bwhebb" charset="0"/>
                <a:ea typeface="SimSun" charset="0"/>
                <a:cs typeface="SimSun" charset="0"/>
              </a:rPr>
              <a:t> </a:t>
            </a:r>
            <a:r>
              <a:rPr lang="en-US" altLang="zh-CN" sz="3600" b="1" dirty="0" err="1">
                <a:solidFill>
                  <a:srgbClr val="000000"/>
                </a:solidFill>
                <a:latin typeface="Bwhebb" charset="0"/>
                <a:ea typeface="SimSun" charset="0"/>
                <a:cs typeface="SimSun" charset="0"/>
              </a:rPr>
              <a:t>hL,a</a:t>
            </a:r>
            <a:r>
              <a:rPr lang="en-US" altLang="zh-CN" sz="3600" b="1" dirty="0">
                <a:solidFill>
                  <a:srgbClr val="000000"/>
                </a:solidFill>
                <a:latin typeface="Bwhebb" charset="0"/>
                <a:ea typeface="SimSun" charset="0"/>
                <a:cs typeface="SimSun" charset="0"/>
              </a:rPr>
              <a:t>, </a:t>
            </a:r>
            <a:r>
              <a:rPr lang="fr-FR" altLang="zh-CN" b="1" i="1" dirty="0">
                <a:solidFill>
                  <a:srgbClr val="000000"/>
                </a:solidFill>
                <a:latin typeface="Arial" charset="0"/>
                <a:ea typeface="SimSun" charset="0"/>
                <a:cs typeface="SimSun" charset="0"/>
              </a:rPr>
              <a:t>'</a:t>
            </a:r>
            <a:r>
              <a:rPr lang="en-US" altLang="zh-CN" b="1" i="1" dirty="0" err="1">
                <a:solidFill>
                  <a:srgbClr val="000000"/>
                </a:solidFill>
                <a:latin typeface="Arial" charset="0"/>
                <a:ea typeface="SimSun" charset="0"/>
                <a:cs typeface="SimSun" charset="0"/>
              </a:rPr>
              <a:t>elleh</a:t>
            </a:r>
            <a:r>
              <a:rPr lang="en-US" altLang="zh-CN" b="1" i="1" dirty="0">
                <a:solidFill>
                  <a:srgbClr val="000000"/>
                </a:solidFill>
                <a:latin typeface="Arial" charset="0"/>
                <a:ea typeface="SimSun" charset="0"/>
                <a:cs typeface="SimSun" charset="0"/>
              </a:rPr>
              <a:t> </a:t>
            </a:r>
            <a:r>
              <a:rPr lang="en-US" altLang="zh-CN" b="1" i="1" dirty="0" err="1">
                <a:solidFill>
                  <a:srgbClr val="000000"/>
                </a:solidFill>
                <a:latin typeface="Arial" charset="0"/>
                <a:ea typeface="SimSun" charset="0"/>
                <a:cs typeface="SimSun" charset="0"/>
              </a:rPr>
              <a:t>hadde</a:t>
            </a:r>
            <a:r>
              <a:rPr lang="en-US" altLang="zh-CN" b="1" i="1" u="sng" dirty="0" err="1">
                <a:solidFill>
                  <a:srgbClr val="000000"/>
                </a:solidFill>
                <a:latin typeface="Arial" charset="0"/>
                <a:ea typeface="SimSun" charset="0"/>
                <a:cs typeface="SimSun" charset="0"/>
              </a:rPr>
              <a:t>b</a:t>
            </a:r>
            <a:r>
              <a:rPr lang="en-US" altLang="zh-CN" b="1" i="1" dirty="0" err="1">
                <a:solidFill>
                  <a:srgbClr val="000000"/>
                </a:solidFill>
                <a:latin typeface="Arial" charset="0"/>
                <a:ea typeface="SimSun" charset="0"/>
                <a:cs typeface="SimSun" charset="0"/>
              </a:rPr>
              <a:t>arim</a:t>
            </a:r>
            <a:r>
              <a:rPr lang="en-US" altLang="zh-CN" b="1" dirty="0">
                <a:solidFill>
                  <a:srgbClr val="000000"/>
                </a:solidFill>
                <a:latin typeface="Arial" charset="0"/>
                <a:ea typeface="SimSun" charset="0"/>
                <a:cs typeface="SimSun" charset="0"/>
              </a:rPr>
              <a:t>) from the first two words according to ancient methods of titling.  This is a better title as the book records Moses</a:t>
            </a:r>
            <a:r>
              <a:rPr lang="fr-FR" altLang="zh-CN" b="1" dirty="0">
                <a:solidFill>
                  <a:srgbClr val="000000"/>
                </a:solidFill>
                <a:latin typeface="Arial" charset="0"/>
                <a:ea typeface="SimSun" charset="0"/>
                <a:cs typeface="SimSun" charset="0"/>
              </a:rPr>
              <a:t>'</a:t>
            </a:r>
            <a:r>
              <a:rPr lang="en-US" altLang="zh-CN" b="1" dirty="0">
                <a:solidFill>
                  <a:srgbClr val="000000"/>
                </a:solidFill>
                <a:latin typeface="Arial" charset="0"/>
                <a:ea typeface="SimSun" charset="0"/>
                <a:cs typeface="SimSun" charset="0"/>
              </a:rPr>
              <a:t> sermons to expound the Law (1:5).</a:t>
            </a:r>
            <a:endParaRPr lang="en-US" b="1" dirty="0">
              <a:solidFill>
                <a:srgbClr val="000000"/>
              </a:solidFill>
              <a:latin typeface="Arial" charset="0"/>
              <a:ea typeface="SimSun" charset="0"/>
              <a:cs typeface="SimSun" charset="0"/>
            </a:endParaRP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en-US" altLang="zh-CN" b="1">
                <a:latin typeface="Arial" charset="0"/>
                <a:ea typeface="SimSun" charset="0"/>
                <a:cs typeface="SimSun" charset="0"/>
              </a:rPr>
              <a:t>Name of the Book</a:t>
            </a:r>
            <a:endParaRPr kumimoji="0" lang="en-US">
              <a:latin typeface="Arial" charset="0"/>
              <a:ea typeface="SimSun" charset="0"/>
              <a:cs typeface="SimSun"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77188" name="Text Box 4"/>
          <p:cNvSpPr txBox="1">
            <a:spLocks noChangeArrowheads="1"/>
          </p:cNvSpPr>
          <p:nvPr/>
        </p:nvSpPr>
        <p:spPr bwMode="auto">
          <a:xfrm>
            <a:off x="-26988" y="2106613"/>
            <a:ext cx="9278938" cy="29860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Deuteronomy means "second law" (Greek: </a:t>
            </a:r>
            <a:r>
              <a:rPr lang="en-US" altLang="zh-CN" sz="2800" b="1" dirty="0" err="1">
                <a:solidFill>
                  <a:srgbClr val="000000"/>
                </a:solidFill>
                <a:latin typeface="Bwgrkl" charset="0"/>
                <a:ea typeface="SimSun" charset="0"/>
                <a:cs typeface="SimSun" charset="0"/>
              </a:rPr>
              <a:t>deu,teroj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second</a:t>
            </a:r>
            <a:r>
              <a:rPr lang="en-US" altLang="zh-CN" b="1" dirty="0">
                <a:solidFill>
                  <a:srgbClr val="000000"/>
                </a:solidFill>
                <a:latin typeface="Arial" charset="0"/>
                <a:ea typeface="SimSun" charset="0"/>
                <a:cs typeface="SimSun" charset="0"/>
              </a:rPr>
              <a:t>, and </a:t>
            </a:r>
            <a:r>
              <a:rPr lang="en-US" altLang="zh-CN" sz="2800" b="1" dirty="0" err="1">
                <a:solidFill>
                  <a:srgbClr val="000000"/>
                </a:solidFill>
                <a:latin typeface="Bwgrkl" charset="0"/>
                <a:ea typeface="SimSun" charset="0"/>
                <a:cs typeface="SimSun" charset="0"/>
              </a:rPr>
              <a:t>no,moj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law) – </a:t>
            </a:r>
            <a:r>
              <a:rPr lang="en-US" altLang="zh-CN" b="1" dirty="0">
                <a:solidFill>
                  <a:srgbClr val="000000"/>
                </a:solidFill>
                <a:latin typeface="Arial" charset="0"/>
                <a:ea typeface="SimSun" charset="0"/>
                <a:cs typeface="SimSun" charset="0"/>
              </a:rPr>
              <a:t>the book actually adapts &amp; expands upon the original law given on Mount Sinai.</a:t>
            </a:r>
          </a:p>
          <a:p>
            <a:pPr marL="358775" indent="-358775">
              <a:spcBef>
                <a:spcPct val="50000"/>
              </a:spcBef>
              <a:buFontTx/>
              <a:buChar char="•"/>
              <a:defRPr/>
            </a:pPr>
            <a:r>
              <a:rPr lang="en-US" altLang="zh-CN" b="1" dirty="0">
                <a:solidFill>
                  <a:srgbClr val="000000"/>
                </a:solidFill>
                <a:latin typeface="Arial" charset="0"/>
                <a:ea typeface="SimSun" charset="0"/>
                <a:cs typeface="SimSun" charset="0"/>
              </a:rPr>
              <a:t>This English title stems from the Septuagint mistranslation of Deuteronomy 17:18 as "this repetition of the Law" (correctly rendered "this copy of the Law" in English translations).</a:t>
            </a:r>
            <a:endParaRPr lang="en-US" b="1" dirty="0">
              <a:solidFill>
                <a:srgbClr val="000000"/>
              </a:solidFill>
              <a:latin typeface="Arial" charset="0"/>
              <a:ea typeface="SimSun" charset="0"/>
              <a:cs typeface="SimSun" charset="0"/>
            </a:endParaRPr>
          </a:p>
        </p:txBody>
      </p:sp>
    </p:spTree>
    <p:extLst>
      <p:ext uri="{BB962C8B-B14F-4D97-AF65-F5344CB8AC3E}">
        <p14:creationId xmlns:p14="http://schemas.microsoft.com/office/powerpoint/2010/main" val="52501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7188">
                                            <p:txEl>
                                              <p:pRg st="1" end="1"/>
                                            </p:txEl>
                                          </p:spTgt>
                                        </p:tgtEl>
                                        <p:attrNameLst>
                                          <p:attrName>style.visibility</p:attrName>
                                        </p:attrNameLst>
                                      </p:cBhvr>
                                      <p:to>
                                        <p:strVal val="visible"/>
                                      </p:to>
                                    </p:set>
                                    <p:anim calcmode="lin" valueType="num">
                                      <p:cBhvr additive="base">
                                        <p:cTn id="13" dur="500" fill="hold"/>
                                        <p:tgtEl>
                                          <p:spTgt spid="4771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71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en-US" altLang="zh-CN" b="1">
                <a:latin typeface="Arial" charset="0"/>
                <a:ea typeface="SimSun" charset="0"/>
                <a:cs typeface="SimSun" charset="0"/>
              </a:rPr>
              <a:t>Authorship –</a:t>
            </a:r>
            <a:br>
              <a:rPr kumimoji="0" lang="en-US" altLang="zh-CN" b="1">
                <a:latin typeface="Arial" charset="0"/>
                <a:ea typeface="SimSun" charset="0"/>
                <a:cs typeface="SimSun" charset="0"/>
              </a:rPr>
            </a:br>
            <a:r>
              <a:rPr kumimoji="0" lang="en-US" altLang="zh-CN" sz="3600" b="1">
                <a:latin typeface="Arial" charset="0"/>
                <a:ea typeface="SimSun" charset="0"/>
                <a:cs typeface="SimSun" charset="0"/>
              </a:rPr>
              <a:t>External Evidence</a:t>
            </a:r>
            <a:endParaRPr kumimoji="0" lang="en-US" b="1">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The ancient Jewish, Samaritan, &amp; Christian testimonies uniformly attribute the authorship of Deuteronomy to Moses.</a:t>
            </a:r>
            <a:r>
              <a:rPr lang="en-US" altLang="zh-CN" sz="1600" b="1" dirty="0">
                <a:solidFill>
                  <a:srgbClr val="000000"/>
                </a:solidFill>
                <a:latin typeface="Arial"/>
                <a:ea typeface="SimSun" charset="0"/>
                <a:cs typeface="Arial"/>
              </a:rPr>
              <a:t>  </a:t>
            </a:r>
          </a:p>
          <a:p>
            <a:pPr eaLnBrk="1" hangingPunct="1">
              <a:lnSpc>
                <a:spcPct val="90000"/>
              </a:lnSpc>
              <a:spcBef>
                <a:spcPct val="20000"/>
              </a:spcBef>
              <a:buClr>
                <a:srgbClr val="000000"/>
              </a:buClr>
              <a:buSzPct val="70000"/>
              <a:buFont typeface="Wingdings" charset="0"/>
              <a:buChar char="§"/>
              <a:defRPr/>
            </a:pPr>
            <a:endParaRPr lang="en-US" altLang="zh-CN" sz="16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Other Old Testament passages refer to the entire Pentateuch as Mosaic.</a:t>
            </a:r>
            <a:endParaRPr lang="en-US" altLang="zh-CN" sz="1800" b="1" dirty="0">
              <a:solidFill>
                <a:srgbClr val="000000"/>
              </a:solidFill>
              <a:latin typeface="Arial"/>
              <a:ea typeface="SimSun" charset="0"/>
              <a:cs typeface="Arial"/>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Christ Himself considered the book authoritative in His quotations of Deuteronomy during His temptation.</a:t>
            </a: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Tree>
    <p:extLst>
      <p:ext uri="{BB962C8B-B14F-4D97-AF65-F5344CB8AC3E}">
        <p14:creationId xmlns:p14="http://schemas.microsoft.com/office/powerpoint/2010/main" val="3613422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
        <p:nvSpPr>
          <p:cNvPr id="479240" name="Text Box 8"/>
          <p:cNvSpPr txBox="1">
            <a:spLocks noChangeArrowheads="1"/>
          </p:cNvSpPr>
          <p:nvPr/>
        </p:nvSpPr>
        <p:spPr bwMode="auto">
          <a:xfrm rot="300000">
            <a:off x="304800" y="4365625"/>
            <a:ext cx="8382000" cy="1939925"/>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The book does not claim that Jerusalem is this central sanctuary, but rather cites Mount Ebal (27:1-8).  This would be a significant oversight for a forger seeking to motivate Israel to replace the high places for true worship in Jerusalem. </a:t>
            </a:r>
          </a:p>
        </p:txBody>
      </p:sp>
      <p:sp>
        <p:nvSpPr>
          <p:cNvPr id="479239" name="Text Box 7"/>
          <p:cNvSpPr txBox="1">
            <a:spLocks noChangeArrowheads="1"/>
          </p:cNvSpPr>
          <p:nvPr/>
        </p:nvSpPr>
        <p:spPr bwMode="auto">
          <a:xfrm rot="300000">
            <a:off x="519113" y="271145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FFFFF"/>
                </a:solidFill>
                <a:latin typeface="Arial" charset="0"/>
                <a:cs typeface="Arial" charset="0"/>
              </a:rPr>
              <a:t>No one knows the identity of the "book of the Law" &amp; the production of "pious frauds" is virtually unknown in the Near East as well as unethical.  The structure of the book also fits the time of Moses, not Josiah.</a:t>
            </a:r>
          </a:p>
        </p:txBody>
      </p:sp>
    </p:spTree>
    <p:extLst>
      <p:ext uri="{BB962C8B-B14F-4D97-AF65-F5344CB8AC3E}">
        <p14:creationId xmlns:p14="http://schemas.microsoft.com/office/powerpoint/2010/main" val="2419569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2500" name="Text Box 4"/>
          <p:cNvSpPr txBox="1">
            <a:spLocks noChangeArrowheads="1"/>
          </p:cNvSpPr>
          <p:nvPr/>
        </p:nvSpPr>
        <p:spPr bwMode="auto">
          <a:xfrm>
            <a:off x="228600" y="1038225"/>
            <a:ext cx="8686800" cy="193833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dirty="0">
                <a:solidFill>
                  <a:srgbClr val="000000"/>
                </a:solidFill>
                <a:latin typeface="Arial" charset="0"/>
                <a:cs typeface="Arial" charset="0"/>
              </a:rPr>
              <a:t>The 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this cannot be Moses for 4 reasons: </a:t>
            </a:r>
          </a:p>
        </p:txBody>
      </p:sp>
      <p:sp>
        <p:nvSpPr>
          <p:cNvPr id="480261" name="Text Box 5"/>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480265" name="Text Box 9"/>
          <p:cNvSpPr txBox="1">
            <a:spLocks noChangeArrowheads="1"/>
          </p:cNvSpPr>
          <p:nvPr/>
        </p:nvSpPr>
        <p:spPr bwMode="auto">
          <a:xfrm>
            <a:off x="611188" y="1844675"/>
            <a:ext cx="8001000" cy="397033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800" b="1">
                <a:solidFill>
                  <a:srgbClr val="FFFFFF"/>
                </a:solidFill>
                <a:latin typeface="Arial" charset="0"/>
                <a:cs typeface="Arial" charset="0"/>
              </a:rPr>
              <a:t>These four arguments are also unconvincing since the book explicitly claims Mosaic authorship over 40 times. The book also views Canaan from the outside, assumes the hearers remember the wilderness, describes Israel as living in tents, indicates firsthand knowledge of geographical and historical details, &amp; follows the suzerain treaty form of the 15th and 14th centuries.</a:t>
            </a:r>
            <a:endParaRPr lang="en-US" sz="2800" b="1">
              <a:solidFill>
                <a:srgbClr val="FFFFFF"/>
              </a:solidFill>
              <a:latin typeface="Arial" charset="0"/>
              <a:cs typeface="Arial" charset="0"/>
            </a:endParaRPr>
          </a:p>
        </p:txBody>
      </p:sp>
    </p:spTree>
    <p:extLst>
      <p:ext uri="{BB962C8B-B14F-4D97-AF65-F5344CB8AC3E}">
        <p14:creationId xmlns:p14="http://schemas.microsoft.com/office/powerpoint/2010/main" val="217871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b="1">
                <a:latin typeface="Arial" charset="0"/>
                <a:ea typeface="SimSun" charset="0"/>
                <a:cs typeface="SimSun" charset="0"/>
              </a:rPr>
              <a:t>Circumstances</a:t>
            </a:r>
            <a:endParaRPr kumimoji="0" lang="en-US" sz="3200" b="1">
              <a:latin typeface="Arial" charset="0"/>
              <a:ea typeface="SimSun" charset="0"/>
              <a:cs typeface="SimSun"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149</a:t>
            </a:r>
          </a:p>
        </p:txBody>
      </p:sp>
      <p:sp>
        <p:nvSpPr>
          <p:cNvPr id="481284" name="Text Box 4"/>
          <p:cNvSpPr txBox="1">
            <a:spLocks noChangeArrowheads="1"/>
          </p:cNvSpPr>
          <p:nvPr/>
        </p:nvSpPr>
        <p:spPr bwMode="auto">
          <a:xfrm rot="600000">
            <a:off x="404813" y="1871663"/>
            <a:ext cx="4343400" cy="286226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000000"/>
                </a:solidFill>
                <a:latin typeface="Arial" charset="0"/>
                <a:cs typeface="Arial" charset="0"/>
              </a:rPr>
              <a:t>Date</a:t>
            </a:r>
            <a:endParaRPr lang="en-US" altLang="zh-CN" b="1">
              <a:solidFill>
                <a:srgbClr val="000000"/>
              </a:solidFill>
              <a:latin typeface="Arial" charset="0"/>
              <a:cs typeface="Arial" charset="0"/>
            </a:endParaRPr>
          </a:p>
          <a:p>
            <a:pPr algn="ctr">
              <a:spcBef>
                <a:spcPct val="50000"/>
              </a:spcBef>
            </a:pPr>
            <a:r>
              <a:rPr lang="en-US" altLang="zh-CN" b="1">
                <a:solidFill>
                  <a:srgbClr val="000000"/>
                </a:solidFill>
                <a:latin typeface="Arial" charset="0"/>
                <a:cs typeface="Arial" charset="0"/>
              </a:rPr>
              <a:t>Moses died before Israel entered the Promised Land (Deut. 34) in 1405 BC.  The Book of Deuteronomy records his last words to the nation in this strategic year.</a:t>
            </a:r>
            <a:endParaRPr lang="en-US" b="1">
              <a:solidFill>
                <a:srgbClr val="000000"/>
              </a:solidFill>
              <a:latin typeface="Arial" charset="0"/>
              <a:cs typeface="Arial" charset="0"/>
            </a:endParaRPr>
          </a:p>
        </p:txBody>
      </p:sp>
      <p:sp>
        <p:nvSpPr>
          <p:cNvPr id="481285" name="Text Box 5"/>
          <p:cNvSpPr txBox="1">
            <a:spLocks noChangeArrowheads="1"/>
          </p:cNvSpPr>
          <p:nvPr/>
        </p:nvSpPr>
        <p:spPr bwMode="auto">
          <a:xfrm rot="-600000">
            <a:off x="4695825" y="1698625"/>
            <a:ext cx="4038600" cy="3230563"/>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FFFFFF"/>
                </a:solidFill>
                <a:latin typeface="Arial" charset="0"/>
                <a:cs typeface="Arial" charset="0"/>
              </a:rPr>
              <a:t>Recipients</a:t>
            </a:r>
            <a:endParaRPr lang="en-US" altLang="zh-CN" b="1">
              <a:solidFill>
                <a:srgbClr val="FFFFFF"/>
              </a:solidFill>
              <a:latin typeface="Arial" charset="0"/>
              <a:cs typeface="Arial" charset="0"/>
            </a:endParaRPr>
          </a:p>
          <a:p>
            <a:pPr algn="ctr">
              <a:spcBef>
                <a:spcPct val="50000"/>
              </a:spcBef>
            </a:pPr>
            <a:r>
              <a:rPr lang="en-US" altLang="zh-CN" b="1">
                <a:solidFill>
                  <a:srgbClr val="FFFFFF"/>
                </a:solidFill>
                <a:latin typeface="Arial" charset="0"/>
                <a:cs typeface="Arial" charset="0"/>
              </a:rPr>
              <a:t>The original readers comprised the new generation of Jews in Moab with Moses who heard him preach the sermons recorded in Deuteronomy.</a:t>
            </a:r>
            <a:endParaRPr lang="en-US" b="1">
              <a:solidFill>
                <a:srgbClr val="FFFFFF"/>
              </a:solidFill>
              <a:latin typeface="Arial" charset="0"/>
              <a:cs typeface="Arial" charset="0"/>
            </a:endParaRPr>
          </a:p>
        </p:txBody>
      </p:sp>
      <p:sp>
        <p:nvSpPr>
          <p:cNvPr id="481286" name="Text Box 6"/>
          <p:cNvSpPr txBox="1">
            <a:spLocks noChangeArrowheads="1"/>
          </p:cNvSpPr>
          <p:nvPr/>
        </p:nvSpPr>
        <p:spPr bwMode="auto">
          <a:xfrm>
            <a:off x="92075" y="1700213"/>
            <a:ext cx="8991600" cy="4156075"/>
          </a:xfrm>
          <a:prstGeom prst="rect">
            <a:avLst/>
          </a:prstGeom>
          <a:solidFill>
            <a:schemeClr val="tx2"/>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200" b="1" u="sng" dirty="0">
                <a:solidFill>
                  <a:srgbClr val="000000"/>
                </a:solidFill>
                <a:latin typeface="Arial" charset="0"/>
                <a:cs typeface="Arial" charset="0"/>
              </a:rPr>
              <a:t>Occasion</a:t>
            </a:r>
            <a:endParaRPr lang="en-US" altLang="zh-CN" sz="2200" b="1" dirty="0">
              <a:solidFill>
                <a:srgbClr val="000000"/>
              </a:solidFill>
              <a:latin typeface="Arial" charset="0"/>
              <a:cs typeface="Arial" charset="0"/>
            </a:endParaRPr>
          </a:p>
          <a:p>
            <a:pPr algn="ctr">
              <a:spcBef>
                <a:spcPct val="50000"/>
              </a:spcBef>
            </a:pPr>
            <a:r>
              <a:rPr lang="en-US" altLang="zh-CN" sz="2200" b="1" dirty="0">
                <a:solidFill>
                  <a:srgbClr val="000000"/>
                </a:solidFill>
                <a:latin typeface="Arial" charset="0"/>
                <a:cs typeface="Arial" charset="0"/>
              </a:rPr>
              <a:t>The nation had been elected by God (Genesis), redeemed from Egypt with a completed tabernacle (Exodus), instructed for a month in holy living (Leviticus), and prepared for possession of the land through forty years in the wilderness (Numbers).  </a:t>
            </a:r>
          </a:p>
          <a:p>
            <a:pPr algn="ctr">
              <a:spcBef>
                <a:spcPct val="50000"/>
              </a:spcBef>
            </a:pPr>
            <a:r>
              <a:rPr lang="en-US" altLang="zh-CN" sz="2200" b="1" dirty="0">
                <a:solidFill>
                  <a:srgbClr val="000000"/>
                </a:solidFill>
                <a:latin typeface="Arial" charset="0"/>
                <a:cs typeface="Arial" charset="0"/>
              </a:rPr>
              <a:t>At this point the new generation was poised for subduing the land, having arrived at the plains of Moab just across from the Jordan River.  Seeing his imminent death and the strategic time in the nation</a:t>
            </a:r>
            <a:r>
              <a:rPr lang="fr-FR" altLang="zh-CN" sz="2200" b="1" dirty="0">
                <a:solidFill>
                  <a:srgbClr val="000000"/>
                </a:solidFill>
                <a:latin typeface="Arial" charset="0"/>
                <a:cs typeface="Arial" charset="0"/>
              </a:rPr>
              <a:t>'</a:t>
            </a:r>
            <a:r>
              <a:rPr lang="en-US" altLang="zh-CN" sz="2200" b="1" dirty="0">
                <a:solidFill>
                  <a:srgbClr val="000000"/>
                </a:solidFill>
                <a:latin typeface="Arial" charset="0"/>
                <a:cs typeface="Arial" charset="0"/>
              </a:rPr>
              <a:t>s history, Moses preached several significant sermons, then wrote them down to encourage Israel to love, believe, and obey God in order to receive His blessings.</a:t>
            </a:r>
            <a:endParaRPr lang="en-US" sz="2200" b="1" dirty="0">
              <a:solidFill>
                <a:srgbClr val="000000"/>
              </a:solidFill>
              <a:latin typeface="Arial" charset="0"/>
              <a:cs typeface="Arial" charset="0"/>
            </a:endParaRPr>
          </a:p>
        </p:txBody>
      </p:sp>
    </p:spTree>
    <p:extLst>
      <p:ext uri="{BB962C8B-B14F-4D97-AF65-F5344CB8AC3E}">
        <p14:creationId xmlns:p14="http://schemas.microsoft.com/office/powerpoint/2010/main" val="37447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3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3828" name="Text Box 4"/>
          <p:cNvSpPr txBox="1">
            <a:spLocks noChangeArrowheads="1"/>
          </p:cNvSpPr>
          <p:nvPr/>
        </p:nvSpPr>
        <p:spPr bwMode="auto">
          <a:xfrm>
            <a:off x="228600" y="1204913"/>
            <a:ext cx="8686800" cy="526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a:solidFill>
                  <a:srgbClr val="000000"/>
                </a:solidFill>
                <a:latin typeface="Arial" charset="0"/>
                <a:cs typeface="Arial" charset="0"/>
              </a:rPr>
              <a:t>Deuteronomy follows the suzerain-vassal treaty format common in its time.  </a:t>
            </a:r>
          </a:p>
          <a:p>
            <a:pPr>
              <a:spcBef>
                <a:spcPct val="50000"/>
              </a:spcBef>
              <a:buFont typeface="Wingdings" charset="0"/>
              <a:buChar char="§"/>
            </a:pPr>
            <a:r>
              <a:rPr lang="en-US" altLang="zh-CN" sz="2800" b="1">
                <a:solidFill>
                  <a:srgbClr val="000000"/>
                </a:solidFill>
                <a:latin typeface="Arial" charset="0"/>
                <a:cs typeface="Arial" charset="0"/>
              </a:rPr>
              <a:t>In this book,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(the suzerain) uses Moses as His covenant mediator to guide the new generation of Israel (the vassal) into a renewal of the Mosaic Covenant made with the former generation which died in the desert.  </a:t>
            </a:r>
          </a:p>
          <a:p>
            <a:pPr>
              <a:spcBef>
                <a:spcPct val="50000"/>
              </a:spcBef>
              <a:buFont typeface="Wingdings" charset="0"/>
              <a:buChar char="§"/>
            </a:pPr>
            <a:r>
              <a:rPr lang="en-US" altLang="zh-CN" sz="2800" b="1">
                <a:solidFill>
                  <a:srgbClr val="000000"/>
                </a:solidFill>
                <a:latin typeface="Arial" charset="0"/>
                <a:cs typeface="Arial" charset="0"/>
              </a:rPr>
              <a:t>After the introduction (1:1-4), this covenant renewal is accomplished by reminding Israel of what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had already done for the nation (1:5–4:43). </a:t>
            </a:r>
          </a:p>
        </p:txBody>
      </p:sp>
    </p:spTree>
    <p:extLst>
      <p:ext uri="{BB962C8B-B14F-4D97-AF65-F5344CB8AC3E}">
        <p14:creationId xmlns:p14="http://schemas.microsoft.com/office/powerpoint/2010/main" val="3406529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37.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4852" name="Text Box 4"/>
          <p:cNvSpPr txBox="1">
            <a:spLocks noChangeArrowheads="1"/>
          </p:cNvSpPr>
          <p:nvPr/>
        </p:nvSpPr>
        <p:spPr bwMode="auto">
          <a:xfrm>
            <a:off x="228600" y="1336675"/>
            <a:ext cx="8686800" cy="418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dirty="0">
                <a:solidFill>
                  <a:srgbClr val="000000"/>
                </a:solidFill>
                <a:latin typeface="Arial" charset="0"/>
                <a:cs typeface="Arial" charset="0"/>
              </a:rPr>
              <a:t>Moses then expounds upon the stipulations to which Israel as the vassal must agree for the renewal to be instituted (4:44–26:19), and the results of both obeying or defaulting upon the covenant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27–28).  </a:t>
            </a:r>
          </a:p>
          <a:p>
            <a:pPr>
              <a:spcBef>
                <a:spcPct val="50000"/>
              </a:spcBef>
              <a:buFont typeface="Wingdings" charset="0"/>
              <a:buChar char="§"/>
            </a:pPr>
            <a:r>
              <a:rPr lang="en-US" altLang="zh-CN" sz="2800" b="1" dirty="0">
                <a:solidFill>
                  <a:srgbClr val="000000"/>
                </a:solidFill>
                <a:latin typeface="Arial" charset="0"/>
                <a:cs typeface="Arial" charset="0"/>
              </a:rPr>
              <a:t>The final appeal for obedience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29–30) is followed by the transition from Moses to Joshua as the covenant mediator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31–34) since the final chapter records Moses</a:t>
            </a:r>
            <a:r>
              <a:rPr lang="fr-FR" altLang="zh-CN" sz="2800" b="1" dirty="0">
                <a:solidFill>
                  <a:srgbClr val="000000"/>
                </a:solidFill>
                <a:latin typeface="Arial" charset="0"/>
                <a:cs typeface="Arial" charset="0"/>
              </a:rPr>
              <a:t>'</a:t>
            </a:r>
            <a:r>
              <a:rPr lang="en-US" altLang="zh-CN" sz="2800" b="1" dirty="0">
                <a:solidFill>
                  <a:srgbClr val="000000"/>
                </a:solidFill>
                <a:latin typeface="Arial" charset="0"/>
                <a:cs typeface="Arial" charset="0"/>
              </a:rPr>
              <a:t> death.  </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2265403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4852">
                                            <p:txEl>
                                              <p:pRg st="1" end="1"/>
                                            </p:txEl>
                                          </p:spTgt>
                                        </p:tgtEl>
                                        <p:attrNameLst>
                                          <p:attrName>style.visibility</p:attrName>
                                        </p:attrNameLst>
                                      </p:cBhvr>
                                      <p:to>
                                        <p:strVal val="visible"/>
                                      </p:to>
                                    </p:set>
                                    <p:anim calcmode="lin" valueType="num">
                                      <p:cBhvr additive="base">
                                        <p:cTn id="13" dur="500" fill="hold"/>
                                        <p:tgtEl>
                                          <p:spTgt spid="3348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485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1:5–4:43	</a:t>
            </a:r>
          </a:p>
          <a:p>
            <a:pPr algn="ctr" eaLnBrk="1" hangingPunct="1"/>
            <a:r>
              <a:rPr lang="en-US" altLang="zh-CN" b="1">
                <a:solidFill>
                  <a:srgbClr val="FFFFFF"/>
                </a:solidFill>
                <a:latin typeface="Arial" charset="0"/>
                <a:cs typeface="Arial" charset="0"/>
              </a:rPr>
              <a:t>#1: Historical Prologue </a:t>
            </a: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1:1-4	</a:t>
            </a:r>
            <a:br>
              <a:rPr lang="en-US" altLang="zh-CN" b="1">
                <a:solidFill>
                  <a:srgbClr val="FFFFFF"/>
                </a:solidFill>
                <a:latin typeface="Arial" charset="0"/>
                <a:cs typeface="Arial" charset="0"/>
              </a:rPr>
            </a:br>
            <a:r>
              <a:rPr lang="en-US" altLang="zh-CN" b="1">
                <a:solidFill>
                  <a:srgbClr val="FFFFFF"/>
                </a:solidFill>
                <a:latin typeface="Arial" charset="0"/>
                <a:cs typeface="Arial" charset="0"/>
              </a:rPr>
              <a:t>Preamble: Setting / Mediator</a:t>
            </a: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4:44–26:19</a:t>
            </a:r>
          </a:p>
          <a:p>
            <a:pPr algn="ctr" eaLnBrk="1" hangingPunct="1"/>
            <a:r>
              <a:rPr lang="en-US" altLang="zh-CN" b="1">
                <a:solidFill>
                  <a:srgbClr val="FFFFFF"/>
                </a:solidFill>
                <a:latin typeface="Arial" charset="0"/>
                <a:cs typeface="Arial" charset="0"/>
              </a:rPr>
              <a:t>#2: Stipulations </a:t>
            </a: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29–30	#4: Covenant Summary</a:t>
            </a:r>
          </a:p>
        </p:txBody>
      </p:sp>
      <p:sp>
        <p:nvSpPr>
          <p:cNvPr id="336901" name="Text Box 5"/>
          <p:cNvSpPr txBox="1">
            <a:spLocks noChangeArrowheads="1"/>
          </p:cNvSpPr>
          <p:nvPr/>
        </p:nvSpPr>
        <p:spPr bwMode="auto">
          <a:xfrm>
            <a:off x="190500" y="2368550"/>
            <a:ext cx="44577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27–28	#3: Blessings and Curses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6903" name="Text Box 7"/>
          <p:cNvSpPr txBox="1">
            <a:spLocks noChangeArrowheads="1"/>
          </p:cNvSpPr>
          <p:nvPr/>
        </p:nvSpPr>
        <p:spPr bwMode="auto">
          <a:xfrm>
            <a:off x="4419600" y="5486400"/>
            <a:ext cx="4419600" cy="4619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31–34	Leadership Transition </a:t>
            </a:r>
          </a:p>
        </p:txBody>
      </p:sp>
    </p:spTree>
    <p:extLst>
      <p:ext uri="{BB962C8B-B14F-4D97-AF65-F5344CB8AC3E}">
        <p14:creationId xmlns:p14="http://schemas.microsoft.com/office/powerpoint/2010/main" val="3397604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7924" name="Text Box 4"/>
          <p:cNvSpPr txBox="1">
            <a:spLocks noChangeArrowheads="1"/>
          </p:cNvSpPr>
          <p:nvPr/>
        </p:nvSpPr>
        <p:spPr bwMode="auto">
          <a:xfrm>
            <a:off x="381000" y="9906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	(1:1-4) </a:t>
            </a:r>
            <a:r>
              <a:rPr lang="en-US" altLang="zh-CN" b="1" u="sng" dirty="0">
                <a:solidFill>
                  <a:srgbClr val="000000"/>
                </a:solidFill>
                <a:latin typeface="Arial" charset="0"/>
                <a:cs typeface="Arial" charset="0"/>
              </a:rPr>
              <a:t>Preamble</a:t>
            </a:r>
            <a:r>
              <a:rPr lang="en-US" altLang="zh-CN" b="1" dirty="0">
                <a:solidFill>
                  <a:srgbClr val="000000"/>
                </a:solidFill>
                <a:latin typeface="Arial" charset="0"/>
                <a:cs typeface="Arial" charset="0"/>
              </a:rPr>
              <a:t>: The historical setting of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sermons is the desert east of Canaan after the new generation has conquered the Transjordan and before it possesses Canaan, which provides the context for the Palestinian Covenant.</a:t>
            </a:r>
          </a:p>
        </p:txBody>
      </p:sp>
      <p:sp>
        <p:nvSpPr>
          <p:cNvPr id="337925" name="Text Box 5"/>
          <p:cNvSpPr txBox="1">
            <a:spLocks noChangeArrowheads="1"/>
          </p:cNvSpPr>
          <p:nvPr/>
        </p:nvSpPr>
        <p:spPr bwMode="auto">
          <a:xfrm>
            <a:off x="381000" y="30480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	(1:5–4:43) </a:t>
            </a:r>
            <a:r>
              <a:rPr lang="en-US" altLang="zh-CN" b="1" u="sng" dirty="0">
                <a:solidFill>
                  <a:srgbClr val="000000"/>
                </a:solidFill>
                <a:latin typeface="Arial" charset="0"/>
                <a:cs typeface="Arial" charset="0"/>
              </a:rPr>
              <a:t>Historical Prologue</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first sermon provides an historical review of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deliverance and provision when the people obeyed and judgment when they rebelled to exhort them to obey the Law and resist idolatry.</a:t>
            </a:r>
          </a:p>
        </p:txBody>
      </p:sp>
      <p:sp>
        <p:nvSpPr>
          <p:cNvPr id="337926" name="Text Box 6"/>
          <p:cNvSpPr txBox="1">
            <a:spLocks noChangeArrowheads="1"/>
          </p:cNvSpPr>
          <p:nvPr/>
        </p:nvSpPr>
        <p:spPr bwMode="auto">
          <a:xfrm>
            <a:off x="381000" y="5143500"/>
            <a:ext cx="8534400" cy="15700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III.(4:44–26:19) </a:t>
            </a:r>
            <a:r>
              <a:rPr lang="en-US" altLang="zh-CN" b="1" u="sng" dirty="0">
                <a:solidFill>
                  <a:srgbClr val="000000"/>
                </a:solidFill>
                <a:latin typeface="Arial" charset="0"/>
                <a:cs typeface="Arial" charset="0"/>
              </a:rPr>
              <a:t>Stipulations</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second sermon delineates the general covenant obligations and specific laws that God expects of the nation to help Israel show total allegiance to the L</a:t>
            </a:r>
            <a:r>
              <a:rPr lang="en-US" altLang="zh-CN" sz="2000" b="1" dirty="0">
                <a:solidFill>
                  <a:srgbClr val="000000"/>
                </a:solidFill>
                <a:latin typeface="Arial" charset="0"/>
                <a:cs typeface="Arial" charset="0"/>
              </a:rPr>
              <a:t>ORD</a:t>
            </a:r>
            <a:r>
              <a:rPr lang="en-US" altLang="zh-CN" b="1" dirty="0">
                <a:solidFill>
                  <a:srgbClr val="000000"/>
                </a:solidFill>
                <a:latin typeface="Arial" charset="0"/>
                <a:cs typeface="Arial" charset="0"/>
              </a:rPr>
              <a:t> as King.</a:t>
            </a:r>
          </a:p>
        </p:txBody>
      </p:sp>
    </p:spTree>
    <p:extLst>
      <p:ext uri="{BB962C8B-B14F-4D97-AF65-F5344CB8AC3E}">
        <p14:creationId xmlns:p14="http://schemas.microsoft.com/office/powerpoint/2010/main" val="126079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8948" name="Text Box 4"/>
          <p:cNvSpPr txBox="1">
            <a:spLocks noChangeArrowheads="1"/>
          </p:cNvSpPr>
          <p:nvPr/>
        </p:nvSpPr>
        <p:spPr bwMode="auto">
          <a:xfrm>
            <a:off x="381000" y="1120775"/>
            <a:ext cx="8382000" cy="156210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IV. (Chaps. 27–28)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third sermon commands renewal of the covenant and pronounces </a:t>
            </a:r>
            <a:r>
              <a:rPr lang="en-US" altLang="zh-CN" b="1" u="sng" dirty="0">
                <a:solidFill>
                  <a:srgbClr val="000000"/>
                </a:solidFill>
                <a:latin typeface="Arial" charset="0"/>
                <a:cs typeface="Arial" charset="0"/>
              </a:rPr>
              <a:t>blessings for obedience and curses for disobedience</a:t>
            </a:r>
            <a:r>
              <a:rPr lang="en-US" altLang="zh-CN" b="1" dirty="0">
                <a:solidFill>
                  <a:srgbClr val="000000"/>
                </a:solidFill>
                <a:latin typeface="Arial" charset="0"/>
                <a:cs typeface="Arial" charset="0"/>
              </a:rPr>
              <a:t> to motivate obedience to the covenant.</a:t>
            </a:r>
          </a:p>
        </p:txBody>
      </p:sp>
      <p:sp>
        <p:nvSpPr>
          <p:cNvPr id="338949" name="Text Box 5"/>
          <p:cNvSpPr txBox="1">
            <a:spLocks noChangeArrowheads="1"/>
          </p:cNvSpPr>
          <p:nvPr/>
        </p:nvSpPr>
        <p:spPr bwMode="auto">
          <a:xfrm>
            <a:off x="381000" y="3105150"/>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 (Chaps. 29–30)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fourth sermon appeals for </a:t>
            </a:r>
            <a:r>
              <a:rPr lang="en-US" altLang="zh-CN" b="1" u="sng" dirty="0">
                <a:solidFill>
                  <a:srgbClr val="000000"/>
                </a:solidFill>
                <a:latin typeface="Arial" charset="0"/>
                <a:cs typeface="Arial" charset="0"/>
              </a:rPr>
              <a:t>covenant obedience</a:t>
            </a:r>
            <a:r>
              <a:rPr lang="en-US" altLang="zh-CN" b="1" dirty="0">
                <a:solidFill>
                  <a:srgbClr val="000000"/>
                </a:solidFill>
                <a:latin typeface="Arial" charset="0"/>
                <a:cs typeface="Arial" charset="0"/>
              </a:rPr>
              <a:t> and assures ultimate blessing to motivate Israel to obey the covenant.</a:t>
            </a:r>
          </a:p>
        </p:txBody>
      </p:sp>
      <p:sp>
        <p:nvSpPr>
          <p:cNvPr id="338950" name="Text Box 6"/>
          <p:cNvSpPr txBox="1">
            <a:spLocks noChangeArrowheads="1"/>
          </p:cNvSpPr>
          <p:nvPr/>
        </p:nvSpPr>
        <p:spPr bwMode="auto">
          <a:xfrm>
            <a:off x="381000" y="4724400"/>
            <a:ext cx="8382000" cy="19383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VI. (Chaps. 31–34) The </a:t>
            </a:r>
            <a:r>
              <a:rPr lang="en-US" altLang="zh-CN" b="1" u="sng" dirty="0">
                <a:solidFill>
                  <a:srgbClr val="000000"/>
                </a:solidFill>
                <a:latin typeface="Arial" charset="0"/>
                <a:cs typeface="Arial" charset="0"/>
              </a:rPr>
              <a:t>transition</a:t>
            </a:r>
            <a:r>
              <a:rPr lang="en-US" altLang="zh-CN" b="1" dirty="0">
                <a:solidFill>
                  <a:srgbClr val="000000"/>
                </a:solidFill>
                <a:latin typeface="Arial" charset="0"/>
                <a:cs typeface="Arial" charset="0"/>
              </a:rPr>
              <a:t> from Moses to Joshua as the covenant mediator instructs Israel in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 provision for the continuity of the covenant while warnings of apostasy assert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need to obey the covenant.</a:t>
            </a:r>
          </a:p>
        </p:txBody>
      </p:sp>
    </p:spTree>
    <p:extLst>
      <p:ext uri="{BB962C8B-B14F-4D97-AF65-F5344CB8AC3E}">
        <p14:creationId xmlns:p14="http://schemas.microsoft.com/office/powerpoint/2010/main" val="26592940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eaLnBrk="1" hangingPunct="1"/>
            <a:r>
              <a:rPr lang="en-US" altLang="zh-CN" b="1">
                <a:solidFill>
                  <a:schemeClr val="tx1"/>
                </a:solidFill>
                <a:latin typeface="Arial" charset="0"/>
                <a:ea typeface="ＭＳ Ｐゴシック" charset="0"/>
                <a:cs typeface="Arial" charset="0"/>
              </a:rPr>
              <a:t>Key OT Texts about the Land</a:t>
            </a:r>
            <a:endParaRPr lang="en-US" sz="2000" b="1">
              <a:solidFill>
                <a:schemeClr val="tx1"/>
              </a:solidFill>
              <a:latin typeface="Arial" charset="0"/>
              <a:ea typeface="ＭＳ Ｐゴシック" charset="0"/>
              <a:cs typeface="Arial"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158</a:t>
            </a:r>
            <a:endParaRPr lang="en-US">
              <a:solidFill>
                <a:srgbClr val="003366"/>
              </a:solidFill>
              <a:latin typeface="Arial" charset="0"/>
              <a:cs typeface="Arial"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Genesis</a:t>
                  </a: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12:7; 13:14-17; 15:7-21; 17:1-8; 24:7; 28:13-15</a:t>
                  </a: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Jeremiah</a:t>
                  </a: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12:14-17; 16:14-15, 18; 18:16; 23:5-8; 30:18-21; 31:10-14, 21-40; 32:37-41; 33:10-13</a:t>
                  </a: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Exodus</a:t>
                  </a: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12:25; 13:5, 11; 32:13; 33:1</a:t>
                  </a: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Ezekiel</a:t>
                  </a: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11:17-21; 17:22-24; 34:11-31; 37:1-14</a:t>
                  </a: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Numbers</a:t>
                  </a: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11:12; 14:15-16, 23; 32:8</a:t>
                  </a: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Hosea</a:t>
                  </a: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13:9–14:9</a:t>
                  </a: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Deuteronomy</a:t>
                  </a: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1:8; 6:10; 9:28; 12:20; 19:8; 27:3; 30:5</a:t>
                  </a: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Micah</a:t>
                  </a: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2:12</a:t>
                  </a: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Joshua</a:t>
                  </a: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23:5</a:t>
                  </a: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Zephaniah</a:t>
                  </a: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2:19-20</a:t>
                  </a: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Isaiah</a:t>
                  </a: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5:25-26; 11:11-12; 66:19-20</a:t>
                  </a: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Zechariah</a:t>
                  </a: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12:10-11</a:t>
                  </a: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45720" tIns="0" rIns="45720" bIns="0" anchor="ctr" anchorCtr="1"/>
            <a:lstStyle/>
            <a:p>
              <a:endParaRPr lang="en-US">
                <a:solidFill>
                  <a:srgbClr val="000000"/>
                </a:solidFill>
              </a:endParaRPr>
            </a:p>
          </p:txBody>
        </p:sp>
      </p:grpSp>
      <p:sp>
        <p:nvSpPr>
          <p:cNvPr id="372741" name="TextBox 78"/>
          <p:cNvSpPr txBox="1">
            <a:spLocks noChangeArrowheads="1"/>
          </p:cNvSpPr>
          <p:nvPr/>
        </p:nvSpPr>
        <p:spPr bwMode="auto">
          <a:xfrm>
            <a:off x="457200" y="908050"/>
            <a:ext cx="77724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1800" b="1">
                <a:solidFill>
                  <a:srgbClr val="000000"/>
                </a:solidFill>
                <a:latin typeface="Arial" charset="0"/>
                <a:cs typeface="Arial" charset="0"/>
              </a:rPr>
              <a:t>David Larsen, </a:t>
            </a:r>
            <a:r>
              <a:rPr lang="en-US" altLang="zh-CN" sz="1800" b="1" i="1">
                <a:solidFill>
                  <a:srgbClr val="000000"/>
                </a:solidFill>
                <a:latin typeface="Arial" charset="0"/>
                <a:cs typeface="Arial" charset="0"/>
              </a:rPr>
              <a:t>Israel, Gentiles and the Church</a:t>
            </a:r>
            <a:r>
              <a:rPr lang="en-US" altLang="zh-CN" sz="1800" b="1">
                <a:solidFill>
                  <a:srgbClr val="000000"/>
                </a:solidFill>
                <a:latin typeface="Arial" charset="0"/>
                <a:cs typeface="Arial" charset="0"/>
              </a:rPr>
              <a:t>, 26 </a:t>
            </a:r>
            <a:br>
              <a:rPr lang="en-US" altLang="zh-CN" sz="1800" b="1">
                <a:solidFill>
                  <a:srgbClr val="000000"/>
                </a:solidFill>
                <a:latin typeface="Arial" charset="0"/>
                <a:cs typeface="Arial" charset="0"/>
              </a:rPr>
            </a:br>
            <a:r>
              <a:rPr lang="en-US" altLang="zh-CN" sz="1800" b="1">
                <a:solidFill>
                  <a:srgbClr val="000000"/>
                </a:solidFill>
                <a:latin typeface="Arial" charset="0"/>
                <a:cs typeface="Arial" charset="0"/>
              </a:rPr>
              <a:t>(adapted in Jeremiah texts)</a:t>
            </a:r>
            <a:endParaRPr lang="en-US" sz="1800">
              <a:solidFill>
                <a:srgbClr val="000000"/>
              </a:solidFill>
              <a:latin typeface="Arial" charset="0"/>
              <a:cs typeface="Arial" charset="0"/>
            </a:endParaRPr>
          </a:p>
        </p:txBody>
      </p:sp>
    </p:spTree>
    <p:extLst>
      <p:ext uri="{BB962C8B-B14F-4D97-AF65-F5344CB8AC3E}">
        <p14:creationId xmlns:p14="http://schemas.microsoft.com/office/powerpoint/2010/main" val="232084549"/>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3600" b="1" dirty="0">
                <a:solidFill>
                  <a:srgbClr val="FFFFFF"/>
                </a:solidFill>
                <a:effectLst>
                  <a:glow rad="101600">
                    <a:srgbClr val="000000"/>
                  </a:glow>
                </a:effectLst>
                <a:ea typeface="ＭＳ Ｐゴシック" charset="0"/>
              </a:rPr>
              <a:t>(After all, </a:t>
            </a:r>
            <a:r>
              <a:rPr lang="en-US" sz="3600" b="1" dirty="0" err="1">
                <a:solidFill>
                  <a:srgbClr val="FFFFFF"/>
                </a:solidFill>
                <a:effectLst>
                  <a:glow rad="101600">
                    <a:srgbClr val="000000"/>
                  </a:glow>
                </a:effectLst>
                <a:ea typeface="ＭＳ Ｐゴシック" charset="0"/>
              </a:rPr>
              <a:t>aren</a:t>
            </a:r>
            <a:r>
              <a:rPr lang="fr-FR" sz="3600" b="1" dirty="0">
                <a:solidFill>
                  <a:srgbClr val="FFFFFF"/>
                </a:solidFill>
                <a:effectLst>
                  <a:glow rad="101600">
                    <a:srgbClr val="000000"/>
                  </a:glow>
                </a:effectLst>
                <a:ea typeface="ＭＳ Ｐゴシック" charset="0"/>
              </a:rPr>
              <a:t>'</a:t>
            </a:r>
            <a:r>
              <a:rPr lang="en-US" sz="3600" b="1" dirty="0">
                <a:solidFill>
                  <a:srgbClr val="FFFFFF"/>
                </a:solidFill>
                <a:effectLst>
                  <a:glow rad="101600">
                    <a:srgbClr val="000000"/>
                  </a:glow>
                </a:effectLst>
                <a:ea typeface="ＭＳ Ｐゴシック" charset="0"/>
              </a:rPr>
              <a:t>t most psalms  "Lament Psalms"?)</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CC"/>
                      </a:solidFill>
                      <a:latin typeface="Arial Narrow"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ISRAEL</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MOSES</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GOD</a:t>
                  </a:r>
                  <a:r>
                    <a:rPr lang="fr-FR"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en-US" sz="2000" b="1">
                      <a:solidFill>
                        <a:srgbClr val="000000"/>
                      </a:solidFill>
                      <a:latin typeface="Arial Narrow"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Pharaoh</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Encouraged Israel </a:t>
                  </a:r>
                </a:p>
                <a:p>
                  <a:pPr algn="ctr" eaLnBrk="0" hangingPunct="0"/>
                  <a:r>
                    <a:rPr lang="en-US" sz="2000" b="1">
                      <a:solidFill>
                        <a:srgbClr val="000000"/>
                      </a:solidFill>
                      <a:latin typeface="Arial Narrow"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"Healed</a:t>
                  </a:r>
                  <a:r>
                    <a:rPr lang="en-US"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a:p>
                  <a:pPr algn="ctr" eaLnBrk="0" hangingPunct="0"/>
                  <a:r>
                    <a:rPr lang="en-US" sz="2000" b="1">
                      <a:solidFill>
                        <a:srgbClr val="000000"/>
                      </a:solidFill>
                      <a:latin typeface="Arial Narrow"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cs typeface="Arial" charset="0"/>
              </a:rPr>
              <a:t>157a</a:t>
            </a:r>
          </a:p>
        </p:txBody>
      </p:sp>
    </p:spTree>
    <p:extLst>
      <p:ext uri="{BB962C8B-B14F-4D97-AF65-F5344CB8AC3E}">
        <p14:creationId xmlns:p14="http://schemas.microsoft.com/office/powerpoint/2010/main" val="195919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en-US" altLang="zh-CN" sz="6000" b="1">
                <a:solidFill>
                  <a:srgbClr val="000000"/>
                </a:solidFill>
                <a:latin typeface="Arial" charset="0"/>
                <a:ea typeface="SimSun" charset="0"/>
                <a:cs typeface="SimSun" charset="0"/>
              </a:rPr>
              <a:t>Application</a:t>
            </a:r>
            <a:endParaRPr kumimoji="0" lang="en-US" sz="6000" b="1">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Tx/>
              <a:buChar char="•"/>
            </a:pPr>
            <a:r>
              <a:rPr lang="en-US" altLang="zh-CN" sz="3200" b="1" dirty="0">
                <a:solidFill>
                  <a:srgbClr val="000000"/>
                </a:solidFill>
                <a:latin typeface="Arial" charset="0"/>
                <a:cs typeface="Arial" charset="0"/>
              </a:rPr>
              <a:t>True obedience is based on love—</a:t>
            </a:r>
            <a:br>
              <a:rPr lang="en-US" altLang="zh-CN" sz="3200" b="1" dirty="0">
                <a:solidFill>
                  <a:srgbClr val="000000"/>
                </a:solidFill>
                <a:latin typeface="Arial" charset="0"/>
                <a:cs typeface="Arial" charset="0"/>
              </a:rPr>
            </a:br>
            <a:r>
              <a:rPr lang="en-US" altLang="zh-CN" sz="3200" b="1" dirty="0">
                <a:solidFill>
                  <a:srgbClr val="000000"/>
                </a:solidFill>
                <a:latin typeface="Arial" charset="0"/>
                <a:cs typeface="Arial" charset="0"/>
              </a:rPr>
              <a:t>not legalism.</a:t>
            </a:r>
          </a:p>
          <a:p>
            <a:pPr>
              <a:spcBef>
                <a:spcPct val="50000"/>
              </a:spcBef>
              <a:buFontTx/>
              <a:buChar char="•"/>
            </a:pPr>
            <a:r>
              <a:rPr lang="en-US" altLang="zh-CN" sz="3200" b="1" dirty="0">
                <a:solidFill>
                  <a:srgbClr val="000000"/>
                </a:solidFill>
                <a:latin typeface="Arial" charset="0"/>
                <a:cs typeface="Arial" charset="0"/>
              </a:rPr>
              <a:t>God</a:t>
            </a:r>
            <a:r>
              <a:rPr lang="fr-FR" altLang="zh-CN" sz="3200" b="1" dirty="0">
                <a:solidFill>
                  <a:srgbClr val="000000"/>
                </a:solidFill>
                <a:latin typeface="Arial" charset="0"/>
                <a:cs typeface="Arial" charset="0"/>
              </a:rPr>
              <a:t>'</a:t>
            </a:r>
            <a:r>
              <a:rPr lang="en-US" altLang="zh-CN" sz="3200" b="1" dirty="0">
                <a:solidFill>
                  <a:srgbClr val="000000"/>
                </a:solidFill>
                <a:latin typeface="Arial"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2495867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1818978566"/>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6830475"/>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Show Jesus you </a:t>
            </a:r>
            <a:r>
              <a:rPr lang="en-US" sz="5400" b="1" i="1" dirty="0">
                <a:solidFill>
                  <a:srgbClr val="FFFF00"/>
                </a:solidFill>
                <a:effectLst>
                  <a:glow rad="127000">
                    <a:srgbClr val="000000"/>
                  </a:glow>
                </a:effectLst>
                <a:latin typeface="Arial" charset="0"/>
                <a:ea typeface="ＭＳ Ｐゴシック" charset="0"/>
                <a:cs typeface="ＭＳ Ｐゴシック" charset="0"/>
              </a:rPr>
              <a:t>love </a:t>
            </a:r>
            <a:r>
              <a:rPr lang="en-US" sz="5400" b="1" i="1" dirty="0">
                <a:solidFill>
                  <a:srgbClr val="FFFFFF"/>
                </a:solidFill>
                <a:effectLst>
                  <a:glow rad="127000">
                    <a:srgbClr val="000000"/>
                  </a:glow>
                </a:effectLst>
                <a:latin typeface="Arial" charset="0"/>
                <a:ea typeface="ＭＳ Ｐゴシック" charset="0"/>
                <a:cs typeface="ＭＳ Ｐゴシック" charset="0"/>
              </a:rPr>
              <a:t>him</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91662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43028279"/>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Tree>
    <p:extLst>
      <p:ext uri="{BB962C8B-B14F-4D97-AF65-F5344CB8AC3E}">
        <p14:creationId xmlns:p14="http://schemas.microsoft.com/office/powerpoint/2010/main" val="256954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58726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"Hear, O Israel: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our God,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is one.  Love the LORD your God with all your heart and with all your soul and with all your strength" (Deut.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063458988"/>
      </p:ext>
    </p:extLst>
  </p:cSld>
  <p:clrMapOvr>
    <a:masterClrMapping/>
  </p:clrMapOvr>
  <p:transition/>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Spiritual Renewal</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Past</a:t>
            </a: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Future</a:t>
            </a:r>
          </a:p>
        </p:txBody>
      </p:sp>
    </p:spTree>
    <p:extLst>
      <p:ext uri="{BB962C8B-B14F-4D97-AF65-F5344CB8AC3E}">
        <p14:creationId xmlns:p14="http://schemas.microsoft.com/office/powerpoint/2010/main" val="158052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7276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430213" y="2387600"/>
            <a:ext cx="9144001" cy="314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Arial" charset="0"/>
                <a:ea typeface="ＭＳ Ｐゴシック" charset="0"/>
                <a:cs typeface="Arial" charset="0"/>
              </a:rPr>
              <a:t>E P I S O D E    2</a:t>
            </a:r>
          </a:p>
        </p:txBody>
      </p:sp>
      <p:sp>
        <p:nvSpPr>
          <p:cNvPr id="6" name="Title 5"/>
          <p:cNvSpPr>
            <a:spLocks noGrp="1"/>
          </p:cNvSpPr>
          <p:nvPr>
            <p:ph type="title" idx="4294967295"/>
          </p:nvPr>
        </p:nvSpPr>
        <p:spPr>
          <a:xfrm>
            <a:off x="228600" y="0"/>
            <a:ext cx="8229600" cy="1139825"/>
          </a:xfrm>
        </p:spPr>
        <p:txBody>
          <a:bodyPr/>
          <a:lstStyle/>
          <a:p>
            <a:pPr>
              <a:defRPr/>
            </a:pPr>
            <a:r>
              <a:rPr lang="en-US">
                <a:latin typeface="Arial"/>
                <a:ea typeface="ＭＳ Ｐゴシック" charset="0"/>
                <a:cs typeface="Arial"/>
              </a:rPr>
              <a:t>Episode 2</a:t>
            </a: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WELCOME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to the</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783137" cy="1323975"/>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second</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law</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295275" y="2247900"/>
            <a:ext cx="8915400" cy="2314575"/>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88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Book of the Law    </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2</a:t>
            </a:r>
            <a:r>
              <a:rPr kumimoji="0" lang="en-US" sz="4400" b="1" i="0" u="none" strike="noStrike" kern="1200" cap="none" spc="0" normalizeH="0" baseline="30000" noProof="0">
                <a:ln>
                  <a:noFill/>
                </a:ln>
                <a:solidFill>
                  <a:srgbClr val="000000"/>
                </a:solidFill>
                <a:effectLst/>
                <a:uLnTx/>
                <a:uFillTx/>
                <a:latin typeface="Book Antiqua" charset="0"/>
                <a:ea typeface="ＭＳ Ｐゴシック" charset="0"/>
                <a:cs typeface="Times New Roman" charset="0"/>
              </a:rPr>
              <a:t>nd</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 Edition</a:t>
            </a:r>
            <a:endParaRPr kumimoji="0" lang="en-US" sz="4400" b="1"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en-US" sz="2800">
                <a:solidFill>
                  <a:schemeClr val="tx1"/>
                </a:solidFill>
                <a:latin typeface="Arial" charset="0"/>
                <a:ea typeface="ＭＳ Ｐゴシック" charset="0"/>
                <a:cs typeface="ＭＳ Ｐゴシック" charset="0"/>
              </a:rPr>
              <a:t>Meaning of the Title</a:t>
            </a: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2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2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en-US" sz="3200" b="1" dirty="0"/>
              <a:t>The "Book of the Law" motivated Josiah</a:t>
            </a: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"Then Shaphan the scribe told the king, saying, </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Hilkiah the priest has given me a book.</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And Shaphan read it before the king… when the king heard the words of the Law, he tore his clothes" </a:t>
            </a:r>
            <a:r>
              <a:rPr kumimoji="0" lang="en-US" sz="1800" b="1" i="0"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(2 Chron. 34:18-19).</a:t>
            </a: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BOOK</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KEY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IDEA</a:t>
                      </a:r>
                      <a:endParaRPr kumimoji="0" lang="en-US" sz="16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NATION</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PEOPLE</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CHARACTER</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ROLE</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COMMAND</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Genesis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Beginnings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Chosen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Prepared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Powerful Sovereign</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Creator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there be</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Exodus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Redemption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Redeemed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Merciful</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my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people go</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Leviticus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Worship</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Set Apart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Holy</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Sanctifier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Be holy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Numbers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Wandering</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Directed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Tested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Just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Sustainer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Go in!</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Deut.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Renewed Covenant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Made Ready</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Loving Lord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Rewarder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Obey!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2836863" y="6094413"/>
            <a:ext cx="6145212"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Bruce Wilkinson &amp; Kenneth Boa, </a:t>
            </a:r>
            <a:r>
              <a:rPr kumimoji="0" lang="en-US" sz="1200" b="1" i="1" u="none" strike="noStrike" kern="1200" cap="none" spc="0" normalizeH="0" baseline="0" noProof="0">
                <a:ln>
                  <a:noFill/>
                </a:ln>
                <a:solidFill>
                  <a:srgbClr val="C0C0C0"/>
                </a:solidFill>
                <a:effectLst/>
                <a:uLnTx/>
                <a:uFillTx/>
                <a:latin typeface="Arial" charset="0"/>
                <a:ea typeface="ＭＳ Ｐゴシック" charset="0"/>
                <a:cs typeface="Arial" charset="0"/>
              </a:rPr>
              <a:t>Talk Thru the Bible</a:t>
            </a: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 (Nashville, TN: Nelson, 1983)</a:t>
            </a: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en-US" dirty="0">
                <a:solidFill>
                  <a:schemeClr val="tx1"/>
                </a:solidFill>
                <a:ea typeface="ＭＳ Ｐゴシック" charset="0"/>
              </a:rPr>
              <a:t>The Pentateuch</a:t>
            </a:r>
            <a:endParaRPr lang="en-US" dirty="0">
              <a:ea typeface="ＭＳ Ｐゴシック" charset="0"/>
            </a:endParaRPr>
          </a:p>
        </p:txBody>
      </p:sp>
      <p:sp>
        <p:nvSpPr>
          <p:cNvPr id="2" name="TextBox 1"/>
          <p:cNvSpPr txBox="1"/>
          <p:nvPr/>
        </p:nvSpPr>
        <p:spPr>
          <a:xfrm>
            <a:off x="8338318" y="116632"/>
            <a:ext cx="69817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55a</a:t>
            </a: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Hear, O Israel: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is one.  Love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with all your heart and with all your soul and with all your strength</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Introduction &amp; Title</a:t>
            </a:r>
          </a:p>
        </p:txBody>
      </p:sp>
      <p:sp>
        <p:nvSpPr>
          <p:cNvPr id="19461" name="Text Box 5"/>
          <p:cNvSpPr txBox="1">
            <a:spLocks noChangeArrowheads="1"/>
          </p:cNvSpPr>
          <p:nvPr/>
        </p:nvSpPr>
        <p:spPr bwMode="auto">
          <a:xfrm>
            <a:off x="685800" y="28956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FFFFFF"/>
                </a:solidFill>
                <a:effectLst/>
                <a:uLnTx/>
                <a:uFillTx/>
                <a:latin typeface="Ashley Script MT" charset="0"/>
                <a:ea typeface="ＭＳ Ｐゴシック" charset="0"/>
              </a:rPr>
              <a:t>Author</a:t>
            </a: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Date &amp; Setting</a:t>
            </a: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603625" cy="536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BF010"/>
                  </a:solidFill>
                  <a:effectLst/>
                  <a:uLnTx/>
                  <a:uFillTx/>
                  <a:latin typeface="Ashley Script MT" pitchFamily="32" charset="0"/>
                  <a:ea typeface="ＭＳ Ｐゴシック" charset="0"/>
                </a:rPr>
                <a:t>   these are the words</a:t>
              </a: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BF010"/>
                </a:solidFill>
                <a:effectLst/>
                <a:uLnTx/>
                <a:uFillTx/>
                <a:latin typeface="Times New Roman" charset="0"/>
                <a:ea typeface="ＭＳ Ｐゴシック"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srgbClr val="EBF010"/>
                  </a:solidFill>
                  <a:effectLst/>
                  <a:uLnTx/>
                  <a:uFillTx/>
                  <a:latin typeface="Ashley Script MT" charset="0"/>
                  <a:ea typeface="ＭＳ Ｐゴシック" charset="0"/>
                </a:rPr>
                <a:t>Moses </a:t>
              </a:r>
              <a:r>
                <a:rPr kumimoji="0" lang="en-US" sz="2400" b="0" i="0" u="none" strike="noStrike" kern="1200" cap="none" spc="0" normalizeH="0" baseline="0" noProof="0">
                  <a:ln>
                    <a:noFill/>
                  </a:ln>
                  <a:solidFill>
                    <a:srgbClr val="EBF010"/>
                  </a:solidFill>
                  <a:effectLst/>
                  <a:uLnTx/>
                  <a:uFillTx/>
                  <a:latin typeface="Ashley Script MT" charset="0"/>
                  <a:ea typeface="ＭＳ Ｐゴシック" charset="0"/>
                </a:rPr>
                <a:t>except Deut 34</a:t>
              </a:r>
              <a:endParaRPr kumimoji="0" lang="en-US" sz="4800" b="0" i="0" u="none" strike="noStrike" kern="1200" cap="none" spc="0" normalizeH="0" baseline="0" noProof="0">
                <a:ln>
                  <a:noFill/>
                </a:ln>
                <a:solidFill>
                  <a:srgbClr val="EBF010"/>
                </a:solidFill>
                <a:effectLst/>
                <a:uLnTx/>
                <a:uFillTx/>
                <a:latin typeface="Ashley Script MT" charset="0"/>
                <a:ea typeface="ＭＳ Ｐゴシック"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1" charset="0"/>
                <a:ea typeface="ＭＳ Ｐゴシック" charset="0"/>
              </a:endParaRPr>
            </a:p>
          </p:txBody>
        </p:sp>
      </p:grpSp>
      <p:sp>
        <p:nvSpPr>
          <p:cNvPr id="19470" name="Text Box 14"/>
          <p:cNvSpPr txBox="1">
            <a:spLocks noChangeArrowheads="1"/>
          </p:cNvSpPr>
          <p:nvPr/>
        </p:nvSpPr>
        <p:spPr bwMode="auto">
          <a:xfrm>
            <a:off x="2438400" y="5535613"/>
            <a:ext cx="5876925" cy="6000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EBF010"/>
                </a:solidFill>
                <a:effectLst/>
                <a:uLnTx/>
                <a:uFillTx/>
                <a:latin typeface="Ashley Script MT" pitchFamily="32" charset="0"/>
                <a:ea typeface="ＭＳ Ｐゴシック" charset="0"/>
              </a:rPr>
              <a:t>1405 B.C. at the plains of Moab</a:t>
            </a: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3E3FF"/>
                </a:solidFill>
                <a:effectLst/>
                <a:uLnTx/>
                <a:uFillTx/>
                <a:latin typeface="Arial" charset="0"/>
                <a:ea typeface="ＭＳ Ｐゴシック" charset="0"/>
                <a:cs typeface="Arial" charset="0"/>
              </a:rPr>
              <a:t>148</a:t>
            </a: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en-US" sz="4800" i="1">
                <a:solidFill>
                  <a:srgbClr val="EBF010"/>
                </a:solidFill>
                <a:latin typeface="Black Chancery" charset="0"/>
                <a:ea typeface="ＭＳ Ｐゴシック" charset="0"/>
                <a:cs typeface="ＭＳ Ｐゴシック" charset="0"/>
              </a:rPr>
              <a:t>The Basics</a:t>
            </a: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147</a:t>
            </a: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Word</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 </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Renewal</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1284288" y="3560763"/>
            <a:ext cx="7391400" cy="252376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Verse</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"Hear, O Israel: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our God,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is one.  Love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your God with all your heart and with all your soul and with all your strength" (Deut. 6:4-5)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en-US" altLang="zh-CN" b="1">
                <a:solidFill>
                  <a:srgbClr val="000000"/>
                </a:solidFill>
                <a:ea typeface="SimSun" charset="0"/>
              </a:rPr>
              <a:t>Keys to the Book</a:t>
            </a:r>
            <a:endParaRPr kumimoji="0" lang="en-US">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en-US" altLang="zh-CN" b="1">
                <a:solidFill>
                  <a:srgbClr val="000000"/>
                </a:solidFill>
                <a:latin typeface="Arial" charset="0"/>
                <a:ea typeface="SimSun" charset="0"/>
                <a:cs typeface="SimSun" charset="0"/>
              </a:rPr>
              <a:t>Summary Statement</a:t>
            </a:r>
            <a:endParaRPr kumimoji="0" lang="en-US" b="1">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63876" name="Text Box 4"/>
          <p:cNvSpPr txBox="1">
            <a:spLocks noChangeArrowheads="1"/>
          </p:cNvSpPr>
          <p:nvPr/>
        </p:nvSpPr>
        <p:spPr bwMode="auto">
          <a:xfrm>
            <a:off x="381000" y="2351088"/>
            <a:ext cx="8305800" cy="3046412"/>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Moses preaches &amp; records sermons which expound the Law in order to encourage Israel</a:t>
            </a:r>
            <a:r>
              <a:rPr kumimoji="0" lang="fr-FR"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new generation in </a:t>
            </a:r>
            <a:r>
              <a:rPr kumimoji="0" lang="en-US" altLang="zh-CN"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renewal</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of the covenant at Sinai, resulting in blessing in Canaan for obedience, not cursing for disobedience.</a:t>
            </a: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1044" name="Text Box 4"/>
          <p:cNvSpPr txBox="1">
            <a:spLocks noChangeArrowheads="1"/>
          </p:cNvSpPr>
          <p:nvPr/>
        </p:nvSpPr>
        <p:spPr bwMode="auto">
          <a:xfrm>
            <a:off x="914400" y="1720850"/>
            <a:ext cx="7848600" cy="483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is one of the most influential books in the OT with many quotations by the prophets &amp; is most quoted in the NT.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has the famous </a:t>
            </a:r>
            <a:r>
              <a:rPr kumimoji="0" lang="en-US" altLang="zh-CN" sz="2800" b="1" i="1" u="none" strike="noStrike" kern="1200" cap="none" spc="0" normalizeH="0" baseline="0" noProof="0" dirty="0" err="1">
                <a:ln>
                  <a:noFill/>
                </a:ln>
                <a:solidFill>
                  <a:srgbClr val="000000"/>
                </a:solidFill>
                <a:effectLst/>
                <a:uLnTx/>
                <a:uFillTx/>
                <a:latin typeface="Arial" charset="0"/>
                <a:ea typeface="SimSun" charset="0"/>
                <a:cs typeface="SimSun" charset="0"/>
              </a:rPr>
              <a:t>Shema</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("Hear"): "Hear, O Israel: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our God,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is one" (6:4).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This final book of Moses includes the greatest commandment–that Israel is to love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with totality of heart, soul, and strength (6:5).</a:t>
            </a: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2068" name="Text Box 4"/>
          <p:cNvSpPr txBox="1">
            <a:spLocks noChangeArrowheads="1"/>
          </p:cNvSpPr>
          <p:nvPr/>
        </p:nvSpPr>
        <p:spPr bwMode="auto">
          <a:xfrm>
            <a:off x="228600" y="1547813"/>
            <a:ext cx="8763000" cy="4578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This writing also is the 1st to mention the Great Tribulation (4:29-31).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test for determining true &amp; false prophets is found only in Deuteronomy (18:20-22).</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Deuteronomy explains the Land Covenant more than any book of Scripture (chs. 29–30).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structure is unique in Scripture as it most closely follows a similar (but not identical) pattern of the 15th century vassal treaty.</a:t>
            </a: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2068">
                                            <p:txEl>
                                              <p:pRg st="3" end="3"/>
                                            </p:txEl>
                                          </p:spTgt>
                                        </p:tgtEl>
                                        <p:attrNameLst>
                                          <p:attrName>style.visibility</p:attrName>
                                        </p:attrNameLst>
                                      </p:cBhvr>
                                      <p:to>
                                        <p:strVal val="visible"/>
                                      </p:to>
                                    </p:set>
                                    <p:anim calcmode="lin" valueType="num">
                                      <p:cBhvr additive="base">
                                        <p:cTn id="25" dur="500" fill="hold"/>
                                        <p:tgtEl>
                                          <p:spTgt spid="47206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206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1</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1–4</a:t>
            </a: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4</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th</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31–34</a:t>
            </a: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Historical</a:t>
            </a: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3</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rd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27–30</a:t>
            </a: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Christ:  The Prophet</a:t>
            </a: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FFFF"/>
                </a:solidFill>
                <a:effectLst/>
                <a:uLnTx/>
                <a:uFillTx/>
                <a:latin typeface="Arial"/>
                <a:ea typeface="ＭＳ Ｐゴシック" charset="0"/>
                <a:cs typeface="Arial"/>
              </a:rPr>
              <a:t>Deuteronomy 18:18-19  </a:t>
            </a:r>
          </a:p>
        </p:txBody>
      </p:sp>
      <p:sp>
        <p:nvSpPr>
          <p:cNvPr id="516114" name="Text Box 18"/>
          <p:cNvSpPr txBox="1">
            <a:spLocks noChangeArrowheads="1"/>
          </p:cNvSpPr>
          <p:nvPr/>
        </p:nvSpPr>
        <p:spPr bwMode="auto">
          <a:xfrm>
            <a:off x="33528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2</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nd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5–26</a:t>
            </a: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2" name="Text Box 26"/>
          <p:cNvSpPr txBox="1">
            <a:spLocks noChangeArrowheads="1"/>
          </p:cNvSpPr>
          <p:nvPr/>
        </p:nvSpPr>
        <p:spPr bwMode="auto">
          <a:xfrm rot="16985217">
            <a:off x="-111918" y="2985367"/>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Prologue 1:6–4:49</a:t>
            </a:r>
          </a:p>
        </p:txBody>
      </p:sp>
      <p:sp>
        <p:nvSpPr>
          <p:cNvPr id="516123" name="Text Box 27"/>
          <p:cNvSpPr txBox="1">
            <a:spLocks noChangeArrowheads="1"/>
          </p:cNvSpPr>
          <p:nvPr/>
        </p:nvSpPr>
        <p:spPr bwMode="auto">
          <a:xfrm rot="16985217">
            <a:off x="1671638" y="3144838"/>
            <a:ext cx="28606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General laws               5–11</a:t>
            </a:r>
          </a:p>
        </p:txBody>
      </p:sp>
      <p:sp>
        <p:nvSpPr>
          <p:cNvPr id="516124" name="Text Box 28"/>
          <p:cNvSpPr txBox="1">
            <a:spLocks noChangeArrowheads="1"/>
          </p:cNvSpPr>
          <p:nvPr/>
        </p:nvSpPr>
        <p:spPr bwMode="auto">
          <a:xfrm rot="16985217">
            <a:off x="3406775" y="3090863"/>
            <a:ext cx="27082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Specific laws           12–26</a:t>
            </a:r>
          </a:p>
        </p:txBody>
      </p:sp>
      <p:sp>
        <p:nvSpPr>
          <p:cNvPr id="516125" name="Text Box 29"/>
          <p:cNvSpPr txBox="1">
            <a:spLocks noChangeArrowheads="1"/>
          </p:cNvSpPr>
          <p:nvPr/>
        </p:nvSpPr>
        <p:spPr bwMode="auto">
          <a:xfrm rot="16985217">
            <a:off x="4974432" y="3718719"/>
            <a:ext cx="21209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Covenant </a:t>
            </a:r>
          </a:p>
        </p:txBody>
      </p:sp>
      <p:sp>
        <p:nvSpPr>
          <p:cNvPr id="516126" name="Text Box 30"/>
          <p:cNvSpPr txBox="1">
            <a:spLocks noChangeArrowheads="1"/>
          </p:cNvSpPr>
          <p:nvPr/>
        </p:nvSpPr>
        <p:spPr bwMode="auto">
          <a:xfrm rot="16985217">
            <a:off x="6320632" y="3617119"/>
            <a:ext cx="2044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Farewell</a:t>
            </a: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Death</a:t>
            </a: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Legislative</a:t>
            </a: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Moses</a:t>
            </a:r>
            <a:r>
              <a:rPr kumimoji="0" lang="fr-FR"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Sermons</a:t>
            </a: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Prophetic</a:t>
            </a:r>
          </a:p>
        </p:txBody>
      </p:sp>
      <p:sp>
        <p:nvSpPr>
          <p:cNvPr id="516142" name="Text Box 46"/>
          <p:cNvSpPr txBox="1">
            <a:spLocks noChangeArrowheads="1"/>
          </p:cNvSpPr>
          <p:nvPr/>
        </p:nvSpPr>
        <p:spPr bwMode="auto">
          <a:xfrm rot="16985217">
            <a:off x="-797718" y="2964656"/>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Preamble 1:1-5</a:t>
            </a:r>
          </a:p>
        </p:txBody>
      </p:sp>
      <p:sp>
        <p:nvSpPr>
          <p:cNvPr id="309282" name="Title 46"/>
          <p:cNvSpPr>
            <a:spLocks noGrp="1"/>
          </p:cNvSpPr>
          <p:nvPr>
            <p:ph type="title" idx="4294967295"/>
          </p:nvPr>
        </p:nvSpPr>
        <p:spPr>
          <a:xfrm>
            <a:off x="-76200" y="0"/>
            <a:ext cx="2667000" cy="533400"/>
          </a:xfrm>
        </p:spPr>
        <p:txBody>
          <a:bodyPr/>
          <a:lstStyle/>
          <a:p>
            <a:r>
              <a:rPr lang="en-US" sz="2800">
                <a:solidFill>
                  <a:schemeClr val="bg1"/>
                </a:solidFill>
                <a:latin typeface="Arial" charset="0"/>
                <a:ea typeface="ＭＳ Ｐゴシック" charset="0"/>
              </a:rPr>
              <a:t>Book Chart</a:t>
            </a: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Explanation</a:t>
                </a: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Preamble</a:t>
                </a: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to the treaty</a:t>
                </a: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Historical Setting / Moses as Covenant Mediator (1:1-4)</a:t>
                </a: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Historical Prologue</a:t>
                </a: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History of the king</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dealings with the vassal</a:t>
                </a: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#1: Historical Prologue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(1:5–4:43)</a:t>
                </a: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General Stipulation</a:t>
                </a: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Call for wholehearted allegiance to the king</a:t>
                </a: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#2: Covenant Obligations </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(4:44–11:32)</a:t>
                </a: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 Specific Stipulations</a:t>
                </a: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Detailed laws required of vassal to show allegiance</a:t>
                </a: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#2 </a:t>
                </a:r>
                <a:r>
                  <a:rPr kumimoji="0" lang="en-US" sz="2400" b="1"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cont</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 Specific Laws </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(Deut 12–26)</a:t>
                </a: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spTree>
    <p:extLst>
      <p:ext uri="{BB962C8B-B14F-4D97-AF65-F5344CB8AC3E}">
        <p14:creationId xmlns:p14="http://schemas.microsoft.com/office/powerpoint/2010/main" val="12896603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Explanation</a:t>
                  </a: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 Divine Witnesses</a:t>
                  </a: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Deities called to witness the treaty</a:t>
                  </a: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Heaven &amp; earth witness since no deities exist (4:26; 30:19; 31:28; 32:1)</a:t>
                  </a: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 Blessings &amp; Curses</a:t>
                  </a: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Results for obeying or disobeying the treaty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#3: Blessings &amp; Curses</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27–28)</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#4: Covenant Summary</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29–30)</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Narrative / Sermons: Transition of the Covenant Mediator from Moses to Joshua </a:t>
                  </a:r>
                  <a:b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31–34)</a:t>
                  </a: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spTree>
    <p:extLst>
      <p:ext uri="{BB962C8B-B14F-4D97-AF65-F5344CB8AC3E}">
        <p14:creationId xmlns:p14="http://schemas.microsoft.com/office/powerpoint/2010/main" val="34479016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marL="0" indent="0">
                        <a:buFont typeface="Arial" panose="020B0604020202020204" pitchFamily="34" charset="0"/>
                        <a:buNone/>
                      </a:pPr>
                      <a:r>
                        <a:rPr lang="en-US" sz="2400" dirty="0"/>
                        <a:t>Exodus-Leviticus</a:t>
                      </a:r>
                    </a:p>
                  </a:txBody>
                  <a:tcPr anchor="ctr"/>
                </a:tc>
                <a:tc>
                  <a:txBody>
                    <a:bodyPr/>
                    <a:lstStyle/>
                    <a:p>
                      <a:pPr marL="0" indent="0">
                        <a:buFont typeface="Arial" panose="020B0604020202020204" pitchFamily="34" charset="0"/>
                        <a:buNone/>
                      </a:pPr>
                      <a:r>
                        <a:rPr lang="en-US" sz="2400" dirty="0"/>
                        <a:t>Deuteronomy</a:t>
                      </a:r>
                    </a:p>
                  </a:txBody>
                  <a:tcPr anchor="ctr"/>
                </a:tc>
                <a:tc>
                  <a:txBody>
                    <a:bodyPr/>
                    <a:lstStyle/>
                    <a:p>
                      <a:pPr marL="0" indent="0">
                        <a:buFont typeface="Arial" panose="020B0604020202020204" pitchFamily="34" charset="0"/>
                        <a:buNone/>
                      </a:pPr>
                      <a:r>
                        <a:rPr lang="en-US" sz="2400" dirty="0"/>
                        <a:t>Joshua 24</a:t>
                      </a:r>
                    </a:p>
                  </a:txBody>
                  <a:tcPr anchor="ctr"/>
                </a:tc>
                <a:extLst>
                  <a:ext uri="{0D108BD9-81ED-4DB2-BD59-A6C34878D82A}">
                    <a16:rowId xmlns:a16="http://schemas.microsoft.com/office/drawing/2014/main" val="3110243780"/>
                  </a:ext>
                </a:extLst>
              </a:tr>
              <a:tr h="1600114">
                <a:tc>
                  <a:txBody>
                    <a:bodyPr/>
                    <a:lstStyle/>
                    <a:p>
                      <a:pPr marL="0" indent="0">
                        <a:buFont typeface="Arial" panose="020B0604020202020204" pitchFamily="34" charset="0"/>
                        <a:buNone/>
                      </a:pPr>
                      <a:r>
                        <a:rPr lang="en-US" dirty="0"/>
                        <a:t>1. </a:t>
                      </a:r>
                      <a:r>
                        <a:rPr lang="en-US" i="1" dirty="0"/>
                        <a:t>Title/Preamble. </a:t>
                      </a:r>
                      <a:r>
                        <a:rPr lang="en-US" dirty="0"/>
                        <a:t>Exod. 20:1. Now God spoke all these words,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Deut. 1:1-5. These are the words Moses spoke … (5 verses),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Josh. 24:2. Thus says YHWH, the God of Israel: …</a:t>
                      </a:r>
                    </a:p>
                  </a:txBody>
                  <a:tcPr/>
                </a:tc>
                <a:extLst>
                  <a:ext uri="{0D108BD9-81ED-4DB2-BD59-A6C34878D82A}">
                    <a16:rowId xmlns:a16="http://schemas.microsoft.com/office/drawing/2014/main" val="106065367"/>
                  </a:ext>
                </a:extLst>
              </a:tr>
              <a:tr h="1900135">
                <a:tc>
                  <a:txBody>
                    <a:bodyPr/>
                    <a:lstStyle/>
                    <a:p>
                      <a:pPr marL="0" indent="0">
                        <a:buFont typeface="Arial" panose="020B0604020202020204" pitchFamily="34" charset="0"/>
                        <a:buNone/>
                      </a:pPr>
                      <a:r>
                        <a:rPr lang="en-US" dirty="0"/>
                        <a:t>2. </a:t>
                      </a:r>
                      <a:r>
                        <a:rPr lang="en-US" i="1" dirty="0"/>
                        <a:t>Historical Prologue. </a:t>
                      </a:r>
                      <a:r>
                        <a:rPr lang="en-US" dirty="0"/>
                        <a:t>20:2. I am YHWH your God who brought you out of Egypt … (1 verse)</a:t>
                      </a:r>
                    </a:p>
                  </a:txBody>
                  <a:tcPr/>
                </a:tc>
                <a:tc>
                  <a:txBody>
                    <a:bodyPr/>
                    <a:lstStyle/>
                    <a:p>
                      <a:pPr marL="0" indent="0">
                        <a:buFont typeface="Arial" panose="020B0604020202020204" pitchFamily="34" charset="0"/>
                        <a:buNone/>
                      </a:pPr>
                      <a:r>
                        <a:rPr lang="en-US" dirty="0"/>
                        <a:t>2. </a:t>
                      </a:r>
                      <a:r>
                        <a:rPr lang="en-US" i="1" dirty="0"/>
                        <a:t>Historical Prologue. </a:t>
                      </a:r>
                      <a:r>
                        <a:rPr lang="en-US" dirty="0"/>
                        <a:t>1:6–3:29. YHWH our God spoke to us, saying: (history, Sinai to Moab; 40 + 37 + 29 verses)</a:t>
                      </a:r>
                    </a:p>
                  </a:txBody>
                  <a:tcPr/>
                </a:tc>
                <a:tc>
                  <a:txBody>
                    <a:bodyPr/>
                    <a:lstStyle/>
                    <a:p>
                      <a:pPr marL="0" indent="0">
                        <a:buFont typeface="Arial" panose="020B0604020202020204" pitchFamily="34" charset="0"/>
                        <a:buNone/>
                      </a:pPr>
                      <a:r>
                        <a:rPr lang="en-US" dirty="0"/>
                        <a:t>2. </a:t>
                      </a:r>
                      <a:r>
                        <a:rPr lang="en-US" i="1" dirty="0"/>
                        <a:t>Historical Prologue. </a:t>
                      </a:r>
                      <a:r>
                        <a:rPr lang="en-US" dirty="0"/>
                        <a:t>24:2b-13. Forefathers, Terah, Abraham, etc., down to leaving Egypt for a new land (12 verses)</a:t>
                      </a:r>
                    </a:p>
                  </a:txBody>
                  <a:tcPr/>
                </a:tc>
                <a:extLst>
                  <a:ext uri="{0D108BD9-81ED-4DB2-BD59-A6C34878D82A}">
                    <a16:rowId xmlns:a16="http://schemas.microsoft.com/office/drawing/2014/main" val="3500315799"/>
                  </a:ext>
                </a:extLst>
              </a:tr>
              <a:tr h="1600114">
                <a:tc>
                  <a:txBody>
                    <a:bodyPr/>
                    <a:lstStyle/>
                    <a:p>
                      <a:pPr marL="0" indent="0">
                        <a:buFont typeface="Arial" panose="020B0604020202020204" pitchFamily="34" charset="0"/>
                        <a:buNone/>
                      </a:pPr>
                      <a:r>
                        <a:rPr lang="en-US" dirty="0"/>
                        <a:t>3. </a:t>
                      </a:r>
                      <a:r>
                        <a:rPr lang="en-US" i="1" dirty="0"/>
                        <a:t>Stipulations. a. Basic: </a:t>
                      </a:r>
                      <a:r>
                        <a:rPr lang="en-US" dirty="0"/>
                        <a:t>10 “Words,” 20:3-17. b1. </a:t>
                      </a:r>
                      <a:r>
                        <a:rPr lang="en-US" i="1" dirty="0"/>
                        <a:t>Detail: </a:t>
                      </a:r>
                      <a:r>
                        <a:rPr lang="en-US" dirty="0"/>
                        <a:t>20:22-26; 21–23, 25–31 (Lev., see after 5)</a:t>
                      </a:r>
                    </a:p>
                  </a:txBody>
                  <a:tcPr/>
                </a:tc>
                <a:tc>
                  <a:txBody>
                    <a:bodyPr/>
                    <a:lstStyle/>
                    <a:p>
                      <a:pPr marL="0" indent="0">
                        <a:buFont typeface="Arial" panose="020B0604020202020204" pitchFamily="34" charset="0"/>
                        <a:buNone/>
                      </a:pPr>
                      <a:r>
                        <a:rPr lang="en-US" dirty="0"/>
                        <a:t>3. </a:t>
                      </a:r>
                      <a:r>
                        <a:rPr lang="en-US" i="1" dirty="0"/>
                        <a:t>Stipulations. Intro</a:t>
                      </a:r>
                      <a:r>
                        <a:rPr lang="en-US" dirty="0"/>
                        <a:t>.: 4. a. Basic: 5. b. Detail: 6–11, 12–26</a:t>
                      </a:r>
                    </a:p>
                  </a:txBody>
                  <a:tcPr/>
                </a:tc>
                <a:tc>
                  <a:txBody>
                    <a:bodyPr/>
                    <a:lstStyle/>
                    <a:p>
                      <a:pPr marL="0" indent="0">
                        <a:buFont typeface="Arial" panose="020B0604020202020204" pitchFamily="34" charset="0"/>
                        <a:buNone/>
                      </a:pPr>
                      <a:r>
                        <a:rPr lang="en-US" dirty="0"/>
                        <a:t>3. </a:t>
                      </a:r>
                      <a:r>
                        <a:rPr lang="en-US" i="1" dirty="0"/>
                        <a:t>Stipulations.</a:t>
                      </a:r>
                      <a:r>
                        <a:rPr lang="en-US" dirty="0"/>
                        <a:t> (Essence only): 24:14-15, plus response</a:t>
                      </a:r>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9999639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247462">
                <a:tc>
                  <a:txBody>
                    <a:bodyPr/>
                    <a:lstStyle/>
                    <a:p>
                      <a:r>
                        <a:rPr lang="en-US" dirty="0"/>
                        <a:t>4a. </a:t>
                      </a:r>
                      <a:r>
                        <a:rPr lang="en-US" i="1" dirty="0"/>
                        <a:t>Depositing Text. </a:t>
                      </a:r>
                      <a:r>
                        <a:rPr lang="en-US" dirty="0"/>
                        <a:t>25:6 book by ark (and cf. Deut. 10:7-8)</a:t>
                      </a:r>
                    </a:p>
                  </a:txBody>
                  <a:tcPr/>
                </a:tc>
                <a:tc>
                  <a:txBody>
                    <a:bodyPr/>
                    <a:lstStyle/>
                    <a:p>
                      <a:r>
                        <a:rPr lang="en-US" dirty="0"/>
                        <a:t>4a. </a:t>
                      </a:r>
                      <a:r>
                        <a:rPr lang="en-US" i="1" dirty="0"/>
                        <a:t>Depositing Text. </a:t>
                      </a:r>
                      <a:r>
                        <a:rPr lang="en-US" dirty="0"/>
                        <a:t>31:9, 24-26. Book by ark</a:t>
                      </a:r>
                    </a:p>
                  </a:txBody>
                  <a:tcPr/>
                </a:tc>
                <a:tc>
                  <a:txBody>
                    <a:bodyPr/>
                    <a:lstStyle/>
                    <a:p>
                      <a:r>
                        <a:rPr lang="en-US" dirty="0"/>
                        <a:t>4a. </a:t>
                      </a:r>
                      <a:r>
                        <a:rPr lang="en-US" i="1" dirty="0"/>
                        <a:t>Depositing Text. </a:t>
                      </a:r>
                      <a:r>
                        <a:rPr lang="en-US" dirty="0"/>
                        <a:t>24:26 — in book</a:t>
                      </a:r>
                    </a:p>
                  </a:txBody>
                  <a:tcPr/>
                </a:tc>
                <a:extLst>
                  <a:ext uri="{0D108BD9-81ED-4DB2-BD59-A6C34878D82A}">
                    <a16:rowId xmlns:a16="http://schemas.microsoft.com/office/drawing/2014/main" val="1458077151"/>
                  </a:ext>
                </a:extLst>
              </a:tr>
              <a:tr h="1247462">
                <a:tc>
                  <a:txBody>
                    <a:bodyPr/>
                    <a:lstStyle/>
                    <a:p>
                      <a:r>
                        <a:rPr lang="en-US" dirty="0"/>
                        <a:t>4b. </a:t>
                      </a:r>
                      <a:r>
                        <a:rPr lang="en-US" i="1" dirty="0"/>
                        <a:t>Reading out.</a:t>
                      </a:r>
                      <a:r>
                        <a:rPr lang="en-US" i="0" dirty="0"/>
                        <a:t> (Cf. Exod. 24:7)</a:t>
                      </a:r>
                      <a:endParaRPr lang="en-US" dirty="0"/>
                    </a:p>
                  </a:txBody>
                  <a:tcPr/>
                </a:tc>
                <a:tc>
                  <a:txBody>
                    <a:bodyPr/>
                    <a:lstStyle/>
                    <a:p>
                      <a:r>
                        <a:rPr lang="en-US" dirty="0"/>
                        <a:t>4b. </a:t>
                      </a:r>
                      <a:r>
                        <a:rPr lang="en-US" i="1" dirty="0"/>
                        <a:t>Reading out.</a:t>
                      </a:r>
                      <a:r>
                        <a:rPr lang="en-US" i="0" dirty="0"/>
                        <a:t> 31:26—book; 31:19-22, song (in 32)</a:t>
                      </a:r>
                      <a:endParaRPr lang="en-US" dirty="0"/>
                    </a:p>
                  </a:txBody>
                  <a:tcPr/>
                </a:tc>
                <a:tc>
                  <a:txBody>
                    <a:bodyPr/>
                    <a:lstStyle/>
                    <a:p>
                      <a:r>
                        <a:rPr lang="en-US" dirty="0"/>
                        <a:t>4b. </a:t>
                      </a:r>
                      <a:r>
                        <a:rPr lang="en-US" i="1" dirty="0"/>
                        <a:t>Reading out—</a:t>
                      </a:r>
                      <a:endParaRPr lang="en-US" dirty="0"/>
                    </a:p>
                  </a:txBody>
                  <a:tcPr/>
                </a:tc>
                <a:extLst>
                  <a:ext uri="{0D108BD9-81ED-4DB2-BD59-A6C34878D82A}">
                    <a16:rowId xmlns:a16="http://schemas.microsoft.com/office/drawing/2014/main" val="4202913281"/>
                  </a:ext>
                </a:extLst>
              </a:tr>
              <a:tr h="1247462">
                <a:tc>
                  <a:txBody>
                    <a:bodyPr/>
                    <a:lstStyle/>
                    <a:p>
                      <a:r>
                        <a:rPr lang="en-US" dirty="0"/>
                        <a:t>5. </a:t>
                      </a:r>
                      <a:r>
                        <a:rPr lang="en-US" i="1" dirty="0"/>
                        <a:t>Witness.</a:t>
                      </a:r>
                      <a:r>
                        <a:rPr lang="en-US" dirty="0"/>
                        <a:t> 24:4 (12 stelae)</a:t>
                      </a:r>
                    </a:p>
                  </a:txBody>
                  <a:tcPr/>
                </a:tc>
                <a:tc>
                  <a:txBody>
                    <a:bodyPr/>
                    <a:lstStyle/>
                    <a:p>
                      <a:r>
                        <a:rPr lang="en-US" dirty="0"/>
                        <a:t>5. </a:t>
                      </a:r>
                      <a:r>
                        <a:rPr lang="en-US" i="1" dirty="0"/>
                        <a:t>Witness.</a:t>
                      </a:r>
                      <a:r>
                        <a:rPr lang="en-US" dirty="0"/>
                        <a:t> 31:26 — book; 31:19-22, song (in 32) </a:t>
                      </a:r>
                    </a:p>
                  </a:txBody>
                  <a:tcPr/>
                </a:tc>
                <a:tc>
                  <a:txBody>
                    <a:bodyPr/>
                    <a:lstStyle/>
                    <a:p>
                      <a:r>
                        <a:rPr lang="en-US" dirty="0"/>
                        <a:t>5. </a:t>
                      </a:r>
                      <a:r>
                        <a:rPr lang="en-US" i="1" dirty="0"/>
                        <a:t>Witness.</a:t>
                      </a:r>
                      <a:r>
                        <a:rPr lang="en-US" dirty="0"/>
                        <a:t> 24:22 (people) 27 (stela)</a:t>
                      </a:r>
                    </a:p>
                  </a:txBody>
                  <a:tcPr/>
                </a:tc>
                <a:extLst>
                  <a:ext uri="{0D108BD9-81ED-4DB2-BD59-A6C34878D82A}">
                    <a16:rowId xmlns:a16="http://schemas.microsoft.com/office/drawing/2014/main" val="2905440337"/>
                  </a:ext>
                </a:extLst>
              </a:tr>
              <a:tr h="1247462">
                <a:tc>
                  <a:txBody>
                    <a:bodyPr/>
                    <a:lstStyle/>
                    <a:p>
                      <a:r>
                        <a:rPr lang="en-US" dirty="0"/>
                        <a:t>(3. </a:t>
                      </a:r>
                      <a:r>
                        <a:rPr lang="en-US" i="1" dirty="0"/>
                        <a:t>Stipulations</a:t>
                      </a:r>
                      <a:r>
                        <a:rPr lang="en-US" dirty="0"/>
                        <a:t>, contd.) b2. Detail (contd.) Lev. 11–20; 27</a:t>
                      </a: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7789343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Moses exhorted Israel to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renew</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obedience to the Sinai Covenant so as to function as God</a:t>
            </a:r>
            <a:r>
              <a:rPr kumimoji="0" lang="uk-UA"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s kingdom representatives in Canaan for blessing to the whole world.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623383">
                <a:tc>
                  <a:txBody>
                    <a:bodyPr/>
                    <a:lstStyle/>
                    <a:p>
                      <a:r>
                        <a:rPr lang="en-US" dirty="0"/>
                        <a:t>6b. </a:t>
                      </a:r>
                      <a:r>
                        <a:rPr lang="en-US" i="1" dirty="0"/>
                        <a:t>Blessings.</a:t>
                      </a:r>
                      <a:r>
                        <a:rPr lang="en-US" dirty="0"/>
                        <a:t> — Obedience Lev. 26:3-13 (short) If you follow My word, I send… peace (etc.)</a:t>
                      </a:r>
                    </a:p>
                  </a:txBody>
                  <a:tcPr/>
                </a:tc>
                <a:tc>
                  <a:txBody>
                    <a:bodyPr/>
                    <a:lstStyle/>
                    <a:p>
                      <a:r>
                        <a:rPr lang="en-US" dirty="0"/>
                        <a:t>6b. </a:t>
                      </a:r>
                      <a:r>
                        <a:rPr lang="en-US" i="1" dirty="0"/>
                        <a:t>Blessings.</a:t>
                      </a:r>
                      <a:r>
                        <a:rPr lang="en-US" dirty="0"/>
                        <a:t> — Obedience 28:1-14 (short) If you obey, you will be blessed…</a:t>
                      </a:r>
                    </a:p>
                  </a:txBody>
                  <a:tcPr/>
                </a:tc>
                <a:tc>
                  <a:txBody>
                    <a:bodyPr/>
                    <a:lstStyle/>
                    <a:p>
                      <a:r>
                        <a:rPr lang="en-US" dirty="0"/>
                        <a:t>6b. </a:t>
                      </a:r>
                      <a:r>
                        <a:rPr lang="en-US" i="1" dirty="0"/>
                        <a:t>Blessings.</a:t>
                      </a:r>
                      <a:r>
                        <a:rPr lang="en-US" dirty="0"/>
                        <a:t> — Obedience (implied in 24:20c, “after He has done you good”)</a:t>
                      </a:r>
                    </a:p>
                  </a:txBody>
                  <a:tcPr/>
                </a:tc>
                <a:extLst>
                  <a:ext uri="{0D108BD9-81ED-4DB2-BD59-A6C34878D82A}">
                    <a16:rowId xmlns:a16="http://schemas.microsoft.com/office/drawing/2014/main" val="1458077151"/>
                  </a:ext>
                </a:extLst>
              </a:tr>
              <a:tr h="1153482">
                <a:tc>
                  <a:txBody>
                    <a:bodyPr/>
                    <a:lstStyle/>
                    <a:p>
                      <a:r>
                        <a:rPr lang="en-US" dirty="0"/>
                        <a:t>6c. </a:t>
                      </a:r>
                      <a:r>
                        <a:rPr lang="en-US" i="1" dirty="0"/>
                        <a:t>Curses.</a:t>
                      </a:r>
                      <a:r>
                        <a:rPr lang="en-US" dirty="0"/>
                        <a:t> — Disobedience Lev. 26:14-43 (27 verses)</a:t>
                      </a:r>
                    </a:p>
                  </a:txBody>
                  <a:tcPr/>
                </a:tc>
                <a:tc>
                  <a:txBody>
                    <a:bodyPr/>
                    <a:lstStyle/>
                    <a:p>
                      <a:r>
                        <a:rPr lang="en-US" dirty="0"/>
                        <a:t>6c. </a:t>
                      </a:r>
                      <a:r>
                        <a:rPr lang="en-US" i="1" dirty="0"/>
                        <a:t>Curses.</a:t>
                      </a:r>
                      <a:r>
                        <a:rPr lang="en-US" dirty="0"/>
                        <a:t> — Disobedience 28:15-68 (53 verses)</a:t>
                      </a:r>
                    </a:p>
                  </a:txBody>
                  <a:tcPr/>
                </a:tc>
                <a:tc>
                  <a:txBody>
                    <a:bodyPr/>
                    <a:lstStyle/>
                    <a:p>
                      <a:r>
                        <a:rPr lang="en-US" dirty="0"/>
                        <a:t>6c. </a:t>
                      </a:r>
                      <a:r>
                        <a:rPr lang="en-US" i="1" dirty="0"/>
                        <a:t>Curses.</a:t>
                      </a:r>
                      <a:r>
                        <a:rPr lang="en-US" dirty="0"/>
                        <a:t> — Disobedience 24:19-20</a:t>
                      </a:r>
                    </a:p>
                  </a:txBody>
                  <a:tcPr/>
                </a:tc>
                <a:extLst>
                  <a:ext uri="{0D108BD9-81ED-4DB2-BD59-A6C34878D82A}">
                    <a16:rowId xmlns:a16="http://schemas.microsoft.com/office/drawing/2014/main" val="4202913281"/>
                  </a:ext>
                </a:extLst>
              </a:tr>
              <a:tr h="1153482">
                <a:tc>
                  <a:txBody>
                    <a:bodyPr/>
                    <a:lstStyle/>
                    <a:p>
                      <a:endParaRPr lang="en-US" dirty="0"/>
                    </a:p>
                  </a:txBody>
                  <a:tcPr/>
                </a:tc>
                <a:tc>
                  <a:txBody>
                    <a:bodyPr/>
                    <a:lstStyle/>
                    <a:p>
                      <a:r>
                        <a:rPr lang="en-US" dirty="0"/>
                        <a:t>7. </a:t>
                      </a:r>
                      <a:r>
                        <a:rPr lang="en-US" i="1" dirty="0"/>
                        <a:t>Oaths</a:t>
                      </a:r>
                      <a:r>
                        <a:rPr lang="en-US" dirty="0"/>
                        <a:t> (cf. Deut. 29:12-15)</a:t>
                      </a:r>
                    </a:p>
                  </a:txBody>
                  <a:tcPr/>
                </a:tc>
                <a:tc>
                  <a:txBody>
                    <a:bodyPr/>
                    <a:lstStyle/>
                    <a:p>
                      <a:endParaRPr lang="en-US" dirty="0"/>
                    </a:p>
                  </a:txBody>
                  <a:tcPr/>
                </a:tc>
                <a:extLst>
                  <a:ext uri="{0D108BD9-81ED-4DB2-BD59-A6C34878D82A}">
                    <a16:rowId xmlns:a16="http://schemas.microsoft.com/office/drawing/2014/main" val="2905440337"/>
                  </a:ext>
                </a:extLst>
              </a:tr>
              <a:tr h="1153482">
                <a:tc>
                  <a:txBody>
                    <a:bodyPr/>
                    <a:lstStyle/>
                    <a:p>
                      <a:r>
                        <a:rPr lang="en-US" dirty="0"/>
                        <a:t>8. </a:t>
                      </a:r>
                      <a:r>
                        <a:rPr lang="en-US" i="1" dirty="0"/>
                        <a:t>Ceremonies</a:t>
                      </a:r>
                      <a:r>
                        <a:rPr lang="en-US" dirty="0"/>
                        <a:t> (Exod. 24:1-11, fulfilled in Josh. 8:30-35).</a:t>
                      </a:r>
                    </a:p>
                  </a:txBody>
                  <a:tcPr/>
                </a:tc>
                <a:tc>
                  <a:txBody>
                    <a:bodyPr/>
                    <a:lstStyle/>
                    <a:p>
                      <a:r>
                        <a:rPr lang="en-US" dirty="0"/>
                        <a:t>8. </a:t>
                      </a:r>
                      <a:r>
                        <a:rPr lang="en-US" i="1" dirty="0"/>
                        <a:t>Ceremonies</a:t>
                      </a:r>
                      <a:r>
                        <a:rPr lang="en-US" dirty="0"/>
                        <a:t> (Deut. 27, fulfilled in Josh. 8:30-35).</a:t>
                      </a:r>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1582631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24085"/>
            <a:ext cx="6696744" cy="1470025"/>
          </a:xfrm>
        </p:spPr>
        <p:txBody>
          <a:bodyPr/>
          <a:lstStyle/>
          <a:p>
            <a:pPr algn="l"/>
            <a:r>
              <a:rPr lang="en-US" dirty="0"/>
              <a:t>Where Does the Idea of Covenant Come From?</a:t>
            </a: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24" charset="-128"/>
              </a:rPr>
              <a:t>Genesis 1:1–2:3</a:t>
            </a: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24" charset="-128"/>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p:nvPr/>
        </p:nvSpPr>
        <p:spPr>
          <a:xfrm>
            <a:off x="0" y="6396335"/>
            <a:ext cx="9144000"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Jeffrey J. </a:t>
            </a:r>
            <a:r>
              <a:rPr kumimoji="0" lang="en-US" sz="1800" b="1" i="0" u="none" strike="noStrike" kern="1200" cap="none" spc="0" normalizeH="0" baseline="0" noProof="0" dirty="0" err="1">
                <a:ln>
                  <a:noFill/>
                </a:ln>
                <a:solidFill>
                  <a:srgbClr val="FFFFFF"/>
                </a:solidFill>
                <a:effectLst/>
                <a:uLnTx/>
                <a:uFillTx/>
                <a:latin typeface="Arial"/>
                <a:ea typeface="ＭＳ Ｐゴシック" charset="0"/>
                <a:cs typeface="Arial"/>
              </a:rPr>
              <a:t>Niehaus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"Covenant: An Idea in the Mind of God," </a:t>
            </a:r>
            <a:r>
              <a:rPr kumimoji="0" lang="en-US" sz="1800" b="1" i="1" u="none" strike="noStrike" kern="1200" cap="none" spc="0" normalizeH="0" baseline="0" noProof="0" dirty="0">
                <a:ln>
                  <a:noFill/>
                </a:ln>
                <a:solidFill>
                  <a:srgbClr val="FFFFFF"/>
                </a:solidFill>
                <a:effectLst/>
                <a:uLnTx/>
                <a:uFillTx/>
                <a:latin typeface="Arial"/>
                <a:ea typeface="ＭＳ Ｐゴシック" charset="0"/>
                <a:cs typeface="Arial"/>
              </a:rPr>
              <a:t>JETS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52 (2009): 61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en-US">
                <a:solidFill>
                  <a:srgbClr val="EAEAEA"/>
                </a:solidFill>
                <a:effectLst/>
                <a:latin typeface="Arial" charset="0"/>
                <a:ea typeface="ＭＳ Ｐゴシック" charset="0"/>
              </a:rPr>
              <a:t>Common Themes</a:t>
            </a:r>
          </a:p>
        </p:txBody>
      </p:sp>
      <p:graphicFrame>
        <p:nvGraphicFramePr>
          <p:cNvPr id="72825" name="Group 121"/>
          <p:cNvGraphicFramePr>
            <a:graphicFrameLocks noGrp="1"/>
          </p:cNvGraphicFramePr>
          <p:nvPr/>
        </p:nvGraphicFramePr>
        <p:xfrm>
          <a:off x="-36511" y="1196754"/>
          <a:ext cx="9180510" cy="4009607"/>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Theme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Deuteronomy</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Joshua</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Holy War</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How to do it (instructed)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a:ln>
                            <a:noFill/>
                          </a:ln>
                          <a:solidFill>
                            <a:schemeClr val="tx1"/>
                          </a:solidFill>
                          <a:effectLst/>
                          <a:latin typeface="Arial" charset="0"/>
                          <a:ea typeface="ＭＳ Ｐゴシック" charset="0"/>
                          <a:cs typeface="Arial" charset="0"/>
                        </a:rPr>
                        <a:t>How it was done (implemented)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Possessing Canaan</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Promised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Possessed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bg1"/>
                          </a:solidFill>
                          <a:effectLst/>
                          <a:latin typeface="Arial" charset="0"/>
                          <a:ea typeface="ＭＳ Ｐゴシック" charset="0"/>
                          <a:cs typeface="Arial" charset="0"/>
                        </a:rPr>
                        <a:t>Joshua's Role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Appointed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Operated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Law of Moses</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Stated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Restated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(Josh. 23–24)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4409" name="Text Box 123"/>
          <p:cNvSpPr txBox="1">
            <a:spLocks noChangeArrowheads="1"/>
          </p:cNvSpPr>
          <p:nvPr/>
        </p:nvSpPr>
        <p:spPr bwMode="auto">
          <a:xfrm>
            <a:off x="8458200" y="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164</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908238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3989D7-019D-1D41-B56E-CFB8ED506558}"/>
              </a:ext>
            </a:extLst>
          </p:cNvPr>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969455038"/>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spTree>
    <p:extLst>
      <p:ext uri="{BB962C8B-B14F-4D97-AF65-F5344CB8AC3E}">
        <p14:creationId xmlns:p14="http://schemas.microsoft.com/office/powerpoint/2010/main" val="125859068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76652295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74746314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77320727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587243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Moses preaches &amp; records sermons which expound the Law in order to encourage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new generation in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renewal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covenant at Sinai, resulting in blessing in Canaan for obedience, not cursing for disobedience.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147</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323528" y="1"/>
            <a:ext cx="4969197" cy="1196752"/>
          </a:xfrm>
        </p:spPr>
        <p:txBody>
          <a:bodyPr/>
          <a:lstStyle/>
          <a:p>
            <a:pPr algn="l" eaLnBrk="1" hangingPunct="1"/>
            <a:r>
              <a:rPr lang="en-US" sz="4000" b="1">
                <a:latin typeface="Arial" charset="0"/>
                <a:ea typeface="ＭＳ Ｐゴシック" charset="0"/>
              </a:rPr>
              <a:t>Wilderness Wanderings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25768845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effectLst>
                  <a:glow rad="127000">
                    <a:schemeClr val="tx1"/>
                  </a:glow>
                </a:effectLst>
                <a:latin typeface="Arial" charset="0"/>
                <a:ea typeface="ＭＳ Ｐゴシック" charset="0"/>
                <a:cs typeface="ＭＳ Ｐゴシック" charset="0"/>
              </a:rPr>
              <a:t>3</a:t>
            </a:r>
            <a:r>
              <a:rPr lang="en-US" sz="2800" b="1" dirty="0">
                <a:effectLst>
                  <a:glow rad="127000">
                    <a:schemeClr val="tx1"/>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had commanded him to say</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1:2-3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7009341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21425"/>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altLang="zh-CN" sz="4400" b="1">
                <a:solidFill>
                  <a:srgbClr val="FFFFFF"/>
                </a:solidFill>
                <a:effectLst>
                  <a:glow rad="228600">
                    <a:srgbClr val="000000">
                      <a:alpha val="75000"/>
                    </a:srgbClr>
                  </a:glow>
                </a:effectLst>
                <a:latin typeface="Arial"/>
                <a:ea typeface="SimSun" charset="0"/>
                <a:cs typeface="Arial"/>
              </a:rPr>
              <a:t> Renewal of the Mosaic Covenant</a:t>
            </a:r>
            <a:endParaRPr lang="en-US" sz="4400">
              <a:solidFill>
                <a:srgbClr val="FFFFFF"/>
              </a:solidFill>
              <a:effectLst>
                <a:glow rad="228600">
                  <a:srgbClr val="000000">
                    <a:alpha val="75000"/>
                  </a:srgbClr>
                </a:glow>
              </a:effectLst>
              <a:latin typeface="Arial"/>
              <a:ea typeface="SimSun" charset="0"/>
              <a:cs typeface="Arial"/>
            </a:endParaRPr>
          </a:p>
        </p:txBody>
      </p:sp>
    </p:spTree>
    <p:extLst>
      <p:ext uri="{BB962C8B-B14F-4D97-AF65-F5344CB8AC3E}">
        <p14:creationId xmlns:p14="http://schemas.microsoft.com/office/powerpoint/2010/main" val="2000354307"/>
      </p:ext>
    </p:extLst>
  </p:cSld>
  <p:clrMapOvr>
    <a:overrideClrMapping bg1="lt1" tx1="dk1" bg2="lt2" tx2="dk2" accent1="accent1" accent2="accent2" accent3="accent3" accent4="accent4" accent5="accent5" accent6="accent6" hlink="hlink" folHlink="folHlink"/>
  </p:clrMapOvr>
</p:sld>
</file>

<file path=ppt/slides/slide6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Renewal</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0791066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5596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05026539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12689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God (Suzerain) spoke via Moses (mediator) to renew Israel (vassal) to the Mosaic Covenant and predicted Israel’s exile, repentance, and return in the Land covenant (30:1-10).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a:t>
            </a:r>
          </a:p>
        </p:txBody>
      </p:sp>
    </p:spTree>
    <p:extLst>
      <p:ext uri="{BB962C8B-B14F-4D97-AF65-F5344CB8AC3E}">
        <p14:creationId xmlns:p14="http://schemas.microsoft.com/office/powerpoint/2010/main" val="67061080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0" y="0"/>
            <a:ext cx="5292725" cy="1628775"/>
          </a:xfrm>
        </p:spPr>
        <p:txBody>
          <a:bodyPr/>
          <a:lstStyle/>
          <a:p>
            <a:pPr algn="l" eaLnBrk="1" hangingPunct="1"/>
            <a:r>
              <a:rPr lang="en-US" sz="4000" b="1">
                <a:latin typeface="Arial" charset="0"/>
                <a:ea typeface="ＭＳ Ｐゴシック" charset="0"/>
              </a:rPr>
              <a:t>Geographical Start of Deuteronomy</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1345585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3116263"/>
            <a:chOff x="1536" y="1218"/>
            <a:chExt cx="2832" cy="1963"/>
          </a:xfrm>
        </p:grpSpPr>
        <p:sp>
          <p:nvSpPr>
            <p:cNvPr id="106514" name="Text Box 1042"/>
            <p:cNvSpPr txBox="1">
              <a:spLocks noChangeArrowheads="1"/>
            </p:cNvSpPr>
            <p:nvPr/>
          </p:nvSpPr>
          <p:spPr bwMode="auto">
            <a:xfrm rot="20104557">
              <a:off x="2208" y="258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en-US" sz="2800" b="1">
                  <a:solidFill>
                    <a:srgbClr val="3333CC"/>
                  </a:solidFill>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Kohathites</a:t>
              </a: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16165D"/>
                  </a:solidFill>
                  <a:latin typeface="Arial"/>
                  <a:ea typeface="Times New Roman" pitchFamily="-111" charset="0"/>
                  <a:cs typeface="Arial"/>
                </a:rPr>
                <a:t>E</a:t>
              </a: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S</a:t>
              </a: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N</a:t>
              </a: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b="1" dirty="0">
                  <a:solidFill>
                    <a:srgbClr val="16165D"/>
                  </a:solidFill>
                  <a:latin typeface="Arial"/>
                  <a:ea typeface="Times New Roman" pitchFamily="-111" charset="0"/>
                  <a:cs typeface="Arial"/>
                </a:rPr>
                <a:t>W</a:t>
              </a: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Ephraim</a:t>
            </a: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Manasseh</a:t>
            </a: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Benjamin</a:t>
            </a: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Judah</a:t>
            </a: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Issachar</a:t>
            </a: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2800" b="1">
                <a:solidFill>
                  <a:srgbClr val="000000"/>
                </a:solidFill>
                <a:latin typeface="Arial" charset="0"/>
                <a:cs typeface="Arial" charset="0"/>
              </a:rPr>
              <a:t>Zebulun</a:t>
            </a: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Gad</a:t>
            </a: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Simeon</a:t>
            </a: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Reuben</a:t>
            </a: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Dan</a:t>
            </a: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Asher</a:t>
            </a: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Naphtali</a:t>
            </a: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Numbers 2</a:t>
            </a:r>
          </a:p>
        </p:txBody>
      </p:sp>
      <p:sp>
        <p:nvSpPr>
          <p:cNvPr id="286738"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en-US" sz="3600">
                <a:latin typeface="Arial" charset="0"/>
                <a:ea typeface="ＭＳ Ｐゴシック" charset="0"/>
                <a:cs typeface="ＭＳ Ｐゴシック" charset="0"/>
              </a:rPr>
              <a:t>Locations of Tribes &amp; Levites</a:t>
            </a: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 xmlns:a14="http://schemas.microsoft.com/office/drawing/2010/main"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1994773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1:1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7822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Normally it takes only eleven days to travel from Mount Sinai to Kadesh-barnea, going by way of Mount Seir.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had commanded him to say</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1:2-3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105249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9229536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245120805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Israel’s foundation of love for and obedience to God (6:4-5) to experience deliverance in the land parallels the Christian’s need to love God as the basic motivation for redemption from sin and successful living today (Luke 10:27).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22957044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2628281660"/>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774750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a:t>
            </a:r>
          </a:p>
        </p:txBody>
      </p:sp>
    </p:spTree>
    <p:extLst>
      <p:ext uri="{BB962C8B-B14F-4D97-AF65-F5344CB8AC3E}">
        <p14:creationId xmlns:p14="http://schemas.microsoft.com/office/powerpoint/2010/main" val="351444167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East of the Jordan in the territory of Moab, Moses tells the story…</a:t>
            </a:r>
          </a:p>
        </p:txBody>
      </p:sp>
      <p:sp>
        <p:nvSpPr>
          <p:cNvPr id="20484" name="Text Box 4"/>
          <p:cNvSpPr txBox="1">
            <a:spLocks noChangeArrowheads="1"/>
          </p:cNvSpPr>
          <p:nvPr/>
        </p:nvSpPr>
        <p:spPr bwMode="auto">
          <a:xfrm>
            <a:off x="381000" y="2438400"/>
            <a:ext cx="8534400" cy="338554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Desert Years</a:t>
            </a:r>
          </a:p>
          <a:p>
            <a:pPr eaLnBrk="1" hangingPunct="1">
              <a:spcBef>
                <a:spcPct val="50000"/>
              </a:spcBef>
              <a:defRPr/>
            </a:pP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blessed you in all the work of your hands. He has watched over your journey through this vast desert. These forty years 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been with you, and you have not lacked anything</a:t>
            </a: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(Deut. 2:7).</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Care</a:t>
            </a: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Wandering Map</a:t>
            </a:r>
          </a:p>
        </p:txBody>
      </p:sp>
    </p:spTree>
    <p:extLst>
      <p:ext uri="{BB962C8B-B14F-4D97-AF65-F5344CB8AC3E}">
        <p14:creationId xmlns:p14="http://schemas.microsoft.com/office/powerpoint/2010/main" val="32279689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promise of prophets like Moses (18:14-22) who instructed Israel in God’s laws was fulfilled in many OT prophets, yet ultimately in Jesus (John 6:14; Acts 3:22-23; 7:37).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Transjordan Settled (31-32)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Midianites (31)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Inheritances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Wandering Summary (33:1-49)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Canaan Defined (33:50–36:13)</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 (33:50–34:29)</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Levitical Cities (35)</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3038122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dissolve">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dissolve">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dissolve">
                                      <p:cBhvr>
                                        <p:cTn id="45" dur="500"/>
                                        <p:tgtEl>
                                          <p:spTgt spid="3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dissolve">
                                      <p:cBhvr>
                                        <p:cTn id="50" dur="500"/>
                                        <p:tgtEl>
                                          <p:spTgt spid="3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dissolve">
                                      <p:cBhvr>
                                        <p:cTn id="55" dur="500"/>
                                        <p:tgtEl>
                                          <p:spTgt spid="33"/>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dissolv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dissolve">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P spid="344070"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a:t>
            </a:r>
          </a:p>
        </p:txBody>
      </p:sp>
    </p:spTree>
    <p:extLst>
      <p:ext uri="{BB962C8B-B14F-4D97-AF65-F5344CB8AC3E}">
        <p14:creationId xmlns:p14="http://schemas.microsoft.com/office/powerpoint/2010/main" val="135969374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731000" y="3390900"/>
            <a:ext cx="2413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8" name="Text Box 4"/>
          <p:cNvSpPr txBox="1">
            <a:spLocks noChangeArrowheads="1"/>
          </p:cNvSpPr>
          <p:nvPr/>
        </p:nvSpPr>
        <p:spPr bwMode="auto">
          <a:xfrm>
            <a:off x="107950" y="1484313"/>
            <a:ext cx="7621588"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Historical Introduction </a:t>
            </a:r>
            <a:r>
              <a:rPr lang="en-US" sz="2000" b="1" dirty="0">
                <a:solidFill>
                  <a:srgbClr val="EBF010"/>
                </a:solidFill>
                <a:effectLst>
                  <a:outerShdw blurRad="38100" dist="38100" dir="2700000" algn="tl">
                    <a:srgbClr val="000000"/>
                  </a:outerShdw>
                </a:effectLst>
                <a:latin typeface="Arial"/>
                <a:cs typeface="Arial"/>
              </a:rPr>
              <a:t>(1:1-5)</a:t>
            </a:r>
          </a:p>
        </p:txBody>
      </p:sp>
      <p:sp>
        <p:nvSpPr>
          <p:cNvPr id="21509" name="Text Box 5"/>
          <p:cNvSpPr txBox="1">
            <a:spLocks noChangeArrowheads="1"/>
          </p:cNvSpPr>
          <p:nvPr/>
        </p:nvSpPr>
        <p:spPr bwMode="auto">
          <a:xfrm>
            <a:off x="107950" y="2273300"/>
            <a:ext cx="90360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cs typeface="Arial"/>
              </a:rPr>
              <a:t>40-years of Desert Wandering  </a:t>
            </a:r>
            <a:r>
              <a:rPr lang="en-US" sz="2000" b="1" dirty="0">
                <a:solidFill>
                  <a:srgbClr val="EBF010"/>
                </a:solidFill>
                <a:effectLst>
                  <a:outerShdw blurRad="38100" dist="38100" dir="2700000" algn="tl">
                    <a:srgbClr val="000000"/>
                  </a:outerShdw>
                </a:effectLst>
                <a:latin typeface="Arial"/>
                <a:cs typeface="Arial"/>
              </a:rPr>
              <a:t>(1:6-46)</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107950" y="3063875"/>
            <a:ext cx="903605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The Conquest of </a:t>
            </a:r>
            <a:r>
              <a:rPr lang="en-US" sz="3600" b="1" dirty="0" err="1">
                <a:solidFill>
                  <a:srgbClr val="FFFFFF"/>
                </a:solidFill>
                <a:effectLst>
                  <a:outerShdw blurRad="38100" dist="38100" dir="2700000" algn="tl">
                    <a:srgbClr val="000000"/>
                  </a:outerShdw>
                </a:effectLst>
                <a:latin typeface="Arial"/>
                <a:cs typeface="Arial"/>
              </a:rPr>
              <a:t>Sihon</a:t>
            </a:r>
            <a:r>
              <a:rPr lang="en-US" sz="3600" b="1" dirty="0">
                <a:solidFill>
                  <a:srgbClr val="FFFFFF"/>
                </a:solidFill>
                <a:effectLst>
                  <a:outerShdw blurRad="38100" dist="38100" dir="2700000" algn="tl">
                    <a:srgbClr val="000000"/>
                  </a:outerShdw>
                </a:effectLst>
                <a:latin typeface="Arial"/>
                <a:cs typeface="Arial"/>
              </a:rPr>
              <a:t> &amp; </a:t>
            </a:r>
            <a:r>
              <a:rPr lang="en-US" sz="3600" b="1" dirty="0" err="1">
                <a:solidFill>
                  <a:srgbClr val="FFFFFF"/>
                </a:solidFill>
                <a:effectLst>
                  <a:outerShdw blurRad="38100" dist="38100" dir="2700000" algn="tl">
                    <a:srgbClr val="000000"/>
                  </a:outerShdw>
                </a:effectLst>
                <a:latin typeface="Arial"/>
                <a:cs typeface="Arial"/>
              </a:rPr>
              <a:t>Og</a:t>
            </a:r>
            <a:r>
              <a:rPr lang="en-US" sz="3600" b="1" dirty="0">
                <a:solidFill>
                  <a:srgbClr val="FFFFFF"/>
                </a:solidFill>
                <a:effectLst>
                  <a:outerShdw blurRad="38100" dist="38100" dir="2700000" algn="tl">
                    <a:srgbClr val="000000"/>
                  </a:outerShdw>
                </a:effectLst>
                <a:latin typeface="Arial"/>
                <a:cs typeface="Arial"/>
              </a:rPr>
              <a:t> </a:t>
            </a:r>
            <a:r>
              <a:rPr lang="en-US" sz="2000" b="1" dirty="0">
                <a:solidFill>
                  <a:srgbClr val="EBF010"/>
                </a:solidFill>
                <a:effectLst>
                  <a:outerShdw blurRad="38100" dist="38100" dir="2700000" algn="tl">
                    <a:srgbClr val="000000"/>
                  </a:outerShdw>
                </a:effectLst>
                <a:latin typeface="Arial"/>
                <a:cs typeface="Arial"/>
              </a:rPr>
              <a:t>(2:1–3:11)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107950" y="3852863"/>
            <a:ext cx="8077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a:solidFill>
                  <a:srgbClr val="FFFFFF"/>
                </a:solidFill>
                <a:effectLst>
                  <a:outerShdw blurRad="38100" dist="38100" dir="2700000" algn="tl">
                    <a:srgbClr val="000000"/>
                  </a:outerShdw>
                </a:effectLst>
                <a:latin typeface="Arial"/>
                <a:cs typeface="Arial"/>
              </a:rPr>
              <a:t> Tribes of Reuben &amp; Gad</a:t>
            </a:r>
            <a:r>
              <a:rPr lang="en-US" sz="3200" b="1">
                <a:solidFill>
                  <a:srgbClr val="FFFFFF"/>
                </a:solidFill>
                <a:effectLst>
                  <a:outerShdw blurRad="38100" dist="38100" dir="2700000" algn="tl">
                    <a:srgbClr val="000000"/>
                  </a:outerShdw>
                </a:effectLst>
                <a:latin typeface="Arial"/>
                <a:cs typeface="Arial"/>
              </a:rPr>
              <a:t> </a:t>
            </a:r>
            <a:r>
              <a:rPr lang="en-US" sz="2000" b="1">
                <a:solidFill>
                  <a:srgbClr val="EBF010"/>
                </a:solidFill>
                <a:effectLst>
                  <a:outerShdw blurRad="38100" dist="38100" dir="2700000" algn="tl">
                    <a:srgbClr val="000000"/>
                  </a:outerShdw>
                </a:effectLst>
                <a:latin typeface="Arial"/>
                <a:cs typeface="Arial"/>
              </a:rPr>
              <a:t>(3:12-20)</a:t>
            </a:r>
            <a:endParaRPr lang="en-US" sz="3200" b="1">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107950" y="4641850"/>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Review of God</a:t>
            </a:r>
            <a:r>
              <a:rPr lang="fr-FR" altLang="ja-JP" sz="3600" b="1" dirty="0">
                <a:solidFill>
                  <a:srgbClr val="FFFFFF"/>
                </a:solidFill>
                <a:effectLst>
                  <a:outerShdw blurRad="38100" dist="38100" dir="2700000" algn="tl">
                    <a:srgbClr val="000000"/>
                  </a:outerShdw>
                </a:effectLst>
                <a:latin typeface="Arial"/>
                <a:cs typeface="Arial"/>
              </a:rPr>
              <a:t>'</a:t>
            </a:r>
            <a:r>
              <a:rPr lang="en-US" sz="3600" b="1" dirty="0">
                <a:solidFill>
                  <a:srgbClr val="FFFFFF"/>
                </a:solidFill>
                <a:effectLst>
                  <a:outerShdw blurRad="38100" dist="38100" dir="2700000" algn="tl">
                    <a:srgbClr val="000000"/>
                  </a:outerShdw>
                </a:effectLst>
                <a:latin typeface="Arial"/>
                <a:cs typeface="Arial"/>
              </a:rPr>
              <a:t>s Acts </a:t>
            </a:r>
            <a:r>
              <a:rPr lang="en-US" sz="2000" b="1" dirty="0">
                <a:solidFill>
                  <a:srgbClr val="EBF010"/>
                </a:solidFill>
                <a:effectLst>
                  <a:outerShdw blurRad="38100" dist="38100" dir="2700000" algn="tl">
                    <a:srgbClr val="000000"/>
                  </a:outerShdw>
                </a:effectLst>
                <a:latin typeface="Arial"/>
                <a:cs typeface="Arial"/>
              </a:rPr>
              <a:t>(3:21-29)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107950" y="5430838"/>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Moses Exhortation </a:t>
            </a:r>
            <a:r>
              <a:rPr lang="en-US" sz="2000" b="1" dirty="0">
                <a:solidFill>
                  <a:srgbClr val="EBF010"/>
                </a:solidFill>
                <a:effectLst>
                  <a:outerShdw blurRad="38100" dist="38100" dir="2700000" algn="tl">
                    <a:srgbClr val="000000"/>
                  </a:outerShdw>
                </a:effectLst>
                <a:latin typeface="Arial"/>
                <a:cs typeface="Arial"/>
              </a:rPr>
              <a:t>(4:1-43)</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en-US" sz="3600" b="1" dirty="0">
                <a:solidFill>
                  <a:srgbClr val="FFFFFF"/>
                </a:solidFill>
                <a:effectLst/>
                <a:latin typeface="Arial"/>
                <a:cs typeface="Arial"/>
              </a:rPr>
              <a:t>Sermon #1: Historical Review </a:t>
            </a:r>
            <a:br>
              <a:rPr lang="en-US" sz="3600" b="1" dirty="0">
                <a:solidFill>
                  <a:srgbClr val="FFFFFF"/>
                </a:solidFill>
                <a:effectLst/>
                <a:latin typeface="Arial"/>
                <a:cs typeface="Arial"/>
              </a:rPr>
            </a:br>
            <a:r>
              <a:rPr lang="en-US" sz="3600" b="1" dirty="0">
                <a:solidFill>
                  <a:srgbClr val="FFFFFF"/>
                </a:solidFill>
                <a:effectLst/>
                <a:latin typeface="Arial"/>
                <a:cs typeface="Arial"/>
              </a:rPr>
              <a:t>(1:5–4:43)</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6150486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eaLnBrk="1" hangingPunct="1">
              <a:defRPr/>
            </a:pPr>
            <a:r>
              <a:rPr lang="en-US" b="1" dirty="0">
                <a:solidFill>
                  <a:srgbClr val="FBE50F"/>
                </a:solidFill>
                <a:effectLst>
                  <a:outerShdw blurRad="50800" dist="76200" dir="2700000" algn="tl" rotWithShape="0">
                    <a:srgbClr val="000000"/>
                  </a:outerShdw>
                </a:effectLst>
                <a:latin typeface="Arial Black" charset="0"/>
                <a:ea typeface="ＭＳ Ｐゴシック" charset="0"/>
                <a:cs typeface="ＭＳ Ｐゴシック" charset="0"/>
              </a:rPr>
              <a:t>At the plains of Moab…</a:t>
            </a: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57003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200" b="1" dirty="0">
                <a:solidFill>
                  <a:srgbClr val="EBF010"/>
                </a:solidFill>
                <a:effectLst>
                  <a:outerShdw blurRad="50800" dist="76200" dir="2700000" algn="tl" rotWithShape="0">
                    <a:srgbClr val="000000"/>
                  </a:outerShdw>
                </a:effectLst>
                <a:latin typeface="Comic Sans MS" charset="0"/>
                <a:cs typeface="Arial" charset="0"/>
              </a:rPr>
              <a:t>The book of Deuteronomy was added to the canon by the time Moses died</a:t>
            </a: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1165838236"/>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1:1–</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127000">
                    <a:schemeClr val="tx1"/>
                  </a:glow>
                </a:effectLst>
                <a:latin typeface="Arial" charset="0"/>
                <a:ea typeface="ＭＳ Ｐゴシック" charset="0"/>
                <a:cs typeface="ＭＳ Ｐゴシック" charset="0"/>
              </a:rPr>
              <a:t>1:1–</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4:44–</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image" Target="../media/image27.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9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0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4.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8.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17450</TotalTime>
  <Words>30006</Words>
  <Application>Microsoft Macintosh PowerPoint</Application>
  <PresentationFormat>On-screen Show (4:3)</PresentationFormat>
  <Paragraphs>3814</Paragraphs>
  <Slides>355</Slides>
  <Notes>211</Notes>
  <HiddenSlides>0</HiddenSlides>
  <MMClips>0</MMClips>
  <ScaleCrop>false</ScaleCrop>
  <HeadingPairs>
    <vt:vector size="8" baseType="variant">
      <vt:variant>
        <vt:lpstr>Fonts Used</vt:lpstr>
      </vt:variant>
      <vt:variant>
        <vt:i4>44</vt:i4>
      </vt:variant>
      <vt:variant>
        <vt:lpstr>Theme</vt:lpstr>
      </vt:variant>
      <vt:variant>
        <vt:i4>99</vt:i4>
      </vt:variant>
      <vt:variant>
        <vt:lpstr>Embedded OLE Servers</vt:lpstr>
      </vt:variant>
      <vt:variant>
        <vt:i4>1</vt:i4>
      </vt:variant>
      <vt:variant>
        <vt:lpstr>Slide Titles</vt:lpstr>
      </vt:variant>
      <vt:variant>
        <vt:i4>355</vt:i4>
      </vt:variant>
    </vt:vector>
  </HeadingPairs>
  <TitlesOfParts>
    <vt:vector size="499" baseType="lpstr">
      <vt:lpstr>26</vt:lpstr>
      <vt:lpstr>Ashley Script MT</vt:lpstr>
      <vt:lpstr>B VAG Rounded Bold</vt:lpstr>
      <vt:lpstr>Black Chancery</vt:lpstr>
      <vt:lpstr>BONES</vt:lpstr>
      <vt:lpstr>Chicago</vt:lpstr>
      <vt:lpstr>Kosher-Normal</vt:lpstr>
      <vt:lpstr>MS PGothic</vt:lpstr>
      <vt:lpstr>MS PGothic</vt:lpstr>
      <vt:lpstr>Nadianne</vt:lpstr>
      <vt:lpstr>NAILED</vt:lpstr>
      <vt:lpstr>Osaka</vt:lpstr>
      <vt:lpstr>SimSun</vt:lpstr>
      <vt:lpstr>SimSun</vt:lpstr>
      <vt:lpstr>Sweet Hearts BV</vt:lpstr>
      <vt:lpstr>Times</vt:lpstr>
      <vt:lpstr>Westminster</vt:lpstr>
      <vt:lpstr>ヒラギノ角ゴ Pro W3</vt:lpstr>
      <vt:lpstr>Abadi MT Condensed Light</vt:lpstr>
      <vt:lpstr>Arial</vt:lpstr>
      <vt:lpstr>Arial Black</vt:lpstr>
      <vt:lpstr>Arial Narrow</vt:lpstr>
      <vt:lpstr>Book Antiqua</vt:lpstr>
      <vt:lpstr>Braggadocio</vt:lpstr>
      <vt:lpstr>Bwgrkl</vt:lpstr>
      <vt:lpstr>Bwhebb</vt:lpstr>
      <vt:lpstr>Calibri</vt:lpstr>
      <vt:lpstr>Calisto MT</vt:lpstr>
      <vt:lpstr>Comic Sans MS</vt:lpstr>
      <vt:lpstr>Copperplate Gothic Bold</vt:lpstr>
      <vt:lpstr>Garamond</vt:lpstr>
      <vt:lpstr>Geneva</vt:lpstr>
      <vt:lpstr>Helvetica</vt:lpstr>
      <vt:lpstr>Helvetica Neue</vt:lpstr>
      <vt:lpstr>Impact</vt:lpstr>
      <vt:lpstr>Lucida Grande</vt:lpstr>
      <vt:lpstr>Monotype Sorts</vt:lpstr>
      <vt:lpstr>Tahoma</vt:lpstr>
      <vt:lpstr>Times New Roman</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9_Default Design</vt:lpstr>
      <vt:lpstr>3_untitled 3</vt:lpstr>
      <vt:lpstr>1_Supernova</vt:lpstr>
      <vt:lpstr>2_Balance</vt:lpstr>
      <vt:lpstr>3_Balance</vt:lpstr>
      <vt:lpstr>1_untitled 3</vt:lpstr>
      <vt:lpstr>4_untitled 3</vt:lpstr>
      <vt:lpstr>5_Default Design</vt:lpstr>
      <vt:lpstr>untitled 3</vt:lpstr>
      <vt:lpstr>ZESTY</vt:lpstr>
      <vt:lpstr>Fireworks</vt:lpstr>
      <vt:lpstr>1_Mountain Top</vt:lpstr>
      <vt:lpstr>Ocean</vt:lpstr>
      <vt:lpstr>Slit</vt:lpstr>
      <vt:lpstr>Rose</vt:lpstr>
      <vt:lpstr>7_Default Design</vt:lpstr>
      <vt:lpstr>2_Stream</vt:lpstr>
      <vt:lpstr>10_Default Design</vt:lpstr>
      <vt:lpstr>11_Default Design</vt:lpstr>
      <vt:lpstr>12_Default Design</vt:lpstr>
      <vt:lpstr>Gesture</vt:lpstr>
      <vt:lpstr>Cliff</vt:lpstr>
      <vt:lpstr>1_Bold Stripes</vt:lpstr>
      <vt:lpstr>1_Teamwork</vt:lpstr>
      <vt:lpstr>5_untitled 3</vt:lpstr>
      <vt:lpstr>6_untitled 3</vt:lpstr>
      <vt:lpstr>Competition</vt:lpstr>
      <vt:lpstr>Shimmer</vt:lpstr>
      <vt:lpstr>1_ZESTY</vt:lpstr>
      <vt:lpstr>Bold Stripes</vt:lpstr>
      <vt:lpstr>13_Default Design</vt:lpstr>
      <vt:lpstr>Orbit</vt:lpstr>
      <vt:lpstr>1_Profile</vt:lpstr>
      <vt:lpstr>14_Default Design</vt:lpstr>
      <vt:lpstr>3_Office Theme</vt:lpstr>
      <vt:lpstr>1_Cascade</vt:lpstr>
      <vt:lpstr>26_MEADOW</vt:lpstr>
      <vt:lpstr>1_Topo</vt:lpstr>
      <vt:lpstr>7_untitled 3</vt:lpstr>
      <vt:lpstr>8_untitled 3</vt:lpstr>
      <vt:lpstr>27_MEADOW</vt:lpstr>
      <vt:lpstr>2_untitled 1</vt:lpstr>
      <vt:lpstr>5_Balance</vt:lpstr>
      <vt:lpstr>15_Default Design</vt:lpstr>
      <vt:lpstr>16_Default Design</vt:lpstr>
      <vt:lpstr>6_Balance</vt:lpstr>
      <vt:lpstr>10_Contemporary</vt:lpstr>
      <vt:lpstr>50_Blank Presentation</vt:lpstr>
      <vt:lpstr>17_Default Design</vt:lpstr>
      <vt:lpstr>18_Default Design</vt:lpstr>
      <vt:lpstr>1_Bar Code</vt:lpstr>
      <vt:lpstr>19_Default Design</vt:lpstr>
      <vt:lpstr>52_Blank Presentation</vt:lpstr>
      <vt:lpstr>untitled 1</vt:lpstr>
      <vt:lpstr>20_Default Design</vt:lpstr>
      <vt:lpstr>3_Stream</vt:lpstr>
      <vt:lpstr>4_Stream</vt:lpstr>
      <vt:lpstr>2_blstripc.ppt - Blue Stripes</vt:lpstr>
      <vt:lpstr>Leaf Veins</vt:lpstr>
      <vt:lpstr>21_Default Design</vt:lpstr>
      <vt:lpstr>2_SERENE</vt:lpstr>
      <vt:lpstr>3_Story</vt:lpstr>
      <vt:lpstr>1_Blank Presentation</vt:lpstr>
      <vt:lpstr>9_untitled 3</vt:lpstr>
      <vt:lpstr>10_untitled 3</vt:lpstr>
      <vt:lpstr>Curtain Call</vt:lpstr>
      <vt:lpstr>Kimono</vt:lpstr>
      <vt:lpstr>1_blstripc.ppt - Blue Stripes</vt:lpstr>
      <vt:lpstr>5_Stream</vt:lpstr>
      <vt:lpstr>6_Default Design</vt:lpstr>
      <vt:lpstr>1_Office Theme</vt:lpstr>
      <vt:lpstr>1_untitled 1</vt:lpstr>
      <vt:lpstr>Median</vt:lpstr>
      <vt:lpstr>2_ZESTY</vt:lpstr>
      <vt:lpstr>22_Default Design</vt:lpstr>
      <vt:lpstr>Default Design</vt:lpstr>
      <vt:lpstr>Notebook</vt:lpstr>
      <vt:lpstr>3_Blank Presentation</vt:lpstr>
      <vt:lpstr>53_Blank Presentation</vt:lpstr>
      <vt:lpstr>2_Cascade</vt:lpstr>
      <vt:lpstr>4_Topo</vt:lpstr>
      <vt:lpstr>25_Default Design</vt:lpstr>
      <vt:lpstr>25_MEADOW</vt:lpstr>
      <vt:lpstr>3_untitled 1</vt:lpstr>
      <vt:lpstr>2_Blank Presentation</vt:lpstr>
      <vt:lpstr>Gleam</vt:lpstr>
      <vt:lpstr>23_Default Design</vt:lpstr>
      <vt:lpstr>54_Blank Presentation</vt:lpstr>
      <vt:lpstr>11_Contemporary</vt:lpstr>
      <vt:lpstr>Microsoft ClipArt Gallery</vt:lpstr>
      <vt:lpstr>Deuteronomy</vt:lpstr>
      <vt:lpstr>Key Word</vt:lpstr>
      <vt:lpstr>Theme</vt:lpstr>
      <vt:lpstr>Key Verse</vt:lpstr>
      <vt:lpstr>Kingdom Statement</vt:lpstr>
      <vt:lpstr>Summary Statement</vt:lpstr>
      <vt:lpstr>Covenant</vt:lpstr>
      <vt:lpstr>Redemption</vt:lpstr>
      <vt:lpstr>Messiah</vt:lpstr>
      <vt:lpstr>Deuteronomy</vt:lpstr>
      <vt:lpstr>Barry Huddleston, The Acrostic Summarized Bible (Grand Rapids: Baker, 1992)</vt:lpstr>
      <vt:lpstr>Be Renewed</vt:lpstr>
      <vt:lpstr>The Second Law of Thermodynamics</vt:lpstr>
      <vt:lpstr>How can you be spiritually renewed?</vt:lpstr>
      <vt:lpstr>I. Thank God for his faithfulness in your past.</vt:lpstr>
      <vt:lpstr>II. Love God now in your present.</vt:lpstr>
      <vt:lpstr>III. Serve God with hope in your future.</vt:lpstr>
      <vt:lpstr>Main Idea</vt:lpstr>
      <vt:lpstr>Application</vt:lpstr>
      <vt:lpstr>Black</vt:lpstr>
      <vt:lpstr>REVIEW QUIZ ON NUMBERS </vt:lpstr>
      <vt:lpstr>"Duet-Run-On-Me"</vt:lpstr>
      <vt:lpstr>Deuteronomy Basic Outline </vt:lpstr>
      <vt:lpstr>Timeline</vt:lpstr>
      <vt:lpstr>Wilderness Wandering Chronology</vt:lpstr>
      <vt:lpstr>One Uniqueness of Deuteronomy</vt:lpstr>
      <vt:lpstr>Episode 1</vt:lpstr>
      <vt:lpstr>Who Wants to Be a…</vt:lpstr>
      <vt:lpstr>Book Title</vt:lpstr>
      <vt:lpstr>Promise Commandment</vt:lpstr>
      <vt:lpstr>Monotheism</vt:lpstr>
      <vt:lpstr>Secret Things</vt:lpstr>
      <vt:lpstr>Successor to Moses</vt:lpstr>
      <vt:lpstr>Where Moses Died</vt:lpstr>
      <vt:lpstr>Who buried Moses?</vt:lpstr>
      <vt:lpstr>Episode 2</vt:lpstr>
      <vt:lpstr>Meaning of the Title</vt:lpstr>
      <vt:lpstr>The "Book of the Law" motivated Josiah</vt:lpstr>
      <vt:lpstr>The Pentateuch</vt:lpstr>
      <vt:lpstr>The Basics</vt:lpstr>
      <vt:lpstr>Keys to the Book</vt:lpstr>
      <vt:lpstr>Summary Statement</vt:lpstr>
      <vt:lpstr>Characteristics</vt:lpstr>
      <vt:lpstr>Characteristics</vt:lpstr>
      <vt:lpstr>Book Chart</vt:lpstr>
      <vt:lpstr>Suzerain-Vassal Format</vt:lpstr>
      <vt:lpstr>Suzerain-Vassal Format</vt:lpstr>
      <vt:lpstr>The Sinai Covenant and Its Renewals</vt:lpstr>
      <vt:lpstr>The Sinai Covenant and Its Renewals</vt:lpstr>
      <vt:lpstr>The Sinai Covenant and Its Renewals</vt:lpstr>
      <vt:lpstr>Where Does the Idea of Covenant Come From?</vt:lpstr>
      <vt:lpstr>Common Themes</vt:lpstr>
      <vt:lpstr>Be Renewed</vt:lpstr>
      <vt:lpstr>The Second Law of Thermodynamics</vt:lpstr>
      <vt:lpstr>The Second Law of Thermodynamics</vt:lpstr>
      <vt:lpstr>How are you doing spiritually right now? </vt:lpstr>
      <vt:lpstr>Sinking</vt:lpstr>
      <vt:lpstr>What are the keys to spiritual renewal?</vt:lpstr>
      <vt:lpstr>How can you be spiritually renewed?</vt:lpstr>
      <vt:lpstr>Wilderness Wanderings</vt:lpstr>
      <vt:lpstr>Moses at Moab</vt:lpstr>
      <vt:lpstr>The Normal Trip</vt:lpstr>
      <vt:lpstr>Transjordan Events</vt:lpstr>
      <vt:lpstr>Crossing to Jericho</vt:lpstr>
      <vt:lpstr>Deuteronomy</vt:lpstr>
      <vt:lpstr>Key Word</vt:lpstr>
      <vt:lpstr>Deuteronomy</vt:lpstr>
      <vt:lpstr>I. Thank God for his faithfulness in your past.</vt:lpstr>
      <vt:lpstr>Deuteronomy</vt:lpstr>
      <vt:lpstr>Slides on  Deuteronomy 1</vt:lpstr>
      <vt:lpstr>Geographical Start of Deuteronomy</vt:lpstr>
      <vt:lpstr>Locations of Tribes &amp; Levites</vt:lpstr>
      <vt:lpstr>Wilderness Wanderings</vt:lpstr>
      <vt:lpstr>Crossing to Jericho</vt:lpstr>
      <vt:lpstr>Moses at Moab</vt:lpstr>
      <vt:lpstr>The Normal Trip</vt:lpstr>
      <vt:lpstr>Kadesh Barnea (Num 13:26; Deut 1:19-21)</vt:lpstr>
      <vt:lpstr>Journey of the Spies   Numbers 13:21-24 Deuteronomy 1:22-25</vt:lpstr>
      <vt:lpstr>The Spies Return</vt:lpstr>
      <vt:lpstr>The Majority Report</vt:lpstr>
      <vt:lpstr>The Minority Report</vt:lpstr>
      <vt:lpstr>God's Report</vt:lpstr>
      <vt:lpstr>Wilderness of Zin</vt:lpstr>
      <vt:lpstr>Divine Discipline</vt:lpstr>
      <vt:lpstr>Transjordan Events</vt:lpstr>
      <vt:lpstr>Slides on  Deuteronomy 2</vt:lpstr>
      <vt:lpstr>God’s Care</vt:lpstr>
      <vt:lpstr>Wandering Map</vt:lpstr>
      <vt:lpstr>Transjordan Rivers</vt:lpstr>
      <vt:lpstr>Nahal Arnon (Arnon River)</vt:lpstr>
      <vt:lpstr>Transjordan Events</vt:lpstr>
      <vt:lpstr>Final Preparations (Numbers 31-36)</vt:lpstr>
      <vt:lpstr>Slides on  Deuteronomy 3</vt:lpstr>
      <vt:lpstr>Sermon #1: Historical Review  (1:5–4:43)</vt:lpstr>
      <vt:lpstr>Wilderness Wanderings</vt:lpstr>
      <vt:lpstr>At the plains of Moab…</vt:lpstr>
      <vt:lpstr>Don’t forget what Christ did in your life.</vt:lpstr>
      <vt:lpstr>I. Thank God for his faithfulness in your past.</vt:lpstr>
      <vt:lpstr>II. Love God now in your present.</vt:lpstr>
      <vt:lpstr>Deuteronomy</vt:lpstr>
      <vt:lpstr>Slides on  Deuteronomy 4</vt:lpstr>
      <vt:lpstr>Sermon # 2: Stipulations  (4:44–26:19)</vt:lpstr>
      <vt:lpstr>Slides on  Deuteronomy 5</vt:lpstr>
      <vt:lpstr>The Big Ten</vt:lpstr>
      <vt:lpstr>Two Major Areas</vt:lpstr>
      <vt:lpstr>The Ten Commandments</vt:lpstr>
      <vt:lpstr>The Two-Fold Structure</vt:lpstr>
      <vt:lpstr>Exodus 20:2-3 NLT</vt:lpstr>
      <vt:lpstr>Exodus 20:4-5a NLT</vt:lpstr>
      <vt:lpstr>Exodus 20:5a-6 NLT</vt:lpstr>
      <vt:lpstr>Exodus 20:7 NLT</vt:lpstr>
      <vt:lpstr>Exodus 20:8-10a NLT</vt:lpstr>
      <vt:lpstr>Exodus 20:10b NLT</vt:lpstr>
      <vt:lpstr>Exodus 20:11 NLT</vt:lpstr>
      <vt:lpstr>The Two-Fold Structure</vt:lpstr>
      <vt:lpstr>Exodus 20:12 NLT</vt:lpstr>
      <vt:lpstr>Exodus 20:13 NLT</vt:lpstr>
      <vt:lpstr>Exodus 20:14 NLT</vt:lpstr>
      <vt:lpstr>Exodus 20:15 NLT</vt:lpstr>
      <vt:lpstr>Exodus 20:16 NLT</vt:lpstr>
      <vt:lpstr>Exodus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Sermon # 2: Stipulations  (4:44–26:19)</vt:lpstr>
      <vt:lpstr>Slides on  Deuteronomy 6</vt:lpstr>
      <vt:lpstr>The Jewish Shema</vt:lpstr>
      <vt:lpstr>Hear &amp; Obey Deuteronomy 6:4-12 (ESV)</vt:lpstr>
      <vt:lpstr>4"Hear, O Israel: The LORD our God, the LORD is one. 5You shall love the LORD your God with all your heart and with all your soul and with all your might. 6And these words that I command you today shall be on your heart."</vt:lpstr>
      <vt:lpstr>What’s Most Important?</vt:lpstr>
      <vt:lpstr>رؤيتنا</vt:lpstr>
      <vt:lpstr>7You shall teach them diligently to your children, and shall talk of them when you sit in your house, and when you walk by the way, and when you lie down, and when you rise. 8You shall bind them as a sign on your hand, and they shall be as frontlets between your eyes.</vt:lpstr>
      <vt:lpstr>9You shall write them on the doorposts of your house and on your gates. 10And when the LORD your God brings you into the land that he swore to your fathers, to Abraham, to Isaac, and to Jacob, to give you—with great and good cities that you did not build, </vt:lpstr>
      <vt:lpstr>11and houses full of all good things that you did not fill, and cisterns that you did not dig, and vineyards and olive trees that you did not plant—and when you eat and are full, 12then take care lest you forget the LORD, who brought you out of the land of Egypt, out of the house of slavery."</vt:lpstr>
      <vt:lpstr>Taking Scripture Literally</vt:lpstr>
      <vt:lpstr>Taking Scripture Literally</vt:lpstr>
      <vt:lpstr>Deuteronomy 6:4-7</vt:lpstr>
      <vt:lpstr>Islam's Daily Proclamation</vt:lpstr>
      <vt:lpstr>A Summation of Christianity</vt:lpstr>
      <vt:lpstr>Let's contrast the Bible with writings sacred to other religions…</vt:lpstr>
      <vt:lpstr>The Qur'an According to Edward Gibbon</vt:lpstr>
      <vt:lpstr>The Qur'an According to Edward Gibbon</vt:lpstr>
      <vt:lpstr>How Qur'an begins</vt:lpstr>
      <vt:lpstr>But Not All Monotheism is the Same…</vt:lpstr>
      <vt:lpstr>The Trinity Diagrammed</vt:lpstr>
      <vt:lpstr>Slides on  Deuteronomy 7</vt:lpstr>
      <vt:lpstr>Deuteronomy 7:1-4</vt:lpstr>
      <vt:lpstr>Destroying Pagan Images</vt:lpstr>
      <vt:lpstr>Deuteronomy 7:1-4</vt:lpstr>
      <vt:lpstr>“The LORD did not set his heart on you and choose you because you were more numerous than other nations, for you were the smallest of all nations! 8 Rather, it was simply that the LORD loves you, and he was keeping the oath he had sworn to your ancestors. That is why the LORD rescued you with such a strong hand from your slavery and from the oppressive hand of Pharaoh, king of Egypt."   —Deuteronomy 7:7-8 NLT—</vt:lpstr>
      <vt:lpstr>Slides on  Deuteronomy 8</vt:lpstr>
      <vt:lpstr>Remember the Lord Your God  Deut. 8:1-5 (ESV)</vt:lpstr>
      <vt:lpstr>"The whole commandment that I command you today you shall be careful to do, that you may live and multiply, and go in and possess the land that the LORD swore to give to your fathers (8:1). </vt:lpstr>
      <vt:lpstr>"And you shall remember the whole way that the LORD your God has led you these forty years in the wilderness, that he might humble you, testing you to know what was in your heart, whether you would keep his commandments or not" (8:2). </vt:lpstr>
      <vt:lpstr>"And he humbled you and let you hunger and fed you with manna, which you did not know, nor did your fathers know, that he might make you know that man does not live by bread alone, but man lives by every word that comes from the mouth of the LORD" (8:3).</vt:lpstr>
      <vt:lpstr>"Your clothing did not wear out on you and your foot did not swell these forty years.   5 Know then in your heart that, as a man disciplines his son, the LORD your God disciplines you" (8:4-5).</vt:lpstr>
      <vt:lpstr>Slides on  Deuteronomy 9</vt:lpstr>
      <vt:lpstr>Deuteronomy 9:1-3 NLT</vt:lpstr>
      <vt:lpstr>Deuteronomy 9:4-6 NLT</vt:lpstr>
      <vt:lpstr>Slides on  Deuteronomy 10</vt:lpstr>
      <vt:lpstr>Slides on  Deuteronomy 11</vt:lpstr>
      <vt:lpstr>Slides on  Deuteronomy 12</vt:lpstr>
      <vt:lpstr>Sermon # 2: Stipulations  (4:44–26:19)</vt:lpstr>
      <vt:lpstr>Slides on  Deuteronomy 13</vt:lpstr>
      <vt:lpstr>Categories of the Mosaic Law</vt:lpstr>
      <vt:lpstr>Kinds of Law in the Mosaic Covenant</vt:lpstr>
      <vt:lpstr>The law was designed for people living in . . . </vt:lpstr>
      <vt:lpstr>Mosaic Law Today?</vt:lpstr>
      <vt:lpstr>The Law is not regulatory,  but it is revelatory.</vt:lpstr>
      <vt:lpstr>Two Basic Types of Covenants for Blessing</vt:lpstr>
      <vt:lpstr>Slides on  Deuteronomy 14</vt:lpstr>
      <vt:lpstr>Two Covenants</vt:lpstr>
      <vt:lpstr>Old vs. New Covenants</vt:lpstr>
      <vt:lpstr>Contrasting the Covenants (2 Cor. 3–4)</vt:lpstr>
      <vt:lpstr>Slides on  Deuteronomy 15</vt:lpstr>
      <vt:lpstr>"Old" Replaced by "New"</vt:lpstr>
      <vt:lpstr>Slides on  Deuteronomy 16</vt:lpstr>
      <vt:lpstr>Sermon # 2: Stipulations  (4:44–26:19)</vt:lpstr>
      <vt:lpstr>Jewish Calendars</vt:lpstr>
      <vt:lpstr>The Feast of Trumpets</vt:lpstr>
      <vt:lpstr>Hebrew Calendars</vt:lpstr>
      <vt:lpstr>Bible Feasts</vt:lpstr>
      <vt:lpstr>Feasts Historically Looked Backward to Israel's Past</vt:lpstr>
      <vt:lpstr>Feasts Also Prophetically Look Forward to Israel's Future</vt:lpstr>
      <vt:lpstr>Leviticus 23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Eschatology of Israel's Feasts (Lev. 23) </vt:lpstr>
      <vt:lpstr>Eschatology of Israel's Feasts (Lev. 23) </vt:lpstr>
      <vt:lpstr>Eschatology of Israel's Feasts (Lev. 23) </vt:lpstr>
      <vt:lpstr>Major Social Concerns in the Mosaic Covenant The Bible Visual Resource Book, 39</vt:lpstr>
      <vt:lpstr>PowerPoint Presentation</vt:lpstr>
      <vt:lpstr>Slides on  Deuteronomy 17</vt:lpstr>
      <vt:lpstr>Warnings for Kings (1400 BC)</vt:lpstr>
      <vt:lpstr>Warnings for Kings (1400 BC)</vt:lpstr>
      <vt:lpstr>Warnings for Kings (1400 BC)</vt:lpstr>
      <vt:lpstr>Warnings for Kings (1400 BC)</vt:lpstr>
      <vt:lpstr>Warnings for Kings (1400 BC)</vt:lpstr>
      <vt:lpstr>Warnings for Kings (1400 BC)</vt:lpstr>
      <vt:lpstr>Slides on  Deuteronomy 18</vt:lpstr>
      <vt:lpstr>Why Are Requirements of True Prophecy Necessary?</vt:lpstr>
      <vt:lpstr>Tests of a True Prophet (Deut. 18:18-20)</vt:lpstr>
      <vt:lpstr>Slides on  Deuteronomy 19</vt:lpstr>
      <vt:lpstr>Cities of Refuge</vt:lpstr>
      <vt:lpstr>Slides on  Deuteronomy 20</vt:lpstr>
      <vt:lpstr>Slides on  Deuteronomy 21</vt:lpstr>
      <vt:lpstr>Slides on  Deuteronomy 22</vt:lpstr>
      <vt:lpstr>Slides on  Deuteronomy 23</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Deuteronomy 24</vt:lpstr>
      <vt:lpstr>Slides on  Deuteronomy 25</vt:lpstr>
      <vt:lpstr>Slides on  Deuteronomy 26</vt:lpstr>
      <vt:lpstr>What does it have to do with me?</vt:lpstr>
      <vt:lpstr>Our Vision</vt:lpstr>
      <vt:lpstr>I. Thank God for his faithfulness in your past.</vt:lpstr>
      <vt:lpstr>II. Love God now in your present.</vt:lpstr>
      <vt:lpstr>III. Serve God with hope in your future.</vt:lpstr>
      <vt:lpstr>Deuteronomy</vt:lpstr>
      <vt:lpstr>Slides on  Deuteronomy 27</vt:lpstr>
      <vt:lpstr>Sermon #3 : Blessings &amp; Curses  (Deuteronomy 27–28)</vt:lpstr>
      <vt:lpstr>Mount Gerizim Looking East (Deut. 27:9-13) </vt:lpstr>
      <vt:lpstr>Tribes of Blessing &amp; Cursing at Shechem</vt:lpstr>
      <vt:lpstr>Slides on  Deuteronomy 28</vt:lpstr>
      <vt:lpstr>Sermon #3 : Blessings &amp; Curses  (Deuteronomy 27–28)</vt:lpstr>
      <vt:lpstr>Deut. 28: Blessings &amp; Curses</vt:lpstr>
      <vt:lpstr>Prophetic Curses</vt:lpstr>
      <vt:lpstr>Israel's Future (Deut. 28–32)</vt:lpstr>
      <vt:lpstr>Israel's Future (Deut. 28–32)</vt:lpstr>
      <vt:lpstr>Deuteronomy</vt:lpstr>
      <vt:lpstr>Slides on  Deuteronomy 29</vt:lpstr>
      <vt:lpstr>Sermon # 4:  Covenant Renewal  (Deuteronomy 29–30)</vt:lpstr>
      <vt:lpstr>Deuteronomy 29:29 NIV</vt:lpstr>
      <vt:lpstr>Deuteronomy 29:29 NIV</vt:lpstr>
      <vt:lpstr>— Mark Twain — </vt:lpstr>
      <vt:lpstr>Deuteronomy 29:29 NIV</vt:lpstr>
      <vt:lpstr>Don’t try to force God to tell you the things he will not tell. </vt:lpstr>
      <vt:lpstr>Slides on  Deuteronomy 30</vt:lpstr>
      <vt:lpstr>Sermon # 4:  Covenant Renewal  (Deuteronomy 29–30)</vt:lpstr>
      <vt:lpstr>Literal * Eternal * Unconditional</vt:lpstr>
      <vt:lpstr>The Elements Expanded </vt:lpstr>
      <vt:lpstr>Deuteronomy 30:1-4</vt:lpstr>
      <vt:lpstr>PowerPoint Presentation</vt:lpstr>
      <vt:lpstr>The Land Amplification</vt:lpstr>
      <vt:lpstr>Covenant Comparisons</vt:lpstr>
      <vt:lpstr>Covenant Contrasts</vt:lpstr>
      <vt:lpstr>Covenant Contrasts</vt:lpstr>
      <vt:lpstr>Kingdom &amp; Covenants Timeline</vt:lpstr>
      <vt:lpstr>Borders of the Land Promised to Abraham</vt:lpstr>
      <vt:lpstr>Eternal Land for Abraham’s Descendants</vt:lpstr>
      <vt:lpstr>Leviticus 26:44-45  "Yet in spite of this, when they are in the land of their enemies, I will not reject them, nor will I so abhor them as to destroy them, breaking My covenant with them; for I am the Lord their God. But I will remember for them the covenant with their ancestors, whom I brought out of the land of Egypt in the sight of the nations, that I might be their God. I am the Lord." </vt:lpstr>
      <vt:lpstr>Deuteronomy 30:3-5a "Then the Lord your God will restore you from captivity, and have compassion on you, and will gather you again from all the peoples where the Lord your God has scattered you. If your outcasts are at the ends of the earth, from there the Lord your God will gather you, and from there He will bring you back. And the Lord; your God will bring you into the land which your fathers possessed, and you shall possess it..." </vt:lpstr>
      <vt:lpstr>"How to Get Rid of the Jews"</vt:lpstr>
      <vt:lpstr>God will restore Israel to the land twice</vt:lpstr>
      <vt:lpstr>Amos 9:14-15 (NIV)</vt:lpstr>
      <vt:lpstr>Millennial Worship</vt:lpstr>
      <vt:lpstr>Shared Land with Jews &amp; Gentiles</vt:lpstr>
      <vt:lpstr>"'At the time of those events,' says the LORD,   'when I restore the prosperity of Judah and Jerusalem,  2I will gather the armies of the world  into the valley of Jehoshaphat'"  (Joel 3:1-2a NLT).</vt:lpstr>
      <vt:lpstr>"There I will judge them for harming my people, my special possession,  for scattering my people among the nations, and for dividing up my land"  (Joel 3:2b NLT).</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Transition: Leadership Succession  (31–34)</vt:lpstr>
      <vt:lpstr>Past—Present—Future</vt:lpstr>
      <vt:lpstr>Slides on  Deuteronomy 31</vt:lpstr>
      <vt:lpstr>The Song of Moses on Israel's gloomy future if it apostatizes is taught to the people for future covenant-renewal ceremonies to remind them to obey the LORD and His certain, righteous judgment if they fall away (31:30–32:43). </vt:lpstr>
      <vt:lpstr>Why Am I Dispensational? (Why do I distinguish between Israel &amp; the Church?)</vt:lpstr>
      <vt:lpstr>Kingdom &amp; Covenants Timeline</vt:lpstr>
      <vt:lpstr>Why Am I Dispensational? (Why do I distinguish between Israel &amp; the Church?)</vt:lpstr>
      <vt:lpstr>The "New Israel" View  of Covenant Premillennialism</vt:lpstr>
      <vt:lpstr>Why Distinguish Israel &amp; the Church?</vt:lpstr>
      <vt:lpstr>Why Distinguish Israel &amp; the Church?</vt:lpstr>
      <vt:lpstr>Question: Israel &amp; the Church: Discontinuity or Continuity?</vt:lpstr>
      <vt:lpstr>More Contrasts Between Israel &amp; the Church</vt:lpstr>
      <vt:lpstr>Slides on  Deuteronomy 32</vt:lpstr>
      <vt:lpstr>Moses Predicts a Hard Heart for Israel (Deut 32)</vt:lpstr>
      <vt:lpstr>Settlements v. Allotments</vt:lpstr>
      <vt:lpstr>Israel of 1400 BC is today's West Bank!</vt:lpstr>
      <vt:lpstr>Central Location</vt:lpstr>
      <vt:lpstr>Jerusalem was a Border City</vt:lpstr>
      <vt:lpstr>Populations by Tribe</vt:lpstr>
      <vt:lpstr>Slides on  Deuteronomy 33</vt:lpstr>
      <vt:lpstr>Israel Will Turn Away But Eventually Have a Spiritual Renewal  (Deut 33)</vt:lpstr>
      <vt:lpstr>God's Presence (Deut 33)</vt:lpstr>
      <vt:lpstr>Slides on  Deuteronomy 34</vt:lpstr>
      <vt:lpstr>The Death of Moses (Deut 34:1, 5)</vt:lpstr>
      <vt:lpstr>Final Preparations (Numbers 31–36)</vt:lpstr>
      <vt:lpstr>Joshua records Moses' death and burial by the LORD on Mount Nebo after seeing the land from afar and Joshua replaces him to show God's faithful provision for covenant continuity (Deuteronomy 34). </vt:lpstr>
      <vt:lpstr>A Song</vt:lpstr>
      <vt:lpstr>Name of the Book</vt:lpstr>
      <vt:lpstr>Authorship – External Evidence</vt:lpstr>
      <vt:lpstr>Internal Evidence</vt:lpstr>
      <vt:lpstr>Internal Evidence</vt:lpstr>
      <vt:lpstr>Circumstances</vt:lpstr>
      <vt:lpstr>Argument</vt:lpstr>
      <vt:lpstr>Argument</vt:lpstr>
      <vt:lpstr>Synthesis</vt:lpstr>
      <vt:lpstr>Synthesis</vt:lpstr>
      <vt:lpstr>Outline</vt:lpstr>
      <vt:lpstr>Outline</vt:lpstr>
      <vt:lpstr>Key OT Texts about the Land</vt:lpstr>
      <vt:lpstr>Is Grumbling OK?</vt:lpstr>
      <vt:lpstr>Grumbling in the Wilderness Paul N. Benware, Survey of the Old Testament, 68</vt:lpstr>
      <vt:lpstr>Application</vt:lpstr>
      <vt:lpstr>Future Hope</vt:lpstr>
      <vt:lpstr>How can you be spiritually renewed?</vt:lpstr>
      <vt:lpstr>Main Idea</vt:lpstr>
      <vt:lpstr>I. Thank God for his faithfulness in your past.</vt:lpstr>
      <vt:lpstr>II. Love God now in your present.</vt:lpstr>
      <vt:lpstr>III. Serve God with hope in your future.</vt:lpstr>
      <vt:lpstr>Key Verse</vt:lpstr>
      <vt:lpstr>Spiritual Renewal</vt:lpstr>
      <vt:lpstr>Black</vt:lpstr>
      <vt:lpstr>OT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491</cp:revision>
  <dcterms:created xsi:type="dcterms:W3CDTF">2009-08-18T15:15:29Z</dcterms:created>
  <dcterms:modified xsi:type="dcterms:W3CDTF">2024-02-23T11:00:49Z</dcterms:modified>
</cp:coreProperties>
</file>