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4.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6.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7.xml" ContentType="application/vnd.openxmlformats-officedocument.theme+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9.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44.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5.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6.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7.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8.xml" ContentType="application/vnd.openxmlformats-officedocument.theme+xml"/>
  <Override PartName="/ppt/theme/theme4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3.xml" ContentType="application/vnd.openxmlformats-officedocument.themeOverride+xml"/>
  <Override PartName="/ppt/notesSlides/notesSlide28.xml" ContentType="application/vnd.openxmlformats-officedocument.presentationml.notesSlide+xml"/>
  <Override PartName="/ppt/theme/themeOverride4.xml" ContentType="application/vnd.openxmlformats-officedocument.themeOverride+xml"/>
  <Override PartName="/ppt/notesSlides/notesSlide29.xml" ContentType="application/vnd.openxmlformats-officedocument.presentationml.notesSlide+xml"/>
  <Override PartName="/ppt/theme/themeOverride5.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heme/themeOverride6.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heme/themeOverride7.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theme/themeOverride8.xml" ContentType="application/vnd.openxmlformats-officedocument.themeOverr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9.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10.xml" ContentType="application/vnd.openxmlformats-officedocument.themeOverride+xml"/>
  <Override PartName="/ppt/notesSlides/notesSlide119.xml" ContentType="application/vnd.openxmlformats-officedocument.presentationml.notesSlide+xml"/>
  <Override PartName="/ppt/theme/themeOverride1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2.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theme/themeOverride13.xml" ContentType="application/vnd.openxmlformats-officedocument.themeOverr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14.xml" ContentType="application/vnd.openxmlformats-officedocument.themeOverride+xml"/>
  <Override PartName="/ppt/notesSlides/notesSlide230.xml" ContentType="application/vnd.openxmlformats-officedocument.presentationml.notesSlide+xml"/>
  <Override PartName="/ppt/theme/themeOverride15.xml" ContentType="application/vnd.openxmlformats-officedocument.themeOverr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47" r:id="rId4"/>
    <p:sldMasterId id="2147483771" r:id="rId5"/>
    <p:sldMasterId id="2147483796" r:id="rId6"/>
    <p:sldMasterId id="2147483820" r:id="rId7"/>
    <p:sldMasterId id="2147483956" r:id="rId8"/>
    <p:sldMasterId id="2147483982" r:id="rId9"/>
    <p:sldMasterId id="2147483995" r:id="rId10"/>
    <p:sldMasterId id="2147484007" r:id="rId11"/>
    <p:sldMasterId id="2147484031" r:id="rId12"/>
    <p:sldMasterId id="2147484057" r:id="rId13"/>
    <p:sldMasterId id="2147484133" r:id="rId14"/>
    <p:sldMasterId id="2147484145" r:id="rId15"/>
    <p:sldMasterId id="2147484158" r:id="rId16"/>
    <p:sldMasterId id="2147484170" r:id="rId17"/>
    <p:sldMasterId id="2147484182" r:id="rId18"/>
    <p:sldMasterId id="2147484285" r:id="rId19"/>
    <p:sldMasterId id="2147484297" r:id="rId20"/>
    <p:sldMasterId id="2147484309" r:id="rId21"/>
    <p:sldMasterId id="2147484321" r:id="rId22"/>
    <p:sldMasterId id="2147484334" r:id="rId23"/>
    <p:sldMasterId id="2147484347" r:id="rId24"/>
    <p:sldMasterId id="2147484359" r:id="rId25"/>
    <p:sldMasterId id="2147484371" r:id="rId26"/>
    <p:sldMasterId id="2147484384" r:id="rId27"/>
    <p:sldMasterId id="2147484396" r:id="rId28"/>
    <p:sldMasterId id="2147484408" r:id="rId29"/>
    <p:sldMasterId id="2147484432" r:id="rId30"/>
    <p:sldMasterId id="2147484445" r:id="rId31"/>
    <p:sldMasterId id="2147484457" r:id="rId32"/>
    <p:sldMasterId id="2147484469" r:id="rId33"/>
    <p:sldMasterId id="2147484481" r:id="rId34"/>
    <p:sldMasterId id="2147484494" r:id="rId35"/>
    <p:sldMasterId id="2147484508" r:id="rId36"/>
    <p:sldMasterId id="2147484522" r:id="rId37"/>
    <p:sldMasterId id="2147484534" r:id="rId38"/>
    <p:sldMasterId id="2147484536" r:id="rId39"/>
    <p:sldMasterId id="2147484549" r:id="rId40"/>
    <p:sldMasterId id="2147484563" r:id="rId41"/>
    <p:sldMasterId id="2147484565" r:id="rId42"/>
    <p:sldMasterId id="2147484577" r:id="rId43"/>
    <p:sldMasterId id="2147484589" r:id="rId44"/>
    <p:sldMasterId id="2147484603" r:id="rId45"/>
    <p:sldMasterId id="2147484615" r:id="rId46"/>
    <p:sldMasterId id="2147484631" r:id="rId47"/>
    <p:sldMasterId id="2147484643" r:id="rId48"/>
  </p:sldMasterIdLst>
  <p:notesMasterIdLst>
    <p:notesMasterId r:id="rId354"/>
  </p:notesMasterIdLst>
  <p:sldIdLst>
    <p:sldId id="4029" r:id="rId49"/>
    <p:sldId id="705" r:id="rId50"/>
    <p:sldId id="706" r:id="rId51"/>
    <p:sldId id="707" r:id="rId52"/>
    <p:sldId id="708" r:id="rId53"/>
    <p:sldId id="4030" r:id="rId54"/>
    <p:sldId id="4031" r:id="rId55"/>
    <p:sldId id="4032" r:id="rId56"/>
    <p:sldId id="4033" r:id="rId57"/>
    <p:sldId id="713" r:id="rId58"/>
    <p:sldId id="714" r:id="rId59"/>
    <p:sldId id="4034" r:id="rId60"/>
    <p:sldId id="4118" r:id="rId61"/>
    <p:sldId id="4119" r:id="rId62"/>
    <p:sldId id="1448" r:id="rId63"/>
    <p:sldId id="1449" r:id="rId64"/>
    <p:sldId id="1450" r:id="rId65"/>
    <p:sldId id="4120" r:id="rId66"/>
    <p:sldId id="1075" r:id="rId67"/>
    <p:sldId id="814" r:id="rId68"/>
    <p:sldId id="749" r:id="rId69"/>
    <p:sldId id="750" r:id="rId70"/>
    <p:sldId id="751" r:id="rId71"/>
    <p:sldId id="752" r:id="rId72"/>
    <p:sldId id="753" r:id="rId73"/>
    <p:sldId id="754" r:id="rId74"/>
    <p:sldId id="2515" r:id="rId75"/>
    <p:sldId id="2516" r:id="rId76"/>
    <p:sldId id="5363" r:id="rId77"/>
    <p:sldId id="5364" r:id="rId78"/>
    <p:sldId id="5365" r:id="rId79"/>
    <p:sldId id="771" r:id="rId80"/>
    <p:sldId id="772" r:id="rId81"/>
    <p:sldId id="773" r:id="rId82"/>
    <p:sldId id="774" r:id="rId83"/>
    <p:sldId id="775" r:id="rId84"/>
    <p:sldId id="776" r:id="rId85"/>
    <p:sldId id="777" r:id="rId86"/>
    <p:sldId id="4896" r:id="rId87"/>
    <p:sldId id="4897" r:id="rId88"/>
    <p:sldId id="763" r:id="rId89"/>
    <p:sldId id="650" r:id="rId90"/>
    <p:sldId id="640" r:id="rId91"/>
    <p:sldId id="729" r:id="rId92"/>
    <p:sldId id="730" r:id="rId93"/>
    <p:sldId id="731" r:id="rId94"/>
    <p:sldId id="732" r:id="rId95"/>
    <p:sldId id="733" r:id="rId96"/>
    <p:sldId id="734" r:id="rId97"/>
    <p:sldId id="735" r:id="rId98"/>
    <p:sldId id="725" r:id="rId99"/>
    <p:sldId id="4121" r:id="rId100"/>
    <p:sldId id="450" r:id="rId101"/>
    <p:sldId id="468" r:id="rId102"/>
    <p:sldId id="469" r:id="rId103"/>
    <p:sldId id="470" r:id="rId104"/>
    <p:sldId id="471" r:id="rId105"/>
    <p:sldId id="1460" r:id="rId106"/>
    <p:sldId id="460" r:id="rId107"/>
    <p:sldId id="473" r:id="rId108"/>
    <p:sldId id="485" r:id="rId109"/>
    <p:sldId id="1016" r:id="rId110"/>
    <p:sldId id="486" r:id="rId111"/>
    <p:sldId id="487" r:id="rId112"/>
    <p:sldId id="484" r:id="rId113"/>
    <p:sldId id="475" r:id="rId114"/>
    <p:sldId id="679" r:id="rId115"/>
    <p:sldId id="818" r:id="rId116"/>
    <p:sldId id="491" r:id="rId117"/>
    <p:sldId id="4695" r:id="rId118"/>
    <p:sldId id="494" r:id="rId119"/>
    <p:sldId id="778" r:id="rId120"/>
    <p:sldId id="493" r:id="rId121"/>
    <p:sldId id="495" r:id="rId122"/>
    <p:sldId id="464" r:id="rId123"/>
    <p:sldId id="496" r:id="rId124"/>
    <p:sldId id="499" r:id="rId125"/>
    <p:sldId id="500" r:id="rId126"/>
    <p:sldId id="1453" r:id="rId127"/>
    <p:sldId id="501" r:id="rId128"/>
    <p:sldId id="503" r:id="rId129"/>
    <p:sldId id="504" r:id="rId130"/>
    <p:sldId id="502" r:id="rId131"/>
    <p:sldId id="505" r:id="rId132"/>
    <p:sldId id="4883" r:id="rId133"/>
    <p:sldId id="506" r:id="rId134"/>
    <p:sldId id="4694" r:id="rId135"/>
    <p:sldId id="4891" r:id="rId136"/>
    <p:sldId id="4889" r:id="rId137"/>
    <p:sldId id="4890" r:id="rId138"/>
    <p:sldId id="4888" r:id="rId139"/>
    <p:sldId id="508" r:id="rId140"/>
    <p:sldId id="806" r:id="rId141"/>
    <p:sldId id="807" r:id="rId142"/>
    <p:sldId id="808" r:id="rId143"/>
    <p:sldId id="509" r:id="rId144"/>
    <p:sldId id="300" r:id="rId145"/>
    <p:sldId id="510" r:id="rId146"/>
    <p:sldId id="511" r:id="rId147"/>
    <p:sldId id="4880" r:id="rId148"/>
    <p:sldId id="4882" r:id="rId149"/>
    <p:sldId id="4881" r:id="rId150"/>
    <p:sldId id="512" r:id="rId151"/>
    <p:sldId id="779" r:id="rId152"/>
    <p:sldId id="513" r:id="rId153"/>
    <p:sldId id="781" r:id="rId154"/>
    <p:sldId id="695" r:id="rId155"/>
    <p:sldId id="736" r:id="rId156"/>
    <p:sldId id="737" r:id="rId157"/>
    <p:sldId id="698" r:id="rId158"/>
    <p:sldId id="710" r:id="rId159"/>
    <p:sldId id="712" r:id="rId160"/>
    <p:sldId id="711" r:id="rId161"/>
    <p:sldId id="724" r:id="rId162"/>
    <p:sldId id="819" r:id="rId163"/>
    <p:sldId id="1454" r:id="rId164"/>
    <p:sldId id="4697" r:id="rId165"/>
    <p:sldId id="514" r:id="rId166"/>
    <p:sldId id="780" r:id="rId167"/>
    <p:sldId id="515" r:id="rId168"/>
    <p:sldId id="523" r:id="rId169"/>
    <p:sldId id="782" r:id="rId170"/>
    <p:sldId id="783" r:id="rId171"/>
    <p:sldId id="517" r:id="rId172"/>
    <p:sldId id="518" r:id="rId173"/>
    <p:sldId id="519" r:id="rId174"/>
    <p:sldId id="520" r:id="rId175"/>
    <p:sldId id="5684" r:id="rId176"/>
    <p:sldId id="5685" r:id="rId177"/>
    <p:sldId id="4906" r:id="rId178"/>
    <p:sldId id="522" r:id="rId179"/>
    <p:sldId id="4698" r:id="rId180"/>
    <p:sldId id="4876" r:id="rId181"/>
    <p:sldId id="412" r:id="rId182"/>
    <p:sldId id="527" r:id="rId183"/>
    <p:sldId id="530" r:id="rId184"/>
    <p:sldId id="528" r:id="rId185"/>
    <p:sldId id="529" r:id="rId186"/>
    <p:sldId id="531" r:id="rId187"/>
    <p:sldId id="532" r:id="rId188"/>
    <p:sldId id="533" r:id="rId189"/>
    <p:sldId id="534" r:id="rId190"/>
    <p:sldId id="535" r:id="rId191"/>
    <p:sldId id="693" r:id="rId192"/>
    <p:sldId id="536" r:id="rId193"/>
    <p:sldId id="537" r:id="rId194"/>
    <p:sldId id="538" r:id="rId195"/>
    <p:sldId id="4904" r:id="rId196"/>
    <p:sldId id="539" r:id="rId197"/>
    <p:sldId id="540" r:id="rId198"/>
    <p:sldId id="541" r:id="rId199"/>
    <p:sldId id="542" r:id="rId200"/>
    <p:sldId id="543" r:id="rId201"/>
    <p:sldId id="544" r:id="rId202"/>
    <p:sldId id="545" r:id="rId203"/>
    <p:sldId id="546" r:id="rId204"/>
    <p:sldId id="547" r:id="rId205"/>
    <p:sldId id="548" r:id="rId206"/>
    <p:sldId id="549" r:id="rId207"/>
    <p:sldId id="4895" r:id="rId208"/>
    <p:sldId id="4892" r:id="rId209"/>
    <p:sldId id="4701" r:id="rId210"/>
    <p:sldId id="4905" r:id="rId211"/>
    <p:sldId id="552" r:id="rId212"/>
    <p:sldId id="4877" r:id="rId213"/>
    <p:sldId id="553" r:id="rId214"/>
    <p:sldId id="554" r:id="rId215"/>
    <p:sldId id="555" r:id="rId216"/>
    <p:sldId id="556" r:id="rId217"/>
    <p:sldId id="785" r:id="rId218"/>
    <p:sldId id="786" r:id="rId219"/>
    <p:sldId id="557" r:id="rId220"/>
    <p:sldId id="787" r:id="rId221"/>
    <p:sldId id="789" r:id="rId222"/>
    <p:sldId id="788" r:id="rId223"/>
    <p:sldId id="558" r:id="rId224"/>
    <p:sldId id="718" r:id="rId225"/>
    <p:sldId id="561" r:id="rId226"/>
    <p:sldId id="790" r:id="rId227"/>
    <p:sldId id="562" r:id="rId228"/>
    <p:sldId id="563" r:id="rId229"/>
    <p:sldId id="564" r:id="rId230"/>
    <p:sldId id="565" r:id="rId231"/>
    <p:sldId id="4699" r:id="rId232"/>
    <p:sldId id="567" r:id="rId233"/>
    <p:sldId id="568" r:id="rId234"/>
    <p:sldId id="569" r:id="rId235"/>
    <p:sldId id="570" r:id="rId236"/>
    <p:sldId id="571" r:id="rId237"/>
    <p:sldId id="572" r:id="rId238"/>
    <p:sldId id="573" r:id="rId239"/>
    <p:sldId id="574" r:id="rId240"/>
    <p:sldId id="1459" r:id="rId241"/>
    <p:sldId id="1457" r:id="rId242"/>
    <p:sldId id="1458" r:id="rId243"/>
    <p:sldId id="575" r:id="rId244"/>
    <p:sldId id="576" r:id="rId245"/>
    <p:sldId id="577" r:id="rId246"/>
    <p:sldId id="578" r:id="rId247"/>
    <p:sldId id="4703" r:id="rId248"/>
    <p:sldId id="580" r:id="rId249"/>
    <p:sldId id="581" r:id="rId250"/>
    <p:sldId id="582" r:id="rId251"/>
    <p:sldId id="583" r:id="rId252"/>
    <p:sldId id="584" r:id="rId253"/>
    <p:sldId id="585" r:id="rId254"/>
    <p:sldId id="586" r:id="rId255"/>
    <p:sldId id="694" r:id="rId256"/>
    <p:sldId id="587" r:id="rId257"/>
    <p:sldId id="4899" r:id="rId258"/>
    <p:sldId id="4901" r:id="rId259"/>
    <p:sldId id="4900" r:id="rId260"/>
    <p:sldId id="4902" r:id="rId261"/>
    <p:sldId id="4903" r:id="rId262"/>
    <p:sldId id="4898" r:id="rId263"/>
    <p:sldId id="589" r:id="rId264"/>
    <p:sldId id="590" r:id="rId265"/>
    <p:sldId id="591" r:id="rId266"/>
    <p:sldId id="592" r:id="rId267"/>
    <p:sldId id="588" r:id="rId268"/>
    <p:sldId id="593" r:id="rId269"/>
    <p:sldId id="696" r:id="rId270"/>
    <p:sldId id="727" r:id="rId271"/>
    <p:sldId id="728" r:id="rId272"/>
    <p:sldId id="477" r:id="rId273"/>
    <p:sldId id="721" r:id="rId274"/>
    <p:sldId id="722" r:id="rId275"/>
    <p:sldId id="717" r:id="rId276"/>
    <p:sldId id="719" r:id="rId277"/>
    <p:sldId id="723" r:id="rId278"/>
    <p:sldId id="821" r:id="rId279"/>
    <p:sldId id="1455" r:id="rId280"/>
    <p:sldId id="823" r:id="rId281"/>
    <p:sldId id="594" r:id="rId282"/>
    <p:sldId id="680" r:id="rId283"/>
    <p:sldId id="4704" r:id="rId284"/>
    <p:sldId id="4702" r:id="rId285"/>
    <p:sldId id="414" r:id="rId286"/>
    <p:sldId id="4690" r:id="rId287"/>
    <p:sldId id="596" r:id="rId288"/>
    <p:sldId id="597" r:id="rId289"/>
    <p:sldId id="598" r:id="rId290"/>
    <p:sldId id="4700" r:id="rId291"/>
    <p:sldId id="600" r:id="rId292"/>
    <p:sldId id="601" r:id="rId293"/>
    <p:sldId id="340" r:id="rId294"/>
    <p:sldId id="603" r:id="rId295"/>
    <p:sldId id="602" r:id="rId296"/>
    <p:sldId id="604" r:id="rId297"/>
    <p:sldId id="4705" r:id="rId298"/>
    <p:sldId id="606" r:id="rId299"/>
    <p:sldId id="791" r:id="rId300"/>
    <p:sldId id="792" r:id="rId301"/>
    <p:sldId id="793" r:id="rId302"/>
    <p:sldId id="794" r:id="rId303"/>
    <p:sldId id="611" r:id="rId304"/>
    <p:sldId id="612" r:id="rId305"/>
    <p:sldId id="613" r:id="rId306"/>
    <p:sldId id="4884" r:id="rId307"/>
    <p:sldId id="4894" r:id="rId308"/>
    <p:sldId id="397" r:id="rId309"/>
    <p:sldId id="614" r:id="rId310"/>
    <p:sldId id="4885" r:id="rId311"/>
    <p:sldId id="4886" r:id="rId312"/>
    <p:sldId id="4887" r:id="rId313"/>
    <p:sldId id="615" r:id="rId314"/>
    <p:sldId id="616" r:id="rId315"/>
    <p:sldId id="617" r:id="rId316"/>
    <p:sldId id="618" r:id="rId317"/>
    <p:sldId id="619" r:id="rId318"/>
    <p:sldId id="620" r:id="rId319"/>
    <p:sldId id="621" r:id="rId320"/>
    <p:sldId id="405" r:id="rId321"/>
    <p:sldId id="623" r:id="rId322"/>
    <p:sldId id="624" r:id="rId323"/>
    <p:sldId id="625" r:id="rId324"/>
    <p:sldId id="626" r:id="rId325"/>
    <p:sldId id="795" r:id="rId326"/>
    <p:sldId id="4893" r:id="rId327"/>
    <p:sldId id="697" r:id="rId328"/>
    <p:sldId id="683" r:id="rId329"/>
    <p:sldId id="709" r:id="rId330"/>
    <p:sldId id="715" r:id="rId331"/>
    <p:sldId id="720" r:id="rId332"/>
    <p:sldId id="704" r:id="rId333"/>
    <p:sldId id="678" r:id="rId334"/>
    <p:sldId id="766" r:id="rId335"/>
    <p:sldId id="824" r:id="rId336"/>
    <p:sldId id="1456" r:id="rId337"/>
    <p:sldId id="826" r:id="rId338"/>
    <p:sldId id="809" r:id="rId339"/>
    <p:sldId id="810" r:id="rId340"/>
    <p:sldId id="4865" r:id="rId341"/>
    <p:sldId id="4866" r:id="rId342"/>
    <p:sldId id="4867" r:id="rId343"/>
    <p:sldId id="4868" r:id="rId344"/>
    <p:sldId id="4869" r:id="rId345"/>
    <p:sldId id="4870" r:id="rId346"/>
    <p:sldId id="4871" r:id="rId347"/>
    <p:sldId id="4878" r:id="rId348"/>
    <p:sldId id="4879" r:id="rId349"/>
    <p:sldId id="4874" r:id="rId350"/>
    <p:sldId id="4875" r:id="rId351"/>
    <p:sldId id="811" r:id="rId352"/>
    <p:sldId id="796" r:id="rId35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705"/>
            <p14:sldId id="706"/>
            <p14:sldId id="707"/>
            <p14:sldId id="708"/>
            <p14:sldId id="4030"/>
            <p14:sldId id="4031"/>
            <p14:sldId id="4032"/>
            <p14:sldId id="4033"/>
            <p14:sldId id="713"/>
            <p14:sldId id="714"/>
            <p14:sldId id="4034"/>
            <p14:sldId id="4118"/>
            <p14:sldId id="4119"/>
            <p14:sldId id="1448"/>
            <p14:sldId id="1449"/>
            <p14:sldId id="1450"/>
            <p14:sldId id="4120"/>
            <p14:sldId id="1075"/>
            <p14:sldId id="814"/>
          </p14:sldIdLst>
        </p14:section>
        <p14:section name="Introduction" id="{5DB82C99-DB56-9847-A59A-074172C0FC5D}">
          <p14:sldIdLst>
            <p14:sldId id="749"/>
            <p14:sldId id="750"/>
            <p14:sldId id="751"/>
            <p14:sldId id="752"/>
            <p14:sldId id="753"/>
            <p14:sldId id="754"/>
            <p14:sldId id="2515"/>
            <p14:sldId id="2516"/>
            <p14:sldId id="5363"/>
            <p14:sldId id="5364"/>
            <p14:sldId id="5365"/>
            <p14:sldId id="771"/>
            <p14:sldId id="772"/>
            <p14:sldId id="773"/>
            <p14:sldId id="774"/>
            <p14:sldId id="775"/>
            <p14:sldId id="776"/>
            <p14:sldId id="777"/>
            <p14:sldId id="4896"/>
            <p14:sldId id="4897"/>
          </p14:sldIdLst>
        </p14:section>
        <p14:section name="Sermon" id="{0F6FCC73-7508-F046-9D23-215A58E1CD30}">
          <p14:sldIdLst>
            <p14:sldId id="763"/>
            <p14:sldId id="650"/>
            <p14:sldId id="640"/>
            <p14:sldId id="729"/>
            <p14:sldId id="730"/>
            <p14:sldId id="731"/>
            <p14:sldId id="732"/>
            <p14:sldId id="733"/>
            <p14:sldId id="734"/>
            <p14:sldId id="735"/>
            <p14:sldId id="725"/>
            <p14:sldId id="4121"/>
            <p14:sldId id="450"/>
            <p14:sldId id="468"/>
            <p14:sldId id="469"/>
            <p14:sldId id="470"/>
            <p14:sldId id="471"/>
            <p14:sldId id="1460"/>
            <p14:sldId id="460"/>
            <p14:sldId id="473"/>
            <p14:sldId id="485"/>
            <p14:sldId id="1016"/>
            <p14:sldId id="486"/>
            <p14:sldId id="487"/>
            <p14:sldId id="484"/>
            <p14:sldId id="475"/>
            <p14:sldId id="679"/>
            <p14:sldId id="818"/>
          </p14:sldIdLst>
        </p14:section>
        <p14:section name="Chapters" id="{0A17A91C-E5B9-F348-B590-EE6EA3DCB1B6}">
          <p14:sldIdLst>
            <p14:sldId id="491"/>
            <p14:sldId id="4695"/>
            <p14:sldId id="494"/>
            <p14:sldId id="778"/>
            <p14:sldId id="493"/>
            <p14:sldId id="495"/>
            <p14:sldId id="464"/>
            <p14:sldId id="496"/>
            <p14:sldId id="499"/>
            <p14:sldId id="500"/>
            <p14:sldId id="1453"/>
            <p14:sldId id="501"/>
            <p14:sldId id="503"/>
            <p14:sldId id="504"/>
            <p14:sldId id="502"/>
            <p14:sldId id="505"/>
            <p14:sldId id="4883"/>
            <p14:sldId id="506"/>
            <p14:sldId id="4694"/>
            <p14:sldId id="4891"/>
            <p14:sldId id="4889"/>
            <p14:sldId id="4890"/>
            <p14:sldId id="4888"/>
            <p14:sldId id="508"/>
            <p14:sldId id="806"/>
            <p14:sldId id="807"/>
            <p14:sldId id="808"/>
            <p14:sldId id="509"/>
            <p14:sldId id="300"/>
            <p14:sldId id="510"/>
            <p14:sldId id="511"/>
            <p14:sldId id="4880"/>
            <p14:sldId id="4882"/>
            <p14:sldId id="4881"/>
            <p14:sldId id="512"/>
            <p14:sldId id="779"/>
            <p14:sldId id="513"/>
            <p14:sldId id="781"/>
            <p14:sldId id="695"/>
            <p14:sldId id="736"/>
            <p14:sldId id="737"/>
            <p14:sldId id="698"/>
            <p14:sldId id="710"/>
            <p14:sldId id="712"/>
            <p14:sldId id="711"/>
            <p14:sldId id="724"/>
            <p14:sldId id="819"/>
            <p14:sldId id="1454"/>
            <p14:sldId id="4697"/>
            <p14:sldId id="514"/>
            <p14:sldId id="780"/>
            <p14:sldId id="515"/>
            <p14:sldId id="523"/>
            <p14:sldId id="782"/>
            <p14:sldId id="783"/>
            <p14:sldId id="517"/>
            <p14:sldId id="518"/>
            <p14:sldId id="519"/>
            <p14:sldId id="520"/>
            <p14:sldId id="5684"/>
            <p14:sldId id="5685"/>
            <p14:sldId id="4906"/>
            <p14:sldId id="522"/>
            <p14:sldId id="4698"/>
            <p14:sldId id="4876"/>
            <p14:sldId id="412"/>
            <p14:sldId id="527"/>
            <p14:sldId id="530"/>
            <p14:sldId id="528"/>
            <p14:sldId id="529"/>
            <p14:sldId id="531"/>
            <p14:sldId id="532"/>
            <p14:sldId id="533"/>
            <p14:sldId id="534"/>
            <p14:sldId id="535"/>
            <p14:sldId id="693"/>
            <p14:sldId id="536"/>
            <p14:sldId id="537"/>
            <p14:sldId id="538"/>
            <p14:sldId id="4904"/>
            <p14:sldId id="539"/>
            <p14:sldId id="540"/>
            <p14:sldId id="541"/>
            <p14:sldId id="542"/>
            <p14:sldId id="543"/>
            <p14:sldId id="544"/>
            <p14:sldId id="545"/>
            <p14:sldId id="546"/>
            <p14:sldId id="547"/>
            <p14:sldId id="548"/>
            <p14:sldId id="549"/>
            <p14:sldId id="4895"/>
            <p14:sldId id="4892"/>
            <p14:sldId id="4701"/>
            <p14:sldId id="4905"/>
            <p14:sldId id="552"/>
            <p14:sldId id="4877"/>
            <p14:sldId id="553"/>
            <p14:sldId id="554"/>
            <p14:sldId id="555"/>
            <p14:sldId id="556"/>
            <p14:sldId id="785"/>
            <p14:sldId id="786"/>
            <p14:sldId id="557"/>
            <p14:sldId id="787"/>
            <p14:sldId id="789"/>
            <p14:sldId id="788"/>
            <p14:sldId id="558"/>
            <p14:sldId id="718"/>
            <p14:sldId id="561"/>
            <p14:sldId id="790"/>
            <p14:sldId id="562"/>
            <p14:sldId id="563"/>
            <p14:sldId id="564"/>
            <p14:sldId id="565"/>
            <p14:sldId id="4699"/>
            <p14:sldId id="567"/>
            <p14:sldId id="568"/>
            <p14:sldId id="569"/>
            <p14:sldId id="570"/>
            <p14:sldId id="571"/>
            <p14:sldId id="572"/>
            <p14:sldId id="573"/>
            <p14:sldId id="574"/>
            <p14:sldId id="1459"/>
            <p14:sldId id="1457"/>
            <p14:sldId id="1458"/>
            <p14:sldId id="575"/>
            <p14:sldId id="576"/>
            <p14:sldId id="577"/>
            <p14:sldId id="578"/>
            <p14:sldId id="4703"/>
            <p14:sldId id="580"/>
            <p14:sldId id="581"/>
            <p14:sldId id="582"/>
            <p14:sldId id="583"/>
            <p14:sldId id="584"/>
            <p14:sldId id="585"/>
            <p14:sldId id="586"/>
            <p14:sldId id="694"/>
            <p14:sldId id="587"/>
            <p14:sldId id="4899"/>
            <p14:sldId id="4901"/>
            <p14:sldId id="4900"/>
            <p14:sldId id="4902"/>
            <p14:sldId id="4903"/>
            <p14:sldId id="4898"/>
            <p14:sldId id="589"/>
            <p14:sldId id="590"/>
            <p14:sldId id="591"/>
            <p14:sldId id="592"/>
            <p14:sldId id="588"/>
            <p14:sldId id="593"/>
            <p14:sldId id="696"/>
            <p14:sldId id="727"/>
            <p14:sldId id="728"/>
            <p14:sldId id="477"/>
            <p14:sldId id="721"/>
            <p14:sldId id="722"/>
            <p14:sldId id="717"/>
            <p14:sldId id="719"/>
            <p14:sldId id="723"/>
            <p14:sldId id="821"/>
            <p14:sldId id="1455"/>
            <p14:sldId id="823"/>
            <p14:sldId id="594"/>
            <p14:sldId id="680"/>
            <p14:sldId id="4704"/>
            <p14:sldId id="4702"/>
            <p14:sldId id="414"/>
            <p14:sldId id="4690"/>
            <p14:sldId id="596"/>
            <p14:sldId id="597"/>
            <p14:sldId id="598"/>
            <p14:sldId id="4700"/>
            <p14:sldId id="600"/>
            <p14:sldId id="601"/>
            <p14:sldId id="340"/>
            <p14:sldId id="603"/>
            <p14:sldId id="602"/>
            <p14:sldId id="604"/>
            <p14:sldId id="4705"/>
            <p14:sldId id="606"/>
            <p14:sldId id="791"/>
            <p14:sldId id="792"/>
            <p14:sldId id="793"/>
            <p14:sldId id="794"/>
            <p14:sldId id="611"/>
            <p14:sldId id="612"/>
            <p14:sldId id="613"/>
            <p14:sldId id="4884"/>
            <p14:sldId id="4894"/>
            <p14:sldId id="397"/>
            <p14:sldId id="614"/>
            <p14:sldId id="4885"/>
            <p14:sldId id="4886"/>
            <p14:sldId id="4887"/>
            <p14:sldId id="615"/>
            <p14:sldId id="616"/>
            <p14:sldId id="617"/>
            <p14:sldId id="618"/>
            <p14:sldId id="619"/>
            <p14:sldId id="620"/>
            <p14:sldId id="621"/>
            <p14:sldId id="405"/>
            <p14:sldId id="623"/>
            <p14:sldId id="624"/>
            <p14:sldId id="625"/>
            <p14:sldId id="626"/>
            <p14:sldId id="795"/>
            <p14:sldId id="4893"/>
            <p14:sldId id="697"/>
            <p14:sldId id="683"/>
            <p14:sldId id="709"/>
            <p14:sldId id="715"/>
            <p14:sldId id="720"/>
          </p14:sldIdLst>
        </p14:section>
        <p14:section name="Conclusion" id="{53D64F75-536E-ED4F-95D8-FC9C980CC5CE}">
          <p14:sldIdLst>
            <p14:sldId id="704"/>
            <p14:sldId id="678"/>
            <p14:sldId id="766"/>
            <p14:sldId id="824"/>
            <p14:sldId id="1456"/>
            <p14:sldId id="826"/>
            <p14:sldId id="809"/>
            <p14:sldId id="810"/>
            <p14:sldId id="4865"/>
            <p14:sldId id="4866"/>
          </p14:sldIdLst>
        </p14:section>
        <p14:section name="Supplements" id="{EA2D33FA-A3EB-1C4A-850C-8362212368DB}">
          <p14:sldIdLst>
            <p14:sldId id="4867"/>
            <p14:sldId id="4868"/>
            <p14:sldId id="4869"/>
            <p14:sldId id="4870"/>
            <p14:sldId id="4871"/>
            <p14:sldId id="4878"/>
            <p14:sldId id="4879"/>
            <p14:sldId id="4874"/>
            <p14:sldId id="4875"/>
            <p14:sldId id="811"/>
            <p14:sldId id="79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4B47C"/>
    <a:srgbClr val="ECECEA"/>
    <a:srgbClr val="FDFDFA"/>
    <a:srgbClr val="F1F1F0"/>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8070" autoAdjust="0"/>
    <p:restoredTop sz="87472" autoAdjust="0"/>
  </p:normalViewPr>
  <p:slideViewPr>
    <p:cSldViewPr snapToGrid="0" snapToObjects="1">
      <p:cViewPr varScale="1">
        <p:scale>
          <a:sx n="119" d="100"/>
          <a:sy n="119" d="100"/>
        </p:scale>
        <p:origin x="2528" y="488"/>
      </p:cViewPr>
      <p:guideLst>
        <p:guide orient="horz" pos="2160"/>
        <p:guide pos="2880"/>
      </p:guideLst>
    </p:cSldViewPr>
  </p:slideViewPr>
  <p:outlineViewPr>
    <p:cViewPr>
      <p:scale>
        <a:sx n="33" d="100"/>
        <a:sy n="33" d="100"/>
      </p:scale>
      <p:origin x="0" y="-27056"/>
    </p:cViewPr>
  </p:outlineViewPr>
  <p:notesTextViewPr>
    <p:cViewPr>
      <p:scale>
        <a:sx n="210" d="100"/>
        <a:sy n="210" d="100"/>
      </p:scale>
      <p:origin x="0" y="-336"/>
    </p:cViewPr>
  </p:notesTextViewPr>
  <p:sorterViewPr>
    <p:cViewPr varScale="1">
      <p:scale>
        <a:sx n="60" d="100"/>
        <a:sy n="60" d="100"/>
      </p:scale>
      <p:origin x="0" y="59408"/>
    </p:cViewPr>
  </p:sorterViewPr>
  <p:notesViewPr>
    <p:cSldViewPr snapToGrid="0" snapToObjects="1">
      <p:cViewPr varScale="1">
        <p:scale>
          <a:sx n="111" d="100"/>
          <a:sy n="111" d="100"/>
        </p:scale>
        <p:origin x="888" y="21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9.xml"/><Relationship Id="rId299" Type="http://schemas.openxmlformats.org/officeDocument/2006/relationships/slide" Target="slides/slide251.xml"/><Relationship Id="rId21" Type="http://schemas.openxmlformats.org/officeDocument/2006/relationships/slideMaster" Target="slideMasters/slideMaster21.xml"/><Relationship Id="rId63" Type="http://schemas.openxmlformats.org/officeDocument/2006/relationships/slide" Target="slides/slide15.xml"/><Relationship Id="rId159" Type="http://schemas.openxmlformats.org/officeDocument/2006/relationships/slide" Target="slides/slide111.xml"/><Relationship Id="rId324" Type="http://schemas.openxmlformats.org/officeDocument/2006/relationships/slide" Target="slides/slide276.xml"/><Relationship Id="rId170" Type="http://schemas.openxmlformats.org/officeDocument/2006/relationships/slide" Target="slides/slide122.xml"/><Relationship Id="rId226" Type="http://schemas.openxmlformats.org/officeDocument/2006/relationships/slide" Target="slides/slide178.xml"/><Relationship Id="rId268" Type="http://schemas.openxmlformats.org/officeDocument/2006/relationships/slide" Target="slides/slide220.xml"/><Relationship Id="rId32" Type="http://schemas.openxmlformats.org/officeDocument/2006/relationships/slideMaster" Target="slideMasters/slideMaster32.xml"/><Relationship Id="rId74" Type="http://schemas.openxmlformats.org/officeDocument/2006/relationships/slide" Target="slides/slide26.xml"/><Relationship Id="rId128" Type="http://schemas.openxmlformats.org/officeDocument/2006/relationships/slide" Target="slides/slide80.xml"/><Relationship Id="rId335" Type="http://schemas.openxmlformats.org/officeDocument/2006/relationships/slide" Target="slides/slide287.xml"/><Relationship Id="rId5" Type="http://schemas.openxmlformats.org/officeDocument/2006/relationships/slideMaster" Target="slideMasters/slideMaster5.xml"/><Relationship Id="rId181" Type="http://schemas.openxmlformats.org/officeDocument/2006/relationships/slide" Target="slides/slide133.xml"/><Relationship Id="rId237" Type="http://schemas.openxmlformats.org/officeDocument/2006/relationships/slide" Target="slides/slide189.xml"/><Relationship Id="rId279" Type="http://schemas.openxmlformats.org/officeDocument/2006/relationships/slide" Target="slides/slide231.xml"/><Relationship Id="rId43" Type="http://schemas.openxmlformats.org/officeDocument/2006/relationships/slideMaster" Target="slideMasters/slideMaster43.xml"/><Relationship Id="rId139" Type="http://schemas.openxmlformats.org/officeDocument/2006/relationships/slide" Target="slides/slide91.xml"/><Relationship Id="rId290" Type="http://schemas.openxmlformats.org/officeDocument/2006/relationships/slide" Target="slides/slide242.xml"/><Relationship Id="rId304" Type="http://schemas.openxmlformats.org/officeDocument/2006/relationships/slide" Target="slides/slide256.xml"/><Relationship Id="rId346" Type="http://schemas.openxmlformats.org/officeDocument/2006/relationships/slide" Target="slides/slide298.xml"/><Relationship Id="rId85" Type="http://schemas.openxmlformats.org/officeDocument/2006/relationships/slide" Target="slides/slide37.xml"/><Relationship Id="rId150" Type="http://schemas.openxmlformats.org/officeDocument/2006/relationships/slide" Target="slides/slide102.xml"/><Relationship Id="rId192" Type="http://schemas.openxmlformats.org/officeDocument/2006/relationships/slide" Target="slides/slide144.xml"/><Relationship Id="rId206" Type="http://schemas.openxmlformats.org/officeDocument/2006/relationships/slide" Target="slides/slide158.xml"/><Relationship Id="rId248" Type="http://schemas.openxmlformats.org/officeDocument/2006/relationships/slide" Target="slides/slide200.xml"/><Relationship Id="rId12" Type="http://schemas.openxmlformats.org/officeDocument/2006/relationships/slideMaster" Target="slideMasters/slideMaster12.xml"/><Relationship Id="rId108" Type="http://schemas.openxmlformats.org/officeDocument/2006/relationships/slide" Target="slides/slide60.xml"/><Relationship Id="rId315" Type="http://schemas.openxmlformats.org/officeDocument/2006/relationships/slide" Target="slides/slide267.xml"/><Relationship Id="rId357" Type="http://schemas.openxmlformats.org/officeDocument/2006/relationships/theme" Target="theme/theme1.xml"/><Relationship Id="rId54" Type="http://schemas.openxmlformats.org/officeDocument/2006/relationships/slide" Target="slides/slide6.xml"/><Relationship Id="rId96" Type="http://schemas.openxmlformats.org/officeDocument/2006/relationships/slide" Target="slides/slide48.xml"/><Relationship Id="rId161" Type="http://schemas.openxmlformats.org/officeDocument/2006/relationships/slide" Target="slides/slide113.xml"/><Relationship Id="rId217" Type="http://schemas.openxmlformats.org/officeDocument/2006/relationships/slide" Target="slides/slide169.xml"/><Relationship Id="rId259" Type="http://schemas.openxmlformats.org/officeDocument/2006/relationships/slide" Target="slides/slide211.xml"/><Relationship Id="rId23" Type="http://schemas.openxmlformats.org/officeDocument/2006/relationships/slideMaster" Target="slideMasters/slideMaster23.xml"/><Relationship Id="rId119" Type="http://schemas.openxmlformats.org/officeDocument/2006/relationships/slide" Target="slides/slide71.xml"/><Relationship Id="rId270" Type="http://schemas.openxmlformats.org/officeDocument/2006/relationships/slide" Target="slides/slide222.xml"/><Relationship Id="rId326" Type="http://schemas.openxmlformats.org/officeDocument/2006/relationships/slide" Target="slides/slide278.xml"/><Relationship Id="rId65" Type="http://schemas.openxmlformats.org/officeDocument/2006/relationships/slide" Target="slides/slide17.xml"/><Relationship Id="rId130" Type="http://schemas.openxmlformats.org/officeDocument/2006/relationships/slide" Target="slides/slide82.xml"/><Relationship Id="rId172" Type="http://schemas.openxmlformats.org/officeDocument/2006/relationships/slide" Target="slides/slide124.xml"/><Relationship Id="rId228" Type="http://schemas.openxmlformats.org/officeDocument/2006/relationships/slide" Target="slides/slide180.xml"/><Relationship Id="rId281" Type="http://schemas.openxmlformats.org/officeDocument/2006/relationships/slide" Target="slides/slide233.xml"/><Relationship Id="rId337" Type="http://schemas.openxmlformats.org/officeDocument/2006/relationships/slide" Target="slides/slide289.xml"/><Relationship Id="rId34" Type="http://schemas.openxmlformats.org/officeDocument/2006/relationships/slideMaster" Target="slideMasters/slideMaster34.xml"/><Relationship Id="rId76" Type="http://schemas.openxmlformats.org/officeDocument/2006/relationships/slide" Target="slides/slide28.xml"/><Relationship Id="rId141" Type="http://schemas.openxmlformats.org/officeDocument/2006/relationships/slide" Target="slides/slide93.xml"/><Relationship Id="rId7" Type="http://schemas.openxmlformats.org/officeDocument/2006/relationships/slideMaster" Target="slideMasters/slideMaster7.xml"/><Relationship Id="rId183" Type="http://schemas.openxmlformats.org/officeDocument/2006/relationships/slide" Target="slides/slide135.xml"/><Relationship Id="rId239" Type="http://schemas.openxmlformats.org/officeDocument/2006/relationships/slide" Target="slides/slide191.xml"/><Relationship Id="rId250" Type="http://schemas.openxmlformats.org/officeDocument/2006/relationships/slide" Target="slides/slide202.xml"/><Relationship Id="rId292" Type="http://schemas.openxmlformats.org/officeDocument/2006/relationships/slide" Target="slides/slide244.xml"/><Relationship Id="rId306" Type="http://schemas.openxmlformats.org/officeDocument/2006/relationships/slide" Target="slides/slide258.xml"/><Relationship Id="rId45" Type="http://schemas.openxmlformats.org/officeDocument/2006/relationships/slideMaster" Target="slideMasters/slideMaster45.xml"/><Relationship Id="rId87" Type="http://schemas.openxmlformats.org/officeDocument/2006/relationships/slide" Target="slides/slide39.xml"/><Relationship Id="rId110" Type="http://schemas.openxmlformats.org/officeDocument/2006/relationships/slide" Target="slides/slide62.xml"/><Relationship Id="rId348" Type="http://schemas.openxmlformats.org/officeDocument/2006/relationships/slide" Target="slides/slide300.xml"/><Relationship Id="rId152" Type="http://schemas.openxmlformats.org/officeDocument/2006/relationships/slide" Target="slides/slide104.xml"/><Relationship Id="rId194" Type="http://schemas.openxmlformats.org/officeDocument/2006/relationships/slide" Target="slides/slide146.xml"/><Relationship Id="rId208" Type="http://schemas.openxmlformats.org/officeDocument/2006/relationships/slide" Target="slides/slide160.xml"/><Relationship Id="rId261" Type="http://schemas.openxmlformats.org/officeDocument/2006/relationships/slide" Target="slides/slide213.xml"/><Relationship Id="rId14" Type="http://schemas.openxmlformats.org/officeDocument/2006/relationships/slideMaster" Target="slideMasters/slideMaster14.xml"/><Relationship Id="rId56" Type="http://schemas.openxmlformats.org/officeDocument/2006/relationships/slide" Target="slides/slide8.xml"/><Relationship Id="rId317" Type="http://schemas.openxmlformats.org/officeDocument/2006/relationships/slide" Target="slides/slide269.xml"/><Relationship Id="rId98" Type="http://schemas.openxmlformats.org/officeDocument/2006/relationships/slide" Target="slides/slide50.xml"/><Relationship Id="rId121" Type="http://schemas.openxmlformats.org/officeDocument/2006/relationships/slide" Target="slides/slide73.xml"/><Relationship Id="rId163" Type="http://schemas.openxmlformats.org/officeDocument/2006/relationships/slide" Target="slides/slide115.xml"/><Relationship Id="rId219" Type="http://schemas.openxmlformats.org/officeDocument/2006/relationships/slide" Target="slides/slide171.xml"/><Relationship Id="rId230" Type="http://schemas.openxmlformats.org/officeDocument/2006/relationships/slide" Target="slides/slide182.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9.xml"/><Relationship Id="rId272" Type="http://schemas.openxmlformats.org/officeDocument/2006/relationships/slide" Target="slides/slide224.xml"/><Relationship Id="rId293" Type="http://schemas.openxmlformats.org/officeDocument/2006/relationships/slide" Target="slides/slide245.xml"/><Relationship Id="rId307" Type="http://schemas.openxmlformats.org/officeDocument/2006/relationships/slide" Target="slides/slide259.xml"/><Relationship Id="rId328" Type="http://schemas.openxmlformats.org/officeDocument/2006/relationships/slide" Target="slides/slide280.xml"/><Relationship Id="rId349" Type="http://schemas.openxmlformats.org/officeDocument/2006/relationships/slide" Target="slides/slide301.xml"/><Relationship Id="rId88" Type="http://schemas.openxmlformats.org/officeDocument/2006/relationships/slide" Target="slides/slide40.xml"/><Relationship Id="rId111" Type="http://schemas.openxmlformats.org/officeDocument/2006/relationships/slide" Target="slides/slide63.xml"/><Relationship Id="rId132" Type="http://schemas.openxmlformats.org/officeDocument/2006/relationships/slide" Target="slides/slide84.xml"/><Relationship Id="rId153" Type="http://schemas.openxmlformats.org/officeDocument/2006/relationships/slide" Target="slides/slide105.xml"/><Relationship Id="rId174" Type="http://schemas.openxmlformats.org/officeDocument/2006/relationships/slide" Target="slides/slide126.xml"/><Relationship Id="rId195" Type="http://schemas.openxmlformats.org/officeDocument/2006/relationships/slide" Target="slides/slide147.xml"/><Relationship Id="rId209" Type="http://schemas.openxmlformats.org/officeDocument/2006/relationships/slide" Target="slides/slide161.xml"/><Relationship Id="rId220" Type="http://schemas.openxmlformats.org/officeDocument/2006/relationships/slide" Target="slides/slide172.xml"/><Relationship Id="rId241" Type="http://schemas.openxmlformats.org/officeDocument/2006/relationships/slide" Target="slides/slide19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9.xml"/><Relationship Id="rId262" Type="http://schemas.openxmlformats.org/officeDocument/2006/relationships/slide" Target="slides/slide214.xml"/><Relationship Id="rId283" Type="http://schemas.openxmlformats.org/officeDocument/2006/relationships/slide" Target="slides/slide235.xml"/><Relationship Id="rId318" Type="http://schemas.openxmlformats.org/officeDocument/2006/relationships/slide" Target="slides/slide270.xml"/><Relationship Id="rId339" Type="http://schemas.openxmlformats.org/officeDocument/2006/relationships/slide" Target="slides/slide291.xml"/><Relationship Id="rId78" Type="http://schemas.openxmlformats.org/officeDocument/2006/relationships/slide" Target="slides/slide30.xml"/><Relationship Id="rId99" Type="http://schemas.openxmlformats.org/officeDocument/2006/relationships/slide" Target="slides/slide51.xml"/><Relationship Id="rId101" Type="http://schemas.openxmlformats.org/officeDocument/2006/relationships/slide" Target="slides/slide53.xml"/><Relationship Id="rId122" Type="http://schemas.openxmlformats.org/officeDocument/2006/relationships/slide" Target="slides/slide74.xml"/><Relationship Id="rId143" Type="http://schemas.openxmlformats.org/officeDocument/2006/relationships/slide" Target="slides/slide95.xml"/><Relationship Id="rId164" Type="http://schemas.openxmlformats.org/officeDocument/2006/relationships/slide" Target="slides/slide116.xml"/><Relationship Id="rId185" Type="http://schemas.openxmlformats.org/officeDocument/2006/relationships/slide" Target="slides/slide137.xml"/><Relationship Id="rId350" Type="http://schemas.openxmlformats.org/officeDocument/2006/relationships/slide" Target="slides/slide302.xml"/><Relationship Id="rId9" Type="http://schemas.openxmlformats.org/officeDocument/2006/relationships/slideMaster" Target="slideMasters/slideMaster9.xml"/><Relationship Id="rId210" Type="http://schemas.openxmlformats.org/officeDocument/2006/relationships/slide" Target="slides/slide162.xml"/><Relationship Id="rId26" Type="http://schemas.openxmlformats.org/officeDocument/2006/relationships/slideMaster" Target="slideMasters/slideMaster26.xml"/><Relationship Id="rId231" Type="http://schemas.openxmlformats.org/officeDocument/2006/relationships/slide" Target="slides/slide183.xml"/><Relationship Id="rId252" Type="http://schemas.openxmlformats.org/officeDocument/2006/relationships/slide" Target="slides/slide204.xml"/><Relationship Id="rId273" Type="http://schemas.openxmlformats.org/officeDocument/2006/relationships/slide" Target="slides/slide225.xml"/><Relationship Id="rId294" Type="http://schemas.openxmlformats.org/officeDocument/2006/relationships/slide" Target="slides/slide246.xml"/><Relationship Id="rId308" Type="http://schemas.openxmlformats.org/officeDocument/2006/relationships/slide" Target="slides/slide260.xml"/><Relationship Id="rId329" Type="http://schemas.openxmlformats.org/officeDocument/2006/relationships/slide" Target="slides/slide281.xml"/><Relationship Id="rId47" Type="http://schemas.openxmlformats.org/officeDocument/2006/relationships/slideMaster" Target="slideMasters/slideMaster47.xml"/><Relationship Id="rId68" Type="http://schemas.openxmlformats.org/officeDocument/2006/relationships/slide" Target="slides/slide20.xml"/><Relationship Id="rId89" Type="http://schemas.openxmlformats.org/officeDocument/2006/relationships/slide" Target="slides/slide41.xml"/><Relationship Id="rId112" Type="http://schemas.openxmlformats.org/officeDocument/2006/relationships/slide" Target="slides/slide64.xml"/><Relationship Id="rId133" Type="http://schemas.openxmlformats.org/officeDocument/2006/relationships/slide" Target="slides/slide85.xml"/><Relationship Id="rId154" Type="http://schemas.openxmlformats.org/officeDocument/2006/relationships/slide" Target="slides/slide106.xml"/><Relationship Id="rId175" Type="http://schemas.openxmlformats.org/officeDocument/2006/relationships/slide" Target="slides/slide127.xml"/><Relationship Id="rId340" Type="http://schemas.openxmlformats.org/officeDocument/2006/relationships/slide" Target="slides/slide292.xml"/><Relationship Id="rId196" Type="http://schemas.openxmlformats.org/officeDocument/2006/relationships/slide" Target="slides/slide148.xml"/><Relationship Id="rId200" Type="http://schemas.openxmlformats.org/officeDocument/2006/relationships/slide" Target="slides/slide152.xml"/><Relationship Id="rId16" Type="http://schemas.openxmlformats.org/officeDocument/2006/relationships/slideMaster" Target="slideMasters/slideMaster16.xml"/><Relationship Id="rId221" Type="http://schemas.openxmlformats.org/officeDocument/2006/relationships/slide" Target="slides/slide173.xml"/><Relationship Id="rId242" Type="http://schemas.openxmlformats.org/officeDocument/2006/relationships/slide" Target="slides/slide194.xml"/><Relationship Id="rId263" Type="http://schemas.openxmlformats.org/officeDocument/2006/relationships/slide" Target="slides/slide215.xml"/><Relationship Id="rId284" Type="http://schemas.openxmlformats.org/officeDocument/2006/relationships/slide" Target="slides/slide236.xml"/><Relationship Id="rId319" Type="http://schemas.openxmlformats.org/officeDocument/2006/relationships/slide" Target="slides/slide271.xml"/><Relationship Id="rId37" Type="http://schemas.openxmlformats.org/officeDocument/2006/relationships/slideMaster" Target="slideMasters/slideMaster37.xml"/><Relationship Id="rId58" Type="http://schemas.openxmlformats.org/officeDocument/2006/relationships/slide" Target="slides/slide10.xml"/><Relationship Id="rId79" Type="http://schemas.openxmlformats.org/officeDocument/2006/relationships/slide" Target="slides/slide31.xml"/><Relationship Id="rId102" Type="http://schemas.openxmlformats.org/officeDocument/2006/relationships/slide" Target="slides/slide54.xml"/><Relationship Id="rId123" Type="http://schemas.openxmlformats.org/officeDocument/2006/relationships/slide" Target="slides/slide75.xml"/><Relationship Id="rId144" Type="http://schemas.openxmlformats.org/officeDocument/2006/relationships/slide" Target="slides/slide96.xml"/><Relationship Id="rId330" Type="http://schemas.openxmlformats.org/officeDocument/2006/relationships/slide" Target="slides/slide282.xml"/><Relationship Id="rId90" Type="http://schemas.openxmlformats.org/officeDocument/2006/relationships/slide" Target="slides/slide42.xml"/><Relationship Id="rId165" Type="http://schemas.openxmlformats.org/officeDocument/2006/relationships/slide" Target="slides/slide117.xml"/><Relationship Id="rId186" Type="http://schemas.openxmlformats.org/officeDocument/2006/relationships/slide" Target="slides/slide138.xml"/><Relationship Id="rId351" Type="http://schemas.openxmlformats.org/officeDocument/2006/relationships/slide" Target="slides/slide303.xml"/><Relationship Id="rId211" Type="http://schemas.openxmlformats.org/officeDocument/2006/relationships/slide" Target="slides/slide163.xml"/><Relationship Id="rId232" Type="http://schemas.openxmlformats.org/officeDocument/2006/relationships/slide" Target="slides/slide184.xml"/><Relationship Id="rId253" Type="http://schemas.openxmlformats.org/officeDocument/2006/relationships/slide" Target="slides/slide205.xml"/><Relationship Id="rId274" Type="http://schemas.openxmlformats.org/officeDocument/2006/relationships/slide" Target="slides/slide226.xml"/><Relationship Id="rId295" Type="http://schemas.openxmlformats.org/officeDocument/2006/relationships/slide" Target="slides/slide247.xml"/><Relationship Id="rId309" Type="http://schemas.openxmlformats.org/officeDocument/2006/relationships/slide" Target="slides/slide26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1.xml"/><Relationship Id="rId113" Type="http://schemas.openxmlformats.org/officeDocument/2006/relationships/slide" Target="slides/slide65.xml"/><Relationship Id="rId134" Type="http://schemas.openxmlformats.org/officeDocument/2006/relationships/slide" Target="slides/slide86.xml"/><Relationship Id="rId320" Type="http://schemas.openxmlformats.org/officeDocument/2006/relationships/slide" Target="slides/slide272.xml"/><Relationship Id="rId80" Type="http://schemas.openxmlformats.org/officeDocument/2006/relationships/slide" Target="slides/slide32.xml"/><Relationship Id="rId155" Type="http://schemas.openxmlformats.org/officeDocument/2006/relationships/slide" Target="slides/slide107.xml"/><Relationship Id="rId176" Type="http://schemas.openxmlformats.org/officeDocument/2006/relationships/slide" Target="slides/slide128.xml"/><Relationship Id="rId197" Type="http://schemas.openxmlformats.org/officeDocument/2006/relationships/slide" Target="slides/slide149.xml"/><Relationship Id="rId341" Type="http://schemas.openxmlformats.org/officeDocument/2006/relationships/slide" Target="slides/slide293.xml"/><Relationship Id="rId201" Type="http://schemas.openxmlformats.org/officeDocument/2006/relationships/slide" Target="slides/slide153.xml"/><Relationship Id="rId222" Type="http://schemas.openxmlformats.org/officeDocument/2006/relationships/slide" Target="slides/slide174.xml"/><Relationship Id="rId243" Type="http://schemas.openxmlformats.org/officeDocument/2006/relationships/slide" Target="slides/slide195.xml"/><Relationship Id="rId264" Type="http://schemas.openxmlformats.org/officeDocument/2006/relationships/slide" Target="slides/slide216.xml"/><Relationship Id="rId285" Type="http://schemas.openxmlformats.org/officeDocument/2006/relationships/slide" Target="slides/slide23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1.xml"/><Relationship Id="rId103" Type="http://schemas.openxmlformats.org/officeDocument/2006/relationships/slide" Target="slides/slide55.xml"/><Relationship Id="rId124" Type="http://schemas.openxmlformats.org/officeDocument/2006/relationships/slide" Target="slides/slide76.xml"/><Relationship Id="rId310" Type="http://schemas.openxmlformats.org/officeDocument/2006/relationships/slide" Target="slides/slide262.xml"/><Relationship Id="rId70" Type="http://schemas.openxmlformats.org/officeDocument/2006/relationships/slide" Target="slides/slide22.xml"/><Relationship Id="rId91" Type="http://schemas.openxmlformats.org/officeDocument/2006/relationships/slide" Target="slides/slide43.xml"/><Relationship Id="rId145" Type="http://schemas.openxmlformats.org/officeDocument/2006/relationships/slide" Target="slides/slide97.xml"/><Relationship Id="rId166" Type="http://schemas.openxmlformats.org/officeDocument/2006/relationships/slide" Target="slides/slide118.xml"/><Relationship Id="rId187" Type="http://schemas.openxmlformats.org/officeDocument/2006/relationships/slide" Target="slides/slide139.xml"/><Relationship Id="rId331" Type="http://schemas.openxmlformats.org/officeDocument/2006/relationships/slide" Target="slides/slide283.xml"/><Relationship Id="rId352" Type="http://schemas.openxmlformats.org/officeDocument/2006/relationships/slide" Target="slides/slide304.xml"/><Relationship Id="rId1" Type="http://schemas.openxmlformats.org/officeDocument/2006/relationships/slideMaster" Target="slideMasters/slideMaster1.xml"/><Relationship Id="rId212" Type="http://schemas.openxmlformats.org/officeDocument/2006/relationships/slide" Target="slides/slide164.xml"/><Relationship Id="rId233" Type="http://schemas.openxmlformats.org/officeDocument/2006/relationships/slide" Target="slides/slide185.xml"/><Relationship Id="rId254" Type="http://schemas.openxmlformats.org/officeDocument/2006/relationships/slide" Target="slides/slide206.xml"/><Relationship Id="rId28" Type="http://schemas.openxmlformats.org/officeDocument/2006/relationships/slideMaster" Target="slideMasters/slideMaster28.xml"/><Relationship Id="rId49" Type="http://schemas.openxmlformats.org/officeDocument/2006/relationships/slide" Target="slides/slide1.xml"/><Relationship Id="rId114" Type="http://schemas.openxmlformats.org/officeDocument/2006/relationships/slide" Target="slides/slide66.xml"/><Relationship Id="rId275" Type="http://schemas.openxmlformats.org/officeDocument/2006/relationships/slide" Target="slides/slide227.xml"/><Relationship Id="rId296" Type="http://schemas.openxmlformats.org/officeDocument/2006/relationships/slide" Target="slides/slide248.xml"/><Relationship Id="rId300" Type="http://schemas.openxmlformats.org/officeDocument/2006/relationships/slide" Target="slides/slide252.xml"/><Relationship Id="rId60" Type="http://schemas.openxmlformats.org/officeDocument/2006/relationships/slide" Target="slides/slide12.xml"/><Relationship Id="rId81" Type="http://schemas.openxmlformats.org/officeDocument/2006/relationships/slide" Target="slides/slide33.xml"/><Relationship Id="rId135" Type="http://schemas.openxmlformats.org/officeDocument/2006/relationships/slide" Target="slides/slide87.xml"/><Relationship Id="rId156" Type="http://schemas.openxmlformats.org/officeDocument/2006/relationships/slide" Target="slides/slide108.xml"/><Relationship Id="rId177" Type="http://schemas.openxmlformats.org/officeDocument/2006/relationships/slide" Target="slides/slide129.xml"/><Relationship Id="rId198" Type="http://schemas.openxmlformats.org/officeDocument/2006/relationships/slide" Target="slides/slide150.xml"/><Relationship Id="rId321" Type="http://schemas.openxmlformats.org/officeDocument/2006/relationships/slide" Target="slides/slide273.xml"/><Relationship Id="rId342" Type="http://schemas.openxmlformats.org/officeDocument/2006/relationships/slide" Target="slides/slide294.xml"/><Relationship Id="rId202" Type="http://schemas.openxmlformats.org/officeDocument/2006/relationships/slide" Target="slides/slide154.xml"/><Relationship Id="rId223" Type="http://schemas.openxmlformats.org/officeDocument/2006/relationships/slide" Target="slides/slide175.xml"/><Relationship Id="rId244" Type="http://schemas.openxmlformats.org/officeDocument/2006/relationships/slide" Target="slides/slide19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7.xml"/><Relationship Id="rId286" Type="http://schemas.openxmlformats.org/officeDocument/2006/relationships/slide" Target="slides/slide238.xml"/><Relationship Id="rId50" Type="http://schemas.openxmlformats.org/officeDocument/2006/relationships/slide" Target="slides/slide2.xml"/><Relationship Id="rId104" Type="http://schemas.openxmlformats.org/officeDocument/2006/relationships/slide" Target="slides/slide56.xml"/><Relationship Id="rId125" Type="http://schemas.openxmlformats.org/officeDocument/2006/relationships/slide" Target="slides/slide77.xml"/><Relationship Id="rId146" Type="http://schemas.openxmlformats.org/officeDocument/2006/relationships/slide" Target="slides/slide98.xml"/><Relationship Id="rId167" Type="http://schemas.openxmlformats.org/officeDocument/2006/relationships/slide" Target="slides/slide119.xml"/><Relationship Id="rId188" Type="http://schemas.openxmlformats.org/officeDocument/2006/relationships/slide" Target="slides/slide140.xml"/><Relationship Id="rId311" Type="http://schemas.openxmlformats.org/officeDocument/2006/relationships/slide" Target="slides/slide263.xml"/><Relationship Id="rId332" Type="http://schemas.openxmlformats.org/officeDocument/2006/relationships/slide" Target="slides/slide284.xml"/><Relationship Id="rId353" Type="http://schemas.openxmlformats.org/officeDocument/2006/relationships/slide" Target="slides/slide305.xml"/><Relationship Id="rId71" Type="http://schemas.openxmlformats.org/officeDocument/2006/relationships/slide" Target="slides/slide23.xml"/><Relationship Id="rId92" Type="http://schemas.openxmlformats.org/officeDocument/2006/relationships/slide" Target="slides/slide44.xml"/><Relationship Id="rId213" Type="http://schemas.openxmlformats.org/officeDocument/2006/relationships/slide" Target="slides/slide165.xml"/><Relationship Id="rId234" Type="http://schemas.openxmlformats.org/officeDocument/2006/relationships/slide" Target="slides/slide18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7.xml"/><Relationship Id="rId276" Type="http://schemas.openxmlformats.org/officeDocument/2006/relationships/slide" Target="slides/slide228.xml"/><Relationship Id="rId297" Type="http://schemas.openxmlformats.org/officeDocument/2006/relationships/slide" Target="slides/slide249.xml"/><Relationship Id="rId40" Type="http://schemas.openxmlformats.org/officeDocument/2006/relationships/slideMaster" Target="slideMasters/slideMaster40.xml"/><Relationship Id="rId115" Type="http://schemas.openxmlformats.org/officeDocument/2006/relationships/slide" Target="slides/slide67.xml"/><Relationship Id="rId136" Type="http://schemas.openxmlformats.org/officeDocument/2006/relationships/slide" Target="slides/slide88.xml"/><Relationship Id="rId157" Type="http://schemas.openxmlformats.org/officeDocument/2006/relationships/slide" Target="slides/slide109.xml"/><Relationship Id="rId178" Type="http://schemas.openxmlformats.org/officeDocument/2006/relationships/slide" Target="slides/slide130.xml"/><Relationship Id="rId301" Type="http://schemas.openxmlformats.org/officeDocument/2006/relationships/slide" Target="slides/slide253.xml"/><Relationship Id="rId322" Type="http://schemas.openxmlformats.org/officeDocument/2006/relationships/slide" Target="slides/slide274.xml"/><Relationship Id="rId343" Type="http://schemas.openxmlformats.org/officeDocument/2006/relationships/slide" Target="slides/slide295.xml"/><Relationship Id="rId61" Type="http://schemas.openxmlformats.org/officeDocument/2006/relationships/slide" Target="slides/slide13.xml"/><Relationship Id="rId82" Type="http://schemas.openxmlformats.org/officeDocument/2006/relationships/slide" Target="slides/slide34.xml"/><Relationship Id="rId199" Type="http://schemas.openxmlformats.org/officeDocument/2006/relationships/slide" Target="slides/slide151.xml"/><Relationship Id="rId203" Type="http://schemas.openxmlformats.org/officeDocument/2006/relationships/slide" Target="slides/slide155.xml"/><Relationship Id="rId19" Type="http://schemas.openxmlformats.org/officeDocument/2006/relationships/slideMaster" Target="slideMasters/slideMaster19.xml"/><Relationship Id="rId224" Type="http://schemas.openxmlformats.org/officeDocument/2006/relationships/slide" Target="slides/slide176.xml"/><Relationship Id="rId245" Type="http://schemas.openxmlformats.org/officeDocument/2006/relationships/slide" Target="slides/slide197.xml"/><Relationship Id="rId266" Type="http://schemas.openxmlformats.org/officeDocument/2006/relationships/slide" Target="slides/slide218.xml"/><Relationship Id="rId287" Type="http://schemas.openxmlformats.org/officeDocument/2006/relationships/slide" Target="slides/slide239.xml"/><Relationship Id="rId30" Type="http://schemas.openxmlformats.org/officeDocument/2006/relationships/slideMaster" Target="slideMasters/slideMaster30.xml"/><Relationship Id="rId105" Type="http://schemas.openxmlformats.org/officeDocument/2006/relationships/slide" Target="slides/slide57.xml"/><Relationship Id="rId126" Type="http://schemas.openxmlformats.org/officeDocument/2006/relationships/slide" Target="slides/slide78.xml"/><Relationship Id="rId147" Type="http://schemas.openxmlformats.org/officeDocument/2006/relationships/slide" Target="slides/slide99.xml"/><Relationship Id="rId168" Type="http://schemas.openxmlformats.org/officeDocument/2006/relationships/slide" Target="slides/slide120.xml"/><Relationship Id="rId312" Type="http://schemas.openxmlformats.org/officeDocument/2006/relationships/slide" Target="slides/slide264.xml"/><Relationship Id="rId333" Type="http://schemas.openxmlformats.org/officeDocument/2006/relationships/slide" Target="slides/slide285.xml"/><Relationship Id="rId354" Type="http://schemas.openxmlformats.org/officeDocument/2006/relationships/notesMaster" Target="notesMasters/notesMaster1.xml"/><Relationship Id="rId51" Type="http://schemas.openxmlformats.org/officeDocument/2006/relationships/slide" Target="slides/slide3.xml"/><Relationship Id="rId72" Type="http://schemas.openxmlformats.org/officeDocument/2006/relationships/slide" Target="slides/slide24.xml"/><Relationship Id="rId93" Type="http://schemas.openxmlformats.org/officeDocument/2006/relationships/slide" Target="slides/slide45.xml"/><Relationship Id="rId189" Type="http://schemas.openxmlformats.org/officeDocument/2006/relationships/slide" Target="slides/slide141.xml"/><Relationship Id="rId3" Type="http://schemas.openxmlformats.org/officeDocument/2006/relationships/slideMaster" Target="slideMasters/slideMaster3.xml"/><Relationship Id="rId214" Type="http://schemas.openxmlformats.org/officeDocument/2006/relationships/slide" Target="slides/slide166.xml"/><Relationship Id="rId235" Type="http://schemas.openxmlformats.org/officeDocument/2006/relationships/slide" Target="slides/slide187.xml"/><Relationship Id="rId256" Type="http://schemas.openxmlformats.org/officeDocument/2006/relationships/slide" Target="slides/slide208.xml"/><Relationship Id="rId277" Type="http://schemas.openxmlformats.org/officeDocument/2006/relationships/slide" Target="slides/slide229.xml"/><Relationship Id="rId298" Type="http://schemas.openxmlformats.org/officeDocument/2006/relationships/slide" Target="slides/slide250.xml"/><Relationship Id="rId116" Type="http://schemas.openxmlformats.org/officeDocument/2006/relationships/slide" Target="slides/slide68.xml"/><Relationship Id="rId137" Type="http://schemas.openxmlformats.org/officeDocument/2006/relationships/slide" Target="slides/slide89.xml"/><Relationship Id="rId158" Type="http://schemas.openxmlformats.org/officeDocument/2006/relationships/slide" Target="slides/slide110.xml"/><Relationship Id="rId302" Type="http://schemas.openxmlformats.org/officeDocument/2006/relationships/slide" Target="slides/slide254.xml"/><Relationship Id="rId323" Type="http://schemas.openxmlformats.org/officeDocument/2006/relationships/slide" Target="slides/slide275.xml"/><Relationship Id="rId344" Type="http://schemas.openxmlformats.org/officeDocument/2006/relationships/slide" Target="slides/slide29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4.xml"/><Relationship Id="rId83" Type="http://schemas.openxmlformats.org/officeDocument/2006/relationships/slide" Target="slides/slide35.xml"/><Relationship Id="rId179" Type="http://schemas.openxmlformats.org/officeDocument/2006/relationships/slide" Target="slides/slide131.xml"/><Relationship Id="rId190" Type="http://schemas.openxmlformats.org/officeDocument/2006/relationships/slide" Target="slides/slide142.xml"/><Relationship Id="rId204" Type="http://schemas.openxmlformats.org/officeDocument/2006/relationships/slide" Target="slides/slide156.xml"/><Relationship Id="rId225" Type="http://schemas.openxmlformats.org/officeDocument/2006/relationships/slide" Target="slides/slide177.xml"/><Relationship Id="rId246" Type="http://schemas.openxmlformats.org/officeDocument/2006/relationships/slide" Target="slides/slide198.xml"/><Relationship Id="rId267" Type="http://schemas.openxmlformats.org/officeDocument/2006/relationships/slide" Target="slides/slide219.xml"/><Relationship Id="rId288" Type="http://schemas.openxmlformats.org/officeDocument/2006/relationships/slide" Target="slides/slide240.xml"/><Relationship Id="rId106" Type="http://schemas.openxmlformats.org/officeDocument/2006/relationships/slide" Target="slides/slide58.xml"/><Relationship Id="rId127" Type="http://schemas.openxmlformats.org/officeDocument/2006/relationships/slide" Target="slides/slide79.xml"/><Relationship Id="rId313" Type="http://schemas.openxmlformats.org/officeDocument/2006/relationships/slide" Target="slides/slide26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4.xml"/><Relationship Id="rId73" Type="http://schemas.openxmlformats.org/officeDocument/2006/relationships/slide" Target="slides/slide25.xml"/><Relationship Id="rId94" Type="http://schemas.openxmlformats.org/officeDocument/2006/relationships/slide" Target="slides/slide46.xml"/><Relationship Id="rId148" Type="http://schemas.openxmlformats.org/officeDocument/2006/relationships/slide" Target="slides/slide100.xml"/><Relationship Id="rId169" Type="http://schemas.openxmlformats.org/officeDocument/2006/relationships/slide" Target="slides/slide121.xml"/><Relationship Id="rId334" Type="http://schemas.openxmlformats.org/officeDocument/2006/relationships/slide" Target="slides/slide286.xml"/><Relationship Id="rId355"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132.xml"/><Relationship Id="rId215" Type="http://schemas.openxmlformats.org/officeDocument/2006/relationships/slide" Target="slides/slide167.xml"/><Relationship Id="rId236" Type="http://schemas.openxmlformats.org/officeDocument/2006/relationships/slide" Target="slides/slide188.xml"/><Relationship Id="rId257" Type="http://schemas.openxmlformats.org/officeDocument/2006/relationships/slide" Target="slides/slide209.xml"/><Relationship Id="rId278" Type="http://schemas.openxmlformats.org/officeDocument/2006/relationships/slide" Target="slides/slide230.xml"/><Relationship Id="rId303" Type="http://schemas.openxmlformats.org/officeDocument/2006/relationships/slide" Target="slides/slide255.xml"/><Relationship Id="rId42" Type="http://schemas.openxmlformats.org/officeDocument/2006/relationships/slideMaster" Target="slideMasters/slideMaster42.xml"/><Relationship Id="rId84" Type="http://schemas.openxmlformats.org/officeDocument/2006/relationships/slide" Target="slides/slide36.xml"/><Relationship Id="rId138" Type="http://schemas.openxmlformats.org/officeDocument/2006/relationships/slide" Target="slides/slide90.xml"/><Relationship Id="rId345" Type="http://schemas.openxmlformats.org/officeDocument/2006/relationships/slide" Target="slides/slide297.xml"/><Relationship Id="rId191" Type="http://schemas.openxmlformats.org/officeDocument/2006/relationships/slide" Target="slides/slide143.xml"/><Relationship Id="rId205" Type="http://schemas.openxmlformats.org/officeDocument/2006/relationships/slide" Target="slides/slide157.xml"/><Relationship Id="rId247" Type="http://schemas.openxmlformats.org/officeDocument/2006/relationships/slide" Target="slides/slide199.xml"/><Relationship Id="rId107" Type="http://schemas.openxmlformats.org/officeDocument/2006/relationships/slide" Target="slides/slide59.xml"/><Relationship Id="rId289" Type="http://schemas.openxmlformats.org/officeDocument/2006/relationships/slide" Target="slides/slide241.xml"/><Relationship Id="rId11" Type="http://schemas.openxmlformats.org/officeDocument/2006/relationships/slideMaster" Target="slideMasters/slideMaster11.xml"/><Relationship Id="rId53" Type="http://schemas.openxmlformats.org/officeDocument/2006/relationships/slide" Target="slides/slide5.xml"/><Relationship Id="rId149" Type="http://schemas.openxmlformats.org/officeDocument/2006/relationships/slide" Target="slides/slide101.xml"/><Relationship Id="rId314" Type="http://schemas.openxmlformats.org/officeDocument/2006/relationships/slide" Target="slides/slide266.xml"/><Relationship Id="rId356" Type="http://schemas.openxmlformats.org/officeDocument/2006/relationships/viewProps" Target="viewProps.xml"/><Relationship Id="rId95" Type="http://schemas.openxmlformats.org/officeDocument/2006/relationships/slide" Target="slides/slide47.xml"/><Relationship Id="rId160" Type="http://schemas.openxmlformats.org/officeDocument/2006/relationships/slide" Target="slides/slide112.xml"/><Relationship Id="rId216" Type="http://schemas.openxmlformats.org/officeDocument/2006/relationships/slide" Target="slides/slide168.xml"/><Relationship Id="rId258" Type="http://schemas.openxmlformats.org/officeDocument/2006/relationships/slide" Target="slides/slide210.xml"/><Relationship Id="rId22" Type="http://schemas.openxmlformats.org/officeDocument/2006/relationships/slideMaster" Target="slideMasters/slideMaster22.xml"/><Relationship Id="rId64" Type="http://schemas.openxmlformats.org/officeDocument/2006/relationships/slide" Target="slides/slide16.xml"/><Relationship Id="rId118" Type="http://schemas.openxmlformats.org/officeDocument/2006/relationships/slide" Target="slides/slide70.xml"/><Relationship Id="rId325" Type="http://schemas.openxmlformats.org/officeDocument/2006/relationships/slide" Target="slides/slide277.xml"/><Relationship Id="rId171" Type="http://schemas.openxmlformats.org/officeDocument/2006/relationships/slide" Target="slides/slide123.xml"/><Relationship Id="rId227" Type="http://schemas.openxmlformats.org/officeDocument/2006/relationships/slide" Target="slides/slide179.xml"/><Relationship Id="rId269" Type="http://schemas.openxmlformats.org/officeDocument/2006/relationships/slide" Target="slides/slide221.xml"/><Relationship Id="rId33" Type="http://schemas.openxmlformats.org/officeDocument/2006/relationships/slideMaster" Target="slideMasters/slideMaster33.xml"/><Relationship Id="rId129" Type="http://schemas.openxmlformats.org/officeDocument/2006/relationships/slide" Target="slides/slide81.xml"/><Relationship Id="rId280" Type="http://schemas.openxmlformats.org/officeDocument/2006/relationships/slide" Target="slides/slide232.xml"/><Relationship Id="rId336" Type="http://schemas.openxmlformats.org/officeDocument/2006/relationships/slide" Target="slides/slide288.xml"/><Relationship Id="rId75" Type="http://schemas.openxmlformats.org/officeDocument/2006/relationships/slide" Target="slides/slide27.xml"/><Relationship Id="rId140" Type="http://schemas.openxmlformats.org/officeDocument/2006/relationships/slide" Target="slides/slide92.xml"/><Relationship Id="rId182" Type="http://schemas.openxmlformats.org/officeDocument/2006/relationships/slide" Target="slides/slide134.xml"/><Relationship Id="rId6" Type="http://schemas.openxmlformats.org/officeDocument/2006/relationships/slideMaster" Target="slideMasters/slideMaster6.xml"/><Relationship Id="rId238" Type="http://schemas.openxmlformats.org/officeDocument/2006/relationships/slide" Target="slides/slide190.xml"/><Relationship Id="rId291" Type="http://schemas.openxmlformats.org/officeDocument/2006/relationships/slide" Target="slides/slide243.xml"/><Relationship Id="rId305" Type="http://schemas.openxmlformats.org/officeDocument/2006/relationships/slide" Target="slides/slide257.xml"/><Relationship Id="rId347" Type="http://schemas.openxmlformats.org/officeDocument/2006/relationships/slide" Target="slides/slide299.xml"/><Relationship Id="rId44" Type="http://schemas.openxmlformats.org/officeDocument/2006/relationships/slideMaster" Target="slideMasters/slideMaster44.xml"/><Relationship Id="rId86" Type="http://schemas.openxmlformats.org/officeDocument/2006/relationships/slide" Target="slides/slide38.xml"/><Relationship Id="rId151" Type="http://schemas.openxmlformats.org/officeDocument/2006/relationships/slide" Target="slides/slide103.xml"/><Relationship Id="rId193" Type="http://schemas.openxmlformats.org/officeDocument/2006/relationships/slide" Target="slides/slide145.xml"/><Relationship Id="rId207" Type="http://schemas.openxmlformats.org/officeDocument/2006/relationships/slide" Target="slides/slide159.xml"/><Relationship Id="rId249" Type="http://schemas.openxmlformats.org/officeDocument/2006/relationships/slide" Target="slides/slide201.xml"/><Relationship Id="rId13" Type="http://schemas.openxmlformats.org/officeDocument/2006/relationships/slideMaster" Target="slideMasters/slideMaster13.xml"/><Relationship Id="rId109" Type="http://schemas.openxmlformats.org/officeDocument/2006/relationships/slide" Target="slides/slide61.xml"/><Relationship Id="rId260" Type="http://schemas.openxmlformats.org/officeDocument/2006/relationships/slide" Target="slides/slide212.xml"/><Relationship Id="rId316" Type="http://schemas.openxmlformats.org/officeDocument/2006/relationships/slide" Target="slides/slide268.xml"/><Relationship Id="rId55" Type="http://schemas.openxmlformats.org/officeDocument/2006/relationships/slide" Target="slides/slide7.xml"/><Relationship Id="rId97" Type="http://schemas.openxmlformats.org/officeDocument/2006/relationships/slide" Target="slides/slide49.xml"/><Relationship Id="rId120" Type="http://schemas.openxmlformats.org/officeDocument/2006/relationships/slide" Target="slides/slide72.xml"/><Relationship Id="rId358" Type="http://schemas.openxmlformats.org/officeDocument/2006/relationships/tableStyles" Target="tableStyles.xml"/><Relationship Id="rId162" Type="http://schemas.openxmlformats.org/officeDocument/2006/relationships/slide" Target="slides/slide114.xml"/><Relationship Id="rId218" Type="http://schemas.openxmlformats.org/officeDocument/2006/relationships/slide" Target="slides/slide170.xml"/><Relationship Id="rId271" Type="http://schemas.openxmlformats.org/officeDocument/2006/relationships/slide" Target="slides/slide223.xml"/><Relationship Id="rId24" Type="http://schemas.openxmlformats.org/officeDocument/2006/relationships/slideMaster" Target="slideMasters/slideMaster24.xml"/><Relationship Id="rId66" Type="http://schemas.openxmlformats.org/officeDocument/2006/relationships/slide" Target="slides/slide18.xml"/><Relationship Id="rId131" Type="http://schemas.openxmlformats.org/officeDocument/2006/relationships/slide" Target="slides/slide83.xml"/><Relationship Id="rId327" Type="http://schemas.openxmlformats.org/officeDocument/2006/relationships/slide" Target="slides/slide279.xml"/><Relationship Id="rId173" Type="http://schemas.openxmlformats.org/officeDocument/2006/relationships/slide" Target="slides/slide125.xml"/><Relationship Id="rId229" Type="http://schemas.openxmlformats.org/officeDocument/2006/relationships/slide" Target="slides/slide181.xml"/><Relationship Id="rId240" Type="http://schemas.openxmlformats.org/officeDocument/2006/relationships/slide" Target="slides/slide192.xml"/><Relationship Id="rId35" Type="http://schemas.openxmlformats.org/officeDocument/2006/relationships/slideMaster" Target="slideMasters/slideMaster35.xml"/><Relationship Id="rId77" Type="http://schemas.openxmlformats.org/officeDocument/2006/relationships/slide" Target="slides/slide29.xml"/><Relationship Id="rId100" Type="http://schemas.openxmlformats.org/officeDocument/2006/relationships/slide" Target="slides/slide52.xml"/><Relationship Id="rId282" Type="http://schemas.openxmlformats.org/officeDocument/2006/relationships/slide" Target="slides/slide234.xml"/><Relationship Id="rId338" Type="http://schemas.openxmlformats.org/officeDocument/2006/relationships/slide" Target="slides/slide290.xml"/><Relationship Id="rId8" Type="http://schemas.openxmlformats.org/officeDocument/2006/relationships/slideMaster" Target="slideMasters/slideMaster8.xml"/><Relationship Id="rId142" Type="http://schemas.openxmlformats.org/officeDocument/2006/relationships/slide" Target="slides/slide94.xml"/><Relationship Id="rId184" Type="http://schemas.openxmlformats.org/officeDocument/2006/relationships/slide" Target="slides/slide136.xml"/><Relationship Id="rId251" Type="http://schemas.openxmlformats.org/officeDocument/2006/relationships/slide" Target="slides/slide20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3/7/26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46.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81.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believing sections are parallel with the climactic middle section of unbelief.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346411214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contrast to the curly ram’s-horn shofar, the silver trumpets (</a:t>
            </a:r>
            <a:r>
              <a:rPr lang="en-US" dirty="0" err="1">
                <a:latin typeface="Times New Roman" charset="0"/>
              </a:rPr>
              <a:t>hasoseroth</a:t>
            </a:r>
            <a:r>
              <a:rPr lang="en-US" dirty="0">
                <a:latin typeface="Times New Roman" charset="0"/>
              </a:rPr>
              <a:t>) were long tubes with flared mouths. These too were in type and use characteristic of New Kingdom Egypt. From Tutankhamun’s tomb (again!) we have two such trumpets, one of silver, one of copper or bronze overlaid with gold. Such instruments are commonly shown in scenes, used exactly in the functions decreed in Num. 10. There the trumpets are to be blown to assemble people, or to signal a march to war, or to mark religious festivals. So too in Egypt; soldiers are rallied to assemble (for whatever purpose); they are called out to war; or the horns are blown to accompany the great religious festivals, usage found under both Queen Hatshepsut and Ramesses II. So, again, Egyptian cultural affinities appear at this time. Of the Late Bronze Age (not later), as others have pointed out, are the tabernacle’s lampstand and various other facets.91”</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a:t>
            </a:r>
            <a:r>
              <a:rPr lang="en-US" dirty="0">
                <a:latin typeface="Times New Roman" charset="0"/>
              </a:rPr>
              <a:t> Wm. B. Eerdmans Publishing Co.. Kindle Edition. Loc 6165-6173 of 14432.</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Times New Roman" charset="0"/>
              </a:rPr>
              <a:t>God hates complaining.</a:t>
            </a:r>
          </a:p>
          <a:p>
            <a:pPr eaLnBrk="1" hangingPunct="1">
              <a:spcBef>
                <a:spcPct val="0"/>
              </a:spcBef>
            </a:pPr>
            <a:r>
              <a:rPr lang="en-US">
                <a:latin typeface="Times New Roman" charset="0"/>
              </a:rPr>
              <a:t>_____________</a:t>
            </a:r>
          </a:p>
          <a:p>
            <a:pPr eaLnBrk="1" hangingPunct="1">
              <a:spcBef>
                <a:spcPct val="0"/>
              </a:spcBef>
            </a:pPr>
            <a:r>
              <a:rPr lang="en-US">
                <a:latin typeface="Times New Roman" charset="0"/>
              </a:rPr>
              <a:t>OS-04-Numbers-128</a:t>
            </a:r>
          </a:p>
          <a:p>
            <a:pPr eaLnBrk="1" hangingPunct="1">
              <a:spcBef>
                <a:spcPct val="0"/>
              </a:spcBef>
            </a:pPr>
            <a:r>
              <a:rPr lang="en-US">
                <a:latin typeface="Times New Roman" charset="0"/>
              </a:rPr>
              <a:t>OS-19-Psalms-206</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and outline depict the reality that the 40-year journey should have taken only a little over a year to establish their government and build the tabernacle at Sinai.</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2229693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a:latin typeface="Times New Roman" charset="0"/>
              </a:rPr>
              <a:t>God hates complaining.</a:t>
            </a:r>
          </a:p>
          <a:p>
            <a:pPr eaLnBrk="1" hangingPunct="1">
              <a:spcBef>
                <a:spcPct val="0"/>
              </a:spcBef>
            </a:pPr>
            <a:r>
              <a:rPr lang="en-US">
                <a:latin typeface="Times New Roman" charset="0"/>
              </a:rPr>
              <a:t>_____________</a:t>
            </a:r>
          </a:p>
          <a:p>
            <a:pPr eaLnBrk="1" hangingPunct="1">
              <a:spcBef>
                <a:spcPct val="0"/>
              </a:spcBef>
            </a:pPr>
            <a:r>
              <a:rPr lang="en-US">
                <a:latin typeface="Times New Roman" charset="0"/>
              </a:rPr>
              <a:t>OS-04-Numbers-129</a:t>
            </a:r>
          </a:p>
          <a:p>
            <a:pPr eaLnBrk="1" hangingPunct="1">
              <a:spcBef>
                <a:spcPct val="0"/>
              </a:spcBef>
            </a:pPr>
            <a:r>
              <a:rPr lang="en-US">
                <a:latin typeface="Times New Roman" charset="0"/>
              </a:rPr>
              <a:t>OS-19-Psalms-207</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cite arguments for both views?</a:t>
            </a:r>
          </a:p>
        </p:txBody>
      </p:sp>
      <p:sp>
        <p:nvSpPr>
          <p:cNvPr id="4" name="Slide Number Placeholder 3"/>
          <p:cNvSpPr>
            <a:spLocks noGrp="1"/>
          </p:cNvSpPr>
          <p:nvPr>
            <p:ph type="sldNum" sz="quarter" idx="5"/>
          </p:nvPr>
        </p:nvSpPr>
        <p:spPr/>
        <p:txBody>
          <a:bodyPr/>
          <a:lstStyle/>
          <a:p>
            <a:fld id="{A079FDE9-4B2D-884B-BE4B-021913485B06}" type="slidenum">
              <a:rPr lang="en-US" smtClean="0"/>
              <a:t>130</a:t>
            </a:fld>
            <a:endParaRPr lang="en-US"/>
          </a:p>
        </p:txBody>
      </p:sp>
    </p:spTree>
    <p:extLst>
      <p:ext uri="{BB962C8B-B14F-4D97-AF65-F5344CB8AC3E}">
        <p14:creationId xmlns:p14="http://schemas.microsoft.com/office/powerpoint/2010/main" val="353764081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motto of the US Boy Scouts is "Be Prepared." It is a good habit—and one that God himself first follows before he asks us to be prepared.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Exodus generation, this was age 20. What is it today? Is there a standard age that applies to all people? Jews hold young men responsible at age 13 in their bar-mitzvah, meaning "son of the law." In a parallel manner, they do the same for young women at puberty at the bath-mitzvah, or "daughter of the law."</a:t>
            </a:r>
          </a:p>
        </p:txBody>
      </p:sp>
      <p:sp>
        <p:nvSpPr>
          <p:cNvPr id="4" name="Slide Number Placeholder 3"/>
          <p:cNvSpPr>
            <a:spLocks noGrp="1"/>
          </p:cNvSpPr>
          <p:nvPr>
            <p:ph type="sldNum" sz="quarter" idx="5"/>
          </p:nvPr>
        </p:nvSpPr>
        <p:spPr/>
        <p:txBody>
          <a:bodyPr/>
          <a:lstStyle/>
          <a:p>
            <a:fld id="{A079FDE9-4B2D-884B-BE4B-021913485B06}" type="slidenum">
              <a:rPr lang="en-US" smtClean="0"/>
              <a:t>148</a:t>
            </a:fld>
            <a:endParaRPr lang="en-US"/>
          </a:p>
        </p:txBody>
      </p:sp>
    </p:spTree>
    <p:extLst>
      <p:ext uri="{BB962C8B-B14F-4D97-AF65-F5344CB8AC3E}">
        <p14:creationId xmlns:p14="http://schemas.microsoft.com/office/powerpoint/2010/main" val="126844049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NP-02-Inheritance NT Summary-11</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NS-19-Hebrews-66, 193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450630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what ways does the Lord work in us so we can work for him?</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163</a:t>
            </a:fld>
            <a:endParaRPr lang="en-US"/>
          </a:p>
        </p:txBody>
      </p:sp>
    </p:spTree>
    <p:extLst>
      <p:ext uri="{BB962C8B-B14F-4D97-AF65-F5344CB8AC3E}">
        <p14:creationId xmlns:p14="http://schemas.microsoft.com/office/powerpoint/2010/main" val="178898341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4206656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LORD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mn-lt"/>
                <a:ea typeface="ＭＳ Ｐゴシック" charset="0"/>
                <a:cs typeface="MS PGothic" charset="0"/>
              </a:rPr>
              <a:t>Num. 21:8-9</a:t>
            </a:r>
            <a:r>
              <a:rPr lang="en-SG" sz="1200" b="0" i="0" u="none" strike="noStrike" kern="1200" baseline="0" dirty="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dirty="0">
                <a:solidFill>
                  <a:schemeClr val="tx1"/>
                </a:solidFill>
                <a:latin typeface="+mn-lt"/>
                <a:ea typeface="ＭＳ Ｐゴシック" charset="0"/>
                <a:cs typeface="MS PGothic" charset="0"/>
              </a:rPr>
              <a:t>9</a:t>
            </a:r>
            <a:r>
              <a:rPr lang="en-SG" sz="1200" b="0" i="0" u="none" strike="noStrike" kern="1200" baseline="0" dirty="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dirty="0">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(AMA). </a:t>
            </a:r>
            <a:endParaRPr lang="ar-SA"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 The single snake overlays the globe in the World Health Organization (WHO) logo.</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0200002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03227420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7204861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22:20</a:t>
            </a:r>
            <a:r>
              <a:rPr lang="en-SG" sz="1200" b="0" i="0" u="none" strike="noStrike" kern="1200" baseline="0" dirty="0">
                <a:solidFill>
                  <a:schemeClr val="tx1"/>
                </a:solidFill>
                <a:latin typeface="Arial"/>
                <a:ea typeface="ＭＳ Ｐゴシック" charset="0"/>
                <a:cs typeface="Arial"/>
              </a:rPr>
              <a:t>    That night God came to Balaam and told him, “Since these men have come for you, get up and go with them. But do only what I tell you to do.”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22:21</a:t>
            </a:r>
            <a:r>
              <a:rPr lang="en-SG" sz="1200" b="0" i="0" u="none" strike="noStrike" kern="1200" baseline="0" dirty="0">
                <a:solidFill>
                  <a:schemeClr val="tx1"/>
                </a:solidFill>
                <a:latin typeface="Arial"/>
                <a:ea typeface="ＭＳ Ｐゴシック" charset="0"/>
                <a:cs typeface="Arial"/>
              </a:rPr>
              <a:t>    So the next morning Balaam got up, saddled his donkey, and started off with the Moabite officials.  </a:t>
            </a:r>
            <a:r>
              <a:rPr lang="en-SG" sz="1200" b="1" i="0" u="none" strike="noStrike" kern="1200" baseline="30000" dirty="0">
                <a:solidFill>
                  <a:schemeClr val="tx1"/>
                </a:solidFill>
                <a:latin typeface="Arial"/>
                <a:ea typeface="ＭＳ Ｐゴシック" charset="0"/>
                <a:cs typeface="Arial"/>
              </a:rPr>
              <a:t>22</a:t>
            </a:r>
            <a:r>
              <a:rPr lang="en-SG" sz="1200" b="0" i="0" u="none" strike="noStrike" kern="1200" baseline="0" dirty="0">
                <a:solidFill>
                  <a:schemeClr val="tx1"/>
                </a:solidFill>
                <a:latin typeface="Arial"/>
                <a:ea typeface="ＭＳ Ｐゴシック" charset="0"/>
                <a:cs typeface="Arial"/>
              </a:rPr>
              <a:t> But God was angry that Balaam was going, so he sent the angel of the Lord to stand in the road to block his way. As Balaam and two servants were riding along,  </a:t>
            </a:r>
            <a:r>
              <a:rPr lang="en-SG" sz="1200" b="1" i="0" u="none" strike="noStrike" kern="1200" baseline="30000" dirty="0">
                <a:solidFill>
                  <a:schemeClr val="tx1"/>
                </a:solidFill>
                <a:latin typeface="Arial"/>
                <a:ea typeface="ＭＳ Ｐゴシック" charset="0"/>
                <a:cs typeface="Arial"/>
              </a:rPr>
              <a:t>23</a:t>
            </a:r>
            <a:r>
              <a:rPr lang="en-SG" sz="1200" b="0" i="0" u="none" strike="noStrike" kern="1200" baseline="0" dirty="0">
                <a:solidFill>
                  <a:schemeClr val="tx1"/>
                </a:solidFill>
                <a:latin typeface="Arial"/>
                <a:ea typeface="ＭＳ Ｐゴシック" charset="0"/>
                <a:cs typeface="Arial"/>
              </a:rPr>
              <a:t> Balaam’s donkey saw the angel of the Lord standing in the road with a drawn sword in his hand. The donkey bolted off the road into a field, but Balaam beat it and turned it back onto the road.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Then the angel of the Lord stood at a place where the road narrowed between two vineyard walls.  </a:t>
            </a:r>
            <a:r>
              <a:rPr lang="en-SG" sz="1200" b="1" i="0" u="none" strike="noStrike" kern="1200" baseline="30000" dirty="0">
                <a:solidFill>
                  <a:schemeClr val="tx1"/>
                </a:solidFill>
                <a:latin typeface="Arial"/>
                <a:ea typeface="ＭＳ Ｐゴシック" charset="0"/>
                <a:cs typeface="Arial"/>
              </a:rPr>
              <a:t>25</a:t>
            </a:r>
            <a:r>
              <a:rPr lang="en-SG" sz="1200" b="0" i="0" u="none" strike="noStrike" kern="1200" baseline="0" dirty="0">
                <a:solidFill>
                  <a:schemeClr val="tx1"/>
                </a:solidFill>
                <a:latin typeface="Arial"/>
                <a:ea typeface="ＭＳ Ｐゴシック" charset="0"/>
                <a:cs typeface="Arial"/>
              </a:rPr>
              <a:t> When the donkey saw the angel of the Lord, it tried to squeeze by and crushed Balaam’s foot against the wall. So Balaam beat the donkey again.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Then the angel of the Lord moved farther down the road and stood in a place too narrow for the donkey to get by at all.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This time when the donkey saw the angel, it lay down under Balaam. In a fit of rage Balaam beat the animal again with his staff.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22:28</a:t>
            </a:r>
            <a:r>
              <a:rPr lang="en-SG" sz="1200" b="0" i="0" u="none" strike="noStrike" kern="1200" baseline="0" dirty="0">
                <a:solidFill>
                  <a:schemeClr val="tx1"/>
                </a:solidFill>
                <a:latin typeface="Arial"/>
                <a:ea typeface="ＭＳ Ｐゴシック" charset="0"/>
                <a:cs typeface="Arial"/>
              </a:rPr>
              <a:t>    Then the Lord gave the donkey the ability to speak. “What have I done to you that deserves your beating me three times?” it asked Balaam.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22:29</a:t>
            </a:r>
            <a:r>
              <a:rPr lang="en-SG" sz="1200" b="0" i="0" u="none" strike="noStrike" kern="1200" baseline="0" dirty="0">
                <a:solidFill>
                  <a:schemeClr val="tx1"/>
                </a:solidFill>
                <a:latin typeface="Arial"/>
                <a:ea typeface="ＭＳ Ｐゴシック" charset="0"/>
                <a:cs typeface="Arial"/>
              </a:rPr>
              <a:t>    “You have made me look like a fool!” Balaam shouted. “If I had a sword with me, I would kill you!”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22:30</a:t>
            </a:r>
            <a:r>
              <a:rPr lang="en-SG" sz="1200" b="0" i="0" u="none" strike="noStrike" kern="1200" baseline="0" dirty="0">
                <a:solidFill>
                  <a:schemeClr val="tx1"/>
                </a:solidFill>
                <a:latin typeface="Arial"/>
                <a:ea typeface="ＭＳ Ｐゴシック" charset="0"/>
                <a:cs typeface="Arial"/>
              </a:rPr>
              <a:t>    “But I am the same donkey you have ridden all your life,” the donkey answered. “Have I ever done anything like this before?” “No,” Balaam admitted.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22:31</a:t>
            </a:r>
            <a:r>
              <a:rPr lang="en-SG" sz="1200" b="0" i="0" u="none" strike="noStrike" kern="1200" baseline="0" dirty="0">
                <a:solidFill>
                  <a:schemeClr val="tx1"/>
                </a:solidFill>
                <a:latin typeface="Arial"/>
                <a:ea typeface="ＭＳ Ｐゴシック" charset="0"/>
                <a:cs typeface="Arial"/>
              </a:rPr>
              <a:t>    Then the Lord opened Balaam’s eyes, and he saw the angel of the Lord standing in the roadway with a drawn sword in his hand. Balaam bowed his head and fell face down on the ground before him.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22:32</a:t>
            </a:r>
            <a:r>
              <a:rPr lang="en-SG" sz="1200" b="0" i="0" u="none" strike="noStrike" kern="1200" baseline="0" dirty="0">
                <a:solidFill>
                  <a:schemeClr val="tx1"/>
                </a:solidFill>
                <a:latin typeface="Arial"/>
                <a:ea typeface="ＭＳ Ｐゴシック" charset="0"/>
                <a:cs typeface="Arial"/>
              </a:rPr>
              <a:t>    “Why did you beat your donkey those three times?” the angel of the Lord demanded. “Look, I have come to block your way because you are stubbornly resisting me.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Three times the donkey saw me and shied away; otherwise, I would certainly have killed you by now and spared the donkey.”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22:34</a:t>
            </a:r>
            <a:r>
              <a:rPr lang="en-SG" sz="1200" b="0" i="0" u="none" strike="noStrike" kern="1200" baseline="0" dirty="0">
                <a:solidFill>
                  <a:schemeClr val="tx1"/>
                </a:solidFill>
                <a:latin typeface="Arial"/>
                <a:ea typeface="ＭＳ Ｐゴシック" charset="0"/>
                <a:cs typeface="Arial"/>
              </a:rPr>
              <a:t>    Then Balaam confessed to the angel of the Lord, “I have sinned. I didn’t realize you were standing in the road to block my way. I will return home if you are against my going.”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22:35</a:t>
            </a:r>
            <a:r>
              <a:rPr lang="en-SG" sz="1200" b="0" i="0" u="none" strike="noStrike" kern="1200" baseline="0" dirty="0">
                <a:solidFill>
                  <a:schemeClr val="tx1"/>
                </a:solidFill>
                <a:latin typeface="Arial"/>
                <a:ea typeface="ＭＳ Ｐゴシック" charset="0"/>
                <a:cs typeface="Arial"/>
              </a:rPr>
              <a:t>    But the angel of the Lord told Balaam, “Go with these men, but say only what I tell you to say.” So Balaam went on with Balak’s officials. </a:t>
            </a:r>
            <a:endParaRPr lang="en-US" dirty="0">
              <a:latin typeface="Arial"/>
              <a:cs typeface="Aria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A8A43-650C-6176-90DB-043374B8C216}"/>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DA02BB21-FA75-DDD4-48B5-6D66A5796F87}"/>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0858D66-4536-5681-3880-309666803B0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19E8CA43-FE4B-655E-5A83-EF4EB2A6420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Beth Peor was located on the heights just east of Shittim, providing the best view of Israel's tribes below. </a:t>
            </a:r>
          </a:p>
        </p:txBody>
      </p:sp>
    </p:spTree>
    <p:extLst>
      <p:ext uri="{BB962C8B-B14F-4D97-AF65-F5344CB8AC3E}">
        <p14:creationId xmlns:p14="http://schemas.microsoft.com/office/powerpoint/2010/main" val="392505364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1B4BE-4F4E-97BF-2FAE-8736C0472E1F}"/>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A02ADBCB-D6C0-11C3-AC56-8A59FB3C3903}"/>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8AC21AE4-62D5-9745-BA41-A989F7F6FF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B1563EFF-D443-2DE7-FA01-1FFA81BEE918}"/>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Looking westward today from Beth Peor, one can see Shittim below in the Jordan Valley. It is now called </a:t>
            </a:r>
            <a:r>
              <a:rPr lang="en-US" dirty="0"/>
              <a:t>Tall </a:t>
            </a:r>
            <a:r>
              <a:rPr lang="en-US" dirty="0" err="1"/>
              <a:t>el</a:t>
            </a:r>
            <a:r>
              <a:rPr lang="en-US" dirty="0"/>
              <a:t>-Hammam and was the largest city in its area just north of the Dead Sea. </a:t>
            </a:r>
            <a:endParaRPr lang="en-US" dirty="0">
              <a:latin typeface="Times New Roman" charset="0"/>
            </a:endParaRPr>
          </a:p>
        </p:txBody>
      </p:sp>
    </p:spTree>
    <p:extLst>
      <p:ext uri="{BB962C8B-B14F-4D97-AF65-F5344CB8AC3E}">
        <p14:creationId xmlns:p14="http://schemas.microsoft.com/office/powerpoint/2010/main" val="134489019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A84290-7EB9-C1C1-472D-4E35326A2C0B}"/>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C8308269-EB7C-2B89-0C78-A4000D76D02A}"/>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A6BAED7D-9993-16F6-D7A5-B45E3245B4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0591581C-065C-1071-B764-B2C6E7D4E22A}"/>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Archeologist Joel Kramer of the Expedition Bible YouTube channel inspects the remains of a Roman mile marker at Beth Peor, showing evidence of the main east-west road from Heshbon to Jericho to Jerusalem. </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See https://www.youtube.com/watch?v=Qrv1_C-I3Es</a:t>
            </a:r>
          </a:p>
        </p:txBody>
      </p:sp>
    </p:spTree>
    <p:extLst>
      <p:ext uri="{BB962C8B-B14F-4D97-AF65-F5344CB8AC3E}">
        <p14:creationId xmlns:p14="http://schemas.microsoft.com/office/powerpoint/2010/main" val="79212643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Looking westward from Beth Peor towards Bethlehem, Balaam uttered his famous Star Prophecy about Jesus some 1400 years before the birth of the Savior.</a:t>
            </a:r>
          </a:p>
        </p:txBody>
      </p:sp>
    </p:spTree>
    <p:extLst>
      <p:ext uri="{BB962C8B-B14F-4D97-AF65-F5344CB8AC3E}">
        <p14:creationId xmlns:p14="http://schemas.microsoft.com/office/powerpoint/2010/main" val="42588846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puts us in order—including cautions—and shows us the benefits so we can work for him.</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Undoubtedly, the Magi in Matthew 2 made their way from the East through Beth Peor westward to Jerusalem and Bethlehem, passing through the very city where they were predicted 1400 years earlier!</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Sadly, the location of the Star Prophecy was also the plateau that the Israelite men climbed to commit sexual immorality with the Moabite and Midianite women at Beth Peor (Num 25).</a:t>
            </a:r>
          </a:p>
        </p:txBody>
      </p:sp>
    </p:spTree>
    <p:extLst>
      <p:ext uri="{BB962C8B-B14F-4D97-AF65-F5344CB8AC3E}">
        <p14:creationId xmlns:p14="http://schemas.microsoft.com/office/powerpoint/2010/main" val="159868357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Sexual immorality can trip up men when other methods of temptation fail.</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Heretics in NT times also followed in Balaam's folly of money over </a:t>
            </a:r>
            <a:r>
              <a:rPr lang="en-US" dirty="0" err="1">
                <a:latin typeface="Times New Roman" charset="0"/>
              </a:rPr>
              <a:t>righterousness</a:t>
            </a:r>
            <a:r>
              <a:rPr lang="en-US" dirty="0">
                <a:latin typeface="Times New Roman" charset="0"/>
              </a:rPr>
              <a:t>.</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dirty="0">
                <a:effectLst/>
                <a:latin typeface="Helvetica" pitchFamily="2" charset="0"/>
              </a:rPr>
              <a:t>God judged about 1% of the nation with death—perhaps the 24,000 killed were the very ones coming the sexual sin.</a:t>
            </a:r>
          </a:p>
          <a:p>
            <a:endParaRPr lang="en-US" dirty="0">
              <a:effectLst/>
              <a:latin typeface="Helvetica" pitchFamily="2" charset="0"/>
            </a:endParaRPr>
          </a:p>
          <a:p>
            <a:r>
              <a:rPr lang="en-US" dirty="0">
                <a:effectLst/>
                <a:latin typeface="Helvetica" pitchFamily="2" charset="0"/>
              </a:rPr>
              <a:t>"Although Balaam refused to pronounce a curse against Israel, it seems that he gave Balak, the king of Moab, some powerful advice, recommending that Moabite women seduce Israelite men and convince them to practice idolatry with them (worshipping Baal of Peor; Num 31:16). Thus many Israelite men began worshipping Baal, and their covenant treachery led to the nation’s experience of a plague, resulting in the death of 24,000 Israelites (Num 25:1–9)."</a:t>
            </a:r>
          </a:p>
          <a:p>
            <a:endParaRPr lang="en-US" dirty="0">
              <a:effectLst/>
              <a:latin typeface="Helvetica" pitchFamily="2" charset="0"/>
            </a:endParaRP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239–240.</a:t>
            </a:r>
          </a:p>
          <a:p>
            <a:pPr eaLnBrk="1" hangingPunct="1">
              <a:spcBef>
                <a:spcPct val="0"/>
              </a:spcBef>
            </a:pPr>
            <a:endParaRPr lang="en-US" dirty="0">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 and idolatry are often two sides of the same coin.</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a:t>
            </a:r>
            <a:r>
              <a:rPr lang="en-US" sz="1100" kern="1200" dirty="0">
                <a:solidFill>
                  <a:schemeClr val="tx1"/>
                </a:solidFill>
                <a:effectLst/>
                <a:latin typeface="+mn-lt"/>
                <a:ea typeface="+mn-ea"/>
                <a:cs typeface="+mn-cs"/>
              </a:rPr>
              <a:t>ORD</a:t>
            </a:r>
            <a:r>
              <a:rPr lang="en-US" sz="1200" kern="1200" dirty="0">
                <a:solidFill>
                  <a:schemeClr val="tx1"/>
                </a:solidFill>
                <a:effectLst/>
                <a:latin typeface="+mn-lt"/>
                <a:ea typeface="+mn-ea"/>
                <a:cs typeface="+mn-cs"/>
              </a:rPr>
              <a:t>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disciplines us with loss of reward.</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421597806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7552915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Discussion: What do you notice about the tribes of double blessing (Joseph) and royalty?</a:t>
            </a:r>
          </a:p>
          <a:p>
            <a:r>
              <a:rPr lang="en-US" dirty="0">
                <a:latin typeface="Times New Roman" charset="0"/>
                <a:ea typeface="ＭＳ Ｐゴシック" charset="0"/>
                <a:cs typeface="ＭＳ Ｐゴシック" charset="0"/>
              </a:rPr>
              <a:t>Answer: They occupied the heartland</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OS-04-Numbers-217</a:t>
            </a:r>
          </a:p>
          <a:p>
            <a:r>
              <a:rPr lang="en-US" dirty="0">
                <a:latin typeface="Times New Roman" charset="0"/>
                <a:ea typeface="ＭＳ Ｐゴシック" charset="0"/>
                <a:cs typeface="ＭＳ Ｐゴシック" charset="0"/>
              </a:rPr>
              <a:t>OS-06-Joshua-18, 184</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a:p>
            <a:pPr eaLnBrk="1" hangingPunct="1">
              <a:spcBef>
                <a:spcPct val="0"/>
              </a:spcBef>
            </a:pPr>
            <a:endParaRPr lang="en-US" dirty="0">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Class discussion: What do you notice about the populations?</a:t>
            </a:r>
          </a:p>
          <a:p>
            <a:r>
              <a:rPr lang="en-US" dirty="0">
                <a:latin typeface="Times New Roman" charset="0"/>
                <a:ea typeface="ＭＳ Ｐゴシック" charset="0"/>
                <a:cs typeface="ＭＳ Ｐゴシック" charset="0"/>
              </a:rPr>
              <a:t>• Judah had the largest population but Manasseh had the largest land area</a:t>
            </a:r>
          </a:p>
          <a:p>
            <a:r>
              <a:rPr lang="en-US" dirty="0">
                <a:latin typeface="Times New Roman" charset="0"/>
                <a:ea typeface="ＭＳ Ｐゴシック" charset="0"/>
                <a:cs typeface="ＭＳ Ｐゴシック" charset="0"/>
              </a:rPr>
              <a:t>• Levi and Simeon were both the smallest and spread out due to their ancestor's slaughter at Shechem</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 Dan had a huge population for the coastal plane but couldn't drive out the Canaanites so migrated north</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OS-04-Numbers-223</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245</a:t>
            </a:fld>
            <a:endParaRPr lang="en-US"/>
          </a:p>
        </p:txBody>
      </p:sp>
    </p:spTree>
    <p:extLst>
      <p:ext uri="{BB962C8B-B14F-4D97-AF65-F5344CB8AC3E}">
        <p14:creationId xmlns:p14="http://schemas.microsoft.com/office/powerpoint/2010/main" val="105936806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254</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255</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extLst>
      <p:ext uri="{BB962C8B-B14F-4D97-AF65-F5344CB8AC3E}">
        <p14:creationId xmlns:p14="http://schemas.microsoft.com/office/powerpoint/2010/main" val="342965979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260</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564074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267</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F96873-9FA3-0F49-87AE-E7AB85EB6FB2}" type="slidenum">
              <a:rPr lang="en-US" sz="1200" b="1">
                <a:solidFill>
                  <a:srgbClr val="000000"/>
                </a:solidFill>
                <a:latin typeface="Times" charset="0"/>
              </a:rPr>
              <a:pPr eaLnBrk="1" hangingPunct="1"/>
              <a:t>23</a:t>
            </a:fld>
            <a:endParaRPr lang="en-US" sz="1200" b="1">
              <a:solidFill>
                <a:srgbClr val="000000"/>
              </a:solidFill>
              <a:latin typeface="Times"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268</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273</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274</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279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493177496"/>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lives for Christ (1 Thess. 2:19).  This is sometimes called the soul-winner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money depicts an unsaved man, v. 30).  This parable also depicts varying degrees of reward: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His master replied, </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Well done, good and faithful servant!   You have been faithful with a few things; I will put you in charge of many things.  Come and share your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happiness</a:t>
            </a:r>
            <a:r>
              <a:rPr lang="uk-UA"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 deny private property inevitably ends in denying privacy</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(Gilmore, 302) much like the mystical idea of blending into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Total One.</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imperishable and undefiled, and will not fade away, reserved in heaven for you</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Degrees of Reward in the Kingdom of Heaven?</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may better indicate that God</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least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or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greatest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relate only 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present aspects of the kingdom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works and their rewards (1 Cor. 3:11-15) relates to degree of shame or satisfaction at the judgment (cf. 1 John 2:28), not the lasting results of it which persist for all time in an everlasting hierarchy.  [Even this is not correct, since verse 14 declares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if what he has built survives, he will receive his reward.</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It is true that the nature of the reward is not stated, so the belief that it is merely momentary satisfaction may be true or false—no one knows.  However, 2 Corinthians 5:10 does indicate that each will be judged for his deeds and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will receive what is due him.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F43AB9-28B3-2C47-97EA-14CE695EE1AA}" type="slidenum">
              <a:rPr lang="en-GB" sz="1200">
                <a:solidFill>
                  <a:srgbClr val="FFFFFF"/>
                </a:solidFill>
                <a:latin typeface="Comic Sans MS" charset="0"/>
              </a:rPr>
              <a:pPr eaLnBrk="1" hangingPunct="1"/>
              <a:t>284</a:t>
            </a:fld>
            <a:endParaRPr lang="en-GB" sz="1200">
              <a:solidFill>
                <a:srgbClr val="FFFFFF"/>
              </a:solidFill>
              <a:latin typeface="Comic Sans MS"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39629327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3F4397-2EA1-024E-ADE5-4CFD188A2328}" type="slidenum">
              <a:rPr lang="en-US" sz="1200" b="1">
                <a:solidFill>
                  <a:srgbClr val="000000"/>
                </a:solidFill>
                <a:latin typeface="Times" charset="0"/>
              </a:rPr>
              <a:pPr eaLnBrk="1" hangingPunct="1"/>
              <a:t>291</a:t>
            </a:fld>
            <a:endParaRPr lang="en-US" sz="1200" b="1">
              <a:solidFill>
                <a:srgbClr val="000000"/>
              </a:solidFill>
              <a:latin typeface="Times"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Preaching</a:t>
            </a:r>
            <a:r>
              <a:rPr lang="en-US" baseline="0" dirty="0">
                <a:latin typeface="Arial" charset="0"/>
                <a:ea typeface="ＭＳ Ｐゴシック" charset="0"/>
                <a:cs typeface="ＭＳ Ｐゴシック" charset="0"/>
              </a:rPr>
              <a:t> (op)</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422193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16A1B7-07A4-DD47-A9F9-A13396D3AAFF}" type="slidenum">
              <a:rPr lang="en-US" sz="1200" b="1">
                <a:solidFill>
                  <a:srgbClr val="000000"/>
                </a:solidFill>
                <a:latin typeface="Times" charset="0"/>
              </a:rPr>
              <a:pPr eaLnBrk="1" hangingPunct="1"/>
              <a:t>25</a:t>
            </a:fld>
            <a:endParaRPr lang="en-US" sz="1200" b="1">
              <a:solidFill>
                <a:srgbClr val="000000"/>
              </a:solidFill>
              <a:latin typeface="Times"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AA9076-3EB7-4847-BB71-821431293DA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822239-F4C0-154C-B771-996BF7F63EF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43328A-0D07-D643-9BE1-110E54D4EA7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OS-04-Numbers-286</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a:latin typeface="Times New Roman" charset="0"/>
              </a:rPr>
              <a:t>OS-31-Obadiah-130</a:t>
            </a:r>
            <a:endParaRPr lang="en-US" dirty="0">
              <a:latin typeface="Times New Roman"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6BA6F2-5B9B-E44A-89A8-901231D9BA75}" type="slidenum">
              <a:rPr lang="en-US" sz="1200" b="1">
                <a:solidFill>
                  <a:srgbClr val="000000"/>
                </a:solidFill>
                <a:latin typeface="Times" charset="0"/>
              </a:rPr>
              <a:pPr eaLnBrk="1" hangingPunct="1"/>
              <a:t>26</a:t>
            </a:fld>
            <a:endParaRPr lang="en-US" sz="1200" b="1">
              <a:solidFill>
                <a:srgbClr val="000000"/>
              </a:solidFill>
              <a:latin typeface="Times"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a:t>
            </a:r>
            <a:r>
              <a:rPr lang="en-US" b="1" dirty="0" err="1">
                <a:latin typeface="Arial" panose="020B0604020202020204" pitchFamily="34" charset="0"/>
                <a:ea typeface="ＭＳ Ｐゴシック" charset="0"/>
                <a:cs typeface="Arial" panose="020B0604020202020204" pitchFamily="34" charset="0"/>
              </a:rPr>
              <a:t>Rick_Griffith</a:t>
            </a:r>
            <a:r>
              <a:rPr lang="en-US" b="1"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6327B8-26CC-AF89-248B-FC3E3A045C31}"/>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EB91B188-9150-71EF-4432-274AA196232C}"/>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A892BBB7-7A4E-EC97-A1EC-284C2673E0D5}"/>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7F05C05D-F5CD-B9F4-29E6-7DBAA6B55E7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634797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DE9A5-D7CC-AB41-461F-E967BC7AFD7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2E7973E6-78F0-DC49-484C-0C65AACA8C93}"/>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09E8182F-892E-9ED0-62D7-829D8E1E4AEB}"/>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867F920-DC16-D74F-3844-8F50DF832DDC}"/>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20891899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remains the same—to inherit the land that God gave Abraham for his descendants more than 400 years earlier. But this must happen by the Exodus generation showing their faith working in obedience.</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18396103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0A52E0-E5AD-E65B-B9D9-032FB525811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CE83B7B7-2A32-2ECA-C452-13BBBE0E4222}"/>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BF3707FA-D8D0-0B89-ED33-17076AD8BC91}"/>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A2F379A-FAA5-B9D2-490F-0B5C760037FC}"/>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34334868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33</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3D692A-6BE1-6740-B25E-17AC35C14F70}"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A96DE-C9C4-6D49-A2C4-8999A8B419B3}"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Ex. 13:17</a:t>
            </a:r>
            <a:r>
              <a:rPr lang="en-US" dirty="0">
                <a:effectLst/>
                <a:latin typeface="Lucida Grande" panose="020B0600040502020204" pitchFamily="34" charset="0"/>
              </a:rPr>
              <a:t>    When Pharaoh finally let the people go, God did not lead them along the main road that runs through Philistine territory, even though that was the shortest route to the Promised Land. God said, “If the people are faced with a battle, they might change their minds and return to Egypt.” </a:t>
            </a:r>
          </a:p>
          <a:p>
            <a:pPr eaLnBrk="1" hangingPunct="1">
              <a:spcBef>
                <a:spcPct val="0"/>
              </a:spcBef>
            </a:pPr>
            <a:endParaRPr 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38</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We have two key passages that together sum up Numbers to show the two sides of God's character—both his holiness (leading to Israel's discipline) and his mercy (leading to blessing even these rebellious people).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767445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never canceled his promise of a kingdom for Israel. He only postponed it for the generation that left Egypt in belief but soon lapsed into unbelief.</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639614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Theology-23</a:t>
            </a:r>
          </a:p>
          <a:p>
            <a:pPr eaLnBrk="1" hangingPunct="1"/>
            <a:r>
              <a:rPr lang="en-US" altLang="zh-CN" dirty="0">
                <a:latin typeface="Arial" panose="020B0604020202020204" pitchFamily="34" charset="0"/>
                <a:ea typeface="ＭＳ Ｐゴシック" charset="0"/>
                <a:cs typeface="Arial" panose="020B0604020202020204" pitchFamily="34" charset="0"/>
              </a:rPr>
              <a:t>OS-03-Numbers-50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EED091-9A36-3446-9864-8F730A9059B7}"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152DEB5-9014-134E-BCEC-E24AE3814C12}" type="slidenum">
              <a:rPr lang="en-US" sz="1200" b="1">
                <a:solidFill>
                  <a:srgbClr val="000000"/>
                </a:solidFill>
                <a:latin typeface="Times" charset="0"/>
              </a:rPr>
              <a:pPr eaLnBrk="1" hangingPunct="1"/>
              <a:t>55</a:t>
            </a:fld>
            <a:endParaRPr lang="en-US" sz="1200" b="1">
              <a:solidFill>
                <a:srgbClr val="000000"/>
              </a:solidFill>
              <a:latin typeface="Times"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Since Numbers begins in the second year after the Exodus and the wanderings totaled 40 years, Numbers chronicles 39 years.</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56</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57</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281501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44FD8E9-DB69-6544-A75B-9A75E599897B}" type="slidenum">
              <a:rPr lang="en-US" sz="1200" b="1">
                <a:solidFill>
                  <a:srgbClr val="000000"/>
                </a:solidFill>
                <a:latin typeface="Times" charset="0"/>
              </a:rPr>
              <a:pPr eaLnBrk="1" hangingPunct="1"/>
              <a:t>59</a:t>
            </a:fld>
            <a:endParaRPr lang="en-US" sz="1200" b="1">
              <a:solidFill>
                <a:srgbClr val="000000"/>
              </a:solidFill>
              <a:latin typeface="Times"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466AA5-DE6C-DD48-A92C-1B805E26152A}"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17B06F-7B0B-1640-B7EA-41C23A9C6B00}" type="slidenum">
              <a:rPr lang="en-US" sz="1200" b="1">
                <a:solidFill>
                  <a:srgbClr val="000000"/>
                </a:solidFill>
                <a:latin typeface="Times" charset="0"/>
              </a:rPr>
              <a:pPr eaLnBrk="1" hangingPunct="1"/>
              <a:t>61</a:t>
            </a:fld>
            <a:endParaRPr lang="en-US" sz="1200" b="1">
              <a:solidFill>
                <a:srgbClr val="000000"/>
              </a:solidFill>
              <a:latin typeface="Times"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dirty="0">
                <a:latin typeface="Arial" charset="0"/>
                <a:ea typeface="ＭＳ Ｐゴシック" charset="0"/>
                <a:cs typeface="ＭＳ Ｐゴシック" charset="0"/>
              </a:rPr>
              <a:t>NB-14 Religion 5 Passover &amp; Lord's Supper-115</a:t>
            </a:r>
          </a:p>
          <a:p>
            <a:pPr eaLnBrk="1" hangingPunct="1"/>
            <a:r>
              <a:rPr lang="en-US" dirty="0">
                <a:latin typeface="Arial" charset="0"/>
                <a:ea typeface="ＭＳ Ｐゴシック" charset="0"/>
                <a:cs typeface="ＭＳ Ｐゴシック" charset="0"/>
              </a:rPr>
              <a:t>NS-07-1 Cor_10-16-slides-11</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did not lack anything in getting Israel ready for Canaan. This was because he had promised it 400 years earlier to Abraham (Gen. 15:16-18). But the land would be given only to a believing nation. </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39665203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5C1A95-6702-E444-BB64-431C084483EC}"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CEA50-FEE9-8643-AC30-479FF23AC7EA}"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OTS Exodus 02.30</a:t>
            </a:r>
          </a:p>
          <a:p>
            <a:pPr eaLnBrk="1" hangingPunct="1">
              <a:spcBef>
                <a:spcPct val="0"/>
              </a:spcBef>
            </a:pPr>
            <a:r>
              <a:rPr lang="en-US" dirty="0">
                <a:latin typeface="Times New Roman" charset="0"/>
              </a:rPr>
              <a:t>OTS Leviticus 03.23</a:t>
            </a:r>
          </a:p>
          <a:p>
            <a:pPr eaLnBrk="1" hangingPunct="1">
              <a:spcBef>
                <a:spcPct val="0"/>
              </a:spcBef>
            </a:pPr>
            <a:r>
              <a:rPr lang="en-US" dirty="0">
                <a:latin typeface="Times New Roman" charset="0"/>
              </a:rPr>
              <a:t>OTS Numbers 04.23</a:t>
            </a:r>
          </a:p>
          <a:p>
            <a:pPr eaLnBrk="1" hangingPunct="1">
              <a:spcBef>
                <a:spcPct val="0"/>
              </a:spcBef>
            </a:pPr>
            <a:r>
              <a:rPr lang="en-US">
                <a:latin typeface="Times New Roman" charset="0"/>
              </a:rPr>
              <a:t>OTS Joshua 06.06</a:t>
            </a:r>
            <a:endParaRPr lang="en-US" dirty="0">
              <a:latin typeface="Times New Roman" charset="0"/>
            </a:endParaRPr>
          </a:p>
          <a:p>
            <a:pPr eaLnBrk="1" hangingPunct="1">
              <a:spcBef>
                <a:spcPct val="0"/>
              </a:spcBef>
            </a:pPr>
            <a:r>
              <a:rPr lang="en-US" dirty="0">
                <a:latin typeface="Times New Roman" charset="0"/>
              </a:rPr>
              <a:t>OTS Judges 07.02</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27C46F-1FB6-BF47-9D9D-EFE6BC51BEF0}" type="slidenum">
              <a:rPr lang="en-US" sz="1200" b="1">
                <a:solidFill>
                  <a:srgbClr val="000000"/>
                </a:solidFill>
                <a:latin typeface="Times" charset="0"/>
              </a:rPr>
              <a:pPr eaLnBrk="1" hangingPunct="1"/>
              <a:t>66</a:t>
            </a:fld>
            <a:endParaRPr lang="en-US" sz="1200" b="1">
              <a:solidFill>
                <a:srgbClr val="000000"/>
              </a:solidFill>
              <a:latin typeface="Times"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 generation refused to trust the LORD by following the Mosaic covenant after they had promised to do all that he said (Exod. 19:8). But the Abrahamic covenant assured that they would have the land, so the next generation in the wilderness had to see this promise fulfilled.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37525619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22771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two NT texts bring out the typology that saved people must continue in belief for blessing.</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39259206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Protecting Marital Faithfulness (NLT)</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dirty="0">
                <a:effectLst/>
                <a:latin typeface="Arial" panose="020B0604020202020204" pitchFamily="34" charset="0"/>
                <a:cs typeface="Arial" panose="020B0604020202020204" pitchFamily="34" charset="0"/>
              </a:rPr>
              <a:t>  “Give the following instructions to the people of Israel. </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 </a:t>
            </a:r>
            <a:r>
              <a:rPr lang="en-US" dirty="0">
                <a:effectLst/>
                <a:latin typeface="Helvetica" pitchFamily="2" charset="0"/>
              </a:rPr>
              <a:t>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a:t>
            </a:r>
          </a:p>
          <a:p>
            <a:r>
              <a:rPr lang="en-US" dirty="0">
                <a:effectLst/>
                <a:latin typeface="Helvetica" pitchFamily="2" charset="0"/>
              </a:rPr>
              <a:t>• First, unlike the ANE ordeals in which the agent (water, poison, etc.) was dangerous to the guilty and innocent alike, </a:t>
            </a:r>
          </a:p>
          <a:p>
            <a:r>
              <a:rPr lang="en-US" dirty="0">
                <a:effectLst/>
                <a:latin typeface="Helvetica" pitchFamily="2" charset="0"/>
              </a:rPr>
              <a:t>• the “bitter water” only endangers the guilty party. </a:t>
            </a:r>
          </a:p>
          <a:p>
            <a:r>
              <a:rPr lang="en-US" dirty="0">
                <a:effectLst/>
                <a:latin typeface="Helvetica" pitchFamily="2" charset="0"/>
              </a:rPr>
              <a:t>•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a:t>
            </a:r>
          </a:p>
          <a:p>
            <a:r>
              <a:rPr lang="en-US" dirty="0">
                <a:effectLst/>
                <a:latin typeface="Helvetica" pitchFamily="2" charset="0"/>
              </a:rPr>
              <a:t>• In this example in Numbers 5, the fate of the accused is left totally open. </a:t>
            </a:r>
          </a:p>
          <a:p>
            <a:r>
              <a:rPr lang="en-US" dirty="0">
                <a:effectLst/>
                <a:latin typeface="Helvetica" pitchFamily="2" charset="0"/>
              </a:rPr>
              <a:t>• Third, in most ANE ordeals the penalty was pronounced separately by the court, </a:t>
            </a:r>
          </a:p>
          <a:p>
            <a:r>
              <a:rPr lang="en-US" dirty="0">
                <a:effectLst/>
                <a:latin typeface="Helvetica" pitchFamily="2" charset="0"/>
              </a:rPr>
              <a: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a:p>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a:t>
            </a:r>
            <a:r>
              <a:rPr lang="en-US" dirty="0">
                <a:effectLst/>
                <a:latin typeface="Helvetica" pitchFamily="2" charset="0"/>
              </a:rPr>
              <a:t>Although some scholars have attempted to date the </a:t>
            </a:r>
            <a:r>
              <a:rPr lang="en-US" dirty="0" err="1">
                <a:effectLst/>
                <a:latin typeface="Helvetica" pitchFamily="2" charset="0"/>
              </a:rPr>
              <a:t>Ketef</a:t>
            </a:r>
            <a:r>
              <a:rPr lang="en-US" dirty="0">
                <a:effectLst/>
                <a:latin typeface="Helvetica" pitchFamily="2" charset="0"/>
              </a:rPr>
              <a:t> Hinnom scrolls as late as the postexilic and even the Hellenistic period, the scholarly consensus dates these scrolls to the late seventh or early sixth centuries BC."</a:t>
            </a: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233.</a:t>
            </a:r>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__________</a:t>
            </a:r>
          </a:p>
          <a:p>
            <a:r>
              <a:rPr lang="en-US" dirty="0">
                <a:latin typeface="Arial Narrow" charset="0"/>
                <a:ea typeface="ＭＳ Ｐゴシック" charset="0"/>
                <a:cs typeface="ＭＳ Ｐゴシック" charset="0"/>
              </a:rPr>
              <a:t>OB-17-Archaeology-63</a:t>
            </a:r>
          </a:p>
          <a:p>
            <a:r>
              <a:rPr lang="en-US" dirty="0">
                <a:latin typeface="Arial Narrow" charset="0"/>
                <a:ea typeface="ＭＳ Ｐゴシック" charset="0"/>
                <a:cs typeface="ＭＳ Ｐゴシック" charset="0"/>
              </a:rPr>
              <a:t>OS-05-Numbers-94</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36402781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Canaan does not represent heaven. In fact, the "rest" of Hebrews 4 is better seen as Canaan itself as the normal reading of the text. Of course, this happens only for those led by Jesus.</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11410409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113</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941609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42632656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4085192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5229490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500865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4917739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991027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342306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6790134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849137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2725682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228518"/>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3/7/26</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34743"/>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75162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505548"/>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167940"/>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529849"/>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35775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24093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24879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68167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8052628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625327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7451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196744"/>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424588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13088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713503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059304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037316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00264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11516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29566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6768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3/7/26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325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001"/>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3/7/26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12203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3/7/26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69671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8176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3/7/26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47679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017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3/7/26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8640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07/03/2026</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03424469"/>
      </p:ext>
    </p:extLst>
  </p:cSld>
  <p:clrMapOvr>
    <a:overrideClrMapping bg1="dk1" tx1="lt1" bg2="dk2" tx2="lt2" accent1="accent1" accent2="accent2" accent3="accent3" accent4="accent4" accent5="accent5" accent6="accent6" hlink="hlink" folHlink="folHlink"/>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07/03/2026</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36664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07/03/2026</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01572761"/>
      </p:ext>
    </p:extLst>
  </p:cSld>
  <p:clrMapOvr>
    <a:overrideClrMapping bg1="lt1" tx1="dk1" bg2="lt2" tx2="dk2" accent1="accent1" accent2="accent2" accent3="accent3" accent4="accent4" accent5="accent5" accent6="accent6" hlink="hlink" folHlink="folHlink"/>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07/03/2026</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42946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848093"/>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07/03/2026</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598494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07/03/2026</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0943578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07/03/2026</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37222164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07/03/2026</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655884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07/03/2026</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09261867"/>
      </p:ext>
    </p:extLst>
  </p:cSld>
  <p:clrMapOvr>
    <a:overrideClrMapping bg1="lt1" tx1="dk1" bg2="lt2" tx2="dk2" accent1="accent1" accent2="accent2" accent3="accent3" accent4="accent4" accent5="accent5" accent6="accent6" hlink="hlink" folHlink="folHlink"/>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07/03/2026</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8347324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07/03/2026</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08450058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1462759028"/>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8176103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50840612"/>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737727"/>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399283785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4250540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3811154706"/>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2405614908"/>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38680975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376652165"/>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2800559313"/>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4003567"/>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77245822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23532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769844"/>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694345"/>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984492"/>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6160893"/>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420"/>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505222"/>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0305054"/>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308700"/>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347285"/>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487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623945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1247911111"/>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623223337"/>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1308571177"/>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896989821"/>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594882126"/>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141874989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710239175"/>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229210810"/>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1984418027"/>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3646635686"/>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2707062115"/>
      </p:ext>
    </p:extLst>
  </p:cSld>
  <p:clrMapOvr>
    <a:masterClrMapping/>
  </p:clrMapOvr>
  <p:transition spd="med">
    <p:randomBar dir="vert"/>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387431517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10509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2379421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88577580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27707009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832034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1651345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3674491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74494361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7984201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15923444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8355631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2102708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2876404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6166996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6490995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4303339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30226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898198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4471689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79473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1521795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7165794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27481335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84584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6641070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9448068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984340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43801952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114872451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37967047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261989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30859113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73310591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990778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68638873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9497710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12336073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31407712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8586628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189063821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5165968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31884579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8294663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3692825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54306715"/>
      </p:ext>
    </p:extLst>
  </p:cSld>
  <p:clrMapOvr>
    <a:masterClrMapping/>
  </p:clrMapOvr>
  <p:transition>
    <p:wheel spokes="0"/>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88"/>
      </p:ext>
    </p:extLst>
  </p:cSld>
  <p:clrMapOvr>
    <a:masterClrMapping/>
  </p:clrMapOvr>
  <p:transition>
    <p:wheel spokes="0"/>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3872187"/>
      </p:ext>
    </p:extLst>
  </p:cSld>
  <p:clrMapOvr>
    <a:masterClrMapping/>
  </p:clrMapOvr>
  <p:transition>
    <p:wheel spokes="0"/>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9816245"/>
      </p:ext>
    </p:extLst>
  </p:cSld>
  <p:clrMapOvr>
    <a:masterClrMapping/>
  </p:clrMapOvr>
  <p:transition>
    <p:wheel spokes="0"/>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4273769"/>
      </p:ext>
    </p:extLst>
  </p:cSld>
  <p:clrMapOvr>
    <a:masterClrMapping/>
  </p:clrMapOvr>
  <p:transition>
    <p:wheel spokes="0"/>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50924564"/>
      </p:ext>
    </p:extLst>
  </p:cSld>
  <p:clrMapOvr>
    <a:masterClrMapping/>
  </p:clrMapOvr>
  <p:transition>
    <p:wheel spokes="0"/>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8622151"/>
      </p:ext>
    </p:extLst>
  </p:cSld>
  <p:clrMapOvr>
    <a:masterClrMapping/>
  </p:clrMapOvr>
  <p:transition>
    <p:wheel spokes="0"/>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7657393"/>
      </p:ext>
    </p:extLst>
  </p:cSld>
  <p:clrMapOvr>
    <a:masterClrMapping/>
  </p:clrMapOvr>
  <p:transition>
    <p:wheel spokes="0"/>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0196863"/>
      </p:ext>
    </p:extLst>
  </p:cSld>
  <p:clrMapOvr>
    <a:masterClrMapping/>
  </p:clrMapOvr>
  <p:transition>
    <p:wheel spokes="0"/>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4712839"/>
      </p:ext>
    </p:extLst>
  </p:cSld>
  <p:clrMapOvr>
    <a:masterClrMapping/>
  </p:clrMapOvr>
  <p:transition>
    <p:wheel spokes="0"/>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007393"/>
      </p:ext>
    </p:extLst>
  </p:cSld>
  <p:clrMapOvr>
    <a:masterClrMapping/>
  </p:clrMapOvr>
  <p:transition>
    <p:wheel spokes="0"/>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486826"/>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967816"/>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21065"/>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343034"/>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505437"/>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626672"/>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21985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97272"/>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871997"/>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200174"/>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1054"/>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352619"/>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2739225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95784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916714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12352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464900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37013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923062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537767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229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6869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195145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719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857242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67624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233513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9006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166986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26903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138920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61981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22441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140510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3177882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117546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429597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0973758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8663661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685630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846139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277110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728531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4516318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64002293"/>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3242748"/>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71385755"/>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3424406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275661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9322533"/>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3336598"/>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66303534"/>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048604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2205946"/>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08566817"/>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1860012"/>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27028682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11423620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2035118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36981874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3499886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49714741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28897107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83642113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32518736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519894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365555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23768386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3277114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DA2FC03-E2AB-BC46-97C8-B7EF1485E4CF}" type="slidenum">
              <a:rPr lang="en-US"/>
              <a:pPr>
                <a:defRPr/>
              </a:pPr>
              <a:t>‹#›</a:t>
            </a:fld>
            <a:endParaRPr lang="en-US"/>
          </a:p>
        </p:txBody>
      </p:sp>
    </p:spTree>
    <p:extLst>
      <p:ext uri="{BB962C8B-B14F-4D97-AF65-F5344CB8AC3E}">
        <p14:creationId xmlns:p14="http://schemas.microsoft.com/office/powerpoint/2010/main" val="312142397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1EA725-C6D5-3F4F-8789-04787F0A17FA}" type="slidenum">
              <a:rPr lang="en-US"/>
              <a:pPr>
                <a:defRPr/>
              </a:pPr>
              <a:t>‹#›</a:t>
            </a:fld>
            <a:endParaRPr lang="en-US"/>
          </a:p>
        </p:txBody>
      </p:sp>
    </p:spTree>
    <p:extLst>
      <p:ext uri="{BB962C8B-B14F-4D97-AF65-F5344CB8AC3E}">
        <p14:creationId xmlns:p14="http://schemas.microsoft.com/office/powerpoint/2010/main" val="2918700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585AFC-3ECB-CF4D-823F-C3EDA01C8822}" type="slidenum">
              <a:rPr lang="en-US"/>
              <a:pPr>
                <a:defRPr/>
              </a:pPr>
              <a:t>‹#›</a:t>
            </a:fld>
            <a:endParaRPr lang="en-US"/>
          </a:p>
        </p:txBody>
      </p:sp>
    </p:spTree>
    <p:extLst>
      <p:ext uri="{BB962C8B-B14F-4D97-AF65-F5344CB8AC3E}">
        <p14:creationId xmlns:p14="http://schemas.microsoft.com/office/powerpoint/2010/main" val="20878689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2E49593-3971-ED4D-95EA-7995AC42A852}" type="slidenum">
              <a:rPr lang="en-US"/>
              <a:pPr>
                <a:defRPr/>
              </a:pPr>
              <a:t>‹#›</a:t>
            </a:fld>
            <a:endParaRPr lang="en-US"/>
          </a:p>
        </p:txBody>
      </p:sp>
    </p:spTree>
    <p:extLst>
      <p:ext uri="{BB962C8B-B14F-4D97-AF65-F5344CB8AC3E}">
        <p14:creationId xmlns:p14="http://schemas.microsoft.com/office/powerpoint/2010/main" val="113287308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1B0FE1E-408F-A04D-899E-745B1426F572}" type="slidenum">
              <a:rPr lang="en-US"/>
              <a:pPr>
                <a:defRPr/>
              </a:pPr>
              <a:t>‹#›</a:t>
            </a:fld>
            <a:endParaRPr lang="en-US"/>
          </a:p>
        </p:txBody>
      </p:sp>
    </p:spTree>
    <p:extLst>
      <p:ext uri="{BB962C8B-B14F-4D97-AF65-F5344CB8AC3E}">
        <p14:creationId xmlns:p14="http://schemas.microsoft.com/office/powerpoint/2010/main" val="36663355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313ECD1-4B56-1F41-ABA0-289AF65822A8}" type="slidenum">
              <a:rPr lang="en-US"/>
              <a:pPr>
                <a:defRPr/>
              </a:pPr>
              <a:t>‹#›</a:t>
            </a:fld>
            <a:endParaRPr lang="en-US"/>
          </a:p>
        </p:txBody>
      </p:sp>
    </p:spTree>
    <p:extLst>
      <p:ext uri="{BB962C8B-B14F-4D97-AF65-F5344CB8AC3E}">
        <p14:creationId xmlns:p14="http://schemas.microsoft.com/office/powerpoint/2010/main" val="32724000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5CFDB4F-98AB-B448-9025-7069B1587B32}" type="slidenum">
              <a:rPr lang="en-US"/>
              <a:pPr>
                <a:defRPr/>
              </a:pPr>
              <a:t>‹#›</a:t>
            </a:fld>
            <a:endParaRPr lang="en-US"/>
          </a:p>
        </p:txBody>
      </p:sp>
    </p:spTree>
    <p:extLst>
      <p:ext uri="{BB962C8B-B14F-4D97-AF65-F5344CB8AC3E}">
        <p14:creationId xmlns:p14="http://schemas.microsoft.com/office/powerpoint/2010/main" val="217312178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CF9FACC-9439-5947-9CD0-078E4440A309}" type="slidenum">
              <a:rPr lang="en-US"/>
              <a:pPr>
                <a:defRPr/>
              </a:pPr>
              <a:t>‹#›</a:t>
            </a:fld>
            <a:endParaRPr lang="en-US"/>
          </a:p>
        </p:txBody>
      </p:sp>
    </p:spTree>
    <p:extLst>
      <p:ext uri="{BB962C8B-B14F-4D97-AF65-F5344CB8AC3E}">
        <p14:creationId xmlns:p14="http://schemas.microsoft.com/office/powerpoint/2010/main" val="302830968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6970B78-A58A-1046-99D0-4783CF9F896A}" type="slidenum">
              <a:rPr lang="en-US"/>
              <a:pPr>
                <a:defRPr/>
              </a:pPr>
              <a:t>‹#›</a:t>
            </a:fld>
            <a:endParaRPr lang="en-US"/>
          </a:p>
        </p:txBody>
      </p:sp>
    </p:spTree>
    <p:extLst>
      <p:ext uri="{BB962C8B-B14F-4D97-AF65-F5344CB8AC3E}">
        <p14:creationId xmlns:p14="http://schemas.microsoft.com/office/powerpoint/2010/main" val="370549861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A985A9A-12F4-B043-A1F6-04A1B7CD246D}" type="slidenum">
              <a:rPr lang="en-US"/>
              <a:pPr>
                <a:defRPr/>
              </a:pPr>
              <a:t>‹#›</a:t>
            </a:fld>
            <a:endParaRPr lang="en-US"/>
          </a:p>
        </p:txBody>
      </p:sp>
    </p:spTree>
    <p:extLst>
      <p:ext uri="{BB962C8B-B14F-4D97-AF65-F5344CB8AC3E}">
        <p14:creationId xmlns:p14="http://schemas.microsoft.com/office/powerpoint/2010/main" val="282771415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44FBC4-390E-8846-B92A-6F28E88FA557}" type="slidenum">
              <a:rPr lang="en-US"/>
              <a:pPr>
                <a:defRPr/>
              </a:pPr>
              <a:t>‹#›</a:t>
            </a:fld>
            <a:endParaRPr lang="en-US"/>
          </a:p>
        </p:txBody>
      </p:sp>
    </p:spTree>
    <p:extLst>
      <p:ext uri="{BB962C8B-B14F-4D97-AF65-F5344CB8AC3E}">
        <p14:creationId xmlns:p14="http://schemas.microsoft.com/office/powerpoint/2010/main" val="35063000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F2C4C76-B164-CA4E-A945-0452BF111401}" type="slidenum">
              <a:rPr lang="en-US"/>
              <a:pPr>
                <a:defRPr/>
              </a:pPr>
              <a:t>‹#›</a:t>
            </a:fld>
            <a:endParaRPr lang="en-US"/>
          </a:p>
        </p:txBody>
      </p:sp>
    </p:spTree>
    <p:extLst>
      <p:ext uri="{BB962C8B-B14F-4D97-AF65-F5344CB8AC3E}">
        <p14:creationId xmlns:p14="http://schemas.microsoft.com/office/powerpoint/2010/main" val="2554713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0073696-F3D4-2C48-AF8F-97704696A5FA}" type="slidenum">
              <a:rPr lang="en-US"/>
              <a:pPr>
                <a:defRPr/>
              </a:pPr>
              <a:t>‹#›</a:t>
            </a:fld>
            <a:endParaRPr lang="en-US"/>
          </a:p>
        </p:txBody>
      </p:sp>
    </p:spTree>
    <p:extLst>
      <p:ext uri="{BB962C8B-B14F-4D97-AF65-F5344CB8AC3E}">
        <p14:creationId xmlns:p14="http://schemas.microsoft.com/office/powerpoint/2010/main" val="36354133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56024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19041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11082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8399921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098588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450677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320239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412757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832114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32329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7261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5287263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5901835"/>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95512"/>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40415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31872"/>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283936"/>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791825"/>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810219"/>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34544"/>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431348"/>
      </p:ext>
    </p:extLst>
  </p:cSld>
  <p:clrMapOvr>
    <a:masterClrMapping/>
  </p:clrMapOvr>
  <p:transition spd="med">
    <p:randomBar dir="vert"/>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4758713"/>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815203"/>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307988"/>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A94C21B-4067-3A44-8E75-C724FADFD694}" type="slidenum">
              <a:rPr lang="en-US"/>
              <a:pPr>
                <a:defRPr/>
              </a:pPr>
              <a:t>‹#›</a:t>
            </a:fld>
            <a:endParaRPr lang="en-US"/>
          </a:p>
        </p:txBody>
      </p:sp>
    </p:spTree>
    <p:extLst>
      <p:ext uri="{BB962C8B-B14F-4D97-AF65-F5344CB8AC3E}">
        <p14:creationId xmlns:p14="http://schemas.microsoft.com/office/powerpoint/2010/main" val="29593162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212552-C1F1-E34E-9F02-5A23ACBB099F}" type="slidenum">
              <a:rPr lang="en-US"/>
              <a:pPr>
                <a:defRPr/>
              </a:pPr>
              <a:t>‹#›</a:t>
            </a:fld>
            <a:endParaRPr lang="en-US"/>
          </a:p>
        </p:txBody>
      </p:sp>
    </p:spTree>
    <p:extLst>
      <p:ext uri="{BB962C8B-B14F-4D97-AF65-F5344CB8AC3E}">
        <p14:creationId xmlns:p14="http://schemas.microsoft.com/office/powerpoint/2010/main" val="427783817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36B51-D558-E84B-BD82-C3A4B9D6097E}" type="slidenum">
              <a:rPr lang="en-US"/>
              <a:pPr>
                <a:defRPr/>
              </a:pPr>
              <a:t>‹#›</a:t>
            </a:fld>
            <a:endParaRPr lang="en-US"/>
          </a:p>
        </p:txBody>
      </p:sp>
    </p:spTree>
    <p:extLst>
      <p:ext uri="{BB962C8B-B14F-4D97-AF65-F5344CB8AC3E}">
        <p14:creationId xmlns:p14="http://schemas.microsoft.com/office/powerpoint/2010/main" val="22099312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F38246-ADC1-934F-BFFD-97DC03737003}" type="slidenum">
              <a:rPr lang="en-US"/>
              <a:pPr>
                <a:defRPr/>
              </a:pPr>
              <a:t>‹#›</a:t>
            </a:fld>
            <a:endParaRPr lang="en-US"/>
          </a:p>
        </p:txBody>
      </p:sp>
    </p:spTree>
    <p:extLst>
      <p:ext uri="{BB962C8B-B14F-4D97-AF65-F5344CB8AC3E}">
        <p14:creationId xmlns:p14="http://schemas.microsoft.com/office/powerpoint/2010/main" val="5907206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8D63A95-DA0D-AA42-A184-B5265F8A7530}" type="slidenum">
              <a:rPr lang="en-US"/>
              <a:pPr>
                <a:defRPr/>
              </a:pPr>
              <a:t>‹#›</a:t>
            </a:fld>
            <a:endParaRPr lang="en-US"/>
          </a:p>
        </p:txBody>
      </p:sp>
    </p:spTree>
    <p:extLst>
      <p:ext uri="{BB962C8B-B14F-4D97-AF65-F5344CB8AC3E}">
        <p14:creationId xmlns:p14="http://schemas.microsoft.com/office/powerpoint/2010/main" val="3982490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5BA8EB-F781-1D45-926C-0E7EBA3FC76F}" type="slidenum">
              <a:rPr lang="en-US"/>
              <a:pPr>
                <a:defRPr/>
              </a:pPr>
              <a:t>‹#›</a:t>
            </a:fld>
            <a:endParaRPr lang="en-US"/>
          </a:p>
        </p:txBody>
      </p:sp>
    </p:spTree>
    <p:extLst>
      <p:ext uri="{BB962C8B-B14F-4D97-AF65-F5344CB8AC3E}">
        <p14:creationId xmlns:p14="http://schemas.microsoft.com/office/powerpoint/2010/main" val="266917759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A8D8CF5-0D7B-374C-AD2E-4095F2418462}" type="slidenum">
              <a:rPr lang="en-US"/>
              <a:pPr>
                <a:defRPr/>
              </a:pPr>
              <a:t>‹#›</a:t>
            </a:fld>
            <a:endParaRPr lang="en-US"/>
          </a:p>
        </p:txBody>
      </p:sp>
    </p:spTree>
    <p:extLst>
      <p:ext uri="{BB962C8B-B14F-4D97-AF65-F5344CB8AC3E}">
        <p14:creationId xmlns:p14="http://schemas.microsoft.com/office/powerpoint/2010/main" val="9314078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387ED9D-FCD8-1143-B187-3AE167F8B7F9}" type="slidenum">
              <a:rPr lang="en-US"/>
              <a:pPr>
                <a:defRPr/>
              </a:pPr>
              <a:t>‹#›</a:t>
            </a:fld>
            <a:endParaRPr lang="en-US"/>
          </a:p>
        </p:txBody>
      </p:sp>
    </p:spTree>
    <p:extLst>
      <p:ext uri="{BB962C8B-B14F-4D97-AF65-F5344CB8AC3E}">
        <p14:creationId xmlns:p14="http://schemas.microsoft.com/office/powerpoint/2010/main" val="17201938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D9DE71-7509-3147-AE44-DFB350D4028F}" type="slidenum">
              <a:rPr lang="en-US"/>
              <a:pPr>
                <a:defRPr/>
              </a:pPr>
              <a:t>‹#›</a:t>
            </a:fld>
            <a:endParaRPr lang="en-US"/>
          </a:p>
        </p:txBody>
      </p:sp>
    </p:spTree>
    <p:extLst>
      <p:ext uri="{BB962C8B-B14F-4D97-AF65-F5344CB8AC3E}">
        <p14:creationId xmlns:p14="http://schemas.microsoft.com/office/powerpoint/2010/main" val="240219670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214147-7B76-C64B-B6CE-0CDB032B48DB}" type="slidenum">
              <a:rPr lang="en-US"/>
              <a:pPr>
                <a:defRPr/>
              </a:pPr>
              <a:t>‹#›</a:t>
            </a:fld>
            <a:endParaRPr lang="en-US"/>
          </a:p>
        </p:txBody>
      </p:sp>
    </p:spTree>
    <p:extLst>
      <p:ext uri="{BB962C8B-B14F-4D97-AF65-F5344CB8AC3E}">
        <p14:creationId xmlns:p14="http://schemas.microsoft.com/office/powerpoint/2010/main" val="322885756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8FC6EA5-6D67-2147-877E-32E27300F681}" type="slidenum">
              <a:rPr lang="en-US"/>
              <a:pPr>
                <a:defRPr/>
              </a:pPr>
              <a:t>‹#›</a:t>
            </a:fld>
            <a:endParaRPr lang="en-US"/>
          </a:p>
        </p:txBody>
      </p:sp>
    </p:spTree>
    <p:extLst>
      <p:ext uri="{BB962C8B-B14F-4D97-AF65-F5344CB8AC3E}">
        <p14:creationId xmlns:p14="http://schemas.microsoft.com/office/powerpoint/2010/main" val="42753914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AE79D07-0FFB-A241-A2F4-E43284CEFB80}" type="slidenum">
              <a:rPr lang="en-US"/>
              <a:pPr>
                <a:defRPr/>
              </a:pPr>
              <a:t>‹#›</a:t>
            </a:fld>
            <a:endParaRPr lang="en-US"/>
          </a:p>
        </p:txBody>
      </p:sp>
    </p:spTree>
    <p:extLst>
      <p:ext uri="{BB962C8B-B14F-4D97-AF65-F5344CB8AC3E}">
        <p14:creationId xmlns:p14="http://schemas.microsoft.com/office/powerpoint/2010/main" val="145524856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873D686-79B1-834D-B97E-F2FCE2D38D05}" type="slidenum">
              <a:rPr lang="en-US"/>
              <a:pPr>
                <a:defRPr/>
              </a:pPr>
              <a:t>‹#›</a:t>
            </a:fld>
            <a:endParaRPr lang="en-US"/>
          </a:p>
        </p:txBody>
      </p:sp>
    </p:spTree>
    <p:extLst>
      <p:ext uri="{BB962C8B-B14F-4D97-AF65-F5344CB8AC3E}">
        <p14:creationId xmlns:p14="http://schemas.microsoft.com/office/powerpoint/2010/main" val="36605758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321634319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40049844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69582339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10274580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38090321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38110009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11272835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182363714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3867395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13207635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87965476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7342604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68852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692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2383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622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633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81641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347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48448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39446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31611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044390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258754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4700604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193733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2329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325888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4701377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531767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5625390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2741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27331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3559556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4071603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7085672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423338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6418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64215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05828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727794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16362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9915740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871066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01464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94584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2660674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181073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92616395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98688475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324959075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225971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294716429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3455310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360163192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10067564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399783943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3369420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31147404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173395969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290270114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2221324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 name="Rectangle 9"/>
          <p:cNvSpPr/>
          <p:nvPr/>
        </p:nvSpPr>
        <p:spPr>
          <a:xfrm>
            <a:off x="1007534" y="0"/>
            <a:ext cx="5898825"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6906359"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958856" y="3428999"/>
            <a:ext cx="4138550" cy="2268559"/>
          </a:xfrm>
        </p:spPr>
        <p:txBody>
          <a:bodyPr anchor="t">
            <a:normAutofit/>
          </a:bodyPr>
          <a:lstStyle>
            <a:lvl1pPr algn="r">
              <a:defRPr sz="4200"/>
            </a:lvl1pPr>
          </a:lstStyle>
          <a:p>
            <a:r>
              <a:rPr lang="en-US"/>
              <a:t>Click to edit Master title style</a:t>
            </a:r>
            <a:endParaRPr lang="en-US" dirty="0"/>
          </a:p>
        </p:txBody>
      </p:sp>
      <p:sp>
        <p:nvSpPr>
          <p:cNvPr id="3" name="Subtitle 2"/>
          <p:cNvSpPr>
            <a:spLocks noGrp="1"/>
          </p:cNvSpPr>
          <p:nvPr>
            <p:ph type="subTitle" idx="1"/>
          </p:nvPr>
        </p:nvSpPr>
        <p:spPr>
          <a:xfrm>
            <a:off x="2131292" y="2268787"/>
            <a:ext cx="3966114" cy="1160213"/>
          </a:xfrm>
        </p:spPr>
        <p:txBody>
          <a:bodyPr tIns="0" anchor="b">
            <a:normAutofit/>
          </a:bodyPr>
          <a:lstStyle>
            <a:lvl1pPr marL="0" indent="0" algn="r">
              <a:buNone/>
              <a:defRPr sz="1600" b="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AB3A824-1A51-4B26-AD58-A6D8E14F6C04}" type="datetimeFigureOut">
              <a:rPr lang="en-US" dirty="0"/>
              <a:t>3/7/26</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rIns="45720"/>
          <a:lstStyle/>
          <a:p>
            <a:fld id="{6D22F896-40B5-4ADD-8801-0D06FADFA095}" type="slidenum">
              <a:rPr lang="en-US" dirty="0"/>
              <a:t>‹#›</a:t>
            </a:fld>
            <a:endParaRPr lang="en-US" dirty="0"/>
          </a:p>
        </p:txBody>
      </p:sp>
      <p:sp>
        <p:nvSpPr>
          <p:cNvPr id="24" name="TextBox 23"/>
          <p:cNvSpPr txBox="1"/>
          <p:nvPr/>
        </p:nvSpPr>
        <p:spPr>
          <a:xfrm>
            <a:off x="1641440" y="3262168"/>
            <a:ext cx="311727" cy="430887"/>
          </a:xfrm>
          <a:prstGeom prst="rect">
            <a:avLst/>
          </a:prstGeom>
          <a:noFill/>
        </p:spPr>
        <p:txBody>
          <a:bodyPr wrap="square" rtlCol="0">
            <a:spAutoFit/>
          </a:bodyPr>
          <a:lstStyle/>
          <a:p>
            <a:pPr algn="r"/>
            <a:r>
              <a:rPr lang="en-US" sz="2200" dirty="0">
                <a:solidFill>
                  <a:schemeClr val="accent6"/>
                </a:solidFill>
                <a:latin typeface="Wingdings 3" panose="05040102010807070707" pitchFamily="18" charset="2"/>
              </a:rPr>
              <a:t>z</a:t>
            </a:r>
            <a:endParaRPr lang="en-US" sz="22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412944334"/>
      </p:ext>
    </p:extLst>
  </p:cSld>
  <p:clrMapOvr>
    <a:masterClrMapping/>
  </p:clrMapOvr>
  <p:transition>
    <p:wheel spokes="0"/>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9" name="Rectangle 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7D162C4-EDD9-4389-A98B-B87ECEA2A816}" type="datetimeFigureOut">
              <a:rPr lang="en-US" dirty="0"/>
              <a:t>3/7/26</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7" name="TextBox 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513790873"/>
      </p:ext>
    </p:extLst>
  </p:cSld>
  <p:clrMapOvr>
    <a:masterClrMapping/>
  </p:clrMapOvr>
  <p:transition>
    <p:wheel spokes="0"/>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57405" y="3199028"/>
            <a:ext cx="5967420" cy="1372971"/>
          </a:xfrm>
        </p:spPr>
        <p:txBody>
          <a:bodyPr anchor="t">
            <a:normAutofit/>
          </a:bodyPr>
          <a:lstStyle>
            <a:lvl1pPr algn="r">
              <a:defRPr sz="2800"/>
            </a:lvl1pPr>
          </a:lstStyle>
          <a:p>
            <a:r>
              <a:rPr lang="en-US"/>
              <a:t>Click to edit Master title style</a:t>
            </a:r>
            <a:endParaRPr lang="en-US" dirty="0"/>
          </a:p>
        </p:txBody>
      </p:sp>
      <p:sp>
        <p:nvSpPr>
          <p:cNvPr id="3" name="Text Placeholder 2"/>
          <p:cNvSpPr>
            <a:spLocks noGrp="1"/>
          </p:cNvSpPr>
          <p:nvPr>
            <p:ph type="body" idx="1"/>
          </p:nvPr>
        </p:nvSpPr>
        <p:spPr>
          <a:xfrm>
            <a:off x="2121131" y="2272143"/>
            <a:ext cx="5803294" cy="926885"/>
          </a:xfrm>
        </p:spPr>
        <p:txBody>
          <a:bodyPr tIns="0" anchor="b">
            <a:normAutofit/>
          </a:bodyPr>
          <a:lstStyle>
            <a:lvl1pPr marL="0" indent="0" algn="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059C3-6A89-4494-99FF-5A4D6FFD50EB}" type="datetimeFigureOut">
              <a:rPr lang="en-US" dirty="0"/>
              <a:t>3/7/26</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16" name="TextBox 15"/>
          <p:cNvSpPr txBox="1"/>
          <p:nvPr/>
        </p:nvSpPr>
        <p:spPr>
          <a:xfrm>
            <a:off x="1644924" y="3023993"/>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673541185"/>
      </p:ext>
    </p:extLst>
  </p:cSld>
  <p:clrMapOvr>
    <a:masterClrMapping/>
  </p:clrMapOvr>
  <p:transition>
    <p:wheel spokes="0"/>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2" name="Rectangle 11"/>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61426" y="805818"/>
            <a:ext cx="5882780" cy="1081705"/>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965406" y="2056800"/>
            <a:ext cx="285554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984679" y="2056800"/>
            <a:ext cx="285952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A954B2F-12DE-47F5-8894-472B206D2E1E}" type="datetimeFigureOut">
              <a:rPr lang="en-US" dirty="0"/>
              <a:t>3/7/26</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TextBox 18"/>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964270920"/>
      </p:ext>
    </p:extLst>
  </p:cSld>
  <p:clrMapOvr>
    <a:masterClrMapping/>
  </p:clrMapOvr>
  <p:transition>
    <p:wheel spokes="0"/>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Rectangle 13"/>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4" name="TextBox 23"/>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63589" y="805818"/>
            <a:ext cx="5880617" cy="1077020"/>
          </a:xfrm>
        </p:spPr>
        <p:txBody>
          <a:bodyPr/>
          <a:lstStyle/>
          <a:p>
            <a:r>
              <a:rPr lang="en-US"/>
              <a:t>Click to edit Master title style</a:t>
            </a:r>
            <a:endParaRPr lang="en-US" dirty="0"/>
          </a:p>
        </p:txBody>
      </p:sp>
      <p:sp>
        <p:nvSpPr>
          <p:cNvPr id="3" name="Text Placeholder 2"/>
          <p:cNvSpPr>
            <a:spLocks noGrp="1"/>
          </p:cNvSpPr>
          <p:nvPr>
            <p:ph type="body" idx="1"/>
          </p:nvPr>
        </p:nvSpPr>
        <p:spPr>
          <a:xfrm>
            <a:off x="1963589" y="2054563"/>
            <a:ext cx="2857364"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1962510" y="2851330"/>
            <a:ext cx="2858443"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984679" y="2054563"/>
            <a:ext cx="2859527"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984680" y="2851330"/>
            <a:ext cx="2859526"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F30E46F-7819-4ACF-B48B-48222C2ACC88}" type="datetimeFigureOut">
              <a:rPr lang="en-US" dirty="0"/>
              <a:t>3/7/26</a:t>
            </a:fld>
            <a:endParaRPr lang="en-US" dirty="0"/>
          </a:p>
        </p:txBody>
      </p:sp>
      <p:sp>
        <p:nvSpPr>
          <p:cNvPr id="8" name="Footer Placeholder 7"/>
          <p:cNvSpPr>
            <a:spLocks noGrp="1"/>
          </p:cNvSpPr>
          <p:nvPr>
            <p:ph type="ftr" sz="quarter" idx="11"/>
          </p:nvPr>
        </p:nvSpPr>
        <p:spPr/>
        <p:txBody>
          <a:bodyPr/>
          <a:lstStyle/>
          <a:p>
            <a:r>
              <a:rPr lang="en-US" dirty="0"/>
              <a:t>
              </a:t>
            </a:r>
          </a:p>
        </p:txBody>
      </p:sp>
      <p:sp>
        <p:nvSpPr>
          <p:cNvPr id="9" name="Slide Number Placeholder 8"/>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031307111"/>
      </p:ext>
    </p:extLst>
  </p:cSld>
  <p:clrMapOvr>
    <a:masterClrMapping/>
  </p:clrMapOvr>
  <p:transition>
    <p:wheel spokes="0"/>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TextBox 15"/>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FAF3416-4057-4DAA-829D-4CA07428D088}" type="datetimeFigureOut">
              <a:rPr lang="en-US" dirty="0"/>
              <a:t>3/7/26</a:t>
            </a:fld>
            <a:endParaRPr lang="en-US" dirty="0"/>
          </a:p>
        </p:txBody>
      </p:sp>
      <p:sp>
        <p:nvSpPr>
          <p:cNvPr id="4" name="Footer Placeholder 3"/>
          <p:cNvSpPr>
            <a:spLocks noGrp="1"/>
          </p:cNvSpPr>
          <p:nvPr>
            <p:ph type="ftr" sz="quarter" idx="11"/>
          </p:nvPr>
        </p:nvSpPr>
        <p:spPr/>
        <p:txBody>
          <a:bodyPr/>
          <a:lstStyle/>
          <a:p>
            <a:r>
              <a:rPr lang="en-US" dirty="0"/>
              <a:t>
              </a:t>
            </a:r>
          </a:p>
        </p:txBody>
      </p:sp>
      <p:sp>
        <p:nvSpPr>
          <p:cNvPr id="5" name="Slide Number Placeholder 4"/>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093513803"/>
      </p:ext>
    </p:extLst>
  </p:cSld>
  <p:clrMapOvr>
    <a:masterClrMapping/>
  </p:clrMapOvr>
  <p:transition>
    <p:wheel spokes="0"/>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Date Placeholder 1"/>
          <p:cNvSpPr>
            <a:spLocks noGrp="1"/>
          </p:cNvSpPr>
          <p:nvPr>
            <p:ph type="dt" sz="half" idx="10"/>
          </p:nvPr>
        </p:nvSpPr>
        <p:spPr/>
        <p:txBody>
          <a:bodyPr/>
          <a:lstStyle/>
          <a:p>
            <a:fld id="{921D9284-D300-4297-87F7-E791DCC15DB1}" type="datetimeFigureOut">
              <a:rPr lang="en-US" dirty="0"/>
              <a:t>3/7/26</a:t>
            </a:fld>
            <a:endParaRPr lang="en-US" dirty="0"/>
          </a:p>
        </p:txBody>
      </p:sp>
      <p:sp>
        <p:nvSpPr>
          <p:cNvPr id="3" name="Footer Placeholder 2"/>
          <p:cNvSpPr>
            <a:spLocks noGrp="1"/>
          </p:cNvSpPr>
          <p:nvPr>
            <p:ph type="ftr" sz="quarter" idx="11"/>
          </p:nvPr>
        </p:nvSpPr>
        <p:spPr/>
        <p:txBody>
          <a:bodyPr/>
          <a:lstStyle/>
          <a:p>
            <a:r>
              <a:rPr lang="en-US" dirty="0"/>
              <a:t>
              </a:t>
            </a:r>
          </a:p>
        </p:txBody>
      </p:sp>
      <p:sp>
        <p:nvSpPr>
          <p:cNvPr id="4" name="Slide Number Placeholder 3"/>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390185025"/>
      </p:ext>
    </p:extLst>
  </p:cSld>
  <p:clrMapOvr>
    <a:masterClrMapping/>
  </p:clrMapOvr>
  <p:transition>
    <p:wheel spokes="0"/>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7" name="Rectangle 16"/>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2" name="TextBox 21"/>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485983" y="1296618"/>
            <a:ext cx="2120703" cy="1889075"/>
          </a:xfrm>
        </p:spPr>
        <p:txBody>
          <a:bodyPr anchor="b">
            <a:normAutofit/>
          </a:bodyPr>
          <a:lstStyle>
            <a:lvl1pPr algn="l">
              <a:defRPr sz="2000"/>
            </a:lvl1pPr>
          </a:lstStyle>
          <a:p>
            <a:r>
              <a:rPr lang="en-US"/>
              <a:t>Click to edit Master title style</a:t>
            </a:r>
            <a:endParaRPr lang="en-US" dirty="0"/>
          </a:p>
        </p:txBody>
      </p:sp>
      <p:sp>
        <p:nvSpPr>
          <p:cNvPr id="3" name="Content Placeholder 2"/>
          <p:cNvSpPr>
            <a:spLocks noGrp="1"/>
          </p:cNvSpPr>
          <p:nvPr>
            <p:ph idx="1"/>
          </p:nvPr>
        </p:nvSpPr>
        <p:spPr>
          <a:xfrm>
            <a:off x="4088538" y="805818"/>
            <a:ext cx="3755668" cy="5244126"/>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5982" y="3186155"/>
            <a:ext cx="2120703" cy="2386397"/>
          </a:xfrm>
        </p:spPr>
        <p:txBody>
          <a:bodyPr>
            <a:normAutofit/>
          </a:bodyPr>
          <a:lstStyle>
            <a:lvl1pPr marL="0" indent="0" algn="l">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37D525BB-DA17-4BA0-B3C8-3AC3ABC827E6}" type="datetimeFigureOut">
              <a:rPr lang="en-US" dirty="0"/>
              <a:t>3/7/26</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977999188"/>
      </p:ext>
    </p:extLst>
  </p:cSld>
  <p:clrMapOvr>
    <a:masterClrMapping/>
  </p:clrMapOvr>
  <p:transition>
    <p:wheel spokes="0"/>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TextBox 12"/>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3" name="Picture Placeholder 2"/>
          <p:cNvSpPr>
            <a:spLocks noGrp="1" noChangeAspect="1"/>
          </p:cNvSpPr>
          <p:nvPr>
            <p:ph type="pic" idx="1"/>
          </p:nvPr>
        </p:nvSpPr>
        <p:spPr>
          <a:xfrm>
            <a:off x="4582987" y="3229"/>
            <a:ext cx="3727769" cy="6858000"/>
          </a:xfrm>
          <a:solidFill>
            <a:schemeClr val="tx1">
              <a:alpha val="10000"/>
            </a:schemeClr>
          </a:solidFill>
          <a:ln w="9525" cap="sq">
            <a:noFill/>
            <a:miter lim="800000"/>
          </a:ln>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2" name="Title 1"/>
          <p:cNvSpPr>
            <a:spLocks noGrp="1"/>
          </p:cNvSpPr>
          <p:nvPr>
            <p:ph type="title"/>
          </p:nvPr>
        </p:nvSpPr>
        <p:spPr>
          <a:xfrm>
            <a:off x="1486671" y="1296618"/>
            <a:ext cx="2603212" cy="1886308"/>
          </a:xfrm>
        </p:spPr>
        <p:txBody>
          <a:bodyPr anchor="b">
            <a:normAutofit/>
          </a:bodyP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1485984" y="3182928"/>
            <a:ext cx="2603794" cy="2386394"/>
          </a:xfrm>
        </p:spPr>
        <p:txBody>
          <a:bodyPr>
            <a:normAutofit/>
          </a:bodyPr>
          <a:lstStyle>
            <a:lvl1pPr marL="0" indent="0" algn="l">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B16C4C9A-3960-41CF-A4E9-2A8FB932454B}" type="datetimeFigureOut">
              <a:rPr lang="en-US" dirty="0"/>
              <a:t>3/7/26</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793156779"/>
      </p:ext>
    </p:extLst>
  </p:cSld>
  <p:clrMapOvr>
    <a:masterClrMapping/>
  </p:clrMapOvr>
  <p:transition>
    <p:wheel spokes="0"/>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TextBox 1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58857" y="808057"/>
            <a:ext cx="5885350" cy="1077229"/>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2120792" y="2049878"/>
            <a:ext cx="5723414" cy="40000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857E33E-8B18-4087-B112-809917729534}" type="datetimeFigureOut">
              <a:rPr lang="en-US" dirty="0"/>
              <a:t>3/7/26</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886940284"/>
      </p:ext>
    </p:extLst>
  </p:cSld>
  <p:clrMapOvr>
    <a:masterClrMapping/>
  </p:clrMapOvr>
  <p:transition>
    <p:wheel spokes="0"/>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8" name="Rectangle 17"/>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Rectangle 1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3" name="TextBox 22"/>
          <p:cNvSpPr txBox="1"/>
          <p:nvPr/>
        </p:nvSpPr>
        <p:spPr>
          <a:xfrm rot="5400000">
            <a:off x="7688343" y="480678"/>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Vertical Title 1"/>
          <p:cNvSpPr>
            <a:spLocks noGrp="1"/>
          </p:cNvSpPr>
          <p:nvPr>
            <p:ph type="title" orient="vert"/>
          </p:nvPr>
        </p:nvSpPr>
        <p:spPr>
          <a:xfrm>
            <a:off x="6849317" y="805818"/>
            <a:ext cx="994889" cy="5244126"/>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964598" y="970410"/>
            <a:ext cx="4715441" cy="50795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3FFE419-2371-464F-8239-3959401C3561}" type="datetimeFigureOut">
              <a:rPr lang="en-US" dirty="0"/>
              <a:t>3/7/26</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228060129"/>
      </p:ext>
    </p:extLst>
  </p:cSld>
  <p:clrMapOvr>
    <a:masterClrMapping/>
  </p:clrMapOvr>
  <p:transition>
    <p:wheel spokes="0"/>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B0AC35-58A8-6843-90B7-E1A2CF4D453D}" type="slidenum">
              <a:rPr lang="en-US"/>
              <a:pPr>
                <a:defRPr/>
              </a:pPr>
              <a:t>‹#›</a:t>
            </a:fld>
            <a:endParaRPr lang="en-US"/>
          </a:p>
        </p:txBody>
      </p:sp>
    </p:spTree>
    <p:extLst>
      <p:ext uri="{BB962C8B-B14F-4D97-AF65-F5344CB8AC3E}">
        <p14:creationId xmlns:p14="http://schemas.microsoft.com/office/powerpoint/2010/main" val="51206967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A796D2-9E44-674B-A72D-1846D89815B0}" type="slidenum">
              <a:rPr lang="en-US"/>
              <a:pPr>
                <a:defRPr/>
              </a:pPr>
              <a:t>‹#›</a:t>
            </a:fld>
            <a:endParaRPr lang="en-US"/>
          </a:p>
        </p:txBody>
      </p:sp>
    </p:spTree>
    <p:extLst>
      <p:ext uri="{BB962C8B-B14F-4D97-AF65-F5344CB8AC3E}">
        <p14:creationId xmlns:p14="http://schemas.microsoft.com/office/powerpoint/2010/main" val="174165794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4618DD-5E1C-4042-850D-924480BBDD30}" type="slidenum">
              <a:rPr lang="en-US"/>
              <a:pPr>
                <a:defRPr/>
              </a:pPr>
              <a:t>‹#›</a:t>
            </a:fld>
            <a:endParaRPr lang="en-US"/>
          </a:p>
        </p:txBody>
      </p:sp>
    </p:spTree>
    <p:extLst>
      <p:ext uri="{BB962C8B-B14F-4D97-AF65-F5344CB8AC3E}">
        <p14:creationId xmlns:p14="http://schemas.microsoft.com/office/powerpoint/2010/main" val="291121779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1AA60D-857D-A64E-B0C8-F86001625C6C}" type="slidenum">
              <a:rPr lang="en-US"/>
              <a:pPr>
                <a:defRPr/>
              </a:pPr>
              <a:t>‹#›</a:t>
            </a:fld>
            <a:endParaRPr lang="en-US"/>
          </a:p>
        </p:txBody>
      </p:sp>
    </p:spTree>
    <p:extLst>
      <p:ext uri="{BB962C8B-B14F-4D97-AF65-F5344CB8AC3E}">
        <p14:creationId xmlns:p14="http://schemas.microsoft.com/office/powerpoint/2010/main" val="182458529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7D5276F-12B2-5C4B-80A9-E9A15B00C2A2}" type="slidenum">
              <a:rPr lang="en-US"/>
              <a:pPr>
                <a:defRPr/>
              </a:pPr>
              <a:t>‹#›</a:t>
            </a:fld>
            <a:endParaRPr lang="en-US"/>
          </a:p>
        </p:txBody>
      </p:sp>
    </p:spTree>
    <p:extLst>
      <p:ext uri="{BB962C8B-B14F-4D97-AF65-F5344CB8AC3E}">
        <p14:creationId xmlns:p14="http://schemas.microsoft.com/office/powerpoint/2010/main" val="242073263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0A0318-7B69-3642-853A-13554BC8B985}" type="slidenum">
              <a:rPr lang="en-US"/>
              <a:pPr>
                <a:defRPr/>
              </a:pPr>
              <a:t>‹#›</a:t>
            </a:fld>
            <a:endParaRPr lang="en-US"/>
          </a:p>
        </p:txBody>
      </p:sp>
    </p:spTree>
    <p:extLst>
      <p:ext uri="{BB962C8B-B14F-4D97-AF65-F5344CB8AC3E}">
        <p14:creationId xmlns:p14="http://schemas.microsoft.com/office/powerpoint/2010/main" val="93209244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40176EB-CD61-3640-AB78-72B29D38D6D9}" type="slidenum">
              <a:rPr lang="en-US"/>
              <a:pPr>
                <a:defRPr/>
              </a:pPr>
              <a:t>‹#›</a:t>
            </a:fld>
            <a:endParaRPr lang="en-US"/>
          </a:p>
        </p:txBody>
      </p:sp>
    </p:spTree>
    <p:extLst>
      <p:ext uri="{BB962C8B-B14F-4D97-AF65-F5344CB8AC3E}">
        <p14:creationId xmlns:p14="http://schemas.microsoft.com/office/powerpoint/2010/main" val="353455068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07183E-0247-154C-A2CF-7150D972FD65}" type="slidenum">
              <a:rPr lang="en-US"/>
              <a:pPr>
                <a:defRPr/>
              </a:pPr>
              <a:t>‹#›</a:t>
            </a:fld>
            <a:endParaRPr lang="en-US"/>
          </a:p>
        </p:txBody>
      </p:sp>
    </p:spTree>
    <p:extLst>
      <p:ext uri="{BB962C8B-B14F-4D97-AF65-F5344CB8AC3E}">
        <p14:creationId xmlns:p14="http://schemas.microsoft.com/office/powerpoint/2010/main" val="330923458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B3FF72-3C3F-DA41-858B-6380455FDEDF}" type="slidenum">
              <a:rPr lang="en-US"/>
              <a:pPr>
                <a:defRPr/>
              </a:pPr>
              <a:t>‹#›</a:t>
            </a:fld>
            <a:endParaRPr lang="en-US"/>
          </a:p>
        </p:txBody>
      </p:sp>
    </p:spTree>
    <p:extLst>
      <p:ext uri="{BB962C8B-B14F-4D97-AF65-F5344CB8AC3E}">
        <p14:creationId xmlns:p14="http://schemas.microsoft.com/office/powerpoint/2010/main" val="1382336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073548-7D35-C74F-BD3C-296EB6798C46}" type="slidenum">
              <a:rPr lang="en-US"/>
              <a:pPr>
                <a:defRPr/>
              </a:pPr>
              <a:t>‹#›</a:t>
            </a:fld>
            <a:endParaRPr lang="en-US"/>
          </a:p>
        </p:txBody>
      </p:sp>
    </p:spTree>
    <p:extLst>
      <p:ext uri="{BB962C8B-B14F-4D97-AF65-F5344CB8AC3E}">
        <p14:creationId xmlns:p14="http://schemas.microsoft.com/office/powerpoint/2010/main" val="39099594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C999CE-F02A-324D-AD9C-B03E25B5370B}" type="slidenum">
              <a:rPr lang="en-US"/>
              <a:pPr>
                <a:defRPr/>
              </a:pPr>
              <a:t>‹#›</a:t>
            </a:fld>
            <a:endParaRPr lang="en-US"/>
          </a:p>
        </p:txBody>
      </p:sp>
    </p:spTree>
    <p:extLst>
      <p:ext uri="{BB962C8B-B14F-4D97-AF65-F5344CB8AC3E}">
        <p14:creationId xmlns:p14="http://schemas.microsoft.com/office/powerpoint/2010/main" val="3723819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06597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5873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2280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81571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59121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57891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1247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6664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7079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91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17889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29355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9675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517519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theme" Target="../theme/theme15.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jpe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image" Target="../media/image5.jpe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1.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theme" Target="../theme/theme22.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theme" Target="../theme/theme23.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theme" Target="../theme/theme26.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5.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8.xml"/><Relationship Id="rId17" Type="http://schemas.openxmlformats.org/officeDocument/2006/relationships/image" Target="../media/image6.png"/><Relationship Id="rId2" Type="http://schemas.openxmlformats.org/officeDocument/2006/relationships/slideLayout" Target="../slideLayouts/slideLayout307.xml"/><Relationship Id="rId16" Type="http://schemas.openxmlformats.org/officeDocument/2006/relationships/image" Target="../media/image11.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0.png"/><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9.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3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34.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slideLayout" Target="../slideLayouts/slideLayout410.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7.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4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theme" Target="../theme/theme39.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slideLayout" Target="../slideLayouts/slideLayout483.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slideLayout" Target="../slideLayouts/slideLayout482.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4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18" Type="http://schemas.openxmlformats.org/officeDocument/2006/relationships/image" Target="../media/image13.png"/><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17" Type="http://schemas.openxmlformats.org/officeDocument/2006/relationships/image" Target="../media/image12.png"/><Relationship Id="rId2" Type="http://schemas.openxmlformats.org/officeDocument/2006/relationships/slideLayout" Target="../slideLayouts/slideLayout496.xml"/><Relationship Id="rId16" Type="http://schemas.openxmlformats.org/officeDocument/2006/relationships/theme" Target="../theme/theme4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slideLayout" Target="../slideLayouts/slideLayout509.xml"/><Relationship Id="rId10" Type="http://schemas.openxmlformats.org/officeDocument/2006/relationships/slideLayout" Target="../slideLayouts/slideLayout504.xml"/><Relationship Id="rId19" Type="http://schemas.openxmlformats.org/officeDocument/2006/relationships/image" Target="../media/image14.png"/><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16.pn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47.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image" Target="../media/image17.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8.xml"/><Relationship Id="rId13" Type="http://schemas.openxmlformats.org/officeDocument/2006/relationships/image" Target="../media/image18.png"/><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48.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4.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16607163"/>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332933983"/>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2E8AA9B7-BF15-1449-B764-CE240531D316}"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74146554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3/7/26</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58975148"/>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07/03/2026</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91575080"/>
      </p:ext>
    </p:extLst>
  </p:cSld>
  <p:clrMap bg1="lt1" tx1="dk1" bg2="lt2" tx2="dk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11119777"/>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818078"/>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4797873"/>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charset="0"/>
          <a:cs typeface="Arial"/>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4550872"/>
      </p:ext>
    </p:extLst>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89350"/>
      </p:ext>
    </p:extLst>
  </p:cSld>
  <p:clrMap bg1="dk2" tx1="lt1" bg2="dk1" tx2="lt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22062552"/>
      </p:ext>
    </p:extLst>
  </p:cSld>
  <p:clrMap bg1="lt1" tx1="dk1" bg2="lt2" tx2="dk2" accent1="accent1" accent2="accent2" accent3="accent3" accent4="accent4" accent5="accent5" accent6="accent6" hlink="hlink" folHlink="folHlink"/>
  <p:sldLayoutIdLst>
    <p:sldLayoutId id="2147484385" r:id="rId1"/>
    <p:sldLayoutId id="2147484386" r:id="rId2"/>
    <p:sldLayoutId id="2147484387" r:id="rId3"/>
    <p:sldLayoutId id="2147484388" r:id="rId4"/>
    <p:sldLayoutId id="2147484389" r:id="rId5"/>
    <p:sldLayoutId id="2147484390" r:id="rId6"/>
    <p:sldLayoutId id="2147484391" r:id="rId7"/>
    <p:sldLayoutId id="2147484392" r:id="rId8"/>
    <p:sldLayoutId id="2147484393" r:id="rId9"/>
    <p:sldLayoutId id="2147484394" r:id="rId10"/>
    <p:sldLayoutId id="214748439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222015354"/>
      </p:ext>
    </p:extLst>
  </p:cSld>
  <p:clrMap bg1="dk2" tx1="lt1" bg2="dk1" tx2="lt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006231575"/>
      </p:ext>
    </p:extLst>
  </p:cSld>
  <p:clrMap bg1="dk2" tx1="lt1" bg2="dk1" tx2="lt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6397350"/>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75187753"/>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22086333"/>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77939982"/>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216506882"/>
      </p:ext>
    </p:extLst>
  </p:cSld>
  <p:clrMap bg1="lt1" tx1="dk1" bg2="lt2" tx2="dk2" accent1="accent1" accent2="accent2" accent3="accent3" accent4="accent4" accent5="accent5" accent6="accent6" hlink="hlink" folHlink="folHlink"/>
  <p:sldLayoutIdLst>
    <p:sldLayoutId id="2147484482" r:id="rId1"/>
    <p:sldLayoutId id="2147484483" r:id="rId2"/>
    <p:sldLayoutId id="2147484484" r:id="rId3"/>
    <p:sldLayoutId id="2147484485" r:id="rId4"/>
    <p:sldLayoutId id="2147484486" r:id="rId5"/>
    <p:sldLayoutId id="2147484487" r:id="rId6"/>
    <p:sldLayoutId id="2147484488" r:id="rId7"/>
    <p:sldLayoutId id="2147484489" r:id="rId8"/>
    <p:sldLayoutId id="2147484490" r:id="rId9"/>
    <p:sldLayoutId id="2147484491" r:id="rId10"/>
    <p:sldLayoutId id="2147484492" r:id="rId11"/>
    <p:sldLayoutId id="214748449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53028799"/>
      </p:ext>
    </p:extLst>
  </p:cSld>
  <p:clrMap bg1="lt1" tx1="dk1" bg2="lt2" tx2="dk2" accent1="accent1" accent2="accent2" accent3="accent3" accent4="accent4" accent5="accent5" accent6="accent6" hlink="hlink" folHlink="folHlink"/>
  <p:sldLayoutIdLst>
    <p:sldLayoutId id="2147484495" r:id="rId1"/>
    <p:sldLayoutId id="2147484496" r:id="rId2"/>
    <p:sldLayoutId id="2147484497" r:id="rId3"/>
    <p:sldLayoutId id="2147484498" r:id="rId4"/>
    <p:sldLayoutId id="2147484499" r:id="rId5"/>
    <p:sldLayoutId id="2147484500" r:id="rId6"/>
    <p:sldLayoutId id="2147484501" r:id="rId7"/>
    <p:sldLayoutId id="2147484502" r:id="rId8"/>
    <p:sldLayoutId id="2147484503" r:id="rId9"/>
    <p:sldLayoutId id="2147484504" r:id="rId10"/>
    <p:sldLayoutId id="2147484505" r:id="rId11"/>
    <p:sldLayoutId id="2147484506" r:id="rId12"/>
    <p:sldLayoutId id="21474845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05BC0623-C710-4D4D-915E-30B23B9F2A7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25753065"/>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859869"/>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7230384"/>
      </p:ext>
    </p:extLst>
  </p:cSld>
  <p:clrMap bg1="lt1" tx1="dk1" bg2="lt2" tx2="dk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9938650"/>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 id="2147484548"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67E0CE3-612E-CB4E-B1B7-1793063E3BE3}" type="slidenum">
              <a:rPr lang="en-US"/>
              <a:pPr>
                <a:defRPr/>
              </a:pPr>
              <a:t>‹#›</a:t>
            </a:fld>
            <a:endParaRPr lang="en-US"/>
          </a:p>
        </p:txBody>
      </p:sp>
    </p:spTree>
    <p:extLst>
      <p:ext uri="{BB962C8B-B14F-4D97-AF65-F5344CB8AC3E}">
        <p14:creationId xmlns:p14="http://schemas.microsoft.com/office/powerpoint/2010/main" val="89957665"/>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1363" indent="-284163"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413" indent="-22701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613" indent="-22701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813" indent="-22701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340"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492"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645"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797"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99714647"/>
      </p:ext>
    </p:extLst>
  </p:cSld>
  <p:clrMap bg1="lt1" tx1="dk1" bg2="lt2" tx2="dk2" accent1="accent1" accent2="accent2" accent3="accent3" accent4="accent4" accent5="accent5" accent6="accent6" hlink="hlink" folHlink="folHlink"/>
  <p:sldLayoutIdLst>
    <p:sldLayoutId id="21474845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334193228"/>
      </p:ext>
    </p:extLst>
  </p:cSld>
  <p:clrMap bg1="dk2" tx1="lt1" bg2="dk1" tx2="lt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616357"/>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748625338"/>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 id="2147484599" r:id="rId10"/>
    <p:sldLayoutId id="2147484600" r:id="rId11"/>
    <p:sldLayoutId id="2147484601" r:id="rId12"/>
    <p:sldLayoutId id="21474846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3639644847"/>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436295094"/>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18" name="Picture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71060" y="2912532"/>
            <a:ext cx="7772939" cy="3945467"/>
          </a:xfrm>
          <a:prstGeom prst="rect">
            <a:avLst/>
          </a:prstGeom>
        </p:spPr>
      </p:pic>
      <p:pic>
        <p:nvPicPr>
          <p:cNvPr id="15" name="Picture 14"/>
          <p:cNvPicPr>
            <a:picLocks noChangeAspect="1"/>
          </p:cNvPicPr>
          <p:nvPr/>
        </p:nvPicPr>
        <p:blipFill rotWithShape="1">
          <a:blip r:embed="rId14">
            <a:extLst>
              <a:ext uri="{28A0092B-C50C-407E-A947-70E740481C1C}">
                <a14:useLocalDpi xmlns:a14="http://schemas.microsoft.com/office/drawing/2010/main" val="0"/>
              </a:ext>
            </a:extLst>
          </a:blip>
          <a:srcRect r="24998"/>
          <a:stretch/>
        </p:blipFill>
        <p:spPr>
          <a:xfrm>
            <a:off x="1" y="0"/>
            <a:ext cx="9143999" cy="6858000"/>
          </a:xfrm>
          <a:prstGeom prst="rect">
            <a:avLst/>
          </a:prstGeom>
        </p:spPr>
      </p:pic>
      <p:sp>
        <p:nvSpPr>
          <p:cNvPr id="12" name="Rectangle 11"/>
          <p:cNvSpPr/>
          <p:nvPr/>
        </p:nvSpPr>
        <p:spPr>
          <a:xfrm>
            <a:off x="0" y="0"/>
            <a:ext cx="96417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13" name="Rectangle 12"/>
          <p:cNvSpPr/>
          <p:nvPr/>
        </p:nvSpPr>
        <p:spPr>
          <a:xfrm>
            <a:off x="962042" y="0"/>
            <a:ext cx="4571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 name="Title Placeholder 1"/>
          <p:cNvSpPr>
            <a:spLocks noGrp="1"/>
          </p:cNvSpPr>
          <p:nvPr>
            <p:ph type="title"/>
          </p:nvPr>
        </p:nvSpPr>
        <p:spPr>
          <a:xfrm>
            <a:off x="1961317" y="808057"/>
            <a:ext cx="5878011" cy="1077229"/>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126236" y="2049878"/>
            <a:ext cx="5713092" cy="400006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828294" y="5272451"/>
            <a:ext cx="2662729" cy="179188"/>
          </a:xfrm>
          <a:prstGeom prst="rect">
            <a:avLst/>
          </a:prstGeom>
        </p:spPr>
        <p:txBody>
          <a:bodyPr vert="horz" lIns="91440" tIns="18288" rIns="91440" bIns="45720" rtlCol="0" anchor="t"/>
          <a:lstStyle>
            <a:lvl1pPr algn="r">
              <a:defRPr sz="900">
                <a:solidFill>
                  <a:schemeClr val="tx1">
                    <a:tint val="75000"/>
                  </a:schemeClr>
                </a:solidFill>
                <a:latin typeface="+mn-lt"/>
              </a:defRPr>
            </a:lvl1pPr>
          </a:lstStyle>
          <a:p>
            <a:pPr defTabSz="914400" eaLnBrk="0" fontAlgn="base" hangingPunct="0">
              <a:spcBef>
                <a:spcPct val="0"/>
              </a:spcBef>
              <a:spcAft>
                <a:spcPct val="0"/>
              </a:spcAft>
              <a:defRPr/>
            </a:pPr>
            <a:endParaRPr lang="en-US"/>
          </a:p>
        </p:txBody>
      </p:sp>
      <p:sp>
        <p:nvSpPr>
          <p:cNvPr id="5" name="Footer Placeholder 4"/>
          <p:cNvSpPr>
            <a:spLocks noGrp="1"/>
          </p:cNvSpPr>
          <p:nvPr>
            <p:ph type="ftr" sz="quarter" idx="3"/>
          </p:nvPr>
        </p:nvSpPr>
        <p:spPr>
          <a:xfrm rot="5400000">
            <a:off x="-2258177" y="3658900"/>
            <a:ext cx="5885352" cy="183663"/>
          </a:xfrm>
          <a:prstGeom prst="rect">
            <a:avLst/>
          </a:prstGeom>
        </p:spPr>
        <p:txBody>
          <a:bodyPr vert="horz" lIns="91440" tIns="45720" rIns="91440" bIns="18288" rtlCol="0" anchor="b"/>
          <a:lstStyle>
            <a:lvl1pPr algn="r">
              <a:defRPr sz="900">
                <a:solidFill>
                  <a:schemeClr val="tx1">
                    <a:tint val="75000"/>
                  </a:schemeClr>
                </a:solidFill>
              </a:defRPr>
            </a:lvl1pPr>
          </a:lstStyle>
          <a:p>
            <a:pPr defTabSz="914400"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162136" y="164594"/>
            <a:ext cx="638312" cy="322850"/>
          </a:xfrm>
          <a:prstGeom prst="rect">
            <a:avLst/>
          </a:prstGeom>
        </p:spPr>
        <p:txBody>
          <a:bodyPr vert="horz" lIns="91440" tIns="45720" rIns="45720" bIns="45720" rtlCol="0" anchor="ctr"/>
          <a:lstStyle>
            <a:lvl1pPr algn="r">
              <a:defRPr sz="1600">
                <a:solidFill>
                  <a:schemeClr val="tx1">
                    <a:tint val="75000"/>
                  </a:schemeClr>
                </a:solidFill>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3477548"/>
      </p:ext>
    </p:extLst>
  </p:cSld>
  <p:clrMap bg1="dk1" tx1="lt1" bg2="dk2" tx2="lt2" accent1="accent1" accent2="accent2" accent3="accent3" accent4="accent4" accent5="accent5" accent6="accent6" hlink="hlink" folHlink="folHlink"/>
  <p:sldLayoutIdLst>
    <p:sldLayoutId id="2147484632" r:id="rId1"/>
    <p:sldLayoutId id="2147484633" r:id="rId2"/>
    <p:sldLayoutId id="2147484634" r:id="rId3"/>
    <p:sldLayoutId id="2147484635" r:id="rId4"/>
    <p:sldLayoutId id="2147484636" r:id="rId5"/>
    <p:sldLayoutId id="2147484637" r:id="rId6"/>
    <p:sldLayoutId id="2147484638" r:id="rId7"/>
    <p:sldLayoutId id="2147484639" r:id="rId8"/>
    <p:sldLayoutId id="2147484640" r:id="rId9"/>
    <p:sldLayoutId id="2147484641" r:id="rId10"/>
    <p:sldLayoutId id="2147484642" r:id="rId11"/>
  </p:sldLayoutIdLst>
  <p:transition>
    <p:wheel spokes="0"/>
  </p:transition>
  <p:hf sldNum="0" hdr="0" ftr="0" dt="0"/>
  <p:txStyles>
    <p:titleStyle>
      <a:lvl1pPr algn="r" defTabSz="685800" rtl="0" eaLnBrk="1" latinLnBrk="0" hangingPunct="1">
        <a:lnSpc>
          <a:spcPct val="90000"/>
        </a:lnSpc>
        <a:spcBef>
          <a:spcPct val="0"/>
        </a:spcBef>
        <a:buNone/>
        <a:defRPr sz="2800" b="0" i="0" kern="1200" cap="none">
          <a:solidFill>
            <a:schemeClr val="tx1"/>
          </a:solidFill>
          <a:effectLst/>
          <a:latin typeface="+mj-lt"/>
          <a:ea typeface="+mj-ea"/>
          <a:cs typeface="+mj-cs"/>
        </a:defRPr>
      </a:lvl1pPr>
    </p:titleStyle>
    <p:bodyStyle>
      <a:lvl1pPr marL="258366" indent="-258366" algn="l" defTabSz="685800" rtl="0" eaLnBrk="1" latinLnBrk="0" hangingPunct="1">
        <a:lnSpc>
          <a:spcPct val="120000"/>
        </a:lnSpc>
        <a:spcBef>
          <a:spcPts val="750"/>
        </a:spcBef>
        <a:spcAft>
          <a:spcPts val="450"/>
        </a:spcAft>
        <a:buClr>
          <a:schemeClr val="accent6"/>
        </a:buClr>
        <a:buSzPct val="90000"/>
        <a:buFont typeface="Wingdings" panose="05000000000000000000" pitchFamily="2" charset="2"/>
        <a:buChar char="§"/>
        <a:defRPr sz="1800" kern="1200">
          <a:solidFill>
            <a:schemeClr val="tx1"/>
          </a:solidFill>
          <a:effectLst/>
          <a:latin typeface="+mn-lt"/>
          <a:ea typeface="+mn-ea"/>
          <a:cs typeface="+mn-cs"/>
        </a:defRPr>
      </a:lvl1pPr>
      <a:lvl2pPr marL="5965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600" kern="1200">
          <a:solidFill>
            <a:schemeClr val="tx1"/>
          </a:solidFill>
          <a:effectLst/>
          <a:latin typeface="+mn-lt"/>
          <a:ea typeface="+mn-ea"/>
          <a:cs typeface="+mn-cs"/>
        </a:defRPr>
      </a:lvl2pPr>
      <a:lvl3pPr marL="9441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400" kern="1200">
          <a:solidFill>
            <a:schemeClr val="tx1"/>
          </a:solidFill>
          <a:effectLst/>
          <a:latin typeface="+mn-lt"/>
          <a:ea typeface="+mn-ea"/>
          <a:cs typeface="+mn-cs"/>
        </a:defRPr>
      </a:lvl3pPr>
      <a:lvl4pPr marL="12823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4pPr>
      <a:lvl5pPr marL="16299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5pPr>
      <a:lvl6pPr marL="1975104"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6pPr>
      <a:lvl7pPr marL="224028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7pPr>
      <a:lvl8pPr marL="2670048"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8pPr>
      <a:lvl9pPr marL="301752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a:solidFill>
            <a:schemeClr val="tx1"/>
          </a:solidFill>
          <a:effectLst/>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297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fontAlgn="base">
              <a:spcBef>
                <a:spcPct val="0"/>
              </a:spcBef>
              <a:defRPr sz="1400" smtClean="0">
                <a:effectLst/>
                <a:latin typeface="+mn-lt"/>
                <a:cs typeface="+mn-cs"/>
              </a:defRPr>
            </a:lvl1pPr>
          </a:lstStyle>
          <a:p>
            <a:pPr>
              <a:defRPr/>
            </a:pPr>
            <a:endParaRPr lang="en-US"/>
          </a:p>
        </p:txBody>
      </p:sp>
      <p:sp>
        <p:nvSpPr>
          <p:cNvPr id="3829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fontAlgn="base">
              <a:spcBef>
                <a:spcPct val="0"/>
              </a:spcBef>
              <a:defRPr sz="1400" smtClean="0">
                <a:effectLst/>
                <a:latin typeface="+mn-lt"/>
                <a:cs typeface="+mn-cs"/>
              </a:defRPr>
            </a:lvl1pPr>
          </a:lstStyle>
          <a:p>
            <a:pPr>
              <a:defRPr/>
            </a:pPr>
            <a:endParaRPr lang="en-US"/>
          </a:p>
        </p:txBody>
      </p:sp>
      <p:sp>
        <p:nvSpPr>
          <p:cNvPr id="3829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fontAlgn="base">
              <a:spcBef>
                <a:spcPct val="0"/>
              </a:spcBef>
              <a:defRPr sz="1400" smtClean="0">
                <a:effectLst/>
                <a:latin typeface="+mn-lt"/>
                <a:cs typeface="+mn-cs"/>
              </a:defRPr>
            </a:lvl1pPr>
          </a:lstStyle>
          <a:p>
            <a:pPr>
              <a:defRPr/>
            </a:pPr>
            <a:fld id="{B53929E1-4933-E64A-9D35-76743A8A2176}" type="slidenum">
              <a:rPr lang="en-US"/>
              <a:pPr>
                <a:defRPr/>
              </a:pPr>
              <a:t>‹#›</a:t>
            </a:fld>
            <a:endParaRPr lang="en-US"/>
          </a:p>
        </p:txBody>
      </p:sp>
    </p:spTree>
    <p:extLst>
      <p:ext uri="{BB962C8B-B14F-4D97-AF65-F5344CB8AC3E}">
        <p14:creationId xmlns:p14="http://schemas.microsoft.com/office/powerpoint/2010/main" val="16715982"/>
      </p:ext>
    </p:extLst>
  </p:cSld>
  <p:clrMap bg1="lt1" tx1="dk1" bg2="lt2" tx2="dk2" accent1="accent1" accent2="accent2" accent3="accent3" accent4="accent4" accent5="accent5" accent6="accent6" hlink="hlink" folHlink="folHlink"/>
  <p:sldLayoutIdLst>
    <p:sldLayoutId id="2147484644" r:id="rId1"/>
    <p:sldLayoutId id="2147484645" r:id="rId2"/>
    <p:sldLayoutId id="2147484646" r:id="rId3"/>
    <p:sldLayoutId id="2147484647" r:id="rId4"/>
    <p:sldLayoutId id="2147484648" r:id="rId5"/>
    <p:sldLayoutId id="2147484649" r:id="rId6"/>
    <p:sldLayoutId id="2147484650" r:id="rId7"/>
    <p:sldLayoutId id="2147484651" r:id="rId8"/>
    <p:sldLayoutId id="2147484652" r:id="rId9"/>
    <p:sldLayoutId id="2147484653" r:id="rId10"/>
    <p:sldLayoutId id="214748465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850588016"/>
      </p:ext>
    </p:extLst>
  </p:cSld>
  <p:clrMap bg1="dk2" tx1="lt1" bg2="dk1" tx2="lt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8.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69.xml"/><Relationship Id="rId1" Type="http://schemas.openxmlformats.org/officeDocument/2006/relationships/themeOverride" Target="../theme/themeOverride6.xml"/><Relationship Id="rId4" Type="http://schemas.openxmlformats.org/officeDocument/2006/relationships/image" Target="../media/image73.jpeg"/></Relationships>
</file>

<file path=ppt/slides/_rels/slide10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90.xml"/><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75.jp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4.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88.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70.xml"/><Relationship Id="rId1" Type="http://schemas.openxmlformats.org/officeDocument/2006/relationships/themeOverride" Target="../theme/themeOverride7.xml"/><Relationship Id="rId4" Type="http://schemas.openxmlformats.org/officeDocument/2006/relationships/image" Target="../media/image78.png"/></Relationships>
</file>

<file path=ppt/slides/_rels/slide10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232.xml"/></Relationships>
</file>

<file path=ppt/slides/_rels/slide11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88.xml"/></Relationships>
</file>

<file path=ppt/slides/_rels/slide11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96.xml"/><Relationship Id="rId1" Type="http://schemas.openxmlformats.org/officeDocument/2006/relationships/slideLayout" Target="../slideLayouts/slideLayout28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88.xml"/><Relationship Id="rId1" Type="http://schemas.openxmlformats.org/officeDocument/2006/relationships/themeOverride" Target="../theme/themeOverride8.xml"/><Relationship Id="rId4" Type="http://schemas.openxmlformats.org/officeDocument/2006/relationships/image" Target="../media/image84.png"/></Relationships>
</file>

<file path=ppt/slides/_rels/slide1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1.xml"/><Relationship Id="rId1" Type="http://schemas.openxmlformats.org/officeDocument/2006/relationships/slideLayout" Target="../slideLayouts/slideLayout4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1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2.xml"/><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70.xml"/><Relationship Id="rId1" Type="http://schemas.openxmlformats.org/officeDocument/2006/relationships/themeOverride" Target="../theme/themeOverride9.xml"/><Relationship Id="rId4" Type="http://schemas.openxmlformats.org/officeDocument/2006/relationships/image" Target="../media/image86.png"/></Relationships>
</file>

<file path=ppt/slides/_rels/slide1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04.xml"/><Relationship Id="rId1" Type="http://schemas.openxmlformats.org/officeDocument/2006/relationships/slideLayout" Target="../slideLayouts/slideLayout53.xml"/></Relationships>
</file>

<file path=ppt/slides/_rels/slide12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5.xml"/><Relationship Id="rId1" Type="http://schemas.openxmlformats.org/officeDocument/2006/relationships/slideLayout" Target="../slideLayouts/slideLayout296.xml"/></Relationships>
</file>

<file path=ppt/slides/_rels/slide12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6.xml"/><Relationship Id="rId1" Type="http://schemas.openxmlformats.org/officeDocument/2006/relationships/slideLayout" Target="../slideLayouts/slideLayout296.xml"/><Relationship Id="rId4" Type="http://schemas.openxmlformats.org/officeDocument/2006/relationships/image" Target="../media/image89.png"/></Relationships>
</file>

<file path=ppt/slides/_rels/slide12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7.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1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8.xml"/><Relationship Id="rId1" Type="http://schemas.openxmlformats.org/officeDocument/2006/relationships/slideLayout" Target="../slideLayouts/slideLayout53.xml"/></Relationships>
</file>

<file path=ppt/slides/_rels/slide126.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4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9.xml"/><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10.xml"/><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8.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51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2.xml"/><Relationship Id="rId1" Type="http://schemas.openxmlformats.org/officeDocument/2006/relationships/slideLayout" Target="../slideLayouts/slideLayout41.xml"/></Relationships>
</file>

<file path=ppt/slides/_rels/slide13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5.xml"/><Relationship Id="rId1" Type="http://schemas.openxmlformats.org/officeDocument/2006/relationships/slideLayout" Target="../slideLayouts/slideLayout48.xml"/></Relationships>
</file>

<file path=ppt/slides/_rels/slide13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7.xml"/><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307.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5.xml"/><Relationship Id="rId1" Type="http://schemas.openxmlformats.org/officeDocument/2006/relationships/themeOverride" Target="../theme/themeOverride10.xml"/><Relationship Id="rId4" Type="http://schemas.openxmlformats.org/officeDocument/2006/relationships/image" Target="../media/image98.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75.xml"/><Relationship Id="rId1" Type="http://schemas.openxmlformats.org/officeDocument/2006/relationships/themeOverride" Target="../theme/themeOverride11.xml"/><Relationship Id="rId4" Type="http://schemas.openxmlformats.org/officeDocument/2006/relationships/image" Target="../media/image98.jpe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23.xml"/></Relationships>
</file>

<file path=ppt/slides/_rels/slide14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2.xml"/><Relationship Id="rId1" Type="http://schemas.openxmlformats.org/officeDocument/2006/relationships/slideLayout" Target="../slideLayouts/slideLayout26.xml"/></Relationships>
</file>

<file path=ppt/slides/_rels/slide14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23.xml"/><Relationship Id="rId1" Type="http://schemas.openxmlformats.org/officeDocument/2006/relationships/slideLayout" Target="../slideLayouts/slideLayout48.xml"/></Relationships>
</file>

<file path=ppt/slides/_rels/slide14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4.xml"/><Relationship Id="rId1" Type="http://schemas.openxmlformats.org/officeDocument/2006/relationships/slideLayout" Target="../slideLayouts/slideLayout48.xml"/></Relationships>
</file>

<file path=ppt/slides/_rels/slide147.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104.jpeg"/><Relationship Id="rId18" Type="http://schemas.openxmlformats.org/officeDocument/2006/relationships/image" Target="../media/image109.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103.jpeg"/><Relationship Id="rId17" Type="http://schemas.openxmlformats.org/officeDocument/2006/relationships/image" Target="../media/image108.jpeg"/><Relationship Id="rId2" Type="http://schemas.openxmlformats.org/officeDocument/2006/relationships/tags" Target="../tags/tag2.xml"/><Relationship Id="rId16" Type="http://schemas.openxmlformats.org/officeDocument/2006/relationships/image" Target="../media/image107.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102.jpeg"/><Relationship Id="rId5" Type="http://schemas.openxmlformats.org/officeDocument/2006/relationships/tags" Target="../tags/tag5.xml"/><Relationship Id="rId15" Type="http://schemas.openxmlformats.org/officeDocument/2006/relationships/image" Target="../media/image106.jpeg"/><Relationship Id="rId10" Type="http://schemas.openxmlformats.org/officeDocument/2006/relationships/notesSlide" Target="../notesSlides/notesSlide125.xml"/><Relationship Id="rId4" Type="http://schemas.openxmlformats.org/officeDocument/2006/relationships/tags" Target="../tags/tag4.xml"/><Relationship Id="rId9" Type="http://schemas.openxmlformats.org/officeDocument/2006/relationships/slideLayout" Target="../slideLayouts/slideLayout516.xml"/><Relationship Id="rId14" Type="http://schemas.openxmlformats.org/officeDocument/2006/relationships/image" Target="../media/image105.jpe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51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0.xml"/><Relationship Id="rId1" Type="http://schemas.openxmlformats.org/officeDocument/2006/relationships/slideLayout" Target="../slideLayouts/slideLayout1.xml"/><Relationship Id="rId4" Type="http://schemas.openxmlformats.org/officeDocument/2006/relationships/image" Target="../media/image114.png"/></Relationships>
</file>

<file path=ppt/slides/_rels/slide15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90.xml"/></Relationships>
</file>

<file path=ppt/slides/_rels/slide16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9.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51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41.xml"/><Relationship Id="rId1" Type="http://schemas.openxmlformats.org/officeDocument/2006/relationships/slideLayout" Target="../slideLayouts/slideLayout75.xml"/><Relationship Id="rId4" Type="http://schemas.openxmlformats.org/officeDocument/2006/relationships/image" Target="../media/image58.jpeg"/></Relationships>
</file>

<file path=ppt/slides/_rels/slide16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3.xml"/><Relationship Id="rId1" Type="http://schemas.openxmlformats.org/officeDocument/2006/relationships/slideLayout" Target="../slideLayouts/slideLayout53.xml"/></Relationships>
</file>

<file path=ppt/slides/_rels/slide16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34.xml"/></Relationships>
</file>

<file path=ppt/slides/_rels/slide16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17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4.xml"/><Relationship Id="rId1" Type="http://schemas.openxmlformats.org/officeDocument/2006/relationships/slideLayout" Target="../slideLayouts/slideLayout4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5.xml"/><Relationship Id="rId1" Type="http://schemas.openxmlformats.org/officeDocument/2006/relationships/slideLayout" Target="../slideLayouts/slideLayout47.xml"/></Relationships>
</file>

<file path=ppt/slides/_rels/slide17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6.xml"/><Relationship Id="rId1" Type="http://schemas.openxmlformats.org/officeDocument/2006/relationships/slideLayout" Target="../slideLayouts/slideLayout47.xml"/></Relationships>
</file>

<file path=ppt/slides/_rels/slide17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47.xml"/><Relationship Id="rId1" Type="http://schemas.openxmlformats.org/officeDocument/2006/relationships/slideLayout" Target="../slideLayouts/slideLayout4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8.xml"/><Relationship Id="rId1" Type="http://schemas.openxmlformats.org/officeDocument/2006/relationships/slideLayout" Target="../slideLayouts/slideLayout357.xml"/></Relationships>
</file>

<file path=ppt/slides/_rels/slide17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9.xml"/><Relationship Id="rId1" Type="http://schemas.openxmlformats.org/officeDocument/2006/relationships/slideLayout" Target="../slideLayouts/slideLayout36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0.xml"/><Relationship Id="rId1" Type="http://schemas.openxmlformats.org/officeDocument/2006/relationships/slideLayout" Target="../slideLayouts/slideLayout53.xml"/><Relationship Id="rId4" Type="http://schemas.openxmlformats.org/officeDocument/2006/relationships/image" Target="../media/image12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1.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1.xml"/><Relationship Id="rId1" Type="http://schemas.openxmlformats.org/officeDocument/2006/relationships/slideLayout" Target="../slideLayouts/slideLayout53.xml"/></Relationships>
</file>

<file path=ppt/slides/_rels/slide18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2.xml"/><Relationship Id="rId1" Type="http://schemas.openxmlformats.org/officeDocument/2006/relationships/slideLayout" Target="../slideLayouts/slideLayout5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3.xml"/><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4.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5.xml"/><Relationship Id="rId1" Type="http://schemas.openxmlformats.org/officeDocument/2006/relationships/slideLayout" Target="../slideLayouts/slideLayout53.xml"/></Relationships>
</file>

<file path=ppt/slides/_rels/slide18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6.xml"/><Relationship Id="rId1" Type="http://schemas.openxmlformats.org/officeDocument/2006/relationships/slideLayout" Target="../slideLayouts/slideLayout53.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7.xml"/><Relationship Id="rId1" Type="http://schemas.openxmlformats.org/officeDocument/2006/relationships/slideLayout" Target="../slideLayouts/slideLayout47.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58.xml"/><Relationship Id="rId1" Type="http://schemas.openxmlformats.org/officeDocument/2006/relationships/slideLayout" Target="../slideLayouts/slideLayout53.xml"/></Relationships>
</file>

<file path=ppt/slides/_rels/slide19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59.xml"/><Relationship Id="rId1" Type="http://schemas.openxmlformats.org/officeDocument/2006/relationships/slideLayout" Target="../slideLayouts/slideLayout53.xml"/><Relationship Id="rId5" Type="http://schemas.openxmlformats.org/officeDocument/2006/relationships/image" Target="../media/image134.png"/><Relationship Id="rId4" Type="http://schemas.openxmlformats.org/officeDocument/2006/relationships/image" Target="../media/image133.png"/></Relationships>
</file>

<file path=ppt/slides/_rels/slide19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0.xml"/><Relationship Id="rId1" Type="http://schemas.openxmlformats.org/officeDocument/2006/relationships/slideLayout" Target="../slideLayouts/slideLayout53.xml"/></Relationships>
</file>

<file path=ppt/slides/_rels/slide19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1.xml"/><Relationship Id="rId1" Type="http://schemas.openxmlformats.org/officeDocument/2006/relationships/slideLayout" Target="../slideLayouts/slideLayout379.xml"/></Relationships>
</file>

<file path=ppt/slides/_rels/slide194.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2.xml"/><Relationship Id="rId1" Type="http://schemas.openxmlformats.org/officeDocument/2006/relationships/slideLayout" Target="../slideLayouts/slideLayout385.xml"/></Relationships>
</file>

<file path=ppt/slides/_rels/slide1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3.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19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4.xml"/><Relationship Id="rId1" Type="http://schemas.openxmlformats.org/officeDocument/2006/relationships/slideLayout" Target="../slideLayouts/slideLayout48.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png"/></Relationships>
</file>

<file path=ppt/slides/_rels/slide19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65.xml"/><Relationship Id="rId1" Type="http://schemas.openxmlformats.org/officeDocument/2006/relationships/slideLayout" Target="../slideLayouts/slideLayout53.xml"/></Relationships>
</file>

<file path=ppt/slides/_rels/slide19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6.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67.xml"/><Relationship Id="rId1" Type="http://schemas.openxmlformats.org/officeDocument/2006/relationships/slideLayout" Target="../slideLayouts/slideLayout41.xml"/></Relationships>
</file>

<file path=ppt/slides/_rels/slide20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8.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9.xml"/><Relationship Id="rId1" Type="http://schemas.openxmlformats.org/officeDocument/2006/relationships/slideLayout" Target="../slideLayouts/slideLayout48.xml"/></Relationships>
</file>

<file path=ppt/slides/_rels/slide20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0.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1.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72.xml"/><Relationship Id="rId1" Type="http://schemas.openxmlformats.org/officeDocument/2006/relationships/slideLayout" Target="../slideLayouts/slideLayout53.xml"/><Relationship Id="rId4" Type="http://schemas.openxmlformats.org/officeDocument/2006/relationships/image" Target="../media/image145.jpe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73.xml"/><Relationship Id="rId1" Type="http://schemas.openxmlformats.org/officeDocument/2006/relationships/slideLayout" Target="../slideLayouts/slideLayout48.xml"/></Relationships>
</file>

<file path=ppt/slides/_rels/slide2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74.xml"/><Relationship Id="rId1" Type="http://schemas.openxmlformats.org/officeDocument/2006/relationships/slideLayout" Target="../slideLayouts/slideLayout2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75.xml"/><Relationship Id="rId1" Type="http://schemas.openxmlformats.org/officeDocument/2006/relationships/slideLayout" Target="../slideLayouts/slideLayout48.xml"/></Relationships>
</file>

<file path=ppt/slides/_rels/slide211.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76.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177.xml"/><Relationship Id="rId1" Type="http://schemas.openxmlformats.org/officeDocument/2006/relationships/slideLayout" Target="../slideLayouts/slideLayout48.xml"/></Relationships>
</file>

<file path=ppt/slides/_rels/slide213.xml.rels><?xml version="1.0" encoding="UTF-8" standalone="yes"?>
<Relationships xmlns="http://schemas.openxmlformats.org/package/2006/relationships"><Relationship Id="rId3" Type="http://schemas.openxmlformats.org/officeDocument/2006/relationships/image" Target="../media/image150.jpg"/><Relationship Id="rId2" Type="http://schemas.openxmlformats.org/officeDocument/2006/relationships/notesSlide" Target="../notesSlides/notesSlide178.xml"/><Relationship Id="rId1" Type="http://schemas.openxmlformats.org/officeDocument/2006/relationships/slideLayout" Target="../slideLayouts/slideLayout48.xml"/></Relationships>
</file>

<file path=ppt/slides/_rels/slide214.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79.xml"/><Relationship Id="rId1" Type="http://schemas.openxmlformats.org/officeDocument/2006/relationships/slideLayout" Target="../slideLayouts/slideLayout138.xml"/></Relationships>
</file>

<file path=ppt/slides/_rels/slide215.xml.rels><?xml version="1.0" encoding="UTF-8" standalone="yes"?>
<Relationships xmlns="http://schemas.openxmlformats.org/package/2006/relationships"><Relationship Id="rId3" Type="http://schemas.openxmlformats.org/officeDocument/2006/relationships/image" Target="../media/image152.jpg"/><Relationship Id="rId2" Type="http://schemas.openxmlformats.org/officeDocument/2006/relationships/notesSlide" Target="../notesSlides/notesSlide180.xml"/><Relationship Id="rId1" Type="http://schemas.openxmlformats.org/officeDocument/2006/relationships/slideLayout" Target="../slideLayouts/slideLayout4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1.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1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2.xml"/><Relationship Id="rId1" Type="http://schemas.openxmlformats.org/officeDocument/2006/relationships/slideLayout" Target="../slideLayouts/slideLayout53.xml"/></Relationships>
</file>

<file path=ppt/slides/_rels/slide21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83.xml"/><Relationship Id="rId1" Type="http://schemas.openxmlformats.org/officeDocument/2006/relationships/slideLayout" Target="../slideLayouts/slideLayout48.xml"/><Relationship Id="rId4" Type="http://schemas.openxmlformats.org/officeDocument/2006/relationships/image" Target="../media/image15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4.xml"/><Relationship Id="rId1" Type="http://schemas.openxmlformats.org/officeDocument/2006/relationships/slideLayout" Target="../slideLayouts/slideLayout53.xml"/></Relationships>
</file>

<file path=ppt/slides/_rels/slide22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5.xml"/><Relationship Id="rId1" Type="http://schemas.openxmlformats.org/officeDocument/2006/relationships/slideLayout" Target="../slideLayouts/slideLayout53.xml"/></Relationships>
</file>

<file path=ppt/slides/_rels/slide22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23.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2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8.xml"/><Relationship Id="rId1" Type="http://schemas.openxmlformats.org/officeDocument/2006/relationships/slideLayout" Target="../slideLayouts/slideLayout4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8.xml"/></Relationships>
</file>

<file path=ppt/slides/_rels/slide22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90.xml"/><Relationship Id="rId1" Type="http://schemas.openxmlformats.org/officeDocument/2006/relationships/slideLayout" Target="../slideLayouts/slideLayout398.xml"/></Relationships>
</file>

<file path=ppt/slides/_rels/slide22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1.xml"/><Relationship Id="rId1" Type="http://schemas.openxmlformats.org/officeDocument/2006/relationships/slideLayout" Target="../slideLayouts/slideLayout411.xml"/><Relationship Id="rId4" Type="http://schemas.openxmlformats.org/officeDocument/2006/relationships/image" Target="../media/image160.png"/></Relationships>
</file>

<file path=ppt/slides/_rels/slide22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92.xml"/><Relationship Id="rId1" Type="http://schemas.openxmlformats.org/officeDocument/2006/relationships/slideLayout" Target="../slideLayouts/slideLayout138.xml"/></Relationships>
</file>

<file path=ppt/slides/_rels/slide22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3.xml"/><Relationship Id="rId1" Type="http://schemas.openxmlformats.org/officeDocument/2006/relationships/slideLayout" Target="../slideLayouts/slideLayout422.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xml"/><Relationship Id="rId1" Type="http://schemas.openxmlformats.org/officeDocument/2006/relationships/slideLayout" Target="../slideLayouts/slideLayout154.xml"/></Relationships>
</file>

<file path=ppt/slides/_rels/slide2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8.xml"/></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3.xml"/></Relationships>
</file>

<file path=ppt/slides/_rels/slide23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9.xml"/><Relationship Id="rId1" Type="http://schemas.openxmlformats.org/officeDocument/2006/relationships/slideLayout" Target="../slideLayouts/slideLayout41.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429.xml"/></Relationships>
</file>

<file path=ppt/slides/_rels/slide23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1.xml"/><Relationship Id="rId1" Type="http://schemas.openxmlformats.org/officeDocument/2006/relationships/slideLayout" Target="../slideLayouts/slideLayout43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41.xml"/></Relationships>
</file>

<file path=ppt/slides/_rels/slide241.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4.xml"/><Relationship Id="rId1" Type="http://schemas.openxmlformats.org/officeDocument/2006/relationships/slideLayout" Target="../slideLayouts/slideLayout4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05.xml"/><Relationship Id="rId1" Type="http://schemas.openxmlformats.org/officeDocument/2006/relationships/slideLayout" Target="../slideLayouts/slideLayout52.xml"/></Relationships>
</file>

<file path=ppt/slides/_rels/slide24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06.xml"/><Relationship Id="rId1" Type="http://schemas.openxmlformats.org/officeDocument/2006/relationships/slideLayout" Target="../slideLayouts/slideLayout45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69.jpeg"/><Relationship Id="rId7" Type="http://schemas.openxmlformats.org/officeDocument/2006/relationships/diagramColors" Target="../diagrams/colors1.xml"/><Relationship Id="rId2" Type="http://schemas.openxmlformats.org/officeDocument/2006/relationships/image" Target="../media/image168.jpeg"/><Relationship Id="rId1" Type="http://schemas.openxmlformats.org/officeDocument/2006/relationships/slideLayout" Target="../slideLayouts/slideLayout44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5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7.xml"/><Relationship Id="rId1" Type="http://schemas.openxmlformats.org/officeDocument/2006/relationships/slideLayout" Target="../slideLayouts/slideLayout4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08.xml"/><Relationship Id="rId1" Type="http://schemas.openxmlformats.org/officeDocument/2006/relationships/slideLayout" Target="../slideLayouts/slideLayout69.xml"/></Relationships>
</file>

<file path=ppt/slides/_rels/slide25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4.xml"/></Relationships>
</file>

<file path=ppt/slides/_rels/slide25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09.xml"/><Relationship Id="rId1" Type="http://schemas.openxmlformats.org/officeDocument/2006/relationships/slideLayout" Target="../slideLayouts/slideLayout69.xml"/></Relationships>
</file>

<file path=ppt/slides/_rels/slide255.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10.xml"/><Relationship Id="rId1" Type="http://schemas.openxmlformats.org/officeDocument/2006/relationships/slideLayout" Target="../slideLayouts/slideLayout69.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1.xml"/><Relationship Id="rId1" Type="http://schemas.openxmlformats.org/officeDocument/2006/relationships/slideLayout" Target="../slideLayouts/slideLayout80.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12.xml"/><Relationship Id="rId1" Type="http://schemas.openxmlformats.org/officeDocument/2006/relationships/slideLayout" Target="../slideLayouts/slideLayout53.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154.xml"/></Relationships>
</file>

<file path=ppt/slides/_rels/slide260.xml.rels><?xml version="1.0" encoding="UTF-8" standalone="yes"?>
<Relationships xmlns="http://schemas.openxmlformats.org/package/2006/relationships"><Relationship Id="rId3" Type="http://schemas.openxmlformats.org/officeDocument/2006/relationships/image" Target="../media/image174.jpg"/><Relationship Id="rId2" Type="http://schemas.openxmlformats.org/officeDocument/2006/relationships/notesSlide" Target="../notesSlides/notesSlide213.xml"/><Relationship Id="rId1" Type="http://schemas.openxmlformats.org/officeDocument/2006/relationships/slideLayout" Target="../slideLayouts/slideLayout120.xml"/></Relationships>
</file>

<file path=ppt/slides/_rels/slide261.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14.xml"/><Relationship Id="rId1" Type="http://schemas.openxmlformats.org/officeDocument/2006/relationships/slideLayout" Target="../slideLayouts/slideLayout521.xml"/></Relationships>
</file>

<file path=ppt/slides/_rels/slide26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5.xml"/><Relationship Id="rId1" Type="http://schemas.openxmlformats.org/officeDocument/2006/relationships/slideLayout" Target="../slideLayouts/slideLayout80.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465.xml"/></Relationships>
</file>

<file path=ppt/slides/_rels/slide26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7.xml"/><Relationship Id="rId1" Type="http://schemas.openxmlformats.org/officeDocument/2006/relationships/slideLayout" Target="../slideLayouts/slideLayout471.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465.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7.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19.xml"/><Relationship Id="rId1" Type="http://schemas.openxmlformats.org/officeDocument/2006/relationships/slideLayout" Target="../slideLayouts/slideLayout91.xml"/></Relationships>
</file>

<file path=ppt/slides/_rels/slide26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1.xml"/><Relationship Id="rId1" Type="http://schemas.openxmlformats.org/officeDocument/2006/relationships/slideLayout" Target="../slideLayouts/slideLayout80.xml"/></Relationships>
</file>

<file path=ppt/slides/_rels/slide2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6.xml"/><Relationship Id="rId1" Type="http://schemas.openxmlformats.org/officeDocument/2006/relationships/slideLayout" Target="../slideLayouts/slideLayout15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2.xml"/><Relationship Id="rId1" Type="http://schemas.openxmlformats.org/officeDocument/2006/relationships/slideLayout" Target="../slideLayouts/slideLayout80.xml"/></Relationships>
</file>

<file path=ppt/slides/_rels/slide272.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24.xml"/><Relationship Id="rId1" Type="http://schemas.openxmlformats.org/officeDocument/2006/relationships/slideLayout" Target="../slideLayouts/slideLayout108.xml"/><Relationship Id="rId4" Type="http://schemas.openxmlformats.org/officeDocument/2006/relationships/image" Target="../media/image181.png"/></Relationships>
</file>

<file path=ppt/slides/_rels/slide27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5.xml"/><Relationship Id="rId1" Type="http://schemas.openxmlformats.org/officeDocument/2006/relationships/slideLayout" Target="../slideLayouts/slideLayout80.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6.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52.xml"/></Relationships>
</file>

<file path=ppt/slides/_rels/slide27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image" Target="../media/image183.png"/><Relationship Id="rId1" Type="http://schemas.openxmlformats.org/officeDocument/2006/relationships/slideLayout" Target="../slideLayouts/slideLayout52.xml"/></Relationships>
</file>

<file path=ppt/slides/_rels/slide27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6.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7.xml"/><Relationship Id="rId1" Type="http://schemas.openxmlformats.org/officeDocument/2006/relationships/slideLayout" Target="../slideLayouts/slideLayout1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xml"/></Relationships>
</file>

<file path=ppt/slides/_rels/slide280.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28.xml"/><Relationship Id="rId1" Type="http://schemas.openxmlformats.org/officeDocument/2006/relationships/slideLayout" Target="../slideLayouts/slideLayout47.xml"/></Relationships>
</file>

<file path=ppt/slides/_rels/slide28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1.xml"/><Relationship Id="rId1" Type="http://schemas.openxmlformats.org/officeDocument/2006/relationships/themeOverride" Target="../theme/themeOverride14.xml"/><Relationship Id="rId5" Type="http://schemas.openxmlformats.org/officeDocument/2006/relationships/image" Target="../media/image189.png"/><Relationship Id="rId4" Type="http://schemas.openxmlformats.org/officeDocument/2006/relationships/image" Target="../media/image188.png"/></Relationships>
</file>

<file path=ppt/slides/_rels/slide284.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138.xml"/><Relationship Id="rId1" Type="http://schemas.openxmlformats.org/officeDocument/2006/relationships/themeOverride" Target="../theme/themeOverride15.xml"/><Relationship Id="rId4" Type="http://schemas.openxmlformats.org/officeDocument/2006/relationships/image" Target="../media/image190.png"/></Relationships>
</file>

<file path=ppt/slides/_rels/slide28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32.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4.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5.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2.xml"/><Relationship Id="rId1" Type="http://schemas.openxmlformats.org/officeDocument/2006/relationships/themeOverride" Target="../theme/themeOverride3.xml"/><Relationship Id="rId4" Type="http://schemas.openxmlformats.org/officeDocument/2006/relationships/image" Target="../media/image35.png"/></Relationships>
</file>

<file path=ppt/slides/_rels/slide29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36.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39.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8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8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8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8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8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72.xml"/><Relationship Id="rId1" Type="http://schemas.openxmlformats.org/officeDocument/2006/relationships/themeOverride" Target="../theme/themeOverride4.xml"/><Relationship Id="rId4" Type="http://schemas.openxmlformats.org/officeDocument/2006/relationships/image" Target="../media/image35.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8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8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18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18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49.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72.xml"/><Relationship Id="rId1" Type="http://schemas.openxmlformats.org/officeDocument/2006/relationships/themeOverride" Target="../theme/themeOverride5.xml"/><Relationship Id="rId4" Type="http://schemas.openxmlformats.org/officeDocument/2006/relationships/image" Target="../media/image3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3.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2.xml"/><Relationship Id="rId1" Type="http://schemas.openxmlformats.org/officeDocument/2006/relationships/slideLayout" Target="../slideLayouts/slideLayout18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6.xml"/></Relationships>
</file>

<file path=ppt/slides/_rels/slide39.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215.xml"/></Relationships>
</file>

<file path=ppt/slides/_rels/slide5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1.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2.xml"/><Relationship Id="rId1" Type="http://schemas.openxmlformats.org/officeDocument/2006/relationships/slideLayout" Target="../slideLayouts/slideLayout53.xml"/></Relationships>
</file>

<file path=ppt/slides/_rels/slide5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3.xml"/><Relationship Id="rId1" Type="http://schemas.openxmlformats.org/officeDocument/2006/relationships/slideLayout" Target="../slideLayouts/slideLayout53.xml"/></Relationships>
</file>

<file path=ppt/slides/_rels/slide5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4.xml"/><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5.xml"/><Relationship Id="rId1" Type="http://schemas.openxmlformats.org/officeDocument/2006/relationships/slideLayout" Target="../slideLayouts/slideLayout120.xml"/></Relationships>
</file>

<file path=ppt/slides/_rels/slide5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6.xml"/><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31.xml"/></Relationships>
</file>

<file path=ppt/slides/_rels/slide6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9.xml"/><Relationship Id="rId1" Type="http://schemas.openxmlformats.org/officeDocument/2006/relationships/slideLayout" Target="../slideLayouts/slideLayout210.xml"/></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0.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1.xml"/><Relationship Id="rId1" Type="http://schemas.openxmlformats.org/officeDocument/2006/relationships/slideLayout" Target="../slideLayouts/slideLayout53.xml"/></Relationships>
</file>

<file path=ppt/slides/_rels/slide6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2.xml"/><Relationship Id="rId1" Type="http://schemas.openxmlformats.org/officeDocument/2006/relationships/slideLayout" Target="../slideLayouts/slideLayout5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6.xml"/></Relationships>
</file>

<file path=ppt/slides/_rels/slide6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215.xml"/><Relationship Id="rId5" Type="http://schemas.microsoft.com/office/2007/relationships/hdphoto" Target="../media/hdphoto1.wdp"/><Relationship Id="rId4" Type="http://schemas.openxmlformats.org/officeDocument/2006/relationships/image" Target="../media/image22.jpeg"/></Relationships>
</file>

<file path=ppt/slides/_rels/slide7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8.xml"/><Relationship Id="rId1" Type="http://schemas.openxmlformats.org/officeDocument/2006/relationships/slideLayout" Target="../slideLayouts/slideLayout23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9.xml"/><Relationship Id="rId1" Type="http://schemas.openxmlformats.org/officeDocument/2006/relationships/slideLayout" Target="../slideLayouts/slideLayout2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55.xml"/></Relationships>
</file>

<file path=ppt/slides/_rels/slide7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1.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7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53.xml"/><Relationship Id="rId4" Type="http://schemas.openxmlformats.org/officeDocument/2006/relationships/image" Target="../media/image59.jpeg"/></Relationships>
</file>

<file path=ppt/slides/_rels/slide7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3.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7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4.xml"/><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215.xml"/><Relationship Id="rId4" Type="http://schemas.openxmlformats.org/officeDocument/2006/relationships/image" Target="../media/image23.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61.xml"/></Relationships>
</file>

<file path=ppt/slides/_rels/slide8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76.xml"/><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7.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8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8.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xml"/><Relationship Id="rId1" Type="http://schemas.openxmlformats.org/officeDocument/2006/relationships/slideLayout" Target="../slideLayouts/slideLayout215.xml"/></Relationships>
</file>

<file path=ppt/slides/_rels/slide9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272.xml"/></Relationships>
</file>

<file path=ppt/slides/_rels/slide9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6.xml"/><Relationship Id="rId1" Type="http://schemas.openxmlformats.org/officeDocument/2006/relationships/slideLayout" Target="../slideLayouts/slideLayout496.xml"/><Relationship Id="rId4" Type="http://schemas.openxmlformats.org/officeDocument/2006/relationships/image" Target="../media/image13.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7.xml"/><Relationship Id="rId1" Type="http://schemas.openxmlformats.org/officeDocument/2006/relationships/slideLayout" Target="../slideLayouts/slideLayout2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dirty="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552144"/>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78625" y="1590612"/>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309008" y="33969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096283" y="3909749"/>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5789895" y="44510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778316" y="420006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228446" y="449354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427824" y="4901279"/>
            <a:ext cx="216387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7</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dirty="0">
                <a:solidFill>
                  <a:schemeClr val="accent2"/>
                </a:solidFill>
                <a:latin typeface="Arial" charset="0"/>
              </a:rPr>
              <a:t>Offerings order…</a:t>
            </a:r>
          </a:p>
        </p:txBody>
      </p:sp>
      <p:sp>
        <p:nvSpPr>
          <p:cNvPr id="2" name="Text Box 1055">
            <a:extLst>
              <a:ext uri="{FF2B5EF4-FFF2-40B4-BE49-F238E27FC236}">
                <a16:creationId xmlns:a16="http://schemas.microsoft.com/office/drawing/2014/main" id="{7640EC27-4865-EED1-2757-80B3CCC2A17D}"/>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3" name="Text Box 1055">
            <a:extLst>
              <a:ext uri="{FF2B5EF4-FFF2-40B4-BE49-F238E27FC236}">
                <a16:creationId xmlns:a16="http://schemas.microsoft.com/office/drawing/2014/main" id="{4DD315C8-A5EB-F8DB-E592-8AFE866C1C2E}"/>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ext Box 1055">
            <a:extLst>
              <a:ext uri="{FF2B5EF4-FFF2-40B4-BE49-F238E27FC236}">
                <a16:creationId xmlns:a16="http://schemas.microsoft.com/office/drawing/2014/main" id="{E65D3D19-CD6B-D01D-A45E-FB0903057C9F}"/>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3</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Text Box 1055">
            <a:extLst>
              <a:ext uri="{FF2B5EF4-FFF2-40B4-BE49-F238E27FC236}">
                <a16:creationId xmlns:a16="http://schemas.microsoft.com/office/drawing/2014/main" id="{46EF2E9F-C506-0B05-AA17-2204A869613D}"/>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4</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Text Box 1055">
            <a:extLst>
              <a:ext uri="{FF2B5EF4-FFF2-40B4-BE49-F238E27FC236}">
                <a16:creationId xmlns:a16="http://schemas.microsoft.com/office/drawing/2014/main" id="{082091FF-5891-A5F9-C039-4BEE8EEF4FB6}"/>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Text Box 1055">
            <a:extLst>
              <a:ext uri="{FF2B5EF4-FFF2-40B4-BE49-F238E27FC236}">
                <a16:creationId xmlns:a16="http://schemas.microsoft.com/office/drawing/2014/main" id="{5905A2D8-4864-6F70-604A-C1A2A2D6C5E6}"/>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6</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Text Box 1055">
            <a:extLst>
              <a:ext uri="{FF2B5EF4-FFF2-40B4-BE49-F238E27FC236}">
                <a16:creationId xmlns:a16="http://schemas.microsoft.com/office/drawing/2014/main" id="{5BB8EF86-298E-3AB7-9A21-9D10FB07EC51}"/>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ext Box 1055">
            <a:extLst>
              <a:ext uri="{FF2B5EF4-FFF2-40B4-BE49-F238E27FC236}">
                <a16:creationId xmlns:a16="http://schemas.microsoft.com/office/drawing/2014/main" id="{9ED69299-7BBC-BBC7-9193-E1230A96BA8A}"/>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8</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 name="Text Box 1055">
            <a:extLst>
              <a:ext uri="{FF2B5EF4-FFF2-40B4-BE49-F238E27FC236}">
                <a16:creationId xmlns:a16="http://schemas.microsoft.com/office/drawing/2014/main" id="{89EA820C-0E95-BF21-64C0-0ADBDEC22566}"/>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9</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 Box 1055">
            <a:extLst>
              <a:ext uri="{FF2B5EF4-FFF2-40B4-BE49-F238E27FC236}">
                <a16:creationId xmlns:a16="http://schemas.microsoft.com/office/drawing/2014/main" id="{D0294896-A93A-308E-83D9-C866100C1ED8}"/>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10</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2" name="Text Box 1055">
            <a:extLst>
              <a:ext uri="{FF2B5EF4-FFF2-40B4-BE49-F238E27FC236}">
                <a16:creationId xmlns:a16="http://schemas.microsoft.com/office/drawing/2014/main" id="{3C0962F2-6054-CF28-C24A-C7EA5B76A423}"/>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11</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Text Box 1055">
            <a:extLst>
              <a:ext uri="{FF2B5EF4-FFF2-40B4-BE49-F238E27FC236}">
                <a16:creationId xmlns:a16="http://schemas.microsoft.com/office/drawing/2014/main" id="{1FD6A066-836C-5057-8D53-41349EF0C2FA}"/>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38015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 ark</a:t>
            </a:r>
          </a:p>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12 oxen</a:t>
            </a:r>
          </a:p>
          <a:p>
            <a:pPr marL="0" marR="0" lvl="0" indent="0" defTabSz="914400" rtl="0" eaLnBrk="1" fontAlgn="base" latinLnBrk="0" hangingPunct="1">
              <a:lnSpc>
                <a:spcPct val="100000"/>
              </a:lnSpc>
              <a:spcBef>
                <a:spcPct val="0"/>
              </a:spcBef>
              <a:spcAft>
                <a:spcPct val="0"/>
              </a:spcAft>
              <a:buClrTx/>
              <a:buSzTx/>
              <a:buFontTx/>
              <a:buNone/>
              <a:tabLst/>
              <a:defRPr/>
            </a:pPr>
            <a:r>
              <a:rPr lang="en-US" sz="4000" b="1" dirty="0">
                <a:solidFill>
                  <a:srgbClr val="FFFFFF"/>
                </a:solidFill>
                <a:latin typeface="Arial"/>
                <a:ea typeface="ＭＳ Ｐゴシック" charset="0"/>
                <a:cs typeface="Arial"/>
              </a:rPr>
              <a:t>6 carts</a:t>
            </a:r>
            <a:endParaRPr kumimoji="0" lang="en-US" sz="4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892093"/>
            <a:chOff x="0" y="1655151"/>
            <a:chExt cx="9144000" cy="4892093"/>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Offering and Grain Sacrifice</a:t>
            </a: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Burnt Offering</a:t>
            </a: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Sacrifice of Well-Being</a:t>
            </a: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Sin Offering</a:t>
            </a: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7:11 </a:t>
            </a:r>
            <a:r>
              <a:rPr lang="en-US" sz="1200" b="1" kern="0" dirty="0">
                <a:solidFill>
                  <a:schemeClr val="tx2"/>
                </a:solidFill>
                <a:effectLst/>
                <a:latin typeface="Arial" charset="0"/>
                <a:ea typeface="ＭＳ Ｐゴシック" charset="0"/>
                <a:cs typeface="ＭＳ Ｐゴシック" charset="0"/>
              </a:rPr>
              <a:t>The L</a:t>
            </a:r>
            <a:r>
              <a:rPr lang="en-US" sz="1100" b="1" kern="0" dirty="0">
                <a:solidFill>
                  <a:schemeClr val="tx2"/>
                </a:solidFill>
                <a:effectLst/>
                <a:latin typeface="Arial" charset="0"/>
                <a:ea typeface="ＭＳ Ｐゴシック" charset="0"/>
                <a:cs typeface="ＭＳ Ｐゴシック" charset="0"/>
              </a:rPr>
              <a:t>ORD</a:t>
            </a:r>
            <a:r>
              <a:rPr lang="en-US" sz="1200" b="1" kern="0" dirty="0">
                <a:solidFill>
                  <a:schemeClr val="tx2"/>
                </a:solidFill>
                <a:effectLst/>
                <a:latin typeface="Arial" charset="0"/>
                <a:ea typeface="ＭＳ Ｐゴシック" charset="0"/>
                <a:cs typeface="ＭＳ Ｐゴシック" charset="0"/>
              </a:rPr>
              <a:t> said to Moses, "They shall present their offerings, one leader each day, to dedicate the altar."</a:t>
            </a: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plate</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130 shekels</a:t>
            </a: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young bull</a:t>
            </a: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2 oxen</a:t>
            </a: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male goat</a:t>
            </a: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basin</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70 shekels</a:t>
            </a: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ram</a:t>
            </a: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rams</a:t>
            </a: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golden dish</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10 shekels</a:t>
            </a: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one-year-old lambs</a:t>
            </a: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7:12-88</a:t>
            </a:r>
            <a:r>
              <a:rPr lang="en-US" sz="1200" b="1" i="1" kern="0" dirty="0">
                <a:solidFill>
                  <a:schemeClr val="tx2"/>
                </a:solidFill>
                <a:effectLst/>
                <a:latin typeface="Arial" charset="0"/>
                <a:ea typeface="ＭＳ Ｐゴシック" charset="0"/>
                <a:cs typeface="ＭＳ Ｐゴシック" charset="0"/>
              </a:rPr>
              <a:t> </a:t>
            </a:r>
            <a:r>
              <a:rPr lang="en-US" sz="1200" b="1" kern="0" dirty="0">
                <a:solidFill>
                  <a:schemeClr val="tx2"/>
                </a:solidFill>
                <a:effectLst/>
                <a:latin typeface="Arial" charset="0"/>
                <a:ea typeface="ＭＳ Ｐゴシック" charset="0"/>
                <a:cs typeface="ＭＳ Ｐゴシック" charset="0"/>
              </a:rPr>
              <a:t> Each leader presents the exact same offering as the others, showing equality and unity in the tribes.</a:t>
            </a: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kern="0" dirty="0">
                <a:solidFill>
                  <a:schemeClr val="tx2"/>
                </a:solidFill>
                <a:effectLst/>
                <a:latin typeface="Arial" charset="0"/>
                <a:ea typeface="ＭＳ Ｐゴシック" charset="0"/>
                <a:cs typeface="ＭＳ Ｐゴシック" charset="0"/>
              </a:rPr>
              <a:t>For 12 days in a row, one leader presents at the tabernacle altar the following identical gifts for his tribe:</a:t>
            </a: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incense</a:t>
            </a: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goats</a:t>
            </a: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latin typeface="Arial" charset="0"/>
                <a:ea typeface="ＭＳ Ｐゴシック" charset="0"/>
                <a:cs typeface="ＭＳ Ｐゴシック" charset="0"/>
              </a:rPr>
              <a:t>1</a:t>
            </a:r>
            <a:r>
              <a:rPr lang="en-US" sz="1200" b="1" kern="0" dirty="0">
                <a:solidFill>
                  <a:schemeClr val="tx2"/>
                </a:solidFill>
                <a:effectLst/>
                <a:latin typeface="Arial" charset="0"/>
                <a:ea typeface="ＭＳ Ｐゴシック" charset="0"/>
                <a:cs typeface="ＭＳ Ｐゴシック" charset="0"/>
              </a:rPr>
              <a:t> male one-year-old lamb</a:t>
            </a: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050" kern="0" dirty="0">
                <a:solidFill>
                  <a:schemeClr val="tx2"/>
                </a:solidFill>
                <a:latin typeface="Arial" charset="0"/>
                <a:ea typeface="ＭＳ Ｐゴシック" charset="0"/>
                <a:cs typeface="ＭＳ Ｐゴシック" charset="0"/>
              </a:rPr>
              <a:t>Adapted from https://biblio-</a:t>
            </a:r>
            <a:r>
              <a:rPr lang="en-US" sz="1050" kern="0" dirty="0" err="1">
                <a:solidFill>
                  <a:schemeClr val="tx2"/>
                </a:solidFill>
                <a:latin typeface="Arial" charset="0"/>
                <a:ea typeface="ＭＳ Ｐゴシック" charset="0"/>
                <a:cs typeface="ＭＳ Ｐゴシック" charset="0"/>
              </a:rPr>
              <a:t>therapy.com</a:t>
            </a:r>
            <a:r>
              <a:rPr lang="en-US" sz="1050" kern="0" dirty="0">
                <a:solidFill>
                  <a:schemeClr val="tx2"/>
                </a:solidFill>
                <a:latin typeface="Arial" charset="0"/>
                <a:ea typeface="ＭＳ Ｐゴシック" charset="0"/>
                <a:cs typeface="ＭＳ Ｐゴシック" charset="0"/>
              </a:rPr>
              <a:t>/2014/07/10/the-bible-numbers/</a:t>
            </a:r>
            <a:endParaRPr lang="en-US" sz="1050" kern="0" dirty="0">
              <a:solidFill>
                <a:schemeClr val="tx2"/>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3934519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8</a:t>
            </a:r>
          </a:p>
        </p:txBody>
      </p:sp>
    </p:spTree>
    <p:extLst>
      <p:ext uri="{BB962C8B-B14F-4D97-AF65-F5344CB8AC3E}">
        <p14:creationId xmlns:p14="http://schemas.microsoft.com/office/powerpoint/2010/main" val="277644762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9</a:t>
            </a:r>
          </a:p>
        </p:txBody>
      </p:sp>
    </p:spTree>
    <p:extLst>
      <p:ext uri="{BB962C8B-B14F-4D97-AF65-F5344CB8AC3E}">
        <p14:creationId xmlns:p14="http://schemas.microsoft.com/office/powerpoint/2010/main" val="344108152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en-US" sz="3600" b="1" dirty="0">
                <a:latin typeface="Arial" charset="0"/>
              </a:rPr>
              <a:t>First Passover Remembrance </a:t>
            </a:r>
            <a:br>
              <a:rPr lang="en-US" sz="3600" b="1" dirty="0">
                <a:latin typeface="Arial" charset="0"/>
              </a:rPr>
            </a:br>
            <a:r>
              <a:rPr lang="en-US" sz="3600" b="1" dirty="0">
                <a:latin typeface="Arial" charset="0"/>
              </a:rPr>
              <a:t>(Numbers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2" name="Rectangle 1">
            <a:extLst>
              <a:ext uri="{FF2B5EF4-FFF2-40B4-BE49-F238E27FC236}">
                <a16:creationId xmlns:a16="http://schemas.microsoft.com/office/drawing/2014/main" id="{184F4920-DF87-9056-BFA4-8496A3B0728A}"/>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IS THIS YOU?</a:t>
            </a:r>
          </a:p>
        </p:txBody>
      </p:sp>
    </p:spTree>
    <p:extLst>
      <p:ext uri="{BB962C8B-B14F-4D97-AF65-F5344CB8AC3E}">
        <p14:creationId xmlns:p14="http://schemas.microsoft.com/office/powerpoint/2010/main" val="143118156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Numbers</a:t>
            </a: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en-US" sz="3600" b="1" kern="1200" dirty="0">
                <a:effectLst>
                  <a:glow rad="228600">
                    <a:schemeClr val="bg1"/>
                  </a:glow>
                </a:effectLst>
                <a:latin typeface="Arial"/>
                <a:cs typeface="Arial"/>
              </a:rPr>
              <a:t>Let God work through you </a:t>
            </a:r>
            <a:br>
              <a:rPr lang="en-US" sz="3600" b="1" kern="1200" dirty="0">
                <a:effectLst>
                  <a:glow rad="228600">
                    <a:schemeClr val="bg1"/>
                  </a:glow>
                </a:effectLst>
                <a:latin typeface="Arial"/>
                <a:cs typeface="Arial"/>
              </a:rPr>
            </a:br>
            <a:r>
              <a:rPr lang="en-US" sz="3600" b="1" kern="1200" dirty="0">
                <a:effectLst>
                  <a:glow rad="228600">
                    <a:schemeClr val="bg1"/>
                  </a:glow>
                </a:effectLst>
                <a:latin typeface="Arial"/>
                <a:cs typeface="Arial"/>
              </a:rPr>
              <a:t>(Phil 2:13 </a:t>
            </a:r>
            <a:r>
              <a:rPr lang="en-US" sz="2800" b="1" kern="1200" dirty="0">
                <a:effectLst>
                  <a:glow rad="228600">
                    <a:schemeClr val="bg1"/>
                  </a:glow>
                </a:effectLst>
                <a:latin typeface="Arial"/>
                <a:cs typeface="Arial"/>
              </a:rPr>
              <a:t>NLT</a:t>
            </a:r>
            <a:r>
              <a:rPr lang="en-US" sz="3600" b="1" kern="1200" dirty="0">
                <a:effectLst>
                  <a:glow rad="228600">
                    <a:schemeClr val="bg1"/>
                  </a:glow>
                </a:effectLst>
                <a:latin typeface="Arial"/>
                <a:cs typeface="Arial"/>
              </a:rPr>
              <a:t>)</a:t>
            </a: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"For God is working in you, giving you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desire</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and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power</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to do what pleases him.</a:t>
            </a:r>
            <a:r>
              <a:rPr kumimoji="0" lang="ru-RU"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a:t>
            </a:r>
            <a:endPar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99373667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b="1" u="sng" dirty="0">
                <a:effectLst>
                  <a:outerShdw blurRad="38100" dist="38100" dir="2700000" algn="tl">
                    <a:srgbClr val="212121"/>
                  </a:outerShdw>
                </a:effectLst>
                <a:latin typeface="Arial" charset="0"/>
              </a:rPr>
              <a:t>1 Cor. 10:13 </a:t>
            </a:r>
            <a:r>
              <a:rPr lang="en-US" sz="3600" b="1" u="sng" dirty="0">
                <a:effectLst>
                  <a:outerShdw blurRad="38100" dist="38100" dir="2700000" algn="tl">
                    <a:srgbClr val="212121"/>
                  </a:outerShdw>
                </a:effectLst>
                <a:latin typeface="Arial" charset="0"/>
              </a:rPr>
              <a:t>(NLT)</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44012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rgbClr val="FFFFFF"/>
                </a:solidFill>
                <a:effectLst>
                  <a:glow rad="190500">
                    <a:srgbClr val="212121"/>
                  </a:glow>
                </a:effectLst>
                <a:uLnTx/>
                <a:uFillTx/>
                <a:latin typeface="Arial" charset="0"/>
                <a:ea typeface="+mn-ea"/>
              </a:rPr>
              <a:t>13</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The temptations in your life are no different from what others experience. And God is faithful. </a:t>
            </a:r>
            <a:r>
              <a:rPr kumimoji="0" lang="en-US" sz="4000" b="1" i="0" u="none" strike="noStrike" kern="1200" cap="none" spc="0" normalizeH="0" baseline="0" noProof="0" dirty="0">
                <a:ln>
                  <a:noFill/>
                </a:ln>
                <a:solidFill>
                  <a:srgbClr val="FFFF00"/>
                </a:solidFill>
                <a:effectLst>
                  <a:glow rad="190500">
                    <a:srgbClr val="212121"/>
                  </a:glow>
                </a:effectLst>
                <a:uLnTx/>
                <a:uFillTx/>
                <a:latin typeface="Arial" charset="0"/>
                <a:ea typeface="+mn-ea"/>
              </a:rPr>
              <a:t>He will not allow the temptation to be more than you can stand. </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When you are tempted, he will show you a way out so that you can endure.</a:t>
            </a:r>
          </a:p>
        </p:txBody>
      </p:sp>
    </p:spTree>
    <p:extLst>
      <p:ext uri="{BB962C8B-B14F-4D97-AF65-F5344CB8AC3E}">
        <p14:creationId xmlns:p14="http://schemas.microsoft.com/office/powerpoint/2010/main" val="1951205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en-US">
                <a:effectLst/>
                <a:latin typeface="Arial Black" charset="0"/>
                <a:ea typeface="ＭＳ Ｐゴシック" charset="0"/>
                <a:cs typeface="ＭＳ Ｐゴシック" charset="0"/>
              </a:rPr>
              <a:t>Philippians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rPr>
              <a:t>I can do EVERYTHING through him who gives me STRENGTH</a:t>
            </a:r>
          </a:p>
        </p:txBody>
      </p:sp>
    </p:spTree>
    <p:extLst>
      <p:ext uri="{BB962C8B-B14F-4D97-AF65-F5344CB8AC3E}">
        <p14:creationId xmlns:p14="http://schemas.microsoft.com/office/powerpoint/2010/main" val="1461546955"/>
      </p:ext>
    </p:extLst>
  </p:cSld>
  <p:clrMapOvr>
    <a:overrideClrMapping bg1="dk2" tx1="lt1" bg2="dk1" tx2="lt2" accent1="accent1" accent2="accent2" accent3="accent3" accent4="accent4" accent5="accent5" accent6="accent6" hlink="hlink" folHlink="folHlink"/>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244315951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3081841665"/>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563386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134">
            <a:extLst>
              <a:ext uri="{FF2B5EF4-FFF2-40B4-BE49-F238E27FC236}">
                <a16:creationId xmlns:a16="http://schemas.microsoft.com/office/drawing/2014/main" id="{518DD889-DC31-644E-BD95-9FB424034A74}"/>
              </a:ext>
            </a:extLst>
          </p:cNvPr>
          <p:cNvSpPr>
            <a:spLocks noChangeArrowheads="1"/>
          </p:cNvSpPr>
          <p:nvPr/>
        </p:nvSpPr>
        <p:spPr bwMode="auto">
          <a:xfrm>
            <a:off x="2590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85466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10</a:t>
            </a:r>
          </a:p>
        </p:txBody>
      </p:sp>
    </p:spTree>
    <p:extLst>
      <p:ext uri="{BB962C8B-B14F-4D97-AF65-F5344CB8AC3E}">
        <p14:creationId xmlns:p14="http://schemas.microsoft.com/office/powerpoint/2010/main" val="185637180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spTree>
    <p:extLst>
      <p:ext uri="{BB962C8B-B14F-4D97-AF65-F5344CB8AC3E}">
        <p14:creationId xmlns:p14="http://schemas.microsoft.com/office/powerpoint/2010/main" val="28404293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56203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dirty="0">
                <a:solidFill>
                  <a:srgbClr val="DDDDDD"/>
                </a:solidFill>
                <a:latin typeface="Arial" charset="0"/>
              </a:rPr>
              <a:t>The Silver Trumpets (Num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Rephidim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Elim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Marah</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Rameses</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040816299"/>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b="1" dirty="0">
                <a:solidFill>
                  <a:srgbClr val="DDDDDD"/>
                </a:solidFill>
                <a:latin typeface="Arial" charset="0"/>
              </a:rPr>
              <a:t>Some Don</a:t>
            </a:r>
            <a:r>
              <a:rPr lang="uk-UA" altLang="ja-JP" b="1" dirty="0">
                <a:solidFill>
                  <a:srgbClr val="DDDDDD"/>
                </a:solidFill>
                <a:latin typeface="Arial" charset="0"/>
              </a:rPr>
              <a:t>'</a:t>
            </a:r>
            <a:r>
              <a:rPr lang="en-US" b="1"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2582257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23491026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en-US" b="1">
                <a:latin typeface="Arial" charset="0"/>
              </a:rPr>
              <a:t>The Wilderness of Paran</a:t>
            </a:r>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sz="4400" b="1" i="0" u="none" strike="noStrike" kern="1200" cap="none" spc="0" normalizeH="0" baseline="0" noProof="0">
                <a:ln>
                  <a:noFill/>
                </a:ln>
                <a:solidFill>
                  <a:srgbClr val="004C2B"/>
                </a:solidFill>
                <a:effectLst/>
                <a:uLnTx/>
                <a:uFillTx/>
                <a:latin typeface="Arial" charset="0"/>
                <a:ea typeface="MS PGothic" charset="0"/>
                <a:cs typeface="Arial"/>
              </a:rPr>
              <a:t>Numbers 10:12</a:t>
            </a:r>
          </a:p>
        </p:txBody>
      </p:sp>
    </p:spTree>
    <p:extLst>
      <p:ext uri="{BB962C8B-B14F-4D97-AF65-F5344CB8AC3E}">
        <p14:creationId xmlns:p14="http://schemas.microsoft.com/office/powerpoint/2010/main" val="312257770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11</a:t>
            </a:r>
          </a:p>
        </p:txBody>
      </p:sp>
    </p:spTree>
    <p:extLst>
      <p:ext uri="{BB962C8B-B14F-4D97-AF65-F5344CB8AC3E}">
        <p14:creationId xmlns:p14="http://schemas.microsoft.com/office/powerpoint/2010/main" val="243231492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390021396"/>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74589940"/>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303239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Were the Exodus Jews Saved?</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What evidence may support some of them being unsaved?</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supports them being regenerated? </a:t>
            </a:r>
          </a:p>
        </p:txBody>
      </p:sp>
    </p:spTree>
    <p:extLst>
      <p:ext uri="{BB962C8B-B14F-4D97-AF65-F5344CB8AC3E}">
        <p14:creationId xmlns:p14="http://schemas.microsoft.com/office/powerpoint/2010/main" val="3573533084"/>
      </p:ext>
    </p:extLst>
  </p:cSld>
  <p:clrMapOvr>
    <a:masterClrMapping/>
  </p:clrMapOvr>
  <p:transition>
    <p:wheel spokes="0"/>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12</a:t>
            </a:r>
          </a:p>
        </p:txBody>
      </p:sp>
    </p:spTree>
    <p:extLst>
      <p:ext uri="{BB962C8B-B14F-4D97-AF65-F5344CB8AC3E}">
        <p14:creationId xmlns:p14="http://schemas.microsoft.com/office/powerpoint/2010/main" val="23074532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9">
            <a:extLst>
              <a:ext uri="{FF2B5EF4-FFF2-40B4-BE49-F238E27FC236}">
                <a16:creationId xmlns:a16="http://schemas.microsoft.com/office/drawing/2014/main" id="{DC377A09-FCCF-D241-8490-034F171E0022}"/>
              </a:ext>
            </a:extLst>
          </p:cNvPr>
          <p:cNvSpPr>
            <a:spLocks noChangeArrowheads="1"/>
          </p:cNvSpPr>
          <p:nvPr/>
        </p:nvSpPr>
        <p:spPr bwMode="auto">
          <a:xfrm>
            <a:off x="335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516944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730811F-5E2B-1E4A-963D-AFA74393FA89}"/>
              </a:ext>
            </a:extLst>
          </p:cNvPr>
          <p:cNvGrpSpPr/>
          <p:nvPr/>
        </p:nvGrpSpPr>
        <p:grpSpPr>
          <a:xfrm>
            <a:off x="1452283" y="64955"/>
            <a:ext cx="6551407" cy="6829009"/>
            <a:chOff x="1452283" y="64955"/>
            <a:chExt cx="6551407" cy="6829009"/>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91440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latin typeface="Comic Sans MS" pitchFamily="-112"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113792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1828800"/>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en-US" sz="2000" b="1" dirty="0">
                <a:solidFill>
                  <a:schemeClr val="tx1"/>
                </a:solidFill>
                <a:latin typeface="Arial" charset="0"/>
                <a:ea typeface="ＭＳ Ｐゴシック" charset="0"/>
                <a:cs typeface="ＭＳ Ｐゴシック" charset="0"/>
              </a:rPr>
              <a:t>Now Moses was very humble—</a:t>
            </a: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more humble than any other person on earth.</a:t>
            </a:r>
            <a:br>
              <a:rPr lang="en-US" sz="2000" b="1" dirty="0">
                <a:solidFill>
                  <a:schemeClr val="tx1"/>
                </a:solidFill>
                <a:latin typeface="Arial" charset="0"/>
                <a:ea typeface="ＭＳ Ｐゴシック" charset="0"/>
                <a:cs typeface="ＭＳ Ｐゴシック" charset="0"/>
              </a:rPr>
            </a:b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—Numbers 12:3</a:t>
            </a:r>
            <a:endParaRPr lang="en-US" sz="2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4990951" y="73257"/>
            <a:ext cx="3012739"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i="1" kern="0" dirty="0">
                <a:solidFill>
                  <a:schemeClr val="tx1"/>
                </a:solidFill>
                <a:effectLst/>
                <a:latin typeface="Arial" charset="0"/>
                <a:ea typeface="ＭＳ Ｐゴシック" charset="0"/>
                <a:cs typeface="ＭＳ Ｐゴシック" charset="0"/>
              </a:rPr>
              <a:t>Yes… I like it!</a:t>
            </a:r>
            <a:endParaRPr lang="en-US" sz="3200" b="1" i="1" kern="0"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000" b="1" kern="0" dirty="0">
                <a:effectLst>
                  <a:glow rad="127000">
                    <a:schemeClr val="tx1"/>
                  </a:glow>
                </a:effectLst>
                <a:latin typeface="Arial" charset="0"/>
                <a:ea typeface="ＭＳ Ｐゴシック" charset="0"/>
                <a:cs typeface="ＭＳ Ｐゴシック" charset="0"/>
              </a:rPr>
              <a:t>After writing best sellers Genesis, Exodus, &amp; Leviticus, Moses’s confidence was obvious as he penned the book of Numbers.</a:t>
            </a:r>
          </a:p>
        </p:txBody>
      </p:sp>
    </p:spTree>
    <p:extLst>
      <p:ext uri="{BB962C8B-B14F-4D97-AF65-F5344CB8AC3E}">
        <p14:creationId xmlns:p14="http://schemas.microsoft.com/office/powerpoint/2010/main" val="267201921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Unlikely Statements</a:t>
            </a:r>
          </a:p>
        </p:txBody>
      </p:sp>
      <p:grpSp>
        <p:nvGrpSpPr>
          <p:cNvPr id="4" name="Group 3">
            <a:extLst>
              <a:ext uri="{FF2B5EF4-FFF2-40B4-BE49-F238E27FC236}">
                <a16:creationId xmlns:a16="http://schemas.microsoft.com/office/drawing/2014/main" id="{660503FA-FD0B-6B4A-A181-1E893388E11A}"/>
              </a:ext>
            </a:extLst>
          </p:cNvPr>
          <p:cNvGrpSpPr/>
          <p:nvPr/>
        </p:nvGrpSpPr>
        <p:grpSpPr>
          <a:xfrm>
            <a:off x="-25757" y="2290360"/>
            <a:ext cx="9144000" cy="1506828"/>
            <a:chOff x="-25755" y="2290360"/>
            <a:chExt cx="9144000" cy="1506828"/>
          </a:xfrm>
        </p:grpSpPr>
        <p:sp>
          <p:nvSpPr>
            <p:cNvPr id="3" name="Terminator 2">
              <a:extLst>
                <a:ext uri="{FF2B5EF4-FFF2-40B4-BE49-F238E27FC236}">
                  <a16:creationId xmlns:a16="http://schemas.microsoft.com/office/drawing/2014/main" id="{E8965652-E35F-4F43-9D1D-6CCA1FFCCF7C}"/>
                </a:ext>
              </a:extLst>
            </p:cNvPr>
            <p:cNvSpPr/>
            <p:nvPr/>
          </p:nvSpPr>
          <p:spPr bwMode="auto">
            <a:xfrm>
              <a:off x="38636" y="2290360"/>
              <a:ext cx="9066728" cy="1506828"/>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5" y="2472744"/>
              <a:ext cx="9144000"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“(Now Moses was very humble—</a:t>
              </a:r>
              <a:b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more humble than any other person on earth.)”</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12:3 has an interesting parenthesis:</a:t>
            </a: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seems to be an addition since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Moses to say it would be self-contradictory.</a:t>
            </a: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would you explain this as written by Moses?</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13</a:t>
            </a:r>
          </a:p>
        </p:txBody>
      </p:sp>
    </p:spTree>
    <p:extLst>
      <p:ext uri="{BB962C8B-B14F-4D97-AF65-F5344CB8AC3E}">
        <p14:creationId xmlns:p14="http://schemas.microsoft.com/office/powerpoint/2010/main" val="138772418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0"/>
            <a:ext cx="5257800" cy="2420938"/>
          </a:xfrm>
          <a:effectLst>
            <a:outerShdw blurRad="63500" dist="38099" dir="2700000" algn="ctr" rotWithShape="0">
              <a:schemeClr val="tx1">
                <a:alpha val="74998"/>
              </a:schemeClr>
            </a:outerShdw>
          </a:effectLst>
        </p:spPr>
        <p:txBody>
          <a:bodyPr/>
          <a:lstStyle/>
          <a:p>
            <a:pPr eaLnBrk="1" hangingPunct="1">
              <a:defRPr/>
            </a:pPr>
            <a:r>
              <a:rPr kumimoji="1" lang="en-US" sz="6600" b="1"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44140926"/>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50054954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3921238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3284795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ways</a:t>
            </a: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624653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43252466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14</a:t>
            </a:r>
          </a:p>
        </p:txBody>
      </p:sp>
    </p:spTree>
    <p:extLst>
      <p:ext uri="{BB962C8B-B14F-4D97-AF65-F5344CB8AC3E}">
        <p14:creationId xmlns:p14="http://schemas.microsoft.com/office/powerpoint/2010/main" val="389981787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199334796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4027231145"/>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This way!</a:t>
            </a:r>
            <a:b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b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Follow me!</a:t>
            </a:r>
          </a:p>
        </p:txBody>
      </p:sp>
    </p:spTree>
    <p:extLst>
      <p:ext uri="{BB962C8B-B14F-4D97-AF65-F5344CB8AC3E}">
        <p14:creationId xmlns:p14="http://schemas.microsoft.com/office/powerpoint/2010/main" val="1293116544"/>
      </p:ext>
    </p:extLst>
  </p:cSld>
  <p:clrMapOvr>
    <a:masterClrMapping/>
  </p:clrMapOvr>
  <p:transition spd="med">
    <p:randomBar dir="vert"/>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11391801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The Age of Accountability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At what age does God hold us accountable for our actions, including belief in Jesus?</a:t>
            </a:r>
          </a:p>
        </p:txBody>
      </p:sp>
    </p:spTree>
    <p:extLst>
      <p:ext uri="{BB962C8B-B14F-4D97-AF65-F5344CB8AC3E}">
        <p14:creationId xmlns:p14="http://schemas.microsoft.com/office/powerpoint/2010/main" val="3255530748"/>
      </p:ext>
    </p:extLst>
  </p:cSld>
  <p:clrMapOvr>
    <a:masterClrMapping/>
  </p:clrMapOvr>
  <p:transition>
    <p:wheel spokes="0"/>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15</a:t>
            </a:r>
          </a:p>
        </p:txBody>
      </p:sp>
    </p:spTree>
    <p:extLst>
      <p:ext uri="{BB962C8B-B14F-4D97-AF65-F5344CB8AC3E}">
        <p14:creationId xmlns:p14="http://schemas.microsoft.com/office/powerpoint/2010/main" val="40148213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1981347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OT Discipline</a:t>
            </a: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123277998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 name="Title 3"/>
          <p:cNvSpPr>
            <a:spLocks noGrp="1"/>
          </p:cNvSpPr>
          <p:nvPr>
            <p:ph type="ctrTitle"/>
          </p:nvPr>
        </p:nvSpPr>
        <p:spPr>
          <a:xfrm>
            <a:off x="0" y="31347"/>
            <a:ext cx="9144000" cy="1165405"/>
          </a:xfrm>
        </p:spPr>
        <p:txBody>
          <a:bodyPr anchor="ctr"/>
          <a:lstStyle/>
          <a:p>
            <a:r>
              <a:rPr lang="en-US" sz="3600" b="1"/>
              <a:t>The Man Picking Up Sticks on the Sabbath (Numbers 15:30-36)</a:t>
            </a:r>
          </a:p>
        </p:txBody>
      </p:sp>
    </p:spTree>
    <p:extLst>
      <p:ext uri="{BB962C8B-B14F-4D97-AF65-F5344CB8AC3E}">
        <p14:creationId xmlns:p14="http://schemas.microsoft.com/office/powerpoint/2010/main" val="4082631145"/>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3771095" cy="6857999"/>
          </a:xfrm>
          <a:noFill/>
          <a:effectLst>
            <a:outerShdw blurRad="63500" dist="35921" dir="2700000" algn="ctr" rotWithShape="0">
              <a:schemeClr val="tx2">
                <a:alpha val="74998"/>
              </a:schemeClr>
            </a:outerShdw>
          </a:effectLst>
        </p:spPr>
        <p:txBody>
          <a:bodyPr anchor="t"/>
          <a:lstStyle/>
          <a:p>
            <a:pPr>
              <a:defRPr/>
            </a:pPr>
            <a:r>
              <a:rPr lang="en-US" sz="3600" b="1" dirty="0">
                <a:effectLst>
                  <a:glow rad="381000">
                    <a:schemeClr val="tx1"/>
                  </a:glow>
                </a:effectLst>
                <a:latin typeface="Arial" charset="0"/>
                <a:ea typeface="ＭＳ Ｐゴシック" charset="0"/>
                <a:cs typeface="ＭＳ Ｐゴシック" charset="0"/>
              </a:rPr>
              <a:t>"For anyone who refused to obey the law of Moses was put to death without mercy on the testimony of two or three witnesses" </a:t>
            </a:r>
            <a:br>
              <a:rPr lang="en-US" sz="3600" b="1" dirty="0">
                <a:effectLst>
                  <a:glow rad="381000">
                    <a:schemeClr val="tx1"/>
                  </a:glow>
                </a:effectLst>
                <a:latin typeface="Arial" charset="0"/>
                <a:ea typeface="ＭＳ Ｐゴシック" charset="0"/>
                <a:cs typeface="ＭＳ Ｐゴシック" charset="0"/>
              </a:rPr>
            </a:br>
            <a:r>
              <a:rPr lang="en-US" sz="3600" b="1" dirty="0">
                <a:effectLst>
                  <a:glow rad="381000">
                    <a:schemeClr val="tx1"/>
                  </a:glow>
                </a:effectLst>
                <a:latin typeface="Arial" charset="0"/>
                <a:ea typeface="ＭＳ Ｐゴシック" charset="0"/>
                <a:cs typeface="ＭＳ Ｐゴシック" charset="0"/>
              </a:rPr>
              <a:t>(Hebrews 10:28; cf. Num. 15:30-36 </a:t>
            </a:r>
            <a:r>
              <a:rPr lang="en-US" sz="3200" b="1" dirty="0">
                <a:effectLst>
                  <a:glow rad="381000">
                    <a:schemeClr val="tx1"/>
                  </a:glow>
                </a:effectLst>
                <a:latin typeface="Arial" charset="0"/>
                <a:ea typeface="ＭＳ Ｐゴシック" charset="0"/>
                <a:cs typeface="ＭＳ Ｐゴシック" charset="0"/>
              </a:rPr>
              <a:t>NLT</a:t>
            </a:r>
            <a:r>
              <a:rPr lang="en-US" sz="3600" b="1" dirty="0">
                <a:effectLst>
                  <a:glow rad="381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1787671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en-US" sz="7200" b="1" i="1" dirty="0">
                <a:effectLst>
                  <a:glow rad="177800">
                    <a:schemeClr val="tx1"/>
                  </a:glow>
                </a:effectLst>
                <a:latin typeface="Arial" charset="0"/>
                <a:ea typeface="ＭＳ Ｐゴシック" charset="0"/>
              </a:rPr>
              <a:t>The Future Reign of the Servant Kings</a:t>
            </a:r>
          </a:p>
        </p:txBody>
      </p:sp>
      <p:grpSp>
        <p:nvGrpSpPr>
          <p:cNvPr id="4" name="Group 3"/>
          <p:cNvGrpSpPr/>
          <p:nvPr/>
        </p:nvGrpSpPr>
        <p:grpSpPr>
          <a:xfrm>
            <a:off x="-22003" y="-1969"/>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Tree>
    <p:extLst>
      <p:ext uri="{BB962C8B-B14F-4D97-AF65-F5344CB8AC3E}">
        <p14:creationId xmlns:p14="http://schemas.microsoft.com/office/powerpoint/2010/main" val="299754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122447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OT</a:t>
            </a: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32465470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 difference exists between inheriting the land of Canaan and living there.  The former refers to ownership and the latter to mere residence.</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While Israel was promised the inheritance as a nation, the condition for maintaining their inheritance right to the land of Canaan was faith, obedience, and completion of one's task.  The promise, while national, was applied only to the believing and obedient remnant.</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218045554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3.	The inheritance is not to be equated with heaven but with something in addition to heaven, promised to those believers who faithfully obey the Lord.</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	Just as Old Testament believers forfeited their earthly inheritance through disobedience, we can also forfeit our future reward (inheritance) by a similar failure.  Loss of inheritance, however, does not mean loss of salvation. </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69270747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5.	Two kinds of inheritance were enjoyed in the Old Testament.  All Israelites who had believed and were therefore regenerate had God as their inheritance but not all inherited the land.  This paves the way for the concept that the New Testament may also teach two inheritances.  We are all heirs of God, but we are not all joint-heirs with Christ, unless we persevere to the end of life.  The former refers to our salvation and the latter to our reward.</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5667341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6.	A child of Israel was both an heir of God and an heir of Canaan by virtue of faith in God resulting in regeneration.  Yet only those believers in Israel who were faithful would maintain their status as firstborn sons who would actually receive what had been promised to them as an inheritance.</a:t>
            </a:r>
            <a:r>
              <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389214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73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NT</a:t>
            </a: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4819348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469862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Two Types of Inheritance</a:t>
            </a: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if we are children, then we are heirs—</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heirs of God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co-heirs with Christ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if indeed we share in his sufferings in order that we may also share in his glory</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 8:17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Salvation</a:t>
            </a: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Reward</a:t>
            </a:r>
          </a:p>
        </p:txBody>
      </p:sp>
      <p:sp>
        <p:nvSpPr>
          <p:cNvPr id="2" name="Down Arrow 1"/>
          <p:cNvSpPr/>
          <p:nvPr/>
        </p:nvSpPr>
        <p:spPr bwMode="auto">
          <a:xfrm>
            <a:off x="1728961"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Down Arrow 7"/>
          <p:cNvSpPr/>
          <p:nvPr/>
        </p:nvSpPr>
        <p:spPr bwMode="auto">
          <a:xfrm>
            <a:off x="6028420"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4230170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572342"/>
            <a:ext cx="20574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a:t>
            </a:r>
          </a:p>
        </p:txBody>
      </p:sp>
      <p:sp>
        <p:nvSpPr>
          <p:cNvPr id="41990" name="Text Box 1030"/>
          <p:cNvSpPr txBox="1">
            <a:spLocks noChangeArrowheads="1"/>
          </p:cNvSpPr>
          <p:nvPr/>
        </p:nvSpPr>
        <p:spPr bwMode="auto">
          <a:xfrm>
            <a:off x="675935" y="1599729"/>
            <a:ext cx="15794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Yes</a:t>
            </a:r>
          </a:p>
        </p:txBody>
      </p:sp>
      <p:sp>
        <p:nvSpPr>
          <p:cNvPr id="41991" name="Text Box 1031"/>
          <p:cNvSpPr txBox="1">
            <a:spLocks noChangeArrowheads="1"/>
          </p:cNvSpPr>
          <p:nvPr/>
        </p:nvSpPr>
        <p:spPr bwMode="auto">
          <a:xfrm>
            <a:off x="0" y="2786830"/>
            <a:ext cx="293969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Reformed</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1992" name="Text Box 1032"/>
          <p:cNvSpPr txBox="1">
            <a:spLocks noChangeArrowheads="1"/>
          </p:cNvSpPr>
          <p:nvPr/>
        </p:nvSpPr>
        <p:spPr bwMode="auto">
          <a:xfrm>
            <a:off x="65486" y="4035962"/>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Cannot Happen</a:t>
            </a:r>
          </a:p>
        </p:txBody>
      </p:sp>
      <p:sp>
        <p:nvSpPr>
          <p:cNvPr id="153616" name="Text Box 1041"/>
          <p:cNvSpPr txBox="1">
            <a:spLocks noChangeArrowheads="1"/>
          </p:cNvSpPr>
          <p:nvPr/>
        </p:nvSpPr>
        <p:spPr bwMode="auto">
          <a:xfrm>
            <a:off x="8281406" y="76200"/>
            <a:ext cx="7836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274j</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17" name="Down Arrow 16"/>
          <p:cNvSpPr/>
          <p:nvPr/>
        </p:nvSpPr>
        <p:spPr bwMode="auto">
          <a:xfrm>
            <a:off x="1364944" y="214713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8" name="Down Arrow 17"/>
          <p:cNvSpPr/>
          <p:nvPr/>
        </p:nvSpPr>
        <p:spPr bwMode="auto">
          <a:xfrm rot="4058125">
            <a:off x="2666991" y="513785"/>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9" name="Down Arrow 18"/>
          <p:cNvSpPr/>
          <p:nvPr/>
        </p:nvSpPr>
        <p:spPr bwMode="auto">
          <a:xfrm rot="17541860">
            <a:off x="4303257" y="49156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0" name="Down Arrow 19"/>
          <p:cNvSpPr/>
          <p:nvPr/>
        </p:nvSpPr>
        <p:spPr bwMode="auto">
          <a:xfrm>
            <a:off x="1364944"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1" name="Text Box 1032"/>
          <p:cNvSpPr txBox="1">
            <a:spLocks noChangeArrowheads="1"/>
          </p:cNvSpPr>
          <p:nvPr/>
        </p:nvSpPr>
        <p:spPr bwMode="auto">
          <a:xfrm>
            <a:off x="77466" y="5929829"/>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but No Assurance</a:t>
            </a:r>
          </a:p>
        </p:txBody>
      </p:sp>
      <p:sp>
        <p:nvSpPr>
          <p:cNvPr id="22" name="Down Arrow 21"/>
          <p:cNvSpPr/>
          <p:nvPr/>
        </p:nvSpPr>
        <p:spPr bwMode="auto">
          <a:xfrm>
            <a:off x="1364944"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3" name="Text Box 1031"/>
          <p:cNvSpPr txBox="1">
            <a:spLocks noChangeArrowheads="1"/>
          </p:cNvSpPr>
          <p:nvPr/>
        </p:nvSpPr>
        <p:spPr bwMode="auto">
          <a:xfrm>
            <a:off x="6001424" y="2755932"/>
            <a:ext cx="31425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Arminian</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24" name="Text Box 1032"/>
          <p:cNvSpPr txBox="1">
            <a:spLocks noChangeArrowheads="1"/>
          </p:cNvSpPr>
          <p:nvPr/>
        </p:nvSpPr>
        <p:spPr bwMode="auto">
          <a:xfrm>
            <a:off x="6254797" y="4005064"/>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Salvation</a:t>
            </a:r>
          </a:p>
        </p:txBody>
      </p:sp>
      <p:sp>
        <p:nvSpPr>
          <p:cNvPr id="25" name="Down Arrow 24"/>
          <p:cNvSpPr/>
          <p:nvPr/>
        </p:nvSpPr>
        <p:spPr bwMode="auto">
          <a:xfrm rot="17773393">
            <a:off x="6410491" y="175212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6" name="Down Arrow 25"/>
          <p:cNvSpPr/>
          <p:nvPr/>
        </p:nvSpPr>
        <p:spPr bwMode="auto">
          <a:xfrm>
            <a:off x="7554255"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7" name="Text Box 1032"/>
          <p:cNvSpPr txBox="1">
            <a:spLocks noChangeArrowheads="1"/>
          </p:cNvSpPr>
          <p:nvPr/>
        </p:nvSpPr>
        <p:spPr bwMode="auto">
          <a:xfrm>
            <a:off x="5921713" y="5929829"/>
            <a:ext cx="323426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 Eternal Security and No Assurance</a:t>
            </a:r>
          </a:p>
        </p:txBody>
      </p:sp>
      <p:sp>
        <p:nvSpPr>
          <p:cNvPr id="28" name="Down Arrow 27"/>
          <p:cNvSpPr/>
          <p:nvPr/>
        </p:nvSpPr>
        <p:spPr bwMode="auto">
          <a:xfrm>
            <a:off x="7554255"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9" name="Text Box 1031"/>
          <p:cNvSpPr txBox="1">
            <a:spLocks noChangeArrowheads="1"/>
          </p:cNvSpPr>
          <p:nvPr/>
        </p:nvSpPr>
        <p:spPr bwMode="auto">
          <a:xfrm>
            <a:off x="2855830" y="2779896"/>
            <a:ext cx="32500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Partakers</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30" name="Text Box 1032"/>
          <p:cNvSpPr txBox="1">
            <a:spLocks noChangeArrowheads="1"/>
          </p:cNvSpPr>
          <p:nvPr/>
        </p:nvSpPr>
        <p:spPr bwMode="auto">
          <a:xfrm>
            <a:off x="3036252" y="4029028"/>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Rewards</a:t>
            </a:r>
          </a:p>
        </p:txBody>
      </p:sp>
      <p:sp>
        <p:nvSpPr>
          <p:cNvPr id="31" name="Down Arrow 30"/>
          <p:cNvSpPr/>
          <p:nvPr/>
        </p:nvSpPr>
        <p:spPr bwMode="auto">
          <a:xfrm rot="3279538">
            <a:off x="4951922" y="179656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2" name="Down Arrow 31"/>
          <p:cNvSpPr/>
          <p:nvPr/>
        </p:nvSpPr>
        <p:spPr bwMode="auto">
          <a:xfrm>
            <a:off x="4335710"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3" name="Text Box 1032"/>
          <p:cNvSpPr txBox="1">
            <a:spLocks noChangeArrowheads="1"/>
          </p:cNvSpPr>
          <p:nvPr/>
        </p:nvSpPr>
        <p:spPr bwMode="auto">
          <a:xfrm>
            <a:off x="2933525" y="5929829"/>
            <a:ext cx="309465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and Assurance</a:t>
            </a:r>
          </a:p>
        </p:txBody>
      </p:sp>
      <p:sp>
        <p:nvSpPr>
          <p:cNvPr id="34" name="Down Arrow 33"/>
          <p:cNvSpPr/>
          <p:nvPr/>
        </p:nvSpPr>
        <p:spPr bwMode="auto">
          <a:xfrm>
            <a:off x="4335710"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53615" name="Rectangle 1040"/>
          <p:cNvSpPr>
            <a:spLocks noGrp="1" noChangeArrowheads="1"/>
          </p:cNvSpPr>
          <p:nvPr>
            <p:ph type="title" idx="4294967295"/>
          </p:nvPr>
        </p:nvSpPr>
        <p:spPr>
          <a:xfrm>
            <a:off x="0" y="-13209"/>
            <a:ext cx="8209328" cy="1077218"/>
          </a:xfrm>
          <a:solidFill>
            <a:schemeClr val="tx1"/>
          </a:solidFill>
        </p:spPr>
        <p:txBody>
          <a:bodyPr wrap="square" anchor="t">
            <a:spAutoFit/>
          </a:bodyPr>
          <a:lstStyle/>
          <a:p>
            <a:pPr>
              <a:spcBef>
                <a:spcPct val="50000"/>
              </a:spcBef>
            </a:pP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Will each genuine Christian persevere </a:t>
            </a:r>
            <a:b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b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in faithfulness at death?</a:t>
            </a:r>
            <a:endParaRPr lang="en-US" sz="3200" b="1" dirty="0">
              <a:solidFill>
                <a:schemeClr val="bg1"/>
              </a:solidFill>
              <a:effectLst>
                <a:outerShdw blurRad="50800" dist="63500" dir="2700000" algn="tl" rotWithShape="0">
                  <a:srgbClr val="000000"/>
                </a:outerShdw>
              </a:effectLst>
              <a:latin typeface="Arial" charset="0"/>
              <a:ea typeface="ＭＳ Ｐゴシック" charset="0"/>
            </a:endParaRPr>
          </a:p>
        </p:txBody>
      </p:sp>
    </p:spTree>
    <p:extLst>
      <p:ext uri="{BB962C8B-B14F-4D97-AF65-F5344CB8AC3E}">
        <p14:creationId xmlns:p14="http://schemas.microsoft.com/office/powerpoint/2010/main" val="18096946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Kadesh Decisions Today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453415"/>
            <a:ext cx="7334450" cy="5120639"/>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Which believer have you known who made a pivotal decision to reject Jesus? </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How did that person disbelieve?</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did God do in response?</a:t>
            </a:r>
          </a:p>
        </p:txBody>
      </p:sp>
    </p:spTree>
    <p:extLst>
      <p:ext uri="{BB962C8B-B14F-4D97-AF65-F5344CB8AC3E}">
        <p14:creationId xmlns:p14="http://schemas.microsoft.com/office/powerpoint/2010/main" val="2925419556"/>
      </p:ext>
    </p:extLst>
  </p:cSld>
  <p:clrMapOvr>
    <a:masterClrMapping/>
  </p:clrMapOvr>
  <p:transition>
    <p:wheel spokes="0"/>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16</a:t>
            </a:r>
          </a:p>
        </p:txBody>
      </p:sp>
    </p:spTree>
    <p:extLst>
      <p:ext uri="{BB962C8B-B14F-4D97-AF65-F5344CB8AC3E}">
        <p14:creationId xmlns:p14="http://schemas.microsoft.com/office/powerpoint/2010/main" val="395263325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 name="Oval 1">
            <a:extLst>
              <a:ext uri="{FF2B5EF4-FFF2-40B4-BE49-F238E27FC236}">
                <a16:creationId xmlns:a16="http://schemas.microsoft.com/office/drawing/2014/main" id="{C3E2177E-6F1E-824A-A3C3-74EB37EAF084}"/>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57" name="Oval 56">
            <a:extLst>
              <a:ext uri="{FF2B5EF4-FFF2-40B4-BE49-F238E27FC236}">
                <a16:creationId xmlns:a16="http://schemas.microsoft.com/office/drawing/2014/main" id="{6A62F402-625E-B241-B65F-6EF1B1A145D7}"/>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Tree>
    <p:extLst>
      <p:ext uri="{BB962C8B-B14F-4D97-AF65-F5344CB8AC3E}">
        <p14:creationId xmlns:p14="http://schemas.microsoft.com/office/powerpoint/2010/main" val="297433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ppt_x"/>
                                          </p:val>
                                        </p:tav>
                                        <p:tav tm="100000">
                                          <p:val>
                                            <p:strVal val="#ppt_x"/>
                                          </p:val>
                                        </p:tav>
                                      </p:tavLst>
                                    </p:anim>
                                    <p:anim calcmode="lin" valueType="num">
                                      <p:cBhvr additive="base">
                                        <p:cTn id="4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fill="hold"/>
                                        <p:tgtEl>
                                          <p:spTgt spid="57"/>
                                        </p:tgtEl>
                                        <p:attrNameLst>
                                          <p:attrName>ppt_x</p:attrName>
                                        </p:attrNameLst>
                                      </p:cBhvr>
                                      <p:tavLst>
                                        <p:tav tm="0">
                                          <p:val>
                                            <p:strVal val="#ppt_x"/>
                                          </p:val>
                                        </p:tav>
                                        <p:tav tm="100000">
                                          <p:val>
                                            <p:strVal val="#ppt_x"/>
                                          </p:val>
                                        </p:tav>
                                      </p:tavLst>
                                    </p:anim>
                                    <p:anim calcmode="lin" valueType="num">
                                      <p:cBhvr additive="base">
                                        <p:cTn id="47"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2" grpId="0" animBg="1"/>
      <p:bldP spid="5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168812" y="0"/>
            <a:ext cx="7603588" cy="685800"/>
          </a:xfrm>
          <a:effectLst/>
        </p:spPr>
        <p:txBody>
          <a:bodyPr anchor="t"/>
          <a:lstStyle/>
          <a:p>
            <a:pPr algn="l" defTabSz="457200"/>
            <a:r>
              <a:rPr lang="en-US" sz="4000" b="1" kern="1200" dirty="0">
                <a:solidFill>
                  <a:srgbClr val="FFFFFF"/>
                </a:solidFill>
                <a:effectLst>
                  <a:glow rad="127000">
                    <a:srgbClr val="000000"/>
                  </a:glow>
                </a:effectLst>
                <a:latin typeface="Arial" charset="0"/>
                <a:ea typeface="ＭＳ Ｐゴシック"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2006856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17</a:t>
            </a:r>
          </a:p>
        </p:txBody>
      </p:sp>
    </p:spTree>
    <p:extLst>
      <p:ext uri="{BB962C8B-B14F-4D97-AF65-F5344CB8AC3E}">
        <p14:creationId xmlns:p14="http://schemas.microsoft.com/office/powerpoint/2010/main" val="338776426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Tell the people of Israel to bring you twelve wooden staffs, one from each leader of Israel’s ancestral tribes, and inscribe each leader’s name on his staff</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he went into the Tabernacle of the Covenant the next day, he found that Aaron’s staff, representing the tribe of Levi, had sprouted, budded, blossomed, and produced ripe almonds!</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11:27-29</a:t>
            </a:r>
            <a:r>
              <a:rPr lang="en-US" sz="3600" u="sng">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27</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Therefore, whoever eats the bread or drinks the cup of the Lord in an unworthy manner will be guilty of sinning against the body and blood of the Lord.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28</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 man ought to examine himself before he eats of the bread and drinks of the cup.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29</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anyone who eats and drinks without recognizing the body of the Lord eats and drinks judgment on himself.</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 </a:t>
            </a:r>
          </a:p>
        </p:txBody>
      </p:sp>
    </p:spTree>
    <p:extLst>
      <p:ext uri="{BB962C8B-B14F-4D97-AF65-F5344CB8AC3E}">
        <p14:creationId xmlns:p14="http://schemas.microsoft.com/office/powerpoint/2010/main" val="204832909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30 </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That is why many among you are weak and sick, and a number of you have fallen asleep</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But if we judged ourselves, we would not come under judgment.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When we are judged by the Lord, we are being disciplined so that we will not be condemned with the world.  </a:t>
            </a:r>
          </a:p>
        </p:txBody>
      </p:sp>
    </p:spTree>
    <p:extLst>
      <p:ext uri="{BB962C8B-B14F-4D97-AF65-F5344CB8AC3E}">
        <p14:creationId xmlns:p14="http://schemas.microsoft.com/office/powerpoint/2010/main" val="117104738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18</a:t>
            </a:r>
          </a:p>
        </p:txBody>
      </p:sp>
    </p:spTree>
    <p:extLst>
      <p:ext uri="{BB962C8B-B14F-4D97-AF65-F5344CB8AC3E}">
        <p14:creationId xmlns:p14="http://schemas.microsoft.com/office/powerpoint/2010/main" val="70862414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47401"/>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19</a:t>
            </a:r>
          </a:p>
        </p:txBody>
      </p:sp>
    </p:spTree>
    <p:extLst>
      <p:ext uri="{BB962C8B-B14F-4D97-AF65-F5344CB8AC3E}">
        <p14:creationId xmlns:p14="http://schemas.microsoft.com/office/powerpoint/2010/main" val="161018480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Tree>
    <p:extLst>
      <p:ext uri="{BB962C8B-B14F-4D97-AF65-F5344CB8AC3E}">
        <p14:creationId xmlns:p14="http://schemas.microsoft.com/office/powerpoint/2010/main" val="444570544"/>
      </p:ext>
    </p:extLst>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26848784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20</a:t>
            </a:r>
          </a:p>
        </p:txBody>
      </p:sp>
    </p:spTree>
    <p:extLst>
      <p:ext uri="{BB962C8B-B14F-4D97-AF65-F5344CB8AC3E}">
        <p14:creationId xmlns:p14="http://schemas.microsoft.com/office/powerpoint/2010/main" val="94351315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0E426DF-7ADA-9645-9E34-0EFDA4832FDA}"/>
              </a:ext>
            </a:extLst>
          </p:cNvPr>
          <p:cNvSpPr>
            <a:spLocks noChangeArrowheads="1"/>
          </p:cNvSpPr>
          <p:nvPr/>
        </p:nvSpPr>
        <p:spPr bwMode="auto">
          <a:xfrm>
            <a:off x="47244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6969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en-US" b="1">
                <a:solidFill>
                  <a:srgbClr val="000000"/>
                </a:solidFill>
                <a:latin typeface="Arial" charset="0"/>
              </a:rPr>
              <a:t>Water from a Rock (Num. 20:8)</a:t>
            </a:r>
            <a:endParaRPr lang="en-US">
              <a:solidFill>
                <a:srgbClr val="000000"/>
              </a:solidFill>
              <a:latin typeface="Arial" charset="0"/>
            </a:endParaRPr>
          </a:p>
        </p:txBody>
      </p:sp>
    </p:spTree>
    <p:extLst>
      <p:ext uri="{BB962C8B-B14F-4D97-AF65-F5344CB8AC3E}">
        <p14:creationId xmlns:p14="http://schemas.microsoft.com/office/powerpoint/2010/main" val="1755950590"/>
      </p:ext>
    </p:extLst>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21</a:t>
            </a:r>
          </a:p>
        </p:txBody>
      </p:sp>
    </p:spTree>
    <p:extLst>
      <p:ext uri="{BB962C8B-B14F-4D97-AF65-F5344CB8AC3E}">
        <p14:creationId xmlns:p14="http://schemas.microsoft.com/office/powerpoint/2010/main" val="218041132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a:latin typeface="Arial" charset="0"/>
              </a:rPr>
              <a:t>Wandering Map</a:t>
            </a:r>
          </a:p>
        </p:txBody>
      </p:sp>
    </p:spTree>
    <p:extLst>
      <p:ext uri="{BB962C8B-B14F-4D97-AF65-F5344CB8AC3E}">
        <p14:creationId xmlns:p14="http://schemas.microsoft.com/office/powerpoint/2010/main" val="1283850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“Go this way”?</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“Don’t go that way”?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F9D03C4-7731-B652-0FE1-EE807E5BA8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426720" y="333911"/>
            <a:ext cx="5149183" cy="2362200"/>
          </a:xfrm>
        </p:spPr>
        <p:txBody>
          <a:bodyPr/>
          <a:lstStyle/>
          <a:p>
            <a:pPr algn="l"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Numbers 21:8-9</a:t>
            </a:r>
          </a:p>
        </p:txBody>
      </p:sp>
      <p:grpSp>
        <p:nvGrpSpPr>
          <p:cNvPr id="8" name="Group 7">
            <a:extLst>
              <a:ext uri="{FF2B5EF4-FFF2-40B4-BE49-F238E27FC236}">
                <a16:creationId xmlns:a16="http://schemas.microsoft.com/office/drawing/2014/main" id="{2CFF7C7A-E9CD-3136-639F-EB98302E9018}"/>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968ABCFD-5563-31D2-E501-8CFDF63A8C48}"/>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1026" name="Picture 2">
              <a:extLst>
                <a:ext uri="{FF2B5EF4-FFF2-40B4-BE49-F238E27FC236}">
                  <a16:creationId xmlns:a16="http://schemas.microsoft.com/office/drawing/2014/main" id="{EE0A1BC8-854B-24FB-C8A1-483C60CC7C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03D4DFD5-0AAA-F53C-6CAE-FCDBF12CC09B}"/>
              </a:ext>
            </a:extLst>
          </p:cNvPr>
          <p:cNvGrpSpPr/>
          <p:nvPr/>
        </p:nvGrpSpPr>
        <p:grpSpPr>
          <a:xfrm>
            <a:off x="201314" y="3437250"/>
            <a:ext cx="5159103" cy="3316632"/>
            <a:chOff x="201314" y="3437250"/>
            <a:chExt cx="5159103" cy="3316632"/>
          </a:xfrm>
        </p:grpSpPr>
        <p:pic>
          <p:nvPicPr>
            <p:cNvPr id="5" name="Picture 4"/>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9" name="Text Box 3">
              <a:extLst>
                <a:ext uri="{FF2B5EF4-FFF2-40B4-BE49-F238E27FC236}">
                  <a16:creationId xmlns:a16="http://schemas.microsoft.com/office/drawing/2014/main" id="{DBD63817-84E4-9FD7-D8DE-8197BE4D1371}"/>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merican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M</a:t>
              </a:r>
              <a:r>
                <a:rPr kumimoji="0" lang="en-US" sz="3200" b="1" i="0" u="none" strike="noStrike" kern="1200" cap="none" spc="0" normalizeH="0" baseline="0" noProof="0" dirty="0">
                  <a:ln>
                    <a:noFill/>
                  </a:ln>
                  <a:effectLst/>
                  <a:uLnTx/>
                  <a:uFillTx/>
                  <a:latin typeface="Arial"/>
                  <a:ea typeface="Times New Roman" pitchFamily="-111" charset="0"/>
                  <a:cs typeface="Arial"/>
                </a:rPr>
                <a:t>edical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ssociation</a:t>
              </a:r>
            </a:p>
          </p:txBody>
        </p:sp>
      </p:gr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428414"/>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 Corinthians 5:7 (NIV)</a:t>
            </a: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en-US" altLang="zh-CN" sz="3200" b="1" dirty="0">
                <a:solidFill>
                  <a:schemeClr val="bg1"/>
                </a:solidFill>
                <a:cs typeface="Arial"/>
              </a:rPr>
              <a:t>The Cross Pictured</a:t>
            </a:r>
          </a:p>
        </p:txBody>
      </p:sp>
    </p:spTree>
    <p:extLst>
      <p:ext uri="{BB962C8B-B14F-4D97-AF65-F5344CB8AC3E}">
        <p14:creationId xmlns:p14="http://schemas.microsoft.com/office/powerpoint/2010/main" val="2329248134"/>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Tabernacle prefigured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Brazen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Golden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Ark</a:t>
            </a:r>
          </a:p>
        </p:txBody>
      </p:sp>
    </p:spTree>
    <p:extLst>
      <p:ext uri="{BB962C8B-B14F-4D97-AF65-F5344CB8AC3E}">
        <p14:creationId xmlns:p14="http://schemas.microsoft.com/office/powerpoint/2010/main" val="53010044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816504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70084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979427" y="-9833"/>
            <a:ext cx="5149183" cy="196753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
        <p:nvSpPr>
          <p:cNvPr id="5" name="Rectangle 6">
            <a:extLst>
              <a:ext uri="{FF2B5EF4-FFF2-40B4-BE49-F238E27FC236}">
                <a16:creationId xmlns:a16="http://schemas.microsoft.com/office/drawing/2014/main" id="{ECFE6FF6-3A39-CD45-B876-9F38A67DC990}"/>
              </a:ext>
            </a:extLst>
          </p:cNvPr>
          <p:cNvSpPr>
            <a:spLocks noChangeArrowheads="1"/>
          </p:cNvSpPr>
          <p:nvPr/>
        </p:nvSpPr>
        <p:spPr bwMode="auto">
          <a:xfrm>
            <a:off x="5315272" y="3896272"/>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South</a:t>
            </a:r>
          </a:p>
        </p:txBody>
      </p:sp>
      <p:sp>
        <p:nvSpPr>
          <p:cNvPr id="6" name="Rectangle 6">
            <a:extLst>
              <a:ext uri="{FF2B5EF4-FFF2-40B4-BE49-F238E27FC236}">
                <a16:creationId xmlns:a16="http://schemas.microsoft.com/office/drawing/2014/main" id="{6580D812-875F-5042-BFC8-C1D3E53AA375}"/>
              </a:ext>
            </a:extLst>
          </p:cNvPr>
          <p:cNvSpPr>
            <a:spLocks noChangeArrowheads="1"/>
          </p:cNvSpPr>
          <p:nvPr/>
        </p:nvSpPr>
        <p:spPr bwMode="auto">
          <a:xfrm>
            <a:off x="290988" y="388644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North</a:t>
            </a:r>
          </a:p>
        </p:txBody>
      </p:sp>
      <p:sp>
        <p:nvSpPr>
          <p:cNvPr id="7" name="Rectangle 6">
            <a:extLst>
              <a:ext uri="{FF2B5EF4-FFF2-40B4-BE49-F238E27FC236}">
                <a16:creationId xmlns:a16="http://schemas.microsoft.com/office/drawing/2014/main" id="{637B8C80-CC1B-BC4F-BE26-BEE230EF2A84}"/>
              </a:ext>
            </a:extLst>
          </p:cNvPr>
          <p:cNvSpPr>
            <a:spLocks noChangeArrowheads="1"/>
          </p:cNvSpPr>
          <p:nvPr/>
        </p:nvSpPr>
        <p:spPr bwMode="auto">
          <a:xfrm>
            <a:off x="5275943" y="2313278"/>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Moabite </a:t>
            </a:r>
          </a:p>
        </p:txBody>
      </p:sp>
      <p:sp>
        <p:nvSpPr>
          <p:cNvPr id="8" name="Rectangle 6">
            <a:extLst>
              <a:ext uri="{FF2B5EF4-FFF2-40B4-BE49-F238E27FC236}">
                <a16:creationId xmlns:a16="http://schemas.microsoft.com/office/drawing/2014/main" id="{0B14D000-204D-CA48-86C0-EFADAE558EAE}"/>
              </a:ext>
            </a:extLst>
          </p:cNvPr>
          <p:cNvSpPr>
            <a:spLocks noChangeArrowheads="1"/>
          </p:cNvSpPr>
          <p:nvPr/>
        </p:nvSpPr>
        <p:spPr bwMode="auto">
          <a:xfrm>
            <a:off x="251659" y="2303446"/>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Amorite</a:t>
            </a:r>
          </a:p>
        </p:txBody>
      </p:sp>
      <p:sp>
        <p:nvSpPr>
          <p:cNvPr id="3" name="Down Arrow 2">
            <a:extLst>
              <a:ext uri="{FF2B5EF4-FFF2-40B4-BE49-F238E27FC236}">
                <a16:creationId xmlns:a16="http://schemas.microsoft.com/office/drawing/2014/main" id="{702631EF-A7A1-6C46-AF51-95442ABE9D8C}"/>
              </a:ext>
            </a:extLst>
          </p:cNvPr>
          <p:cNvSpPr/>
          <p:nvPr/>
        </p:nvSpPr>
        <p:spPr bwMode="auto">
          <a:xfrm>
            <a:off x="3785419" y="1877961"/>
            <a:ext cx="324465" cy="1307691"/>
          </a:xfrm>
          <a:prstGeom prst="downArrow">
            <a:avLst/>
          </a:prstGeom>
          <a:solidFill>
            <a:schemeClr val="bg1"/>
          </a:solidFill>
          <a:ln w="12700" cap="sq" cmpd="sng" algn="ctr">
            <a:noFill/>
            <a:prstDash val="solid"/>
            <a:round/>
            <a:headEnd type="none" w="med" len="med"/>
            <a:tailEnd type="none" w="med" len="med"/>
          </a:ln>
          <a:effectLst>
            <a:glow rad="228600">
              <a:schemeClr val="accent4">
                <a:satMod val="175000"/>
                <a:alpha val="87941"/>
              </a:schemeClr>
            </a:glow>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020011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3"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54060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22</a:t>
            </a:r>
          </a:p>
        </p:txBody>
      </p:sp>
    </p:spTree>
    <p:extLst>
      <p:ext uri="{BB962C8B-B14F-4D97-AF65-F5344CB8AC3E}">
        <p14:creationId xmlns:p14="http://schemas.microsoft.com/office/powerpoint/2010/main" val="30327349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174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67972B53-F4D9-0E41-A6D8-DA552A7257DA}"/>
              </a:ext>
            </a:extLst>
          </p:cNvPr>
          <p:cNvSpPr>
            <a:spLocks noChangeArrowheads="1"/>
          </p:cNvSpPr>
          <p:nvPr/>
        </p:nvSpPr>
        <p:spPr bwMode="auto">
          <a:xfrm>
            <a:off x="54102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413876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a:t>
            </a:r>
            <a:r>
              <a:rPr kumimoji="1" lang="en-US" sz="32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his border (22:2-3)</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141410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Balaam</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Pagan Prophet</a:t>
            </a:r>
          </a:p>
        </p:txBody>
      </p:sp>
    </p:spTree>
    <p:extLst>
      <p:ext uri="{BB962C8B-B14F-4D97-AF65-F5344CB8AC3E}">
        <p14:creationId xmlns:p14="http://schemas.microsoft.com/office/powerpoint/2010/main" val="3649921037"/>
      </p:ext>
    </p:extLst>
  </p:cSld>
  <p:clrMapOvr>
    <a:masterClrMapping/>
  </p:clrMapOvr>
  <p:transition spd="med">
    <p:randomBar dir="vert"/>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his border</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hires the pagan prophet Balaam to curse Israel</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Balaam blesses Israel instead (Num. 22–24)!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72699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Sihon</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and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Og</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22981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a:latin typeface="Arial"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352800" y="5638800"/>
            <a:ext cx="5486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Balaam                          Numbers 22:20-35</a:t>
            </a:r>
          </a:p>
        </p:txBody>
      </p:sp>
    </p:spTree>
    <p:extLst>
      <p:ext uri="{BB962C8B-B14F-4D97-AF65-F5344CB8AC3E}">
        <p14:creationId xmlns:p14="http://schemas.microsoft.com/office/powerpoint/2010/main" val="2454374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23</a:t>
            </a:r>
          </a:p>
        </p:txBody>
      </p:sp>
    </p:spTree>
    <p:extLst>
      <p:ext uri="{BB962C8B-B14F-4D97-AF65-F5344CB8AC3E}">
        <p14:creationId xmlns:p14="http://schemas.microsoft.com/office/powerpoint/2010/main" val="204487986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Narrative</a:t>
            </a:r>
          </a:p>
        </p:txBody>
      </p:sp>
      <p:sp>
        <p:nvSpPr>
          <p:cNvPr id="296962"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2638026"/>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ext Box 10"/>
          <p:cNvSpPr txBox="1">
            <a:spLocks noChangeArrowheads="1"/>
          </p:cNvSpPr>
          <p:nvPr/>
        </p:nvSpPr>
        <p:spPr bwMode="auto">
          <a:xfrm>
            <a:off x="323850" y="4292600"/>
            <a:ext cx="8458200" cy="1939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Blessing</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not a man, that he should lie, nor a son of man, that he should change his mind.  Does he speak and then not act?  Does he promise and not fulfill?  I have received a command to bless; he has blessed, and I cannot change it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(Balaam to Balak in Num. 23:19-20)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332402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Effect transition="in" filter="blinds(horizontal)">
                                      <p:cBhvr>
                                        <p:cTn id="15" dur="500"/>
                                        <p:tgtEl>
                                          <p:spTgt spid="6">
                                            <p:bg/>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linds(horizontal)">
                                      <p:cBhvr>
                                        <p:cTn id="18"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24</a:t>
            </a:r>
          </a:p>
        </p:txBody>
      </p:sp>
    </p:spTree>
    <p:extLst>
      <p:ext uri="{BB962C8B-B14F-4D97-AF65-F5344CB8AC3E}">
        <p14:creationId xmlns:p14="http://schemas.microsoft.com/office/powerpoint/2010/main" val="35816758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a:solidFill>
                <a:srgbClr val="FFFFFF"/>
              </a:solidFill>
              <a:latin typeface="Arial"/>
              <a:cs typeface="Arial"/>
            </a:endParaRPr>
          </a:p>
          <a:p>
            <a:pPr defTabSz="914400" fontAlgn="base">
              <a:spcBef>
                <a:spcPct val="50000"/>
              </a:spcBef>
              <a:spcAft>
                <a:spcPct val="0"/>
              </a:spcAft>
              <a:defRPr/>
            </a:pPr>
            <a:r>
              <a:rPr lang="en-US" sz="4000">
                <a:solidFill>
                  <a:srgbClr val="FFFFFF"/>
                </a:solidFill>
                <a:latin typeface="Arial"/>
                <a:cs typeface="Arial"/>
              </a:rPr>
              <a:t>Two topics covered in Leviticus</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defRPr/>
            </a:pPr>
            <a:endParaRPr lang="en-US" sz="4000">
              <a:solidFill>
                <a:srgbClr val="FFFFFF"/>
              </a:solidFill>
              <a:latin typeface="Arial"/>
              <a:cs typeface="Arial"/>
            </a:endParaRPr>
          </a:p>
        </p:txBody>
      </p:sp>
      <p:sp>
        <p:nvSpPr>
          <p:cNvPr id="91140" name="Text Box 4"/>
          <p:cNvSpPr txBox="1">
            <a:spLocks noChangeArrowheads="1"/>
          </p:cNvSpPr>
          <p:nvPr/>
        </p:nvSpPr>
        <p:spPr bwMode="auto">
          <a:xfrm>
            <a:off x="990600" y="3168650"/>
            <a:ext cx="2325688"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Sacrifice</a:t>
            </a:r>
            <a:endParaRPr lang="en-US">
              <a:solidFill>
                <a:srgbClr val="000000"/>
              </a:solidFill>
              <a:latin typeface="Arial"/>
              <a:cs typeface="Arial"/>
            </a:endParaRPr>
          </a:p>
        </p:txBody>
      </p:sp>
      <p:sp>
        <p:nvSpPr>
          <p:cNvPr id="91141" name="Text Box 5"/>
          <p:cNvSpPr txBox="1">
            <a:spLocks noChangeArrowheads="1"/>
          </p:cNvSpPr>
          <p:nvPr/>
        </p:nvSpPr>
        <p:spPr bwMode="auto">
          <a:xfrm>
            <a:off x="979488" y="4006850"/>
            <a:ext cx="2835275"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Separation</a:t>
            </a:r>
            <a:endParaRPr lang="en-US">
              <a:solidFill>
                <a:srgbClr val="000000"/>
              </a:solidFill>
              <a:latin typeface="Arial"/>
              <a:cs typeface="Arial"/>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ea typeface="Times New Roman" pitchFamily="-111" charset="0"/>
              </a:rPr>
              <a:t>REVIEW QUIZ ON LEVITICUS</a:t>
            </a:r>
          </a:p>
        </p:txBody>
      </p:sp>
    </p:spTree>
    <p:extLst>
      <p:ext uri="{BB962C8B-B14F-4D97-AF65-F5344CB8AC3E}">
        <p14:creationId xmlns:p14="http://schemas.microsoft.com/office/powerpoint/2010/main" val="8010697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675359"/>
            <a:ext cx="9122998" cy="5897216"/>
          </a:xfrm>
          <a:prstGeom prst="rect">
            <a:avLst/>
          </a:prstGeom>
        </p:spPr>
      </p:pic>
      <p:sp>
        <p:nvSpPr>
          <p:cNvPr id="2" name="Freeform 1">
            <a:extLst>
              <a:ext uri="{FF2B5EF4-FFF2-40B4-BE49-F238E27FC236}">
                <a16:creationId xmlns:a16="http://schemas.microsoft.com/office/drawing/2014/main" id="{E7BC8F6E-61CF-64A3-ADEE-9D4585E137E3}"/>
              </a:ext>
            </a:extLst>
          </p:cNvPr>
          <p:cNvSpPr/>
          <p:nvPr/>
        </p:nvSpPr>
        <p:spPr bwMode="auto">
          <a:xfrm>
            <a:off x="4485939" y="2538805"/>
            <a:ext cx="4927002" cy="989703"/>
          </a:xfrm>
          <a:custGeom>
            <a:avLst/>
            <a:gdLst>
              <a:gd name="csX0" fmla="*/ 4927002 w 4927002"/>
              <a:gd name="csY0" fmla="*/ 0 h 989703"/>
              <a:gd name="csX1" fmla="*/ 4851699 w 4927002"/>
              <a:gd name="csY1" fmla="*/ 21515 h 989703"/>
              <a:gd name="csX2" fmla="*/ 4819426 w 4927002"/>
              <a:gd name="csY2" fmla="*/ 32273 h 989703"/>
              <a:gd name="csX3" fmla="*/ 4754880 w 4927002"/>
              <a:gd name="csY3" fmla="*/ 43030 h 989703"/>
              <a:gd name="csX4" fmla="*/ 4679576 w 4927002"/>
              <a:gd name="csY4" fmla="*/ 64546 h 989703"/>
              <a:gd name="csX5" fmla="*/ 4615030 w 4927002"/>
              <a:gd name="csY5" fmla="*/ 86061 h 989703"/>
              <a:gd name="csX6" fmla="*/ 4550485 w 4927002"/>
              <a:gd name="csY6" fmla="*/ 107576 h 989703"/>
              <a:gd name="csX7" fmla="*/ 4485939 w 4927002"/>
              <a:gd name="csY7" fmla="*/ 129091 h 989703"/>
              <a:gd name="csX8" fmla="*/ 4453666 w 4927002"/>
              <a:gd name="csY8" fmla="*/ 139849 h 989703"/>
              <a:gd name="csX9" fmla="*/ 4410635 w 4927002"/>
              <a:gd name="csY9" fmla="*/ 161364 h 989703"/>
              <a:gd name="csX10" fmla="*/ 4346089 w 4927002"/>
              <a:gd name="csY10" fmla="*/ 182880 h 989703"/>
              <a:gd name="csX11" fmla="*/ 4313816 w 4927002"/>
              <a:gd name="csY11" fmla="*/ 204395 h 989703"/>
              <a:gd name="csX12" fmla="*/ 4281543 w 4927002"/>
              <a:gd name="csY12" fmla="*/ 215153 h 989703"/>
              <a:gd name="csX13" fmla="*/ 4216997 w 4927002"/>
              <a:gd name="csY13" fmla="*/ 258183 h 989703"/>
              <a:gd name="csX14" fmla="*/ 4184725 w 4927002"/>
              <a:gd name="csY14" fmla="*/ 268941 h 989703"/>
              <a:gd name="csX15" fmla="*/ 4152452 w 4927002"/>
              <a:gd name="csY15" fmla="*/ 290456 h 989703"/>
              <a:gd name="csX16" fmla="*/ 4109421 w 4927002"/>
              <a:gd name="csY16" fmla="*/ 301214 h 989703"/>
              <a:gd name="csX17" fmla="*/ 4012602 w 4927002"/>
              <a:gd name="csY17" fmla="*/ 365760 h 989703"/>
              <a:gd name="csX18" fmla="*/ 3980329 w 4927002"/>
              <a:gd name="csY18" fmla="*/ 387275 h 989703"/>
              <a:gd name="csX19" fmla="*/ 3948056 w 4927002"/>
              <a:gd name="csY19" fmla="*/ 408790 h 989703"/>
              <a:gd name="csX20" fmla="*/ 3905026 w 4927002"/>
              <a:gd name="csY20" fmla="*/ 462579 h 989703"/>
              <a:gd name="csX21" fmla="*/ 3851237 w 4927002"/>
              <a:gd name="csY21" fmla="*/ 505609 h 989703"/>
              <a:gd name="csX22" fmla="*/ 3808207 w 4927002"/>
              <a:gd name="csY22" fmla="*/ 570155 h 989703"/>
              <a:gd name="csX23" fmla="*/ 3786692 w 4927002"/>
              <a:gd name="csY23" fmla="*/ 602428 h 989703"/>
              <a:gd name="csX24" fmla="*/ 3743661 w 4927002"/>
              <a:gd name="csY24" fmla="*/ 645459 h 989703"/>
              <a:gd name="csX25" fmla="*/ 3711388 w 4927002"/>
              <a:gd name="csY25" fmla="*/ 677731 h 989703"/>
              <a:gd name="csX26" fmla="*/ 3689873 w 4927002"/>
              <a:gd name="csY26" fmla="*/ 710004 h 989703"/>
              <a:gd name="csX27" fmla="*/ 3668357 w 4927002"/>
              <a:gd name="csY27" fmla="*/ 731520 h 989703"/>
              <a:gd name="csX28" fmla="*/ 3593054 w 4927002"/>
              <a:gd name="csY28" fmla="*/ 817581 h 989703"/>
              <a:gd name="csX29" fmla="*/ 3560781 w 4927002"/>
              <a:gd name="csY29" fmla="*/ 882127 h 989703"/>
              <a:gd name="csX30" fmla="*/ 3528508 w 4927002"/>
              <a:gd name="csY30" fmla="*/ 892884 h 989703"/>
              <a:gd name="csX31" fmla="*/ 3474720 w 4927002"/>
              <a:gd name="csY31" fmla="*/ 925157 h 989703"/>
              <a:gd name="csX32" fmla="*/ 3431689 w 4927002"/>
              <a:gd name="csY32" fmla="*/ 968188 h 989703"/>
              <a:gd name="csX33" fmla="*/ 3356386 w 4927002"/>
              <a:gd name="csY33" fmla="*/ 989703 h 989703"/>
              <a:gd name="csX34" fmla="*/ 3324113 w 4927002"/>
              <a:gd name="csY34" fmla="*/ 935915 h 989703"/>
              <a:gd name="csX35" fmla="*/ 3356386 w 4927002"/>
              <a:gd name="csY35" fmla="*/ 817581 h 989703"/>
              <a:gd name="csX36" fmla="*/ 3388659 w 4927002"/>
              <a:gd name="csY36" fmla="*/ 720762 h 989703"/>
              <a:gd name="csX37" fmla="*/ 3410174 w 4927002"/>
              <a:gd name="csY37" fmla="*/ 656216 h 989703"/>
              <a:gd name="csX38" fmla="*/ 3453205 w 4927002"/>
              <a:gd name="csY38" fmla="*/ 602428 h 989703"/>
              <a:gd name="csX39" fmla="*/ 3496235 w 4927002"/>
              <a:gd name="csY39" fmla="*/ 548640 h 989703"/>
              <a:gd name="csX40" fmla="*/ 3571539 w 4927002"/>
              <a:gd name="csY40" fmla="*/ 484094 h 989703"/>
              <a:gd name="csX41" fmla="*/ 3582296 w 4927002"/>
              <a:gd name="csY41" fmla="*/ 451821 h 989703"/>
              <a:gd name="csX42" fmla="*/ 3625327 w 4927002"/>
              <a:gd name="csY42" fmla="*/ 408790 h 989703"/>
              <a:gd name="csX43" fmla="*/ 3657600 w 4927002"/>
              <a:gd name="csY43" fmla="*/ 311971 h 989703"/>
              <a:gd name="csX44" fmla="*/ 3668357 w 4927002"/>
              <a:gd name="csY44" fmla="*/ 279699 h 989703"/>
              <a:gd name="csX45" fmla="*/ 3679115 w 4927002"/>
              <a:gd name="csY45" fmla="*/ 247426 h 989703"/>
              <a:gd name="csX46" fmla="*/ 3668357 w 4927002"/>
              <a:gd name="csY46" fmla="*/ 172122 h 989703"/>
              <a:gd name="csX47" fmla="*/ 3582296 w 4927002"/>
              <a:gd name="csY47" fmla="*/ 118334 h 989703"/>
              <a:gd name="csX48" fmla="*/ 3550023 w 4927002"/>
              <a:gd name="csY48" fmla="*/ 107576 h 989703"/>
              <a:gd name="csX49" fmla="*/ 3485477 w 4927002"/>
              <a:gd name="csY49" fmla="*/ 86061 h 989703"/>
              <a:gd name="csX50" fmla="*/ 3453205 w 4927002"/>
              <a:gd name="csY50" fmla="*/ 75303 h 989703"/>
              <a:gd name="csX51" fmla="*/ 3065929 w 4927002"/>
              <a:gd name="csY51" fmla="*/ 86061 h 989703"/>
              <a:gd name="csX52" fmla="*/ 2958353 w 4927002"/>
              <a:gd name="csY52" fmla="*/ 107576 h 989703"/>
              <a:gd name="csX53" fmla="*/ 2893807 w 4927002"/>
              <a:gd name="csY53" fmla="*/ 129091 h 989703"/>
              <a:gd name="csX54" fmla="*/ 2861534 w 4927002"/>
              <a:gd name="csY54" fmla="*/ 139849 h 989703"/>
              <a:gd name="csX55" fmla="*/ 2796988 w 4927002"/>
              <a:gd name="csY55" fmla="*/ 182880 h 989703"/>
              <a:gd name="csX56" fmla="*/ 2764715 w 4927002"/>
              <a:gd name="csY56" fmla="*/ 204395 h 989703"/>
              <a:gd name="csX57" fmla="*/ 2732442 w 4927002"/>
              <a:gd name="csY57" fmla="*/ 225910 h 989703"/>
              <a:gd name="csX58" fmla="*/ 2678654 w 4927002"/>
              <a:gd name="csY58" fmla="*/ 268941 h 989703"/>
              <a:gd name="csX59" fmla="*/ 2646381 w 4927002"/>
              <a:gd name="csY59" fmla="*/ 279699 h 989703"/>
              <a:gd name="csX60" fmla="*/ 2614108 w 4927002"/>
              <a:gd name="csY60" fmla="*/ 301214 h 989703"/>
              <a:gd name="csX61" fmla="*/ 2549562 w 4927002"/>
              <a:gd name="csY61" fmla="*/ 322729 h 989703"/>
              <a:gd name="csX62" fmla="*/ 2517289 w 4927002"/>
              <a:gd name="csY62" fmla="*/ 333487 h 989703"/>
              <a:gd name="csX63" fmla="*/ 2485016 w 4927002"/>
              <a:gd name="csY63" fmla="*/ 344244 h 989703"/>
              <a:gd name="csX64" fmla="*/ 2452743 w 4927002"/>
              <a:gd name="csY64" fmla="*/ 365760 h 989703"/>
              <a:gd name="csX65" fmla="*/ 2388197 w 4927002"/>
              <a:gd name="csY65" fmla="*/ 387275 h 989703"/>
              <a:gd name="csX66" fmla="*/ 2355925 w 4927002"/>
              <a:gd name="csY66" fmla="*/ 398033 h 989703"/>
              <a:gd name="csX67" fmla="*/ 2312894 w 4927002"/>
              <a:gd name="csY67" fmla="*/ 408790 h 989703"/>
              <a:gd name="csX68" fmla="*/ 2248348 w 4927002"/>
              <a:gd name="csY68" fmla="*/ 430306 h 989703"/>
              <a:gd name="csX69" fmla="*/ 2183802 w 4927002"/>
              <a:gd name="csY69" fmla="*/ 451821 h 989703"/>
              <a:gd name="csX70" fmla="*/ 2151529 w 4927002"/>
              <a:gd name="csY70" fmla="*/ 462579 h 989703"/>
              <a:gd name="csX71" fmla="*/ 2108499 w 4927002"/>
              <a:gd name="csY71" fmla="*/ 473336 h 989703"/>
              <a:gd name="csX72" fmla="*/ 2022437 w 4927002"/>
              <a:gd name="csY72" fmla="*/ 516367 h 989703"/>
              <a:gd name="csX73" fmla="*/ 1979407 w 4927002"/>
              <a:gd name="csY73" fmla="*/ 537882 h 989703"/>
              <a:gd name="csX74" fmla="*/ 1914861 w 4927002"/>
              <a:gd name="csY74" fmla="*/ 559397 h 989703"/>
              <a:gd name="csX75" fmla="*/ 1861073 w 4927002"/>
              <a:gd name="csY75" fmla="*/ 602428 h 989703"/>
              <a:gd name="csX76" fmla="*/ 1753496 w 4927002"/>
              <a:gd name="csY76" fmla="*/ 688489 h 989703"/>
              <a:gd name="csX77" fmla="*/ 1656677 w 4927002"/>
              <a:gd name="csY77" fmla="*/ 742277 h 989703"/>
              <a:gd name="csX78" fmla="*/ 1602889 w 4927002"/>
              <a:gd name="csY78" fmla="*/ 785308 h 989703"/>
              <a:gd name="csX79" fmla="*/ 1538343 w 4927002"/>
              <a:gd name="csY79" fmla="*/ 806823 h 989703"/>
              <a:gd name="csX80" fmla="*/ 1495313 w 4927002"/>
              <a:gd name="csY80" fmla="*/ 796066 h 989703"/>
              <a:gd name="csX81" fmla="*/ 1484555 w 4927002"/>
              <a:gd name="csY81" fmla="*/ 753035 h 989703"/>
              <a:gd name="csX82" fmla="*/ 1506070 w 4927002"/>
              <a:gd name="csY82" fmla="*/ 656216 h 989703"/>
              <a:gd name="csX83" fmla="*/ 1527586 w 4927002"/>
              <a:gd name="csY83" fmla="*/ 634701 h 989703"/>
              <a:gd name="csX84" fmla="*/ 1581374 w 4927002"/>
              <a:gd name="csY84" fmla="*/ 580913 h 989703"/>
              <a:gd name="csX85" fmla="*/ 1602889 w 4927002"/>
              <a:gd name="csY85" fmla="*/ 548640 h 989703"/>
              <a:gd name="csX86" fmla="*/ 1656677 w 4927002"/>
              <a:gd name="csY86" fmla="*/ 494851 h 989703"/>
              <a:gd name="csX87" fmla="*/ 1742739 w 4927002"/>
              <a:gd name="csY87" fmla="*/ 430306 h 989703"/>
              <a:gd name="csX88" fmla="*/ 1807285 w 4927002"/>
              <a:gd name="csY88" fmla="*/ 408790 h 989703"/>
              <a:gd name="csX89" fmla="*/ 1850315 w 4927002"/>
              <a:gd name="csY89" fmla="*/ 344244 h 989703"/>
              <a:gd name="csX90" fmla="*/ 1871830 w 4927002"/>
              <a:gd name="csY90" fmla="*/ 311971 h 989703"/>
              <a:gd name="csX91" fmla="*/ 1893346 w 4927002"/>
              <a:gd name="csY91" fmla="*/ 247426 h 989703"/>
              <a:gd name="csX92" fmla="*/ 1904103 w 4927002"/>
              <a:gd name="csY92" fmla="*/ 215153 h 989703"/>
              <a:gd name="csX93" fmla="*/ 1925619 w 4927002"/>
              <a:gd name="csY93" fmla="*/ 182880 h 989703"/>
              <a:gd name="csX94" fmla="*/ 1893346 w 4927002"/>
              <a:gd name="csY94" fmla="*/ 75303 h 989703"/>
              <a:gd name="csX95" fmla="*/ 1828800 w 4927002"/>
              <a:gd name="csY95" fmla="*/ 53788 h 989703"/>
              <a:gd name="csX96" fmla="*/ 1667435 w 4927002"/>
              <a:gd name="csY96" fmla="*/ 32273 h 989703"/>
              <a:gd name="csX97" fmla="*/ 1624405 w 4927002"/>
              <a:gd name="csY97" fmla="*/ 21515 h 989703"/>
              <a:gd name="csX98" fmla="*/ 1065007 w 4927002"/>
              <a:gd name="csY98" fmla="*/ 21515 h 989703"/>
              <a:gd name="csX99" fmla="*/ 957430 w 4927002"/>
              <a:gd name="csY99" fmla="*/ 43030 h 989703"/>
              <a:gd name="csX100" fmla="*/ 892885 w 4927002"/>
              <a:gd name="csY100" fmla="*/ 64546 h 989703"/>
              <a:gd name="csX101" fmla="*/ 839096 w 4927002"/>
              <a:gd name="csY101" fmla="*/ 96819 h 989703"/>
              <a:gd name="csX102" fmla="*/ 774550 w 4927002"/>
              <a:gd name="csY102" fmla="*/ 129091 h 989703"/>
              <a:gd name="csX103" fmla="*/ 742277 w 4927002"/>
              <a:gd name="csY103" fmla="*/ 150607 h 989703"/>
              <a:gd name="csX104" fmla="*/ 710005 w 4927002"/>
              <a:gd name="csY104" fmla="*/ 161364 h 989703"/>
              <a:gd name="csX105" fmla="*/ 688489 w 4927002"/>
              <a:gd name="csY105" fmla="*/ 182880 h 989703"/>
              <a:gd name="csX106" fmla="*/ 623943 w 4927002"/>
              <a:gd name="csY106" fmla="*/ 204395 h 989703"/>
              <a:gd name="csX107" fmla="*/ 591670 w 4927002"/>
              <a:gd name="csY107" fmla="*/ 225910 h 989703"/>
              <a:gd name="csX108" fmla="*/ 570155 w 4927002"/>
              <a:gd name="csY108" fmla="*/ 247426 h 989703"/>
              <a:gd name="csX109" fmla="*/ 537882 w 4927002"/>
              <a:gd name="csY109" fmla="*/ 258183 h 989703"/>
              <a:gd name="csX110" fmla="*/ 516367 w 4927002"/>
              <a:gd name="csY110" fmla="*/ 279699 h 989703"/>
              <a:gd name="csX111" fmla="*/ 484094 w 4927002"/>
              <a:gd name="csY111" fmla="*/ 301214 h 989703"/>
              <a:gd name="csX112" fmla="*/ 462579 w 4927002"/>
              <a:gd name="csY112" fmla="*/ 333487 h 989703"/>
              <a:gd name="csX113" fmla="*/ 408790 w 4927002"/>
              <a:gd name="csY113" fmla="*/ 387275 h 989703"/>
              <a:gd name="csX114" fmla="*/ 387275 w 4927002"/>
              <a:gd name="csY114" fmla="*/ 419548 h 989703"/>
              <a:gd name="csX115" fmla="*/ 355002 w 4927002"/>
              <a:gd name="csY115" fmla="*/ 430306 h 989703"/>
              <a:gd name="csX116" fmla="*/ 290456 w 4927002"/>
              <a:gd name="csY116" fmla="*/ 473336 h 989703"/>
              <a:gd name="csX117" fmla="*/ 258183 w 4927002"/>
              <a:gd name="csY117" fmla="*/ 494851 h 989703"/>
              <a:gd name="csX118" fmla="*/ 204395 w 4927002"/>
              <a:gd name="csY118" fmla="*/ 537882 h 989703"/>
              <a:gd name="csX119" fmla="*/ 182880 w 4927002"/>
              <a:gd name="csY119" fmla="*/ 570155 h 989703"/>
              <a:gd name="csX120" fmla="*/ 118334 w 4927002"/>
              <a:gd name="csY120" fmla="*/ 591670 h 989703"/>
              <a:gd name="csX121" fmla="*/ 53788 w 4927002"/>
              <a:gd name="csY121" fmla="*/ 613186 h 989703"/>
              <a:gd name="csX122" fmla="*/ 21515 w 4927002"/>
              <a:gd name="csY122" fmla="*/ 623943 h 989703"/>
              <a:gd name="csX123" fmla="*/ 0 w 4927002"/>
              <a:gd name="csY123" fmla="*/ 634701 h 989703"/>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 ang="0">
                <a:pos x="csX109" y="csY109"/>
              </a:cxn>
              <a:cxn ang="0">
                <a:pos x="csX110" y="csY110"/>
              </a:cxn>
              <a:cxn ang="0">
                <a:pos x="csX111" y="csY111"/>
              </a:cxn>
              <a:cxn ang="0">
                <a:pos x="csX112" y="csY112"/>
              </a:cxn>
              <a:cxn ang="0">
                <a:pos x="csX113" y="csY113"/>
              </a:cxn>
              <a:cxn ang="0">
                <a:pos x="csX114" y="csY114"/>
              </a:cxn>
              <a:cxn ang="0">
                <a:pos x="csX115" y="csY115"/>
              </a:cxn>
              <a:cxn ang="0">
                <a:pos x="csX116" y="csY116"/>
              </a:cxn>
              <a:cxn ang="0">
                <a:pos x="csX117" y="csY117"/>
              </a:cxn>
              <a:cxn ang="0">
                <a:pos x="csX118" y="csY118"/>
              </a:cxn>
              <a:cxn ang="0">
                <a:pos x="csX119" y="csY119"/>
              </a:cxn>
              <a:cxn ang="0">
                <a:pos x="csX120" y="csY120"/>
              </a:cxn>
              <a:cxn ang="0">
                <a:pos x="csX121" y="csY121"/>
              </a:cxn>
              <a:cxn ang="0">
                <a:pos x="csX122" y="csY122"/>
              </a:cxn>
              <a:cxn ang="0">
                <a:pos x="csX123" y="csY123"/>
              </a:cxn>
            </a:cxnLst>
            <a:rect l="l" t="t" r="r" b="b"/>
            <a:pathLst>
              <a:path w="4927002" h="989703">
                <a:moveTo>
                  <a:pt x="4927002" y="0"/>
                </a:moveTo>
                <a:lnTo>
                  <a:pt x="4851699" y="21515"/>
                </a:lnTo>
                <a:cubicBezTo>
                  <a:pt x="4840838" y="24773"/>
                  <a:pt x="4830496" y="29813"/>
                  <a:pt x="4819426" y="32273"/>
                </a:cubicBezTo>
                <a:cubicBezTo>
                  <a:pt x="4798133" y="37005"/>
                  <a:pt x="4776395" y="39444"/>
                  <a:pt x="4754880" y="43030"/>
                </a:cubicBezTo>
                <a:cubicBezTo>
                  <a:pt x="4646449" y="79175"/>
                  <a:pt x="4814618" y="24034"/>
                  <a:pt x="4679576" y="64546"/>
                </a:cubicBezTo>
                <a:cubicBezTo>
                  <a:pt x="4657853" y="71063"/>
                  <a:pt x="4636545" y="78889"/>
                  <a:pt x="4615030" y="86061"/>
                </a:cubicBezTo>
                <a:lnTo>
                  <a:pt x="4550485" y="107576"/>
                </a:lnTo>
                <a:lnTo>
                  <a:pt x="4485939" y="129091"/>
                </a:lnTo>
                <a:cubicBezTo>
                  <a:pt x="4475181" y="132677"/>
                  <a:pt x="4463809" y="134778"/>
                  <a:pt x="4453666" y="139849"/>
                </a:cubicBezTo>
                <a:cubicBezTo>
                  <a:pt x="4439322" y="147021"/>
                  <a:pt x="4425525" y="155408"/>
                  <a:pt x="4410635" y="161364"/>
                </a:cubicBezTo>
                <a:cubicBezTo>
                  <a:pt x="4389578" y="169787"/>
                  <a:pt x="4364959" y="170300"/>
                  <a:pt x="4346089" y="182880"/>
                </a:cubicBezTo>
                <a:cubicBezTo>
                  <a:pt x="4335331" y="190052"/>
                  <a:pt x="4325380" y="198613"/>
                  <a:pt x="4313816" y="204395"/>
                </a:cubicBezTo>
                <a:cubicBezTo>
                  <a:pt x="4303674" y="209466"/>
                  <a:pt x="4291456" y="209646"/>
                  <a:pt x="4281543" y="215153"/>
                </a:cubicBezTo>
                <a:cubicBezTo>
                  <a:pt x="4258939" y="227711"/>
                  <a:pt x="4241528" y="250005"/>
                  <a:pt x="4216997" y="258183"/>
                </a:cubicBezTo>
                <a:cubicBezTo>
                  <a:pt x="4206240" y="261769"/>
                  <a:pt x="4194867" y="263870"/>
                  <a:pt x="4184725" y="268941"/>
                </a:cubicBezTo>
                <a:cubicBezTo>
                  <a:pt x="4173161" y="274723"/>
                  <a:pt x="4164336" y="285363"/>
                  <a:pt x="4152452" y="290456"/>
                </a:cubicBezTo>
                <a:cubicBezTo>
                  <a:pt x="4138862" y="296280"/>
                  <a:pt x="4123765" y="297628"/>
                  <a:pt x="4109421" y="301214"/>
                </a:cubicBezTo>
                <a:lnTo>
                  <a:pt x="4012602" y="365760"/>
                </a:lnTo>
                <a:lnTo>
                  <a:pt x="3980329" y="387275"/>
                </a:lnTo>
                <a:cubicBezTo>
                  <a:pt x="3969571" y="394447"/>
                  <a:pt x="3957198" y="399648"/>
                  <a:pt x="3948056" y="408790"/>
                </a:cubicBezTo>
                <a:cubicBezTo>
                  <a:pt x="3896099" y="460750"/>
                  <a:pt x="3959319" y="394713"/>
                  <a:pt x="3905026" y="462579"/>
                </a:cubicBezTo>
                <a:cubicBezTo>
                  <a:pt x="3887509" y="484475"/>
                  <a:pt x="3875198" y="489635"/>
                  <a:pt x="3851237" y="505609"/>
                </a:cubicBezTo>
                <a:lnTo>
                  <a:pt x="3808207" y="570155"/>
                </a:lnTo>
                <a:cubicBezTo>
                  <a:pt x="3801035" y="580913"/>
                  <a:pt x="3795834" y="593286"/>
                  <a:pt x="3786692" y="602428"/>
                </a:cubicBezTo>
                <a:lnTo>
                  <a:pt x="3743661" y="645459"/>
                </a:lnTo>
                <a:cubicBezTo>
                  <a:pt x="3732903" y="656216"/>
                  <a:pt x="3719827" y="665073"/>
                  <a:pt x="3711388" y="677731"/>
                </a:cubicBezTo>
                <a:cubicBezTo>
                  <a:pt x="3704216" y="688489"/>
                  <a:pt x="3697950" y="699908"/>
                  <a:pt x="3689873" y="710004"/>
                </a:cubicBezTo>
                <a:cubicBezTo>
                  <a:pt x="3683537" y="717924"/>
                  <a:pt x="3674443" y="723406"/>
                  <a:pt x="3668357" y="731520"/>
                </a:cubicBezTo>
                <a:cubicBezTo>
                  <a:pt x="3605604" y="815191"/>
                  <a:pt x="3653118" y="777539"/>
                  <a:pt x="3593054" y="817581"/>
                </a:cubicBezTo>
                <a:cubicBezTo>
                  <a:pt x="3585967" y="838840"/>
                  <a:pt x="3579738" y="866961"/>
                  <a:pt x="3560781" y="882127"/>
                </a:cubicBezTo>
                <a:cubicBezTo>
                  <a:pt x="3551926" y="889211"/>
                  <a:pt x="3539266" y="889298"/>
                  <a:pt x="3528508" y="892884"/>
                </a:cubicBezTo>
                <a:cubicBezTo>
                  <a:pt x="3449019" y="972377"/>
                  <a:pt x="3572467" y="855339"/>
                  <a:pt x="3474720" y="925157"/>
                </a:cubicBezTo>
                <a:cubicBezTo>
                  <a:pt x="3458213" y="936947"/>
                  <a:pt x="3450933" y="961773"/>
                  <a:pt x="3431689" y="968188"/>
                </a:cubicBezTo>
                <a:cubicBezTo>
                  <a:pt x="3385390" y="983621"/>
                  <a:pt x="3410417" y="976196"/>
                  <a:pt x="3356386" y="989703"/>
                </a:cubicBezTo>
                <a:cubicBezTo>
                  <a:pt x="3339342" y="972659"/>
                  <a:pt x="3324113" y="963847"/>
                  <a:pt x="3324113" y="935915"/>
                </a:cubicBezTo>
                <a:cubicBezTo>
                  <a:pt x="3324113" y="905500"/>
                  <a:pt x="3347947" y="842898"/>
                  <a:pt x="3356386" y="817581"/>
                </a:cubicBezTo>
                <a:lnTo>
                  <a:pt x="3388659" y="720762"/>
                </a:lnTo>
                <a:cubicBezTo>
                  <a:pt x="3388661" y="720757"/>
                  <a:pt x="3410171" y="656220"/>
                  <a:pt x="3410174" y="656216"/>
                </a:cubicBezTo>
                <a:cubicBezTo>
                  <a:pt x="3437315" y="615504"/>
                  <a:pt x="3422547" y="633085"/>
                  <a:pt x="3453205" y="602428"/>
                </a:cubicBezTo>
                <a:cubicBezTo>
                  <a:pt x="3471302" y="548135"/>
                  <a:pt x="3450820" y="587567"/>
                  <a:pt x="3496235" y="548640"/>
                </a:cubicBezTo>
                <a:cubicBezTo>
                  <a:pt x="3587538" y="470381"/>
                  <a:pt x="3497448" y="533487"/>
                  <a:pt x="3571539" y="484094"/>
                </a:cubicBezTo>
                <a:cubicBezTo>
                  <a:pt x="3575125" y="473336"/>
                  <a:pt x="3575705" y="461048"/>
                  <a:pt x="3582296" y="451821"/>
                </a:cubicBezTo>
                <a:cubicBezTo>
                  <a:pt x="3594086" y="435314"/>
                  <a:pt x="3625327" y="408790"/>
                  <a:pt x="3625327" y="408790"/>
                </a:cubicBezTo>
                <a:lnTo>
                  <a:pt x="3657600" y="311971"/>
                </a:lnTo>
                <a:lnTo>
                  <a:pt x="3668357" y="279699"/>
                </a:lnTo>
                <a:lnTo>
                  <a:pt x="3679115" y="247426"/>
                </a:lnTo>
                <a:cubicBezTo>
                  <a:pt x="3675529" y="222325"/>
                  <a:pt x="3675643" y="196409"/>
                  <a:pt x="3668357" y="172122"/>
                </a:cubicBezTo>
                <a:cubicBezTo>
                  <a:pt x="3655098" y="127924"/>
                  <a:pt x="3622560" y="131755"/>
                  <a:pt x="3582296" y="118334"/>
                </a:cubicBezTo>
                <a:lnTo>
                  <a:pt x="3550023" y="107576"/>
                </a:lnTo>
                <a:lnTo>
                  <a:pt x="3485477" y="86061"/>
                </a:lnTo>
                <a:lnTo>
                  <a:pt x="3453205" y="75303"/>
                </a:lnTo>
                <a:lnTo>
                  <a:pt x="3065929" y="86061"/>
                </a:lnTo>
                <a:cubicBezTo>
                  <a:pt x="3042891" y="87158"/>
                  <a:pt x="2984524" y="99725"/>
                  <a:pt x="2958353" y="107576"/>
                </a:cubicBezTo>
                <a:cubicBezTo>
                  <a:pt x="2936630" y="114093"/>
                  <a:pt x="2915322" y="121919"/>
                  <a:pt x="2893807" y="129091"/>
                </a:cubicBezTo>
                <a:cubicBezTo>
                  <a:pt x="2883049" y="132677"/>
                  <a:pt x="2870969" y="133559"/>
                  <a:pt x="2861534" y="139849"/>
                </a:cubicBezTo>
                <a:lnTo>
                  <a:pt x="2796988" y="182880"/>
                </a:lnTo>
                <a:lnTo>
                  <a:pt x="2764715" y="204395"/>
                </a:lnTo>
                <a:cubicBezTo>
                  <a:pt x="2753957" y="211567"/>
                  <a:pt x="2741584" y="216768"/>
                  <a:pt x="2732442" y="225910"/>
                </a:cubicBezTo>
                <a:cubicBezTo>
                  <a:pt x="2712429" y="245924"/>
                  <a:pt x="2705798" y="255369"/>
                  <a:pt x="2678654" y="268941"/>
                </a:cubicBezTo>
                <a:cubicBezTo>
                  <a:pt x="2668512" y="274012"/>
                  <a:pt x="2656523" y="274628"/>
                  <a:pt x="2646381" y="279699"/>
                </a:cubicBezTo>
                <a:cubicBezTo>
                  <a:pt x="2634817" y="285481"/>
                  <a:pt x="2625923" y="295963"/>
                  <a:pt x="2614108" y="301214"/>
                </a:cubicBezTo>
                <a:cubicBezTo>
                  <a:pt x="2593384" y="310425"/>
                  <a:pt x="2571077" y="315557"/>
                  <a:pt x="2549562" y="322729"/>
                </a:cubicBezTo>
                <a:lnTo>
                  <a:pt x="2517289" y="333487"/>
                </a:lnTo>
                <a:lnTo>
                  <a:pt x="2485016" y="344244"/>
                </a:lnTo>
                <a:cubicBezTo>
                  <a:pt x="2474258" y="351416"/>
                  <a:pt x="2464558" y="360509"/>
                  <a:pt x="2452743" y="365760"/>
                </a:cubicBezTo>
                <a:cubicBezTo>
                  <a:pt x="2432019" y="374971"/>
                  <a:pt x="2409712" y="380103"/>
                  <a:pt x="2388197" y="387275"/>
                </a:cubicBezTo>
                <a:cubicBezTo>
                  <a:pt x="2377440" y="390861"/>
                  <a:pt x="2366926" y="395283"/>
                  <a:pt x="2355925" y="398033"/>
                </a:cubicBezTo>
                <a:cubicBezTo>
                  <a:pt x="2341581" y="401619"/>
                  <a:pt x="2327056" y="404542"/>
                  <a:pt x="2312894" y="408790"/>
                </a:cubicBezTo>
                <a:cubicBezTo>
                  <a:pt x="2291171" y="415307"/>
                  <a:pt x="2269863" y="423134"/>
                  <a:pt x="2248348" y="430306"/>
                </a:cubicBezTo>
                <a:lnTo>
                  <a:pt x="2183802" y="451821"/>
                </a:lnTo>
                <a:cubicBezTo>
                  <a:pt x="2173044" y="455407"/>
                  <a:pt x="2162530" y="459829"/>
                  <a:pt x="2151529" y="462579"/>
                </a:cubicBezTo>
                <a:lnTo>
                  <a:pt x="2108499" y="473336"/>
                </a:lnTo>
                <a:lnTo>
                  <a:pt x="2022437" y="516367"/>
                </a:lnTo>
                <a:cubicBezTo>
                  <a:pt x="2008094" y="523539"/>
                  <a:pt x="1994620" y="532811"/>
                  <a:pt x="1979407" y="537882"/>
                </a:cubicBezTo>
                <a:lnTo>
                  <a:pt x="1914861" y="559397"/>
                </a:lnTo>
                <a:cubicBezTo>
                  <a:pt x="1841634" y="632627"/>
                  <a:pt x="1956051" y="521019"/>
                  <a:pt x="1861073" y="602428"/>
                </a:cubicBezTo>
                <a:cubicBezTo>
                  <a:pt x="1823681" y="634478"/>
                  <a:pt x="1804424" y="671512"/>
                  <a:pt x="1753496" y="688489"/>
                </a:cubicBezTo>
                <a:cubicBezTo>
                  <a:pt x="1712915" y="702016"/>
                  <a:pt x="1693663" y="705289"/>
                  <a:pt x="1656677" y="742277"/>
                </a:cubicBezTo>
                <a:cubicBezTo>
                  <a:pt x="1638794" y="760161"/>
                  <a:pt x="1627318" y="774451"/>
                  <a:pt x="1602889" y="785308"/>
                </a:cubicBezTo>
                <a:cubicBezTo>
                  <a:pt x="1582165" y="794519"/>
                  <a:pt x="1538343" y="806823"/>
                  <a:pt x="1538343" y="806823"/>
                </a:cubicBezTo>
                <a:cubicBezTo>
                  <a:pt x="1524000" y="803237"/>
                  <a:pt x="1505767" y="806520"/>
                  <a:pt x="1495313" y="796066"/>
                </a:cubicBezTo>
                <a:cubicBezTo>
                  <a:pt x="1484858" y="785611"/>
                  <a:pt x="1484555" y="767820"/>
                  <a:pt x="1484555" y="753035"/>
                </a:cubicBezTo>
                <a:cubicBezTo>
                  <a:pt x="1484555" y="743626"/>
                  <a:pt x="1494978" y="674703"/>
                  <a:pt x="1506070" y="656216"/>
                </a:cubicBezTo>
                <a:cubicBezTo>
                  <a:pt x="1511288" y="647519"/>
                  <a:pt x="1521250" y="642621"/>
                  <a:pt x="1527586" y="634701"/>
                </a:cubicBezTo>
                <a:cubicBezTo>
                  <a:pt x="1568569" y="583473"/>
                  <a:pt x="1526047" y="617797"/>
                  <a:pt x="1581374" y="580913"/>
                </a:cubicBezTo>
                <a:cubicBezTo>
                  <a:pt x="1588546" y="570155"/>
                  <a:pt x="1594375" y="558370"/>
                  <a:pt x="1602889" y="548640"/>
                </a:cubicBezTo>
                <a:cubicBezTo>
                  <a:pt x="1619586" y="529557"/>
                  <a:pt x="1638747" y="512781"/>
                  <a:pt x="1656677" y="494851"/>
                </a:cubicBezTo>
                <a:cubicBezTo>
                  <a:pt x="1682162" y="469366"/>
                  <a:pt x="1706252" y="442469"/>
                  <a:pt x="1742739" y="430306"/>
                </a:cubicBezTo>
                <a:lnTo>
                  <a:pt x="1807285" y="408790"/>
                </a:lnTo>
                <a:lnTo>
                  <a:pt x="1850315" y="344244"/>
                </a:lnTo>
                <a:cubicBezTo>
                  <a:pt x="1857487" y="333486"/>
                  <a:pt x="1867741" y="324237"/>
                  <a:pt x="1871830" y="311971"/>
                </a:cubicBezTo>
                <a:lnTo>
                  <a:pt x="1893346" y="247426"/>
                </a:lnTo>
                <a:cubicBezTo>
                  <a:pt x="1896932" y="236668"/>
                  <a:pt x="1897813" y="224588"/>
                  <a:pt x="1904103" y="215153"/>
                </a:cubicBezTo>
                <a:lnTo>
                  <a:pt x="1925619" y="182880"/>
                </a:lnTo>
                <a:cubicBezTo>
                  <a:pt x="1922611" y="161821"/>
                  <a:pt x="1924042" y="94488"/>
                  <a:pt x="1893346" y="75303"/>
                </a:cubicBezTo>
                <a:cubicBezTo>
                  <a:pt x="1874114" y="63283"/>
                  <a:pt x="1851039" y="58236"/>
                  <a:pt x="1828800" y="53788"/>
                </a:cubicBezTo>
                <a:cubicBezTo>
                  <a:pt x="1739674" y="35962"/>
                  <a:pt x="1793206" y="44849"/>
                  <a:pt x="1667435" y="32273"/>
                </a:cubicBezTo>
                <a:cubicBezTo>
                  <a:pt x="1653092" y="28687"/>
                  <a:pt x="1639041" y="23606"/>
                  <a:pt x="1624405" y="21515"/>
                </a:cubicBezTo>
                <a:cubicBezTo>
                  <a:pt x="1433136" y="-5810"/>
                  <a:pt x="1276078" y="16489"/>
                  <a:pt x="1065007" y="21515"/>
                </a:cubicBezTo>
                <a:cubicBezTo>
                  <a:pt x="1029148" y="28687"/>
                  <a:pt x="992122" y="31465"/>
                  <a:pt x="957430" y="43030"/>
                </a:cubicBezTo>
                <a:lnTo>
                  <a:pt x="892885" y="64546"/>
                </a:lnTo>
                <a:cubicBezTo>
                  <a:pt x="850859" y="106570"/>
                  <a:pt x="894956" y="68889"/>
                  <a:pt x="839096" y="96819"/>
                </a:cubicBezTo>
                <a:cubicBezTo>
                  <a:pt x="755688" y="138523"/>
                  <a:pt x="855662" y="102055"/>
                  <a:pt x="774550" y="129091"/>
                </a:cubicBezTo>
                <a:cubicBezTo>
                  <a:pt x="763792" y="136263"/>
                  <a:pt x="753841" y="144825"/>
                  <a:pt x="742277" y="150607"/>
                </a:cubicBezTo>
                <a:cubicBezTo>
                  <a:pt x="732135" y="155678"/>
                  <a:pt x="719728" y="155530"/>
                  <a:pt x="710005" y="161364"/>
                </a:cubicBezTo>
                <a:cubicBezTo>
                  <a:pt x="701308" y="166582"/>
                  <a:pt x="697561" y="178344"/>
                  <a:pt x="688489" y="182880"/>
                </a:cubicBezTo>
                <a:cubicBezTo>
                  <a:pt x="668204" y="193022"/>
                  <a:pt x="642813" y="191815"/>
                  <a:pt x="623943" y="204395"/>
                </a:cubicBezTo>
                <a:cubicBezTo>
                  <a:pt x="613185" y="211567"/>
                  <a:pt x="601766" y="217833"/>
                  <a:pt x="591670" y="225910"/>
                </a:cubicBezTo>
                <a:cubicBezTo>
                  <a:pt x="583750" y="232246"/>
                  <a:pt x="578852" y="242208"/>
                  <a:pt x="570155" y="247426"/>
                </a:cubicBezTo>
                <a:cubicBezTo>
                  <a:pt x="560431" y="253260"/>
                  <a:pt x="548640" y="254597"/>
                  <a:pt x="537882" y="258183"/>
                </a:cubicBezTo>
                <a:cubicBezTo>
                  <a:pt x="530710" y="265355"/>
                  <a:pt x="524287" y="273363"/>
                  <a:pt x="516367" y="279699"/>
                </a:cubicBezTo>
                <a:cubicBezTo>
                  <a:pt x="506271" y="287776"/>
                  <a:pt x="493236" y="292072"/>
                  <a:pt x="484094" y="301214"/>
                </a:cubicBezTo>
                <a:cubicBezTo>
                  <a:pt x="474952" y="310356"/>
                  <a:pt x="471093" y="323757"/>
                  <a:pt x="462579" y="333487"/>
                </a:cubicBezTo>
                <a:cubicBezTo>
                  <a:pt x="445882" y="352569"/>
                  <a:pt x="422855" y="366177"/>
                  <a:pt x="408790" y="387275"/>
                </a:cubicBezTo>
                <a:cubicBezTo>
                  <a:pt x="401618" y="398033"/>
                  <a:pt x="397371" y="411471"/>
                  <a:pt x="387275" y="419548"/>
                </a:cubicBezTo>
                <a:cubicBezTo>
                  <a:pt x="378420" y="426632"/>
                  <a:pt x="364915" y="424799"/>
                  <a:pt x="355002" y="430306"/>
                </a:cubicBezTo>
                <a:cubicBezTo>
                  <a:pt x="332398" y="442864"/>
                  <a:pt x="311971" y="458993"/>
                  <a:pt x="290456" y="473336"/>
                </a:cubicBezTo>
                <a:cubicBezTo>
                  <a:pt x="279698" y="480508"/>
                  <a:pt x="267325" y="485709"/>
                  <a:pt x="258183" y="494851"/>
                </a:cubicBezTo>
                <a:cubicBezTo>
                  <a:pt x="227526" y="525509"/>
                  <a:pt x="245107" y="510741"/>
                  <a:pt x="204395" y="537882"/>
                </a:cubicBezTo>
                <a:cubicBezTo>
                  <a:pt x="197223" y="548640"/>
                  <a:pt x="193844" y="563303"/>
                  <a:pt x="182880" y="570155"/>
                </a:cubicBezTo>
                <a:cubicBezTo>
                  <a:pt x="163648" y="582175"/>
                  <a:pt x="139849" y="584498"/>
                  <a:pt x="118334" y="591670"/>
                </a:cubicBezTo>
                <a:lnTo>
                  <a:pt x="53788" y="613186"/>
                </a:lnTo>
                <a:cubicBezTo>
                  <a:pt x="43030" y="616772"/>
                  <a:pt x="31657" y="618872"/>
                  <a:pt x="21515" y="623943"/>
                </a:cubicBezTo>
                <a:lnTo>
                  <a:pt x="0" y="634701"/>
                </a:lnTo>
              </a:path>
            </a:pathLst>
          </a:custGeom>
          <a:ln w="76200">
            <a:headEnd type="none" w="med" len="med"/>
            <a:tailEnd type="none" w="med" len="med"/>
          </a:ln>
        </p:spPr>
        <p:style>
          <a:lnRef idx="3">
            <a:schemeClr val="accent4"/>
          </a:lnRef>
          <a:fillRef idx="0">
            <a:schemeClr val="accent4"/>
          </a:fillRef>
          <a:effectRef idx="2">
            <a:schemeClr val="accent4"/>
          </a:effectRef>
          <a:fontRef idx="minor">
            <a:schemeClr val="tx1"/>
          </a:fontRef>
        </p:style>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dirty="0">
                <a:solidFill>
                  <a:srgbClr val="FFFFFF"/>
                </a:solidFill>
                <a:latin typeface="Arial" charset="0"/>
              </a:rPr>
              <a:t>The Balaam Geography (Numbers 22–24)</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553384"/>
            <a:ext cx="692150" cy="45720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23635"/>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499436"/>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499436"/>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49943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0" y="5641244"/>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D6519-8C81-E020-8E31-B57F4CBEEC4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44FDACA9-57B5-0EA0-9118-B6DAA1C46CD1}"/>
              </a:ext>
            </a:extLst>
          </p:cNvPr>
          <p:cNvPicPr>
            <a:picLocks noChangeAspect="1"/>
          </p:cNvPicPr>
          <p:nvPr/>
        </p:nvPicPr>
        <p:blipFill>
          <a:blip r:embed="rId3"/>
          <a:stretch>
            <a:fillRect/>
          </a:stretch>
        </p:blipFill>
        <p:spPr>
          <a:xfrm>
            <a:off x="0" y="563544"/>
            <a:ext cx="9144000" cy="5910792"/>
          </a:xfrm>
          <a:prstGeom prst="rect">
            <a:avLst/>
          </a:prstGeom>
        </p:spPr>
      </p:pic>
      <p:sp>
        <p:nvSpPr>
          <p:cNvPr id="296961" name="Rectangle 2">
            <a:extLst>
              <a:ext uri="{FF2B5EF4-FFF2-40B4-BE49-F238E27FC236}">
                <a16:creationId xmlns:a16="http://schemas.microsoft.com/office/drawing/2014/main" id="{758FD861-3C19-6148-5619-4C242B4BA83A}"/>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E4EBB52D-0737-144C-57B6-25884F3410B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E7ECB35E-193B-0383-7353-3BD22FDEA844}"/>
              </a:ext>
            </a:extLst>
          </p:cNvPr>
          <p:cNvSpPr>
            <a:spLocks noChangeArrowheads="1"/>
          </p:cNvSpPr>
          <p:nvPr/>
        </p:nvSpPr>
        <p:spPr bwMode="auto">
          <a:xfrm>
            <a:off x="986038" y="2273930"/>
            <a:ext cx="2266827"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Abel 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B7DA456F-B6D7-969A-E965-66C38BF6A01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73596D0-4A79-4117-E036-0D9CFA88B3A2}"/>
              </a:ext>
            </a:extLst>
          </p:cNvPr>
          <p:cNvSpPr>
            <a:spLocks noChangeArrowheads="1"/>
          </p:cNvSpPr>
          <p:nvPr/>
        </p:nvSpPr>
        <p:spPr bwMode="auto">
          <a:xfrm>
            <a:off x="3656786" y="3058412"/>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08FFB0A2-11C8-5342-2493-3B8E06BD56A9}"/>
              </a:ext>
            </a:extLst>
          </p:cNvPr>
          <p:cNvSpPr>
            <a:spLocks noChangeArrowheads="1"/>
          </p:cNvSpPr>
          <p:nvPr/>
        </p:nvSpPr>
        <p:spPr bwMode="auto">
          <a:xfrm>
            <a:off x="4137285" y="4962163"/>
            <a:ext cx="2052640" cy="674844"/>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Mt. Nebo (Pisgah)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2C40D26C-0584-44C4-D5FB-992D4BED6410}"/>
              </a:ext>
            </a:extLst>
          </p:cNvPr>
          <p:cNvSpPr>
            <a:spLocks noChangeArrowheads="1"/>
          </p:cNvSpPr>
          <p:nvPr/>
        </p:nvSpPr>
        <p:spPr bwMode="auto">
          <a:xfrm>
            <a:off x="7154491" y="430259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Rectangle 2">
            <a:extLst>
              <a:ext uri="{FF2B5EF4-FFF2-40B4-BE49-F238E27FC236}">
                <a16:creationId xmlns:a16="http://schemas.microsoft.com/office/drawing/2014/main" id="{5C0AE4B6-E179-C7B9-1233-4B47ED20B7D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20523271"/>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EFB5E-241D-B34F-19C9-790D8DB190B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16917E74-5FA9-2A11-34ED-CBBC272BB4FE}"/>
              </a:ext>
            </a:extLst>
          </p:cNvPr>
          <p:cNvPicPr>
            <a:picLocks noChangeAspect="1"/>
          </p:cNvPicPr>
          <p:nvPr/>
        </p:nvPicPr>
        <p:blipFill>
          <a:blip r:embed="rId3"/>
          <a:stretch>
            <a:fillRect/>
          </a:stretch>
        </p:blipFill>
        <p:spPr>
          <a:xfrm>
            <a:off x="0" y="548554"/>
            <a:ext cx="9144000" cy="5910792"/>
          </a:xfrm>
          <a:prstGeom prst="rect">
            <a:avLst/>
          </a:prstGeom>
        </p:spPr>
      </p:pic>
      <p:sp>
        <p:nvSpPr>
          <p:cNvPr id="296961" name="Rectangle 2">
            <a:extLst>
              <a:ext uri="{FF2B5EF4-FFF2-40B4-BE49-F238E27FC236}">
                <a16:creationId xmlns:a16="http://schemas.microsoft.com/office/drawing/2014/main" id="{740F7FBB-55E8-E29C-C03F-51147AD24E91}"/>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8BD65D71-9AF1-34B6-4C17-CFBB8D188E63}"/>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21965E61-6EF3-F7AB-F159-5F7D7F53E8E9}"/>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D97B6418-D3A6-7931-930E-DBDACA90D33C}"/>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CAF2F4FE-7001-EEF2-9978-FFEB03B7BA57}"/>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F7AC6798-940A-144E-6586-7B206E8998C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5224793"/>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9D167-D650-54D1-ECB3-CDFA7A9BB29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60145D6-1646-4BFD-183E-9E74FBC7DF84}"/>
              </a:ext>
            </a:extLst>
          </p:cNvPr>
          <p:cNvPicPr>
            <a:picLocks noChangeAspect="1"/>
          </p:cNvPicPr>
          <p:nvPr/>
        </p:nvPicPr>
        <p:blipFill>
          <a:blip r:embed="rId3"/>
          <a:stretch>
            <a:fillRect/>
          </a:stretch>
        </p:blipFill>
        <p:spPr>
          <a:xfrm>
            <a:off x="0" y="503584"/>
            <a:ext cx="9144000" cy="5910792"/>
          </a:xfrm>
          <a:prstGeom prst="rect">
            <a:avLst/>
          </a:prstGeom>
        </p:spPr>
      </p:pic>
      <p:sp>
        <p:nvSpPr>
          <p:cNvPr id="296961" name="Rectangle 2">
            <a:extLst>
              <a:ext uri="{FF2B5EF4-FFF2-40B4-BE49-F238E27FC236}">
                <a16:creationId xmlns:a16="http://schemas.microsoft.com/office/drawing/2014/main" id="{9FC43257-8741-82D8-CC49-AA0280BA8AFE}"/>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53CCAD08-E565-FD0A-79BC-22FB709970F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6F38137A-B99A-09B0-D240-F72BA34254DC}"/>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6F97B2DF-6EB5-C995-3EF0-61ECA916877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FA7C18F3-5C29-EC5F-AA7D-810AAD18728C}"/>
              </a:ext>
            </a:extLst>
          </p:cNvPr>
          <p:cNvSpPr>
            <a:spLocks noChangeArrowheads="1"/>
          </p:cNvSpPr>
          <p:nvPr/>
        </p:nvSpPr>
        <p:spPr bwMode="auto">
          <a:xfrm>
            <a:off x="7074543" y="3837900"/>
            <a:ext cx="1847746" cy="1288735"/>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Roman Mile Marker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EC5ECADB-1A2B-B16E-460F-7FA66B46C700}"/>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87D56ED5-9410-B6C1-9783-063E9D5307B5}"/>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5486825"/>
      </p:ext>
    </p:extLst>
  </p:cSld>
  <p:clrMapOvr>
    <a:masterClrMapping/>
  </p:clrMapOvr>
  <p:transition spd="med">
    <p:randomBar dir="vert"/>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Prophecies of Christ: Numbers 24:17 | Biblepaedia">
            <a:extLst>
              <a:ext uri="{FF2B5EF4-FFF2-40B4-BE49-F238E27FC236}">
                <a16:creationId xmlns:a16="http://schemas.microsoft.com/office/drawing/2014/main" id="{716FC9AA-9BED-CADB-FE37-E95E251A73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85" y="1245990"/>
            <a:ext cx="9166585" cy="567880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p:cNvSpPr txBox="1">
            <a:spLocks noChangeArrowheads="1"/>
          </p:cNvSpPr>
          <p:nvPr/>
        </p:nvSpPr>
        <p:spPr>
          <a:xfrm>
            <a:off x="0" y="1304145"/>
            <a:ext cx="9144000" cy="4811842"/>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see him, but not here and now.</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perceive him, but far in the distant future.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star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from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scepter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emerge from Israel.</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It will crush the heads of Moab’s people,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cracking the skulls of the people of Sheth.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Edom will be taken over,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and Seir, its enemy, will be conquered,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while Israel marches on in triumph.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19 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ruler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in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who will destroy the survivors of Ir."</a:t>
            </a:r>
          </a:p>
        </p:txBody>
      </p:sp>
      <p:sp>
        <p:nvSpPr>
          <p:cNvPr id="841730" name="Rectangle 2"/>
          <p:cNvSpPr>
            <a:spLocks noGrp="1" noChangeArrowheads="1"/>
          </p:cNvSpPr>
          <p:nvPr>
            <p:ph type="title"/>
          </p:nvPr>
        </p:nvSpPr>
        <p:spPr>
          <a:xfrm>
            <a:off x="0" y="1"/>
            <a:ext cx="9144000" cy="1169232"/>
          </a:xfrm>
          <a:solidFill>
            <a:schemeClr val="tx1"/>
          </a:solidFill>
        </p:spPr>
        <p:txBody>
          <a:bodyPr rtlCol="0" anchor="ctr">
            <a:normAutofit/>
          </a:bodyPr>
          <a:lstStyle/>
          <a:p>
            <a:pPr eaLnBrk="1" fontAlgn="auto" hangingPunct="1">
              <a:spcAft>
                <a:spcPts val="0"/>
              </a:spcAft>
              <a:defRPr/>
            </a:pPr>
            <a:r>
              <a:rPr lang="en-US" sz="3600" b="1" dirty="0">
                <a:effectLst>
                  <a:glow rad="165100">
                    <a:schemeClr val="tx1"/>
                  </a:glow>
                </a:effectLst>
              </a:rPr>
              <a:t>The Star Prophecy (Num 24:17-19 </a:t>
            </a:r>
            <a:r>
              <a:rPr lang="en-US" sz="3200" b="1" dirty="0">
                <a:effectLst>
                  <a:glow rad="165100">
                    <a:schemeClr val="tx1"/>
                  </a:glow>
                </a:effectLst>
              </a:rPr>
              <a:t>NLT</a:t>
            </a:r>
            <a:r>
              <a:rPr lang="en-US" sz="3600" b="1" dirty="0">
                <a:effectLst>
                  <a:glow rad="165100">
                    <a:schemeClr val="tx1"/>
                  </a:glow>
                </a:effectLst>
              </a:rPr>
              <a:t>)</a:t>
            </a:r>
          </a:p>
        </p:txBody>
      </p:sp>
    </p:spTree>
    <p:extLst>
      <p:ext uri="{BB962C8B-B14F-4D97-AF65-F5344CB8AC3E}">
        <p14:creationId xmlns:p14="http://schemas.microsoft.com/office/powerpoint/2010/main" val="69829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E8E9CC81-9179-D1BF-C389-5098395ACF52}"/>
              </a:ext>
            </a:extLst>
          </p:cNvPr>
          <p:cNvPicPr>
            <a:picLocks noChangeAspect="1"/>
          </p:cNvPicPr>
          <p:nvPr/>
        </p:nvPicPr>
        <p:blipFill>
          <a:blip r:embed="rId3"/>
          <a:stretch>
            <a:fillRect/>
          </a:stretch>
        </p:blipFill>
        <p:spPr>
          <a:xfrm>
            <a:off x="0" y="608514"/>
            <a:ext cx="9146188" cy="591220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6670624" y="2608288"/>
            <a:ext cx="962511" cy="662693"/>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4831015" y="3882871"/>
            <a:ext cx="1479843" cy="599188"/>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6">
            <a:extLst>
              <a:ext uri="{FF2B5EF4-FFF2-40B4-BE49-F238E27FC236}">
                <a16:creationId xmlns:a16="http://schemas.microsoft.com/office/drawing/2014/main" id="{026CD403-87DF-4A44-5BD7-E8A190637F9E}"/>
              </a:ext>
            </a:extLst>
          </p:cNvPr>
          <p:cNvSpPr>
            <a:spLocks noChangeArrowheads="1"/>
          </p:cNvSpPr>
          <p:nvPr/>
        </p:nvSpPr>
        <p:spPr bwMode="auto">
          <a:xfrm>
            <a:off x="5260733" y="2531260"/>
            <a:ext cx="1170047"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6">
            <a:extLst>
              <a:ext uri="{FF2B5EF4-FFF2-40B4-BE49-F238E27FC236}">
                <a16:creationId xmlns:a16="http://schemas.microsoft.com/office/drawing/2014/main" id="{8E984206-C789-8E19-DF8F-9E688B312EE4}"/>
              </a:ext>
            </a:extLst>
          </p:cNvPr>
          <p:cNvSpPr>
            <a:spLocks noChangeArrowheads="1"/>
          </p:cNvSpPr>
          <p:nvPr/>
        </p:nvSpPr>
        <p:spPr bwMode="auto">
          <a:xfrm>
            <a:off x="613783" y="4989649"/>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Bethlehem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6">
            <a:extLst>
              <a:ext uri="{FF2B5EF4-FFF2-40B4-BE49-F238E27FC236}">
                <a16:creationId xmlns:a16="http://schemas.microsoft.com/office/drawing/2014/main" id="{67C1BCC5-E8E6-A9F0-F9E4-3FD11EB555C9}"/>
              </a:ext>
            </a:extLst>
          </p:cNvPr>
          <p:cNvSpPr>
            <a:spLocks noChangeArrowheads="1"/>
          </p:cNvSpPr>
          <p:nvPr/>
        </p:nvSpPr>
        <p:spPr bwMode="auto">
          <a:xfrm>
            <a:off x="3059677" y="2233957"/>
            <a:ext cx="1289968"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Jericho</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 name="Rectangle 6">
            <a:extLst>
              <a:ext uri="{FF2B5EF4-FFF2-40B4-BE49-F238E27FC236}">
                <a16:creationId xmlns:a16="http://schemas.microsoft.com/office/drawing/2014/main" id="{74676AB7-1F39-2DA6-1056-1910E07E5A8F}"/>
              </a:ext>
            </a:extLst>
          </p:cNvPr>
          <p:cNvSpPr>
            <a:spLocks noChangeArrowheads="1"/>
          </p:cNvSpPr>
          <p:nvPr/>
        </p:nvSpPr>
        <p:spPr bwMode="auto">
          <a:xfrm>
            <a:off x="7699304" y="3120871"/>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Freeform 2">
            <a:extLst>
              <a:ext uri="{FF2B5EF4-FFF2-40B4-BE49-F238E27FC236}">
                <a16:creationId xmlns:a16="http://schemas.microsoft.com/office/drawing/2014/main" id="{60BD6596-FB25-B9D7-2CE7-44505073D924}"/>
              </a:ext>
            </a:extLst>
          </p:cNvPr>
          <p:cNvSpPr/>
          <p:nvPr/>
        </p:nvSpPr>
        <p:spPr bwMode="auto">
          <a:xfrm>
            <a:off x="1215616" y="2969109"/>
            <a:ext cx="6368527" cy="4087906"/>
          </a:xfrm>
          <a:custGeom>
            <a:avLst/>
            <a:gdLst>
              <a:gd name="csX0" fmla="*/ 5819887 w 6368527"/>
              <a:gd name="csY0" fmla="*/ 4087906 h 4087906"/>
              <a:gd name="csX1" fmla="*/ 5809129 w 6368527"/>
              <a:gd name="csY1" fmla="*/ 3905026 h 4087906"/>
              <a:gd name="csX2" fmla="*/ 5819887 w 6368527"/>
              <a:gd name="csY2" fmla="*/ 3711388 h 4087906"/>
              <a:gd name="csX3" fmla="*/ 5841402 w 6368527"/>
              <a:gd name="csY3" fmla="*/ 3614569 h 4087906"/>
              <a:gd name="csX4" fmla="*/ 5852160 w 6368527"/>
              <a:gd name="csY4" fmla="*/ 3582296 h 4087906"/>
              <a:gd name="csX5" fmla="*/ 5884433 w 6368527"/>
              <a:gd name="csY5" fmla="*/ 3474720 h 4087906"/>
              <a:gd name="csX6" fmla="*/ 5895190 w 6368527"/>
              <a:gd name="csY6" fmla="*/ 3442447 h 4087906"/>
              <a:gd name="csX7" fmla="*/ 5905948 w 6368527"/>
              <a:gd name="csY7" fmla="*/ 3410174 h 4087906"/>
              <a:gd name="csX8" fmla="*/ 5916706 w 6368527"/>
              <a:gd name="csY8" fmla="*/ 3334870 h 4087906"/>
              <a:gd name="csX9" fmla="*/ 5927463 w 6368527"/>
              <a:gd name="csY9" fmla="*/ 3291840 h 4087906"/>
              <a:gd name="csX10" fmla="*/ 5916706 w 6368527"/>
              <a:gd name="csY10" fmla="*/ 3195021 h 4087906"/>
              <a:gd name="csX11" fmla="*/ 5938221 w 6368527"/>
              <a:gd name="csY11" fmla="*/ 3098202 h 4087906"/>
              <a:gd name="csX12" fmla="*/ 5959736 w 6368527"/>
              <a:gd name="csY12" fmla="*/ 3065929 h 4087906"/>
              <a:gd name="csX13" fmla="*/ 5948979 w 6368527"/>
              <a:gd name="csY13" fmla="*/ 3012141 h 4087906"/>
              <a:gd name="csX14" fmla="*/ 5927463 w 6368527"/>
              <a:gd name="csY14" fmla="*/ 2947595 h 4087906"/>
              <a:gd name="csX15" fmla="*/ 5948979 w 6368527"/>
              <a:gd name="csY15" fmla="*/ 2764715 h 4087906"/>
              <a:gd name="csX16" fmla="*/ 5970494 w 6368527"/>
              <a:gd name="csY16" fmla="*/ 2732442 h 4087906"/>
              <a:gd name="csX17" fmla="*/ 5981252 w 6368527"/>
              <a:gd name="csY17" fmla="*/ 2614108 h 4087906"/>
              <a:gd name="csX18" fmla="*/ 6002767 w 6368527"/>
              <a:gd name="csY18" fmla="*/ 2506532 h 4087906"/>
              <a:gd name="csX19" fmla="*/ 6045798 w 6368527"/>
              <a:gd name="csY19" fmla="*/ 2420470 h 4087906"/>
              <a:gd name="csX20" fmla="*/ 6078070 w 6368527"/>
              <a:gd name="csY20" fmla="*/ 2302136 h 4087906"/>
              <a:gd name="csX21" fmla="*/ 6088828 w 6368527"/>
              <a:gd name="csY21" fmla="*/ 2248348 h 4087906"/>
              <a:gd name="csX22" fmla="*/ 6110343 w 6368527"/>
              <a:gd name="csY22" fmla="*/ 2216075 h 4087906"/>
              <a:gd name="csX23" fmla="*/ 6142616 w 6368527"/>
              <a:gd name="csY23" fmla="*/ 2119256 h 4087906"/>
              <a:gd name="csX24" fmla="*/ 6153374 w 6368527"/>
              <a:gd name="csY24" fmla="*/ 2086983 h 4087906"/>
              <a:gd name="csX25" fmla="*/ 6164132 w 6368527"/>
              <a:gd name="csY25" fmla="*/ 2011680 h 4087906"/>
              <a:gd name="csX26" fmla="*/ 6196405 w 6368527"/>
              <a:gd name="csY26" fmla="*/ 1914861 h 4087906"/>
              <a:gd name="csX27" fmla="*/ 6207162 w 6368527"/>
              <a:gd name="csY27" fmla="*/ 1882588 h 4087906"/>
              <a:gd name="csX28" fmla="*/ 6228678 w 6368527"/>
              <a:gd name="csY28" fmla="*/ 1796527 h 4087906"/>
              <a:gd name="csX29" fmla="*/ 6228678 w 6368527"/>
              <a:gd name="csY29" fmla="*/ 1613647 h 4087906"/>
              <a:gd name="csX30" fmla="*/ 6207162 w 6368527"/>
              <a:gd name="csY30" fmla="*/ 1549101 h 4087906"/>
              <a:gd name="csX31" fmla="*/ 6217920 w 6368527"/>
              <a:gd name="csY31" fmla="*/ 1312433 h 4087906"/>
              <a:gd name="csX32" fmla="*/ 6239435 w 6368527"/>
              <a:gd name="csY32" fmla="*/ 1226372 h 4087906"/>
              <a:gd name="csX33" fmla="*/ 6250193 w 6368527"/>
              <a:gd name="csY33" fmla="*/ 1183341 h 4087906"/>
              <a:gd name="csX34" fmla="*/ 6260950 w 6368527"/>
              <a:gd name="csY34" fmla="*/ 1129553 h 4087906"/>
              <a:gd name="csX35" fmla="*/ 6271708 w 6368527"/>
              <a:gd name="csY35" fmla="*/ 1097280 h 4087906"/>
              <a:gd name="csX36" fmla="*/ 6303981 w 6368527"/>
              <a:gd name="csY36" fmla="*/ 989703 h 4087906"/>
              <a:gd name="csX37" fmla="*/ 6314739 w 6368527"/>
              <a:gd name="csY37" fmla="*/ 957430 h 4087906"/>
              <a:gd name="csX38" fmla="*/ 6325496 w 6368527"/>
              <a:gd name="csY38" fmla="*/ 925157 h 4087906"/>
              <a:gd name="csX39" fmla="*/ 6347012 w 6368527"/>
              <a:gd name="csY39" fmla="*/ 903642 h 4087906"/>
              <a:gd name="csX40" fmla="*/ 6357769 w 6368527"/>
              <a:gd name="csY40" fmla="*/ 871369 h 4087906"/>
              <a:gd name="csX41" fmla="*/ 6368527 w 6368527"/>
              <a:gd name="csY41" fmla="*/ 677732 h 4087906"/>
              <a:gd name="csX42" fmla="*/ 6357769 w 6368527"/>
              <a:gd name="csY42" fmla="*/ 645459 h 4087906"/>
              <a:gd name="csX43" fmla="*/ 6303981 w 6368527"/>
              <a:gd name="csY43" fmla="*/ 634701 h 4087906"/>
              <a:gd name="csX44" fmla="*/ 6110343 w 6368527"/>
              <a:gd name="csY44" fmla="*/ 613186 h 4087906"/>
              <a:gd name="csX45" fmla="*/ 6056555 w 6368527"/>
              <a:gd name="csY45" fmla="*/ 602428 h 4087906"/>
              <a:gd name="csX46" fmla="*/ 6024282 w 6368527"/>
              <a:gd name="csY46" fmla="*/ 591670 h 4087906"/>
              <a:gd name="csX47" fmla="*/ 5959736 w 6368527"/>
              <a:gd name="csY47" fmla="*/ 580913 h 4087906"/>
              <a:gd name="csX48" fmla="*/ 5927463 w 6368527"/>
              <a:gd name="csY48" fmla="*/ 570155 h 4087906"/>
              <a:gd name="csX49" fmla="*/ 5862918 w 6368527"/>
              <a:gd name="csY49" fmla="*/ 537882 h 4087906"/>
              <a:gd name="csX50" fmla="*/ 5841402 w 6368527"/>
              <a:gd name="csY50" fmla="*/ 516367 h 4087906"/>
              <a:gd name="csX51" fmla="*/ 5776856 w 6368527"/>
              <a:gd name="csY51" fmla="*/ 494852 h 4087906"/>
              <a:gd name="csX52" fmla="*/ 5723068 w 6368527"/>
              <a:gd name="csY52" fmla="*/ 451821 h 4087906"/>
              <a:gd name="csX53" fmla="*/ 5389581 w 6368527"/>
              <a:gd name="csY53" fmla="*/ 419548 h 4087906"/>
              <a:gd name="csX54" fmla="*/ 5282005 w 6368527"/>
              <a:gd name="csY54" fmla="*/ 419548 h 4087906"/>
              <a:gd name="csX55" fmla="*/ 5260489 w 6368527"/>
              <a:gd name="csY55" fmla="*/ 398033 h 4087906"/>
              <a:gd name="csX56" fmla="*/ 5228216 w 6368527"/>
              <a:gd name="csY56" fmla="*/ 387275 h 4087906"/>
              <a:gd name="csX57" fmla="*/ 5163670 w 6368527"/>
              <a:gd name="csY57" fmla="*/ 355002 h 4087906"/>
              <a:gd name="csX58" fmla="*/ 5088367 w 6368527"/>
              <a:gd name="csY58" fmla="*/ 279699 h 4087906"/>
              <a:gd name="csX59" fmla="*/ 5034579 w 6368527"/>
              <a:gd name="csY59" fmla="*/ 247426 h 4087906"/>
              <a:gd name="csX60" fmla="*/ 5013063 w 6368527"/>
              <a:gd name="csY60" fmla="*/ 225910 h 4087906"/>
              <a:gd name="csX61" fmla="*/ 4948518 w 6368527"/>
              <a:gd name="csY61" fmla="*/ 204395 h 4087906"/>
              <a:gd name="csX62" fmla="*/ 4916245 w 6368527"/>
              <a:gd name="csY62" fmla="*/ 193637 h 4087906"/>
              <a:gd name="csX63" fmla="*/ 4894729 w 6368527"/>
              <a:gd name="csY63" fmla="*/ 172122 h 4087906"/>
              <a:gd name="csX64" fmla="*/ 4722607 w 6368527"/>
              <a:gd name="csY64" fmla="*/ 172122 h 4087906"/>
              <a:gd name="csX65" fmla="*/ 4625788 w 6368527"/>
              <a:gd name="csY65" fmla="*/ 182880 h 4087906"/>
              <a:gd name="csX66" fmla="*/ 4378362 w 6368527"/>
              <a:gd name="csY66" fmla="*/ 193637 h 4087906"/>
              <a:gd name="csX67" fmla="*/ 4260028 w 6368527"/>
              <a:gd name="csY67" fmla="*/ 215153 h 4087906"/>
              <a:gd name="csX68" fmla="*/ 4195482 w 6368527"/>
              <a:gd name="csY68" fmla="*/ 236668 h 4087906"/>
              <a:gd name="csX69" fmla="*/ 4034118 w 6368527"/>
              <a:gd name="csY69" fmla="*/ 247426 h 4087906"/>
              <a:gd name="csX70" fmla="*/ 3829722 w 6368527"/>
              <a:gd name="csY70" fmla="*/ 279699 h 4087906"/>
              <a:gd name="csX71" fmla="*/ 3743661 w 6368527"/>
              <a:gd name="csY71" fmla="*/ 258183 h 4087906"/>
              <a:gd name="csX72" fmla="*/ 3646842 w 6368527"/>
              <a:gd name="csY72" fmla="*/ 236668 h 4087906"/>
              <a:gd name="csX73" fmla="*/ 3560781 w 6368527"/>
              <a:gd name="csY73" fmla="*/ 258183 h 4087906"/>
              <a:gd name="csX74" fmla="*/ 3474720 w 6368527"/>
              <a:gd name="csY74" fmla="*/ 236668 h 4087906"/>
              <a:gd name="csX75" fmla="*/ 3345628 w 6368527"/>
              <a:gd name="csY75" fmla="*/ 193637 h 4087906"/>
              <a:gd name="csX76" fmla="*/ 3281082 w 6368527"/>
              <a:gd name="csY76" fmla="*/ 172122 h 4087906"/>
              <a:gd name="csX77" fmla="*/ 3248809 w 6368527"/>
              <a:gd name="csY77" fmla="*/ 161365 h 4087906"/>
              <a:gd name="csX78" fmla="*/ 3227294 w 6368527"/>
              <a:gd name="csY78" fmla="*/ 139849 h 4087906"/>
              <a:gd name="csX79" fmla="*/ 3162748 w 6368527"/>
              <a:gd name="csY79" fmla="*/ 96819 h 4087906"/>
              <a:gd name="csX80" fmla="*/ 3141233 w 6368527"/>
              <a:gd name="csY80" fmla="*/ 75303 h 4087906"/>
              <a:gd name="csX81" fmla="*/ 3098202 w 6368527"/>
              <a:gd name="csY81" fmla="*/ 64546 h 4087906"/>
              <a:gd name="csX82" fmla="*/ 3033656 w 6368527"/>
              <a:gd name="csY82" fmla="*/ 43030 h 4087906"/>
              <a:gd name="csX83" fmla="*/ 2818503 w 6368527"/>
              <a:gd name="csY83" fmla="*/ 21515 h 4087906"/>
              <a:gd name="csX84" fmla="*/ 2775473 w 6368527"/>
              <a:gd name="csY84" fmla="*/ 10757 h 4087906"/>
              <a:gd name="csX85" fmla="*/ 2743200 w 6368527"/>
              <a:gd name="csY85" fmla="*/ 0 h 4087906"/>
              <a:gd name="csX86" fmla="*/ 2667896 w 6368527"/>
              <a:gd name="csY86" fmla="*/ 21515 h 4087906"/>
              <a:gd name="csX87" fmla="*/ 2528047 w 6368527"/>
              <a:gd name="csY87" fmla="*/ 43030 h 4087906"/>
              <a:gd name="csX88" fmla="*/ 2495774 w 6368527"/>
              <a:gd name="csY88" fmla="*/ 53788 h 4087906"/>
              <a:gd name="csX89" fmla="*/ 2398955 w 6368527"/>
              <a:gd name="csY89" fmla="*/ 96819 h 4087906"/>
              <a:gd name="csX90" fmla="*/ 2366682 w 6368527"/>
              <a:gd name="csY90" fmla="*/ 107576 h 4087906"/>
              <a:gd name="csX91" fmla="*/ 2345167 w 6368527"/>
              <a:gd name="csY91" fmla="*/ 129092 h 4087906"/>
              <a:gd name="csX92" fmla="*/ 2280621 w 6368527"/>
              <a:gd name="csY92" fmla="*/ 150607 h 4087906"/>
              <a:gd name="csX93" fmla="*/ 2237590 w 6368527"/>
              <a:gd name="csY93" fmla="*/ 204395 h 4087906"/>
              <a:gd name="csX94" fmla="*/ 2205318 w 6368527"/>
              <a:gd name="csY94" fmla="*/ 225910 h 4087906"/>
              <a:gd name="csX95" fmla="*/ 2151529 w 6368527"/>
              <a:gd name="csY95" fmla="*/ 258183 h 4087906"/>
              <a:gd name="csX96" fmla="*/ 2130014 w 6368527"/>
              <a:gd name="csY96" fmla="*/ 279699 h 4087906"/>
              <a:gd name="csX97" fmla="*/ 2108499 w 6368527"/>
              <a:gd name="csY97" fmla="*/ 311972 h 4087906"/>
              <a:gd name="csX98" fmla="*/ 2043953 w 6368527"/>
              <a:gd name="csY98" fmla="*/ 333487 h 4087906"/>
              <a:gd name="csX99" fmla="*/ 2011680 w 6368527"/>
              <a:gd name="csY99" fmla="*/ 355002 h 4087906"/>
              <a:gd name="csX100" fmla="*/ 1990165 w 6368527"/>
              <a:gd name="csY100" fmla="*/ 408790 h 4087906"/>
              <a:gd name="csX101" fmla="*/ 1914861 w 6368527"/>
              <a:gd name="csY101" fmla="*/ 419548 h 4087906"/>
              <a:gd name="csX102" fmla="*/ 1882588 w 6368527"/>
              <a:gd name="csY102" fmla="*/ 430306 h 4087906"/>
              <a:gd name="csX103" fmla="*/ 1818042 w 6368527"/>
              <a:gd name="csY103" fmla="*/ 484094 h 4087906"/>
              <a:gd name="csX104" fmla="*/ 1785769 w 6368527"/>
              <a:gd name="csY104" fmla="*/ 505609 h 4087906"/>
              <a:gd name="csX105" fmla="*/ 1699708 w 6368527"/>
              <a:gd name="csY105" fmla="*/ 527125 h 4087906"/>
              <a:gd name="csX106" fmla="*/ 1635162 w 6368527"/>
              <a:gd name="csY106" fmla="*/ 548640 h 4087906"/>
              <a:gd name="csX107" fmla="*/ 1516828 w 6368527"/>
              <a:gd name="csY107" fmla="*/ 570155 h 4087906"/>
              <a:gd name="csX108" fmla="*/ 1409252 w 6368527"/>
              <a:gd name="csY108" fmla="*/ 613186 h 4087906"/>
              <a:gd name="csX109" fmla="*/ 1344706 w 6368527"/>
              <a:gd name="csY109" fmla="*/ 623943 h 4087906"/>
              <a:gd name="csX110" fmla="*/ 1204856 w 6368527"/>
              <a:gd name="csY110" fmla="*/ 634701 h 4087906"/>
              <a:gd name="csX111" fmla="*/ 1108038 w 6368527"/>
              <a:gd name="csY111" fmla="*/ 645459 h 4087906"/>
              <a:gd name="csX112" fmla="*/ 1032734 w 6368527"/>
              <a:gd name="csY112" fmla="*/ 666974 h 4087906"/>
              <a:gd name="csX113" fmla="*/ 935915 w 6368527"/>
              <a:gd name="csY113" fmla="*/ 688489 h 4087906"/>
              <a:gd name="csX114" fmla="*/ 914400 w 6368527"/>
              <a:gd name="csY114" fmla="*/ 710005 h 4087906"/>
              <a:gd name="csX115" fmla="*/ 849854 w 6368527"/>
              <a:gd name="csY115" fmla="*/ 753035 h 4087906"/>
              <a:gd name="csX116" fmla="*/ 828339 w 6368527"/>
              <a:gd name="csY116" fmla="*/ 785308 h 4087906"/>
              <a:gd name="csX117" fmla="*/ 817581 w 6368527"/>
              <a:gd name="csY117" fmla="*/ 817581 h 4087906"/>
              <a:gd name="csX118" fmla="*/ 774550 w 6368527"/>
              <a:gd name="csY118" fmla="*/ 828339 h 4087906"/>
              <a:gd name="csX119" fmla="*/ 742278 w 6368527"/>
              <a:gd name="csY119" fmla="*/ 839096 h 4087906"/>
              <a:gd name="csX120" fmla="*/ 688489 w 6368527"/>
              <a:gd name="csY120" fmla="*/ 871369 h 4087906"/>
              <a:gd name="csX121" fmla="*/ 645459 w 6368527"/>
              <a:gd name="csY121" fmla="*/ 925157 h 4087906"/>
              <a:gd name="csX122" fmla="*/ 613186 w 6368527"/>
              <a:gd name="csY122" fmla="*/ 935915 h 4087906"/>
              <a:gd name="csX123" fmla="*/ 591670 w 6368527"/>
              <a:gd name="csY123" fmla="*/ 957430 h 4087906"/>
              <a:gd name="csX124" fmla="*/ 527125 w 6368527"/>
              <a:gd name="csY124" fmla="*/ 978946 h 4087906"/>
              <a:gd name="csX125" fmla="*/ 494852 w 6368527"/>
              <a:gd name="csY125" fmla="*/ 989703 h 4087906"/>
              <a:gd name="csX126" fmla="*/ 430306 w 6368527"/>
              <a:gd name="csY126" fmla="*/ 1000461 h 4087906"/>
              <a:gd name="csX127" fmla="*/ 333487 w 6368527"/>
              <a:gd name="csY127" fmla="*/ 1032734 h 4087906"/>
              <a:gd name="csX128" fmla="*/ 301214 w 6368527"/>
              <a:gd name="csY128" fmla="*/ 1043492 h 4087906"/>
              <a:gd name="csX129" fmla="*/ 247426 w 6368527"/>
              <a:gd name="csY129" fmla="*/ 1108037 h 4087906"/>
              <a:gd name="csX130" fmla="*/ 225910 w 6368527"/>
              <a:gd name="csY130" fmla="*/ 1129553 h 4087906"/>
              <a:gd name="csX131" fmla="*/ 182880 w 6368527"/>
              <a:gd name="csY131" fmla="*/ 1194099 h 4087906"/>
              <a:gd name="csX132" fmla="*/ 161365 w 6368527"/>
              <a:gd name="csY132" fmla="*/ 1312433 h 4087906"/>
              <a:gd name="csX133" fmla="*/ 150607 w 6368527"/>
              <a:gd name="csY133" fmla="*/ 1376979 h 4087906"/>
              <a:gd name="csX134" fmla="*/ 118334 w 6368527"/>
              <a:gd name="csY134" fmla="*/ 1473797 h 4087906"/>
              <a:gd name="csX135" fmla="*/ 96819 w 6368527"/>
              <a:gd name="csY135" fmla="*/ 1538343 h 4087906"/>
              <a:gd name="csX136" fmla="*/ 86061 w 6368527"/>
              <a:gd name="csY136" fmla="*/ 1570616 h 4087906"/>
              <a:gd name="csX137" fmla="*/ 64546 w 6368527"/>
              <a:gd name="csY137" fmla="*/ 1592132 h 4087906"/>
              <a:gd name="csX138" fmla="*/ 32273 w 6368527"/>
              <a:gd name="csY138" fmla="*/ 1688950 h 4087906"/>
              <a:gd name="csX139" fmla="*/ 21515 w 6368527"/>
              <a:gd name="csY139" fmla="*/ 1721223 h 4087906"/>
              <a:gd name="csX140" fmla="*/ 0 w 6368527"/>
              <a:gd name="csY140" fmla="*/ 1818042 h 4087906"/>
              <a:gd name="csX141" fmla="*/ 43030 w 6368527"/>
              <a:gd name="csY141" fmla="*/ 1947134 h 4087906"/>
              <a:gd name="csX142" fmla="*/ 53788 w 6368527"/>
              <a:gd name="csY142" fmla="*/ 1947134 h 4087906"/>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 ang="0">
                <a:pos x="csX17" y="csY17"/>
              </a:cxn>
              <a:cxn ang="0">
                <a:pos x="csX18" y="csY18"/>
              </a:cxn>
              <a:cxn ang="0">
                <a:pos x="csX19" y="csY19"/>
              </a:cxn>
              <a:cxn ang="0">
                <a:pos x="csX20" y="csY20"/>
              </a:cxn>
              <a:cxn ang="0">
                <a:pos x="csX21" y="csY21"/>
              </a:cxn>
              <a:cxn ang="0">
                <a:pos x="csX22" y="csY22"/>
              </a:cxn>
              <a:cxn ang="0">
                <a:pos x="csX23" y="csY23"/>
              </a:cxn>
              <a:cxn ang="0">
                <a:pos x="csX24" y="csY24"/>
              </a:cxn>
              <a:cxn ang="0">
                <a:pos x="csX25" y="csY25"/>
              </a:cxn>
              <a:cxn ang="0">
                <a:pos x="csX26" y="csY26"/>
              </a:cxn>
              <a:cxn ang="0">
                <a:pos x="csX27" y="csY27"/>
              </a:cxn>
              <a:cxn ang="0">
                <a:pos x="csX28" y="csY28"/>
              </a:cxn>
              <a:cxn ang="0">
                <a:pos x="csX29" y="csY29"/>
              </a:cxn>
              <a:cxn ang="0">
                <a:pos x="csX30" y="csY30"/>
              </a:cxn>
              <a:cxn ang="0">
                <a:pos x="csX31" y="csY31"/>
              </a:cxn>
              <a:cxn ang="0">
                <a:pos x="csX32" y="csY32"/>
              </a:cxn>
              <a:cxn ang="0">
                <a:pos x="csX33" y="csY33"/>
              </a:cxn>
              <a:cxn ang="0">
                <a:pos x="csX34" y="csY34"/>
              </a:cxn>
              <a:cxn ang="0">
                <a:pos x="csX35" y="csY35"/>
              </a:cxn>
              <a:cxn ang="0">
                <a:pos x="csX36" y="csY36"/>
              </a:cxn>
              <a:cxn ang="0">
                <a:pos x="csX37" y="csY37"/>
              </a:cxn>
              <a:cxn ang="0">
                <a:pos x="csX38" y="csY38"/>
              </a:cxn>
              <a:cxn ang="0">
                <a:pos x="csX39" y="csY39"/>
              </a:cxn>
              <a:cxn ang="0">
                <a:pos x="csX40" y="csY40"/>
              </a:cxn>
              <a:cxn ang="0">
                <a:pos x="csX41" y="csY41"/>
              </a:cxn>
              <a:cxn ang="0">
                <a:pos x="csX42" y="csY42"/>
              </a:cxn>
              <a:cxn ang="0">
                <a:pos x="csX43" y="csY43"/>
              </a:cxn>
              <a:cxn ang="0">
                <a:pos x="csX44" y="csY44"/>
              </a:cxn>
              <a:cxn ang="0">
                <a:pos x="csX45" y="csY45"/>
              </a:cxn>
              <a:cxn ang="0">
                <a:pos x="csX46" y="csY46"/>
              </a:cxn>
              <a:cxn ang="0">
                <a:pos x="csX47" y="csY47"/>
              </a:cxn>
              <a:cxn ang="0">
                <a:pos x="csX48" y="csY48"/>
              </a:cxn>
              <a:cxn ang="0">
                <a:pos x="csX49" y="csY49"/>
              </a:cxn>
              <a:cxn ang="0">
                <a:pos x="csX50" y="csY50"/>
              </a:cxn>
              <a:cxn ang="0">
                <a:pos x="csX51" y="csY51"/>
              </a:cxn>
              <a:cxn ang="0">
                <a:pos x="csX52" y="csY52"/>
              </a:cxn>
              <a:cxn ang="0">
                <a:pos x="csX53" y="csY53"/>
              </a:cxn>
              <a:cxn ang="0">
                <a:pos x="csX54" y="csY54"/>
              </a:cxn>
              <a:cxn ang="0">
                <a:pos x="csX55" y="csY55"/>
              </a:cxn>
              <a:cxn ang="0">
                <a:pos x="csX56" y="csY56"/>
              </a:cxn>
              <a:cxn ang="0">
                <a:pos x="csX57" y="csY57"/>
              </a:cxn>
              <a:cxn ang="0">
                <a:pos x="csX58" y="csY58"/>
              </a:cxn>
              <a:cxn ang="0">
                <a:pos x="csX59" y="csY59"/>
              </a:cxn>
              <a:cxn ang="0">
                <a:pos x="csX60" y="csY60"/>
              </a:cxn>
              <a:cxn ang="0">
                <a:pos x="csX61" y="csY61"/>
              </a:cxn>
              <a:cxn ang="0">
                <a:pos x="csX62" y="csY62"/>
              </a:cxn>
              <a:cxn ang="0">
                <a:pos x="csX63" y="csY63"/>
              </a:cxn>
              <a:cxn ang="0">
                <a:pos x="csX64" y="csY64"/>
              </a:cxn>
              <a:cxn ang="0">
                <a:pos x="csX65" y="csY65"/>
              </a:cxn>
              <a:cxn ang="0">
                <a:pos x="csX66" y="csY66"/>
              </a:cxn>
              <a:cxn ang="0">
                <a:pos x="csX67" y="csY67"/>
              </a:cxn>
              <a:cxn ang="0">
                <a:pos x="csX68" y="csY68"/>
              </a:cxn>
              <a:cxn ang="0">
                <a:pos x="csX69" y="csY69"/>
              </a:cxn>
              <a:cxn ang="0">
                <a:pos x="csX70" y="csY70"/>
              </a:cxn>
              <a:cxn ang="0">
                <a:pos x="csX71" y="csY71"/>
              </a:cxn>
              <a:cxn ang="0">
                <a:pos x="csX72" y="csY72"/>
              </a:cxn>
              <a:cxn ang="0">
                <a:pos x="csX73" y="csY73"/>
              </a:cxn>
              <a:cxn ang="0">
                <a:pos x="csX74" y="csY74"/>
              </a:cxn>
              <a:cxn ang="0">
                <a:pos x="csX75" y="csY75"/>
              </a:cxn>
              <a:cxn ang="0">
                <a:pos x="csX76" y="csY76"/>
              </a:cxn>
              <a:cxn ang="0">
                <a:pos x="csX77" y="csY77"/>
              </a:cxn>
              <a:cxn ang="0">
                <a:pos x="csX78" y="csY78"/>
              </a:cxn>
              <a:cxn ang="0">
                <a:pos x="csX79" y="csY79"/>
              </a:cxn>
              <a:cxn ang="0">
                <a:pos x="csX80" y="csY80"/>
              </a:cxn>
              <a:cxn ang="0">
                <a:pos x="csX81" y="csY81"/>
              </a:cxn>
              <a:cxn ang="0">
                <a:pos x="csX82" y="csY82"/>
              </a:cxn>
              <a:cxn ang="0">
                <a:pos x="csX83" y="csY83"/>
              </a:cxn>
              <a:cxn ang="0">
                <a:pos x="csX84" y="csY84"/>
              </a:cxn>
              <a:cxn ang="0">
                <a:pos x="csX85" y="csY85"/>
              </a:cxn>
              <a:cxn ang="0">
                <a:pos x="csX86" y="csY86"/>
              </a:cxn>
              <a:cxn ang="0">
                <a:pos x="csX87" y="csY87"/>
              </a:cxn>
              <a:cxn ang="0">
                <a:pos x="csX88" y="csY88"/>
              </a:cxn>
              <a:cxn ang="0">
                <a:pos x="csX89" y="csY89"/>
              </a:cxn>
              <a:cxn ang="0">
                <a:pos x="csX90" y="csY90"/>
              </a:cxn>
              <a:cxn ang="0">
                <a:pos x="csX91" y="csY91"/>
              </a:cxn>
              <a:cxn ang="0">
                <a:pos x="csX92" y="csY92"/>
              </a:cxn>
              <a:cxn ang="0">
                <a:pos x="csX93" y="csY93"/>
              </a:cxn>
              <a:cxn ang="0">
                <a:pos x="csX94" y="csY94"/>
              </a:cxn>
              <a:cxn ang="0">
                <a:pos x="csX95" y="csY95"/>
              </a:cxn>
              <a:cxn ang="0">
                <a:pos x="csX96" y="csY96"/>
              </a:cxn>
              <a:cxn ang="0">
                <a:pos x="csX97" y="csY97"/>
              </a:cxn>
              <a:cxn ang="0">
                <a:pos x="csX98" y="csY98"/>
              </a:cxn>
              <a:cxn ang="0">
                <a:pos x="csX99" y="csY99"/>
              </a:cxn>
              <a:cxn ang="0">
                <a:pos x="csX100" y="csY100"/>
              </a:cxn>
              <a:cxn ang="0">
                <a:pos x="csX101" y="csY101"/>
              </a:cxn>
              <a:cxn ang="0">
                <a:pos x="csX102" y="csY102"/>
              </a:cxn>
              <a:cxn ang="0">
                <a:pos x="csX103" y="csY103"/>
              </a:cxn>
              <a:cxn ang="0">
                <a:pos x="csX104" y="csY104"/>
              </a:cxn>
              <a:cxn ang="0">
                <a:pos x="csX105" y="csY105"/>
              </a:cxn>
              <a:cxn ang="0">
                <a:pos x="csX106" y="csY106"/>
              </a:cxn>
              <a:cxn ang="0">
                <a:pos x="csX107" y="csY107"/>
              </a:cxn>
              <a:cxn ang="0">
                <a:pos x="csX108" y="csY108"/>
              </a:cxn>
              <a:cxn ang="0">
                <a:pos x="csX109" y="csY109"/>
              </a:cxn>
              <a:cxn ang="0">
                <a:pos x="csX110" y="csY110"/>
              </a:cxn>
              <a:cxn ang="0">
                <a:pos x="csX111" y="csY111"/>
              </a:cxn>
              <a:cxn ang="0">
                <a:pos x="csX112" y="csY112"/>
              </a:cxn>
              <a:cxn ang="0">
                <a:pos x="csX113" y="csY113"/>
              </a:cxn>
              <a:cxn ang="0">
                <a:pos x="csX114" y="csY114"/>
              </a:cxn>
              <a:cxn ang="0">
                <a:pos x="csX115" y="csY115"/>
              </a:cxn>
              <a:cxn ang="0">
                <a:pos x="csX116" y="csY116"/>
              </a:cxn>
              <a:cxn ang="0">
                <a:pos x="csX117" y="csY117"/>
              </a:cxn>
              <a:cxn ang="0">
                <a:pos x="csX118" y="csY118"/>
              </a:cxn>
              <a:cxn ang="0">
                <a:pos x="csX119" y="csY119"/>
              </a:cxn>
              <a:cxn ang="0">
                <a:pos x="csX120" y="csY120"/>
              </a:cxn>
              <a:cxn ang="0">
                <a:pos x="csX121" y="csY121"/>
              </a:cxn>
              <a:cxn ang="0">
                <a:pos x="csX122" y="csY122"/>
              </a:cxn>
              <a:cxn ang="0">
                <a:pos x="csX123" y="csY123"/>
              </a:cxn>
              <a:cxn ang="0">
                <a:pos x="csX124" y="csY124"/>
              </a:cxn>
              <a:cxn ang="0">
                <a:pos x="csX125" y="csY125"/>
              </a:cxn>
              <a:cxn ang="0">
                <a:pos x="csX126" y="csY126"/>
              </a:cxn>
              <a:cxn ang="0">
                <a:pos x="csX127" y="csY127"/>
              </a:cxn>
              <a:cxn ang="0">
                <a:pos x="csX128" y="csY128"/>
              </a:cxn>
              <a:cxn ang="0">
                <a:pos x="csX129" y="csY129"/>
              </a:cxn>
              <a:cxn ang="0">
                <a:pos x="csX130" y="csY130"/>
              </a:cxn>
              <a:cxn ang="0">
                <a:pos x="csX131" y="csY131"/>
              </a:cxn>
              <a:cxn ang="0">
                <a:pos x="csX132" y="csY132"/>
              </a:cxn>
              <a:cxn ang="0">
                <a:pos x="csX133" y="csY133"/>
              </a:cxn>
              <a:cxn ang="0">
                <a:pos x="csX134" y="csY134"/>
              </a:cxn>
              <a:cxn ang="0">
                <a:pos x="csX135" y="csY135"/>
              </a:cxn>
              <a:cxn ang="0">
                <a:pos x="csX136" y="csY136"/>
              </a:cxn>
              <a:cxn ang="0">
                <a:pos x="csX137" y="csY137"/>
              </a:cxn>
              <a:cxn ang="0">
                <a:pos x="csX138" y="csY138"/>
              </a:cxn>
              <a:cxn ang="0">
                <a:pos x="csX139" y="csY139"/>
              </a:cxn>
              <a:cxn ang="0">
                <a:pos x="csX140" y="csY140"/>
              </a:cxn>
              <a:cxn ang="0">
                <a:pos x="csX141" y="csY141"/>
              </a:cxn>
              <a:cxn ang="0">
                <a:pos x="csX142" y="csY142"/>
              </a:cxn>
            </a:cxnLst>
            <a:rect l="l" t="t" r="r" b="b"/>
            <a:pathLst>
              <a:path w="6368527" h="4087906">
                <a:moveTo>
                  <a:pt x="5819887" y="4087906"/>
                </a:moveTo>
                <a:cubicBezTo>
                  <a:pt x="5816301" y="4026946"/>
                  <a:pt x="5809129" y="3966091"/>
                  <a:pt x="5809129" y="3905026"/>
                </a:cubicBezTo>
                <a:cubicBezTo>
                  <a:pt x="5809129" y="3840380"/>
                  <a:pt x="5814287" y="3775790"/>
                  <a:pt x="5819887" y="3711388"/>
                </a:cubicBezTo>
                <a:cubicBezTo>
                  <a:pt x="5821273" y="3695452"/>
                  <a:pt x="5836134" y="3633008"/>
                  <a:pt x="5841402" y="3614569"/>
                </a:cubicBezTo>
                <a:cubicBezTo>
                  <a:pt x="5844517" y="3603666"/>
                  <a:pt x="5849045" y="3593199"/>
                  <a:pt x="5852160" y="3582296"/>
                </a:cubicBezTo>
                <a:cubicBezTo>
                  <a:pt x="5884685" y="3468463"/>
                  <a:pt x="5833291" y="3628151"/>
                  <a:pt x="5884433" y="3474720"/>
                </a:cubicBezTo>
                <a:lnTo>
                  <a:pt x="5895190" y="3442447"/>
                </a:lnTo>
                <a:lnTo>
                  <a:pt x="5905948" y="3410174"/>
                </a:lnTo>
                <a:cubicBezTo>
                  <a:pt x="5909534" y="3385073"/>
                  <a:pt x="5912170" y="3359817"/>
                  <a:pt x="5916706" y="3334870"/>
                </a:cubicBezTo>
                <a:cubicBezTo>
                  <a:pt x="5919351" y="3320324"/>
                  <a:pt x="5927463" y="3306625"/>
                  <a:pt x="5927463" y="3291840"/>
                </a:cubicBezTo>
                <a:cubicBezTo>
                  <a:pt x="5927463" y="3259368"/>
                  <a:pt x="5920292" y="3227294"/>
                  <a:pt x="5916706" y="3195021"/>
                </a:cubicBezTo>
                <a:cubicBezTo>
                  <a:pt x="5920838" y="3170225"/>
                  <a:pt x="5924978" y="3124687"/>
                  <a:pt x="5938221" y="3098202"/>
                </a:cubicBezTo>
                <a:cubicBezTo>
                  <a:pt x="5944003" y="3086638"/>
                  <a:pt x="5952564" y="3076687"/>
                  <a:pt x="5959736" y="3065929"/>
                </a:cubicBezTo>
                <a:cubicBezTo>
                  <a:pt x="5956150" y="3048000"/>
                  <a:pt x="5953790" y="3029781"/>
                  <a:pt x="5948979" y="3012141"/>
                </a:cubicBezTo>
                <a:cubicBezTo>
                  <a:pt x="5943012" y="2990261"/>
                  <a:pt x="5927463" y="2947595"/>
                  <a:pt x="5927463" y="2947595"/>
                </a:cubicBezTo>
                <a:cubicBezTo>
                  <a:pt x="5929163" y="2923789"/>
                  <a:pt x="5924527" y="2813618"/>
                  <a:pt x="5948979" y="2764715"/>
                </a:cubicBezTo>
                <a:cubicBezTo>
                  <a:pt x="5954761" y="2753151"/>
                  <a:pt x="5963322" y="2743200"/>
                  <a:pt x="5970494" y="2732442"/>
                </a:cubicBezTo>
                <a:cubicBezTo>
                  <a:pt x="5974080" y="2692997"/>
                  <a:pt x="5976624" y="2653444"/>
                  <a:pt x="5981252" y="2614108"/>
                </a:cubicBezTo>
                <a:cubicBezTo>
                  <a:pt x="5985005" y="2582206"/>
                  <a:pt x="5993113" y="2538710"/>
                  <a:pt x="6002767" y="2506532"/>
                </a:cubicBezTo>
                <a:cubicBezTo>
                  <a:pt x="6023958" y="2435895"/>
                  <a:pt x="6009825" y="2456443"/>
                  <a:pt x="6045798" y="2420470"/>
                </a:cubicBezTo>
                <a:cubicBezTo>
                  <a:pt x="6061253" y="2374103"/>
                  <a:pt x="6065937" y="2362800"/>
                  <a:pt x="6078070" y="2302136"/>
                </a:cubicBezTo>
                <a:cubicBezTo>
                  <a:pt x="6081656" y="2284207"/>
                  <a:pt x="6082408" y="2265468"/>
                  <a:pt x="6088828" y="2248348"/>
                </a:cubicBezTo>
                <a:cubicBezTo>
                  <a:pt x="6093368" y="2236242"/>
                  <a:pt x="6105092" y="2227890"/>
                  <a:pt x="6110343" y="2216075"/>
                </a:cubicBezTo>
                <a:cubicBezTo>
                  <a:pt x="6110354" y="2216050"/>
                  <a:pt x="6137233" y="2135406"/>
                  <a:pt x="6142616" y="2119256"/>
                </a:cubicBezTo>
                <a:lnTo>
                  <a:pt x="6153374" y="2086983"/>
                </a:lnTo>
                <a:cubicBezTo>
                  <a:pt x="6156960" y="2061882"/>
                  <a:pt x="6158430" y="2036387"/>
                  <a:pt x="6164132" y="2011680"/>
                </a:cubicBezTo>
                <a:cubicBezTo>
                  <a:pt x="6164136" y="2011664"/>
                  <a:pt x="6191024" y="1931005"/>
                  <a:pt x="6196405" y="1914861"/>
                </a:cubicBezTo>
                <a:cubicBezTo>
                  <a:pt x="6199991" y="1904103"/>
                  <a:pt x="6204938" y="1893707"/>
                  <a:pt x="6207162" y="1882588"/>
                </a:cubicBezTo>
                <a:cubicBezTo>
                  <a:pt x="6220144" y="1817681"/>
                  <a:pt x="6212138" y="1846146"/>
                  <a:pt x="6228678" y="1796527"/>
                </a:cubicBezTo>
                <a:cubicBezTo>
                  <a:pt x="6242740" y="1712147"/>
                  <a:pt x="6247230" y="1718777"/>
                  <a:pt x="6228678" y="1613647"/>
                </a:cubicBezTo>
                <a:cubicBezTo>
                  <a:pt x="6224737" y="1591313"/>
                  <a:pt x="6207162" y="1549101"/>
                  <a:pt x="6207162" y="1549101"/>
                </a:cubicBezTo>
                <a:cubicBezTo>
                  <a:pt x="6210748" y="1470212"/>
                  <a:pt x="6210062" y="1391012"/>
                  <a:pt x="6217920" y="1312433"/>
                </a:cubicBezTo>
                <a:cubicBezTo>
                  <a:pt x="6220862" y="1283010"/>
                  <a:pt x="6232263" y="1255059"/>
                  <a:pt x="6239435" y="1226372"/>
                </a:cubicBezTo>
                <a:cubicBezTo>
                  <a:pt x="6243021" y="1212028"/>
                  <a:pt x="6247294" y="1197839"/>
                  <a:pt x="6250193" y="1183341"/>
                </a:cubicBezTo>
                <a:cubicBezTo>
                  <a:pt x="6253779" y="1165412"/>
                  <a:pt x="6256515" y="1147291"/>
                  <a:pt x="6260950" y="1129553"/>
                </a:cubicBezTo>
                <a:cubicBezTo>
                  <a:pt x="6263700" y="1118552"/>
                  <a:pt x="6268593" y="1108183"/>
                  <a:pt x="6271708" y="1097280"/>
                </a:cubicBezTo>
                <a:cubicBezTo>
                  <a:pt x="6304227" y="983468"/>
                  <a:pt x="6252849" y="1143099"/>
                  <a:pt x="6303981" y="989703"/>
                </a:cubicBezTo>
                <a:lnTo>
                  <a:pt x="6314739" y="957430"/>
                </a:lnTo>
                <a:cubicBezTo>
                  <a:pt x="6318325" y="946672"/>
                  <a:pt x="6317478" y="933175"/>
                  <a:pt x="6325496" y="925157"/>
                </a:cubicBezTo>
                <a:lnTo>
                  <a:pt x="6347012" y="903642"/>
                </a:lnTo>
                <a:cubicBezTo>
                  <a:pt x="6350598" y="892884"/>
                  <a:pt x="6356694" y="882657"/>
                  <a:pt x="6357769" y="871369"/>
                </a:cubicBezTo>
                <a:cubicBezTo>
                  <a:pt x="6363898" y="807015"/>
                  <a:pt x="6368527" y="742377"/>
                  <a:pt x="6368527" y="677732"/>
                </a:cubicBezTo>
                <a:cubicBezTo>
                  <a:pt x="6368527" y="666392"/>
                  <a:pt x="6367204" y="651749"/>
                  <a:pt x="6357769" y="645459"/>
                </a:cubicBezTo>
                <a:cubicBezTo>
                  <a:pt x="6342555" y="635317"/>
                  <a:pt x="6321830" y="638668"/>
                  <a:pt x="6303981" y="634701"/>
                </a:cubicBezTo>
                <a:cubicBezTo>
                  <a:pt x="6195203" y="610527"/>
                  <a:pt x="6333293" y="629110"/>
                  <a:pt x="6110343" y="613186"/>
                </a:cubicBezTo>
                <a:cubicBezTo>
                  <a:pt x="6092414" y="609600"/>
                  <a:pt x="6074293" y="606863"/>
                  <a:pt x="6056555" y="602428"/>
                </a:cubicBezTo>
                <a:cubicBezTo>
                  <a:pt x="6045554" y="599678"/>
                  <a:pt x="6035352" y="594130"/>
                  <a:pt x="6024282" y="591670"/>
                </a:cubicBezTo>
                <a:cubicBezTo>
                  <a:pt x="6002989" y="586938"/>
                  <a:pt x="5981251" y="584499"/>
                  <a:pt x="5959736" y="580913"/>
                </a:cubicBezTo>
                <a:cubicBezTo>
                  <a:pt x="5948978" y="577327"/>
                  <a:pt x="5937605" y="575226"/>
                  <a:pt x="5927463" y="570155"/>
                </a:cubicBezTo>
                <a:cubicBezTo>
                  <a:pt x="5844045" y="528446"/>
                  <a:pt x="5944037" y="564923"/>
                  <a:pt x="5862918" y="537882"/>
                </a:cubicBezTo>
                <a:cubicBezTo>
                  <a:pt x="5855746" y="530710"/>
                  <a:pt x="5850474" y="520903"/>
                  <a:pt x="5841402" y="516367"/>
                </a:cubicBezTo>
                <a:cubicBezTo>
                  <a:pt x="5821117" y="506225"/>
                  <a:pt x="5776856" y="494852"/>
                  <a:pt x="5776856" y="494852"/>
                </a:cubicBezTo>
                <a:cubicBezTo>
                  <a:pt x="5758973" y="476968"/>
                  <a:pt x="5747497" y="462678"/>
                  <a:pt x="5723068" y="451821"/>
                </a:cubicBezTo>
                <a:cubicBezTo>
                  <a:pt x="5614523" y="403580"/>
                  <a:pt x="5518529" y="424706"/>
                  <a:pt x="5389581" y="419548"/>
                </a:cubicBezTo>
                <a:cubicBezTo>
                  <a:pt x="5343941" y="428676"/>
                  <a:pt x="5327645" y="439108"/>
                  <a:pt x="5282005" y="419548"/>
                </a:cubicBezTo>
                <a:cubicBezTo>
                  <a:pt x="5272683" y="415553"/>
                  <a:pt x="5269186" y="403251"/>
                  <a:pt x="5260489" y="398033"/>
                </a:cubicBezTo>
                <a:cubicBezTo>
                  <a:pt x="5250765" y="392199"/>
                  <a:pt x="5238358" y="392346"/>
                  <a:pt x="5228216" y="387275"/>
                </a:cubicBezTo>
                <a:cubicBezTo>
                  <a:pt x="5144800" y="345567"/>
                  <a:pt x="5244789" y="382043"/>
                  <a:pt x="5163670" y="355002"/>
                </a:cubicBezTo>
                <a:cubicBezTo>
                  <a:pt x="5114350" y="281021"/>
                  <a:pt x="5145171" y="298633"/>
                  <a:pt x="5088367" y="279699"/>
                </a:cubicBezTo>
                <a:cubicBezTo>
                  <a:pt x="5033854" y="225184"/>
                  <a:pt x="5104402" y="289319"/>
                  <a:pt x="5034579" y="247426"/>
                </a:cubicBezTo>
                <a:cubicBezTo>
                  <a:pt x="5025882" y="242208"/>
                  <a:pt x="5022135" y="230446"/>
                  <a:pt x="5013063" y="225910"/>
                </a:cubicBezTo>
                <a:cubicBezTo>
                  <a:pt x="4992779" y="215768"/>
                  <a:pt x="4970033" y="211567"/>
                  <a:pt x="4948518" y="204395"/>
                </a:cubicBezTo>
                <a:lnTo>
                  <a:pt x="4916245" y="193637"/>
                </a:lnTo>
                <a:cubicBezTo>
                  <a:pt x="4909073" y="186465"/>
                  <a:pt x="4903426" y="177340"/>
                  <a:pt x="4894729" y="172122"/>
                </a:cubicBezTo>
                <a:cubicBezTo>
                  <a:pt x="4848420" y="144338"/>
                  <a:pt x="4748755" y="169745"/>
                  <a:pt x="4722607" y="172122"/>
                </a:cubicBezTo>
                <a:cubicBezTo>
                  <a:pt x="4690269" y="175062"/>
                  <a:pt x="4658196" y="180855"/>
                  <a:pt x="4625788" y="182880"/>
                </a:cubicBezTo>
                <a:cubicBezTo>
                  <a:pt x="4543396" y="188029"/>
                  <a:pt x="4460837" y="190051"/>
                  <a:pt x="4378362" y="193637"/>
                </a:cubicBezTo>
                <a:cubicBezTo>
                  <a:pt x="4357273" y="197152"/>
                  <a:pt x="4283657" y="208709"/>
                  <a:pt x="4260028" y="215153"/>
                </a:cubicBezTo>
                <a:cubicBezTo>
                  <a:pt x="4238148" y="221120"/>
                  <a:pt x="4218111" y="235159"/>
                  <a:pt x="4195482" y="236668"/>
                </a:cubicBezTo>
                <a:lnTo>
                  <a:pt x="4034118" y="247426"/>
                </a:lnTo>
                <a:cubicBezTo>
                  <a:pt x="3925217" y="283726"/>
                  <a:pt x="3992184" y="267202"/>
                  <a:pt x="3829722" y="279699"/>
                </a:cubicBezTo>
                <a:cubicBezTo>
                  <a:pt x="3772057" y="260477"/>
                  <a:pt x="3821542" y="275490"/>
                  <a:pt x="3743661" y="258183"/>
                </a:cubicBezTo>
                <a:cubicBezTo>
                  <a:pt x="3606931" y="227799"/>
                  <a:pt x="3809068" y="269114"/>
                  <a:pt x="3646842" y="236668"/>
                </a:cubicBezTo>
                <a:cubicBezTo>
                  <a:pt x="3628758" y="290923"/>
                  <a:pt x="3645766" y="275180"/>
                  <a:pt x="3560781" y="258183"/>
                </a:cubicBezTo>
                <a:cubicBezTo>
                  <a:pt x="3531785" y="252384"/>
                  <a:pt x="3502772" y="246019"/>
                  <a:pt x="3474720" y="236668"/>
                </a:cubicBezTo>
                <a:lnTo>
                  <a:pt x="3345628" y="193637"/>
                </a:lnTo>
                <a:lnTo>
                  <a:pt x="3281082" y="172122"/>
                </a:lnTo>
                <a:lnTo>
                  <a:pt x="3248809" y="161365"/>
                </a:lnTo>
                <a:cubicBezTo>
                  <a:pt x="3241637" y="154193"/>
                  <a:pt x="3235408" y="145935"/>
                  <a:pt x="3227294" y="139849"/>
                </a:cubicBezTo>
                <a:cubicBezTo>
                  <a:pt x="3206608" y="124334"/>
                  <a:pt x="3181032" y="115104"/>
                  <a:pt x="3162748" y="96819"/>
                </a:cubicBezTo>
                <a:cubicBezTo>
                  <a:pt x="3155576" y="89647"/>
                  <a:pt x="3150305" y="79839"/>
                  <a:pt x="3141233" y="75303"/>
                </a:cubicBezTo>
                <a:cubicBezTo>
                  <a:pt x="3128009" y="68691"/>
                  <a:pt x="3112364" y="68794"/>
                  <a:pt x="3098202" y="64546"/>
                </a:cubicBezTo>
                <a:cubicBezTo>
                  <a:pt x="3076479" y="58029"/>
                  <a:pt x="3055171" y="50202"/>
                  <a:pt x="3033656" y="43030"/>
                </a:cubicBezTo>
                <a:cubicBezTo>
                  <a:pt x="2943458" y="12964"/>
                  <a:pt x="3012666" y="32937"/>
                  <a:pt x="2818503" y="21515"/>
                </a:cubicBezTo>
                <a:cubicBezTo>
                  <a:pt x="2804160" y="17929"/>
                  <a:pt x="2789689" y="14819"/>
                  <a:pt x="2775473" y="10757"/>
                </a:cubicBezTo>
                <a:cubicBezTo>
                  <a:pt x="2764570" y="7642"/>
                  <a:pt x="2754540" y="0"/>
                  <a:pt x="2743200" y="0"/>
                </a:cubicBezTo>
                <a:cubicBezTo>
                  <a:pt x="2713149" y="0"/>
                  <a:pt x="2695803" y="16441"/>
                  <a:pt x="2667896" y="21515"/>
                </a:cubicBezTo>
                <a:cubicBezTo>
                  <a:pt x="2572108" y="38932"/>
                  <a:pt x="2604861" y="23827"/>
                  <a:pt x="2528047" y="43030"/>
                </a:cubicBezTo>
                <a:cubicBezTo>
                  <a:pt x="2517046" y="45780"/>
                  <a:pt x="2505916" y="48717"/>
                  <a:pt x="2495774" y="53788"/>
                </a:cubicBezTo>
                <a:cubicBezTo>
                  <a:pt x="2393493" y="104928"/>
                  <a:pt x="2565468" y="41315"/>
                  <a:pt x="2398955" y="96819"/>
                </a:cubicBezTo>
                <a:lnTo>
                  <a:pt x="2366682" y="107576"/>
                </a:lnTo>
                <a:cubicBezTo>
                  <a:pt x="2359510" y="114748"/>
                  <a:pt x="2354239" y="124556"/>
                  <a:pt x="2345167" y="129092"/>
                </a:cubicBezTo>
                <a:cubicBezTo>
                  <a:pt x="2324882" y="139235"/>
                  <a:pt x="2280621" y="150607"/>
                  <a:pt x="2280621" y="150607"/>
                </a:cubicBezTo>
                <a:cubicBezTo>
                  <a:pt x="2264643" y="174574"/>
                  <a:pt x="2259491" y="186874"/>
                  <a:pt x="2237590" y="204395"/>
                </a:cubicBezTo>
                <a:cubicBezTo>
                  <a:pt x="2227494" y="212471"/>
                  <a:pt x="2215414" y="217833"/>
                  <a:pt x="2205318" y="225910"/>
                </a:cubicBezTo>
                <a:cubicBezTo>
                  <a:pt x="2163128" y="259663"/>
                  <a:pt x="2207574" y="239503"/>
                  <a:pt x="2151529" y="258183"/>
                </a:cubicBezTo>
                <a:cubicBezTo>
                  <a:pt x="2144357" y="265355"/>
                  <a:pt x="2136350" y="271779"/>
                  <a:pt x="2130014" y="279699"/>
                </a:cubicBezTo>
                <a:cubicBezTo>
                  <a:pt x="2121937" y="289795"/>
                  <a:pt x="2119463" y="305120"/>
                  <a:pt x="2108499" y="311972"/>
                </a:cubicBezTo>
                <a:cubicBezTo>
                  <a:pt x="2089267" y="323992"/>
                  <a:pt x="2062823" y="320907"/>
                  <a:pt x="2043953" y="333487"/>
                </a:cubicBezTo>
                <a:lnTo>
                  <a:pt x="2011680" y="355002"/>
                </a:lnTo>
                <a:cubicBezTo>
                  <a:pt x="2004508" y="372931"/>
                  <a:pt x="2006232" y="398078"/>
                  <a:pt x="1990165" y="408790"/>
                </a:cubicBezTo>
                <a:cubicBezTo>
                  <a:pt x="1969067" y="422855"/>
                  <a:pt x="1939725" y="414575"/>
                  <a:pt x="1914861" y="419548"/>
                </a:cubicBezTo>
                <a:cubicBezTo>
                  <a:pt x="1903742" y="421772"/>
                  <a:pt x="1892730" y="425235"/>
                  <a:pt x="1882588" y="430306"/>
                </a:cubicBezTo>
                <a:cubicBezTo>
                  <a:pt x="1842522" y="450339"/>
                  <a:pt x="1853731" y="454353"/>
                  <a:pt x="1818042" y="484094"/>
                </a:cubicBezTo>
                <a:cubicBezTo>
                  <a:pt x="1808110" y="492371"/>
                  <a:pt x="1797333" y="499827"/>
                  <a:pt x="1785769" y="505609"/>
                </a:cubicBezTo>
                <a:cubicBezTo>
                  <a:pt x="1759655" y="518666"/>
                  <a:pt x="1726715" y="519759"/>
                  <a:pt x="1699708" y="527125"/>
                </a:cubicBezTo>
                <a:cubicBezTo>
                  <a:pt x="1677828" y="533092"/>
                  <a:pt x="1657613" y="545433"/>
                  <a:pt x="1635162" y="548640"/>
                </a:cubicBezTo>
                <a:cubicBezTo>
                  <a:pt x="1545222" y="561488"/>
                  <a:pt x="1584458" y="553247"/>
                  <a:pt x="1516828" y="570155"/>
                </a:cubicBezTo>
                <a:cubicBezTo>
                  <a:pt x="1495509" y="634110"/>
                  <a:pt x="1518178" y="598663"/>
                  <a:pt x="1409252" y="613186"/>
                </a:cubicBezTo>
                <a:cubicBezTo>
                  <a:pt x="1387631" y="616069"/>
                  <a:pt x="1366398" y="621660"/>
                  <a:pt x="1344706" y="623943"/>
                </a:cubicBezTo>
                <a:cubicBezTo>
                  <a:pt x="1298208" y="628837"/>
                  <a:pt x="1251418" y="630468"/>
                  <a:pt x="1204856" y="634701"/>
                </a:cubicBezTo>
                <a:cubicBezTo>
                  <a:pt x="1172518" y="637641"/>
                  <a:pt x="1140311" y="641873"/>
                  <a:pt x="1108038" y="645459"/>
                </a:cubicBezTo>
                <a:cubicBezTo>
                  <a:pt x="1077282" y="655710"/>
                  <a:pt x="1066500" y="660221"/>
                  <a:pt x="1032734" y="666974"/>
                </a:cubicBezTo>
                <a:cubicBezTo>
                  <a:pt x="938066" y="685908"/>
                  <a:pt x="998726" y="667553"/>
                  <a:pt x="935915" y="688489"/>
                </a:cubicBezTo>
                <a:cubicBezTo>
                  <a:pt x="928743" y="695661"/>
                  <a:pt x="922514" y="703919"/>
                  <a:pt x="914400" y="710005"/>
                </a:cubicBezTo>
                <a:cubicBezTo>
                  <a:pt x="893714" y="725520"/>
                  <a:pt x="849854" y="753035"/>
                  <a:pt x="849854" y="753035"/>
                </a:cubicBezTo>
                <a:cubicBezTo>
                  <a:pt x="842682" y="763793"/>
                  <a:pt x="834121" y="773744"/>
                  <a:pt x="828339" y="785308"/>
                </a:cubicBezTo>
                <a:cubicBezTo>
                  <a:pt x="823268" y="795450"/>
                  <a:pt x="826436" y="810497"/>
                  <a:pt x="817581" y="817581"/>
                </a:cubicBezTo>
                <a:cubicBezTo>
                  <a:pt x="806036" y="826817"/>
                  <a:pt x="788766" y="824277"/>
                  <a:pt x="774550" y="828339"/>
                </a:cubicBezTo>
                <a:cubicBezTo>
                  <a:pt x="763647" y="831454"/>
                  <a:pt x="753035" y="835510"/>
                  <a:pt x="742278" y="839096"/>
                </a:cubicBezTo>
                <a:cubicBezTo>
                  <a:pt x="687759" y="893615"/>
                  <a:pt x="758317" y="829472"/>
                  <a:pt x="688489" y="871369"/>
                </a:cubicBezTo>
                <a:cubicBezTo>
                  <a:pt x="644631" y="897684"/>
                  <a:pt x="689427" y="889983"/>
                  <a:pt x="645459" y="925157"/>
                </a:cubicBezTo>
                <a:cubicBezTo>
                  <a:pt x="636604" y="932241"/>
                  <a:pt x="623944" y="932329"/>
                  <a:pt x="613186" y="935915"/>
                </a:cubicBezTo>
                <a:cubicBezTo>
                  <a:pt x="606014" y="943087"/>
                  <a:pt x="600742" y="952894"/>
                  <a:pt x="591670" y="957430"/>
                </a:cubicBezTo>
                <a:cubicBezTo>
                  <a:pt x="571385" y="967572"/>
                  <a:pt x="548640" y="971774"/>
                  <a:pt x="527125" y="978946"/>
                </a:cubicBezTo>
                <a:cubicBezTo>
                  <a:pt x="516367" y="982532"/>
                  <a:pt x="506037" y="987839"/>
                  <a:pt x="494852" y="989703"/>
                </a:cubicBezTo>
                <a:cubicBezTo>
                  <a:pt x="473337" y="993289"/>
                  <a:pt x="451467" y="995171"/>
                  <a:pt x="430306" y="1000461"/>
                </a:cubicBezTo>
                <a:cubicBezTo>
                  <a:pt x="430292" y="1000464"/>
                  <a:pt x="349630" y="1027353"/>
                  <a:pt x="333487" y="1032734"/>
                </a:cubicBezTo>
                <a:lnTo>
                  <a:pt x="301214" y="1043492"/>
                </a:lnTo>
                <a:cubicBezTo>
                  <a:pt x="224550" y="1120156"/>
                  <a:pt x="307336" y="1033151"/>
                  <a:pt x="247426" y="1108037"/>
                </a:cubicBezTo>
                <a:cubicBezTo>
                  <a:pt x="241090" y="1115957"/>
                  <a:pt x="231996" y="1121439"/>
                  <a:pt x="225910" y="1129553"/>
                </a:cubicBezTo>
                <a:cubicBezTo>
                  <a:pt x="210395" y="1150240"/>
                  <a:pt x="182880" y="1194099"/>
                  <a:pt x="182880" y="1194099"/>
                </a:cubicBezTo>
                <a:cubicBezTo>
                  <a:pt x="151179" y="1384299"/>
                  <a:pt x="191435" y="1147044"/>
                  <a:pt x="161365" y="1312433"/>
                </a:cubicBezTo>
                <a:cubicBezTo>
                  <a:pt x="157463" y="1333893"/>
                  <a:pt x="155897" y="1355818"/>
                  <a:pt x="150607" y="1376979"/>
                </a:cubicBezTo>
                <a:cubicBezTo>
                  <a:pt x="150601" y="1377004"/>
                  <a:pt x="123717" y="1457648"/>
                  <a:pt x="118334" y="1473797"/>
                </a:cubicBezTo>
                <a:lnTo>
                  <a:pt x="96819" y="1538343"/>
                </a:lnTo>
                <a:cubicBezTo>
                  <a:pt x="93233" y="1549101"/>
                  <a:pt x="94079" y="1562597"/>
                  <a:pt x="86061" y="1570616"/>
                </a:cubicBezTo>
                <a:lnTo>
                  <a:pt x="64546" y="1592132"/>
                </a:lnTo>
                <a:lnTo>
                  <a:pt x="32273" y="1688950"/>
                </a:lnTo>
                <a:cubicBezTo>
                  <a:pt x="28687" y="1699708"/>
                  <a:pt x="24265" y="1710222"/>
                  <a:pt x="21515" y="1721223"/>
                </a:cubicBezTo>
                <a:cubicBezTo>
                  <a:pt x="6324" y="1781993"/>
                  <a:pt x="13658" y="1749756"/>
                  <a:pt x="0" y="1818042"/>
                </a:cubicBezTo>
                <a:cubicBezTo>
                  <a:pt x="9000" y="1908037"/>
                  <a:pt x="-18135" y="1916552"/>
                  <a:pt x="43030" y="1947134"/>
                </a:cubicBezTo>
                <a:cubicBezTo>
                  <a:pt x="46237" y="1948738"/>
                  <a:pt x="50202" y="1947134"/>
                  <a:pt x="53788" y="1947134"/>
                </a:cubicBezTo>
              </a:path>
            </a:pathLst>
          </a:custGeom>
          <a:ln w="76200">
            <a:headEnd type="none" w="med" len="med"/>
            <a:tailEnd type="none" w="med" len="med"/>
          </a:ln>
        </p:spPr>
        <p:style>
          <a:lnRef idx="3">
            <a:schemeClr val="accent4"/>
          </a:lnRef>
          <a:fillRef idx="0">
            <a:schemeClr val="accent4"/>
          </a:fillRef>
          <a:effectRef idx="2">
            <a:schemeClr val="accent4"/>
          </a:effectRef>
          <a:fontRef idx="minor">
            <a:schemeClr val="tx1"/>
          </a:fontRef>
        </p:style>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596294" y="4102730"/>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Jerusalem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6753911" y="3702989"/>
            <a:ext cx="142970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20A17747-C307-6472-D452-FFACBAB30429}"/>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735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25</a:t>
            </a:r>
          </a:p>
        </p:txBody>
      </p:sp>
    </p:spTree>
    <p:extLst>
      <p:ext uri="{BB962C8B-B14F-4D97-AF65-F5344CB8AC3E}">
        <p14:creationId xmlns:p14="http://schemas.microsoft.com/office/powerpoint/2010/main" val="413666540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Victory over Sihon and Og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succeeds to turn Israel against God–immorality at Beth-Peor (Num. 25)</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en-US" sz="5400" b="1" dirty="0">
                <a:effectLst>
                  <a:glow rad="165100">
                    <a:schemeClr val="tx1">
                      <a:alpha val="96000"/>
                    </a:schemeClr>
                  </a:glow>
                </a:effectLst>
                <a:latin typeface="Arial" charset="0"/>
              </a:rPr>
              <a:t>Transjordan Events</a:t>
            </a: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t>
            </a:r>
            <a:r>
              <a:rPr lang="en-US" sz="2400" b="1" i="1" dirty="0">
                <a:solidFill>
                  <a:srgbClr val="FFFFFF"/>
                </a:solidFill>
                <a:effectLst>
                  <a:glow rad="127000">
                    <a:srgbClr val="000000"/>
                  </a:glow>
                </a:effectLst>
                <a:latin typeface="Arial" charset="0"/>
                <a:ea typeface="ＭＳ Ｐゴシック" charset="0"/>
                <a:cs typeface="ＭＳ Ｐゴシック" charset="0"/>
              </a:rPr>
              <a:t>P</a:t>
            </a: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eor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395374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Woe to them! They have taken the way of Cain; they have rushed for profit into Balaam</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error; they have been destroyed in Korah</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rebellion.</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Jude 11 (NIV)</a:t>
            </a:r>
          </a:p>
        </p:txBody>
      </p:sp>
    </p:spTree>
    <p:extLst>
      <p:ext uri="{BB962C8B-B14F-4D97-AF65-F5344CB8AC3E}">
        <p14:creationId xmlns:p14="http://schemas.microsoft.com/office/powerpoint/2010/main" val="393519042"/>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turned Israel against God via immorality at Beth-</a:t>
            </a: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peor</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(Num. 25)</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2201444"/>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a:solidFill>
                <a:srgbClr val="000000"/>
              </a:solidFill>
              <a:latin typeface="Arial" charset="0"/>
              <a:ea typeface="ＭＳ Ｐゴシック" charset="0"/>
              <a:cs typeface="Arial"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latin typeface="Arial"/>
                <a:ea typeface="Times New Roman" pitchFamily="-111" charset="0"/>
                <a:cs typeface="Arial"/>
              </a:rPr>
              <a:t>What is the key word of Leviticus?  </a:t>
            </a:r>
          </a:p>
          <a:p>
            <a:pPr defTabSz="914400" fontAlgn="base">
              <a:spcBef>
                <a:spcPct val="50000"/>
              </a:spcBef>
              <a:spcAft>
                <a:spcPct val="0"/>
              </a:spcAft>
              <a:defRPr/>
            </a:pPr>
            <a:r>
              <a:rPr lang="en-US" sz="3600" b="1">
                <a:solidFill>
                  <a:srgbClr val="FFFFFF"/>
                </a:solidFill>
                <a:latin typeface="Arial"/>
                <a:ea typeface="Times New Roman" pitchFamily="-111" charset="0"/>
                <a:cs typeface="Arial"/>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2166" name="Text Box 6"/>
            <p:cNvSpPr txBox="1">
              <a:spLocks noChangeArrowheads="1"/>
            </p:cNvSpPr>
            <p:nvPr/>
          </p:nvSpPr>
          <p:spPr bwMode="auto">
            <a:xfrm>
              <a:off x="48" y="2784"/>
              <a:ext cx="5520" cy="756"/>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r>
                <a:rPr lang="en-US" sz="3600" dirty="0">
                  <a:solidFill>
                    <a:srgbClr val="FFFFFF"/>
                  </a:solidFill>
                  <a:latin typeface="Arial"/>
                  <a:cs typeface="Arial"/>
                </a:rPr>
                <a:t>Hint:  You shall be _______, for I am _______.</a:t>
              </a:r>
              <a:r>
                <a:rPr lang="ru-RU" altLang="ja-JP" sz="3600" dirty="0">
                  <a:solidFill>
                    <a:srgbClr val="FFFFFF"/>
                  </a:solidFill>
                  <a:latin typeface="Arial"/>
                  <a:cs typeface="Arial"/>
                </a:rPr>
                <a:t>"</a:t>
              </a:r>
              <a:endParaRPr lang="en-US" sz="2000" b="0" dirty="0">
                <a:solidFill>
                  <a:srgbClr val="000000"/>
                </a:solidFill>
                <a:latin typeface="Arial"/>
                <a:cs typeface="Arial"/>
              </a:endParaRPr>
            </a:p>
          </p:txBody>
        </p:sp>
      </p:grpSp>
      <p:sp>
        <p:nvSpPr>
          <p:cNvPr id="92167" name="Text Box 7"/>
          <p:cNvSpPr txBox="1">
            <a:spLocks noChangeArrowheads="1"/>
          </p:cNvSpPr>
          <p:nvPr/>
        </p:nvSpPr>
        <p:spPr bwMode="auto">
          <a:xfrm>
            <a:off x="914400" y="2484438"/>
            <a:ext cx="3211513"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Sanctification</a:t>
            </a:r>
            <a:endParaRPr lang="en-US" sz="2000">
              <a:solidFill>
                <a:srgbClr val="000000"/>
              </a:solidFill>
              <a:latin typeface="Arial"/>
              <a:cs typeface="Arial"/>
            </a:endParaRPr>
          </a:p>
        </p:txBody>
      </p:sp>
      <p:sp>
        <p:nvSpPr>
          <p:cNvPr id="92168" name="Text Box 8"/>
          <p:cNvSpPr txBox="1">
            <a:spLocks noChangeArrowheads="1"/>
          </p:cNvSpPr>
          <p:nvPr/>
        </p:nvSpPr>
        <p:spPr bwMode="auto">
          <a:xfrm>
            <a:off x="5045075" y="4373563"/>
            <a:ext cx="1146175" cy="647700"/>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holy</a:t>
            </a:r>
            <a:endParaRPr lang="en-US" sz="2000">
              <a:solidFill>
                <a:srgbClr val="000000"/>
              </a:solidFill>
              <a:latin typeface="Arial"/>
              <a:cs typeface="Arial"/>
            </a:endParaRPr>
          </a:p>
        </p:txBody>
      </p:sp>
      <p:sp>
        <p:nvSpPr>
          <p:cNvPr id="92169" name="Text Box 9"/>
          <p:cNvSpPr txBox="1">
            <a:spLocks noChangeArrowheads="1"/>
          </p:cNvSpPr>
          <p:nvPr/>
        </p:nvSpPr>
        <p:spPr bwMode="auto">
          <a:xfrm>
            <a:off x="865188" y="4922838"/>
            <a:ext cx="1146175"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dirty="0">
                <a:solidFill>
                  <a:srgbClr val="FFFFFF"/>
                </a:solidFill>
                <a:latin typeface="Arial"/>
                <a:cs typeface="Arial"/>
              </a:rPr>
              <a:t>holy</a:t>
            </a:r>
            <a:endParaRPr lang="en-US" sz="2000" dirty="0">
              <a:solidFill>
                <a:srgbClr val="000000"/>
              </a:solidFill>
              <a:latin typeface="Arial"/>
              <a:cs typeface="Arial"/>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defRPr/>
            </a:pPr>
            <a:r>
              <a:rPr lang="en-US" sz="3600" b="1">
                <a:ea typeface="Times New Roman" pitchFamily="-111" charset="0"/>
              </a:rPr>
              <a:t>BONUS QUESTION:</a:t>
            </a:r>
          </a:p>
        </p:txBody>
      </p:sp>
    </p:spTree>
    <p:extLst>
      <p:ext uri="{BB962C8B-B14F-4D97-AF65-F5344CB8AC3E}">
        <p14:creationId xmlns:p14="http://schemas.microsoft.com/office/powerpoint/2010/main" val="3967062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5243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They have left the straight way and wandered off to follow the way of Balaam son of </a:t>
            </a:r>
            <a:r>
              <a:rPr kumimoji="0" lang="en-US" sz="3600" b="1" i="1" u="none" strike="noStrike" kern="1200" cap="none" spc="0" normalizeH="0" baseline="0" noProof="0" dirty="0" err="1">
                <a:ln>
                  <a:noFill/>
                </a:ln>
                <a:solidFill>
                  <a:srgbClr val="FFFFFF"/>
                </a:solidFill>
                <a:effectLst/>
                <a:uLnTx/>
                <a:uFillTx/>
                <a:latin typeface="Arial"/>
                <a:ea typeface="Times New Roman" charset="0"/>
                <a:cs typeface="Arial"/>
              </a:rPr>
              <a:t>Beor</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who loved the wages of wickedness. But he was rebuked for his wrongdoing by a donkey—a beast without speech—who spoke with a man</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voice and restrained the prophet</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madness.</a:t>
            </a: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a:t>
            </a: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 2 Peter 2:15-16 (NIV)</a:t>
            </a:r>
          </a:p>
        </p:txBody>
      </p:sp>
    </p:spTree>
    <p:extLst>
      <p:ext uri="{BB962C8B-B14F-4D97-AF65-F5344CB8AC3E}">
        <p14:creationId xmlns:p14="http://schemas.microsoft.com/office/powerpoint/2010/main" val="4217783463"/>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63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ru-RU" sz="3600" b="1" i="1" u="none" strike="noStrike" kern="1200" cap="none" spc="0" normalizeH="0" baseline="3000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Nevertheless, I have a few things against you: You have people there who hold to the teaching of Balaam, who taught Balak to entice the Israelites to sin by eating food sacrificed to idols and by committing sexual immorality. </a:t>
            </a: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Likewise you also have those who hold to the teaching of the Nicolaitans.</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Revelation 2:14-15</a:t>
            </a:r>
          </a:p>
        </p:txBody>
      </p:sp>
    </p:spTree>
    <p:extLst>
      <p:ext uri="{BB962C8B-B14F-4D97-AF65-F5344CB8AC3E}">
        <p14:creationId xmlns:p14="http://schemas.microsoft.com/office/powerpoint/2010/main" val="2061901528"/>
      </p:ext>
    </p:extLst>
  </p:cSld>
  <p:clrMapOvr>
    <a:masterClrMapping/>
  </p:clrMapOvr>
  <p:transition spd="med">
    <p:randomBar dir="vert"/>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a:t>
            </a:r>
            <a:r>
              <a:rPr kumimoji="1" lang="fr-FR" sz="2400" b="1" i="0" u="none" strike="noStrike" kern="1200" cap="none" spc="0" normalizeH="0" baseline="0" noProof="0" dirty="0" err="1">
                <a:ln>
                  <a:noFill/>
                </a:ln>
                <a:solidFill>
                  <a:srgbClr val="FFFFFF"/>
                </a:solidFill>
                <a:effectLst/>
                <a:uLnTx/>
                <a:uFillTx/>
                <a:latin typeface="Arial" pitchFamily="-111" charset="0"/>
                <a:ea typeface="Times New Roman" pitchFamily="-111" charset="0"/>
                <a:cs typeface="Times New Roman" pitchFamily="-111" charset="0"/>
              </a:rPr>
              <a:t>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41173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9402354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6033213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I have given you an open door that no one can shut</a:t>
            </a: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Watch out that you do not lose what we have worked so hard to achieve. Be diligent so that you receive your full reward</a:t>
            </a: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(2 John 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NLT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28118191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595020"/>
            <a:ext cx="4896669" cy="5262980"/>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If anyone sees his brother commit a sin that does not lead to death, he should pray and God will give him life. I refer to those whose sin does not lead to death. </a:t>
            </a:r>
            <a:r>
              <a:rPr kumimoji="0" lang="en-SG" sz="2800" b="1" i="0" u="none" strike="noStrike" kern="1200" cap="none" spc="0" normalizeH="0" baseline="0" noProof="0" dirty="0">
                <a:ln>
                  <a:noFill/>
                </a:ln>
                <a:solidFill>
                  <a:srgbClr val="800000"/>
                </a:solidFill>
                <a:effectLst>
                  <a:glow rad="228600">
                    <a:srgbClr val="FFFFFF"/>
                  </a:glow>
                </a:effectLst>
                <a:uLnTx/>
                <a:uFillTx/>
                <a:latin typeface="Arial"/>
                <a:ea typeface="ＭＳ Ｐゴシック" charset="0"/>
                <a:cs typeface="Arial"/>
              </a:rPr>
              <a:t>There is a sin that leads to death. I am not saying that he should pray about that.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  </a:t>
            </a:r>
            <a:r>
              <a:rPr kumimoji="0" lang="en-SG" sz="2800" b="1" i="0" u="none" strike="noStrike" kern="1200" cap="none" spc="0" normalizeH="0" baseline="30000" noProof="0" dirty="0">
                <a:ln>
                  <a:noFill/>
                </a:ln>
                <a:solidFill>
                  <a:srgbClr val="000000"/>
                </a:solidFill>
                <a:effectLst>
                  <a:glow rad="228600">
                    <a:srgbClr val="FFFFFF"/>
                  </a:glow>
                </a:effectLst>
                <a:uLnTx/>
                <a:uFillTx/>
                <a:latin typeface="Arial"/>
                <a:ea typeface="ＭＳ Ｐゴシック" charset="0"/>
                <a:cs typeface="Arial"/>
              </a:rPr>
              <a:t>17</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All wrongdoing is sin, and there is sin that does not lead to death</a:t>
            </a:r>
            <a:r>
              <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Some sin leads to premature death (1 John 5:16-17 </a:t>
            </a:r>
            <a:r>
              <a:rPr lang="en-US" sz="20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NIV</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10674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318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FFFFF"/>
                </a:solidFill>
                <a:latin typeface="Times New Roman" pitchFamily="-111" charset="0"/>
                <a:ea typeface="Times New Roman" pitchFamily="-111" charset="0"/>
                <a:cs typeface="Times New Roman" pitchFamily="-111" charset="0"/>
              </a:rPr>
              <a:t>Walk Through The Bible ©1989</a:t>
            </a: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ru-RU" altLang="ja-JP" sz="4800" b="1" dirty="0">
                <a:latin typeface="Times New Roman" charset="0"/>
                <a:ea typeface="ＭＳ Ｐゴシック" charset="0"/>
                <a:cs typeface="ＭＳ Ｐゴシック" charset="0"/>
              </a:rPr>
              <a:t>"</a:t>
            </a:r>
            <a:r>
              <a:rPr lang="en-US" sz="4800" b="1" dirty="0">
                <a:latin typeface="Times New Roman" charset="0"/>
                <a:ea typeface="ＭＳ Ｐゴシック" charset="0"/>
                <a:cs typeface="ＭＳ Ｐゴシック" charset="0"/>
              </a:rPr>
              <a:t>Wanders</a:t>
            </a:r>
            <a:r>
              <a:rPr lang="ru-RU" altLang="ja-JP" sz="4800" b="1" dirty="0">
                <a:latin typeface="Times New Roman"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505868"/>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418478814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732809868"/>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856871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33354869"/>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26</a:t>
            </a:r>
          </a:p>
        </p:txBody>
      </p:sp>
    </p:spTree>
    <p:extLst>
      <p:ext uri="{BB962C8B-B14F-4D97-AF65-F5344CB8AC3E}">
        <p14:creationId xmlns:p14="http://schemas.microsoft.com/office/powerpoint/2010/main" val="157067385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God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Israel to walk with Him in a covenant relationship (1:1–10:10).</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postponed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entrance into the land by unbelief (10:11–25:18). </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narrative continually contrasts God</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faithfulness with Israel</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faithlessness.</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While Leviticus relates to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worship, Numbers records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walk.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faithful to His covenants, so He </a:t>
            </a:r>
            <a:r>
              <a:rPr kumimoji="0" lang="en-US" altLang="zh-CN" sz="2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new generation to enter the land </a:t>
            </a:r>
            <a:b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chs</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26–36).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2224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0602964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4A3424E-F4C1-A24E-A1FC-365F1EEBA1B6}"/>
              </a:ext>
            </a:extLst>
          </p:cNvPr>
          <p:cNvSpPr>
            <a:spLocks noChangeArrowheads="1"/>
          </p:cNvSpPr>
          <p:nvPr/>
        </p:nvSpPr>
        <p:spPr bwMode="auto">
          <a:xfrm>
            <a:off x="62484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066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172824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3"/>
            <a:ext cx="3452843" cy="2203339"/>
          </a:xfrm>
          <a:effectLst>
            <a:outerShdw blurRad="63500" dist="35921" dir="2700000" algn="ctr" rotWithShape="0">
              <a:schemeClr val="tx2">
                <a:alpha val="74998"/>
              </a:schemeClr>
            </a:outerShdw>
          </a:effectLst>
        </p:spPr>
        <p:txBody>
          <a:bodyPr anchor="t"/>
          <a:lstStyle/>
          <a:p>
            <a:pPr algn="l">
              <a:defRPr/>
            </a:pPr>
            <a:r>
              <a:rPr lang="en-US" b="1" dirty="0">
                <a:effectLst>
                  <a:glow rad="127000">
                    <a:schemeClr val="tx1"/>
                  </a:glow>
                </a:effectLst>
                <a:latin typeface="Arial" charset="0"/>
                <a:ea typeface="ＭＳ Ｐゴシック" charset="0"/>
                <a:cs typeface="ＭＳ Ｐゴシック" charset="0"/>
              </a:rPr>
              <a:t>Tribal Boundaries of Israel</a:t>
            </a:r>
          </a:p>
        </p:txBody>
      </p:sp>
      <p:sp>
        <p:nvSpPr>
          <p:cNvPr id="7" name="Text Box 3"/>
          <p:cNvSpPr txBox="1">
            <a:spLocks noChangeArrowheads="1"/>
          </p:cNvSpPr>
          <p:nvPr/>
        </p:nvSpPr>
        <p:spPr bwMode="auto">
          <a:xfrm>
            <a:off x="4632292" y="3220979"/>
            <a:ext cx="187705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24440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4"/>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353669" y="343725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3" name="Text Box 19"/>
          <p:cNvSpPr txBox="1">
            <a:spLocks noChangeArrowheads="1"/>
          </p:cNvSpPr>
          <p:nvPr/>
        </p:nvSpPr>
        <p:spPr bwMode="auto">
          <a:xfrm>
            <a:off x="6805642" y="544185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24" name="Text Box 20"/>
          <p:cNvSpPr txBox="1">
            <a:spLocks noChangeArrowheads="1"/>
          </p:cNvSpPr>
          <p:nvPr/>
        </p:nvSpPr>
        <p:spPr bwMode="auto">
          <a:xfrm>
            <a:off x="6424642" y="349964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25" name="Text Box 21"/>
          <p:cNvSpPr txBox="1">
            <a:spLocks noChangeArrowheads="1"/>
          </p:cNvSpPr>
          <p:nvPr/>
        </p:nvSpPr>
        <p:spPr bwMode="auto">
          <a:xfrm>
            <a:off x="6805642" y="6287293"/>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944380"/>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Firstborn double portion &amp; kingly tribe</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Seven tribal allotments by lot</a:t>
            </a: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Eastern tribes</a:t>
            </a:r>
          </a:p>
        </p:txBody>
      </p:sp>
      <p:sp>
        <p:nvSpPr>
          <p:cNvPr id="363548"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175849" y="382789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2" name="Text Box 3">
            <a:extLst>
              <a:ext uri="{FF2B5EF4-FFF2-40B4-BE49-F238E27FC236}">
                <a16:creationId xmlns:a16="http://schemas.microsoft.com/office/drawing/2014/main" id="{6E801CC9-4F7B-60DA-C938-8CF7653A93CF}"/>
              </a:ext>
            </a:extLst>
          </p:cNvPr>
          <p:cNvSpPr txBox="1">
            <a:spLocks noChangeArrowheads="1"/>
          </p:cNvSpPr>
          <p:nvPr/>
        </p:nvSpPr>
        <p:spPr bwMode="auto">
          <a:xfrm>
            <a:off x="7099666" y="29856"/>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3" name="Rectangle 2">
            <a:extLst>
              <a:ext uri="{FF2B5EF4-FFF2-40B4-BE49-F238E27FC236}">
                <a16:creationId xmlns:a16="http://schemas.microsoft.com/office/drawing/2014/main" id="{C7398AC7-1BEA-844B-26DB-FBA1D7D5F459}"/>
              </a:ext>
            </a:extLst>
          </p:cNvPr>
          <p:cNvSpPr txBox="1">
            <a:spLocks noChangeArrowheads="1"/>
          </p:cNvSpPr>
          <p:nvPr/>
        </p:nvSpPr>
        <p:spPr bwMode="auto">
          <a:xfrm>
            <a:off x="3803868" y="-35859"/>
            <a:ext cx="2529548"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a:t>
            </a:r>
          </a:p>
        </p:txBody>
      </p:sp>
      <p:sp>
        <p:nvSpPr>
          <p:cNvPr id="4" name="Rectangle 2">
            <a:extLst>
              <a:ext uri="{FF2B5EF4-FFF2-40B4-BE49-F238E27FC236}">
                <a16:creationId xmlns:a16="http://schemas.microsoft.com/office/drawing/2014/main" id="{B126E65E-50CD-8091-5BA1-6C49FE0DBF2D}"/>
              </a:ext>
            </a:extLst>
          </p:cNvPr>
          <p:cNvSpPr txBox="1">
            <a:spLocks noChangeArrowheads="1"/>
          </p:cNvSpPr>
          <p:nvPr/>
        </p:nvSpPr>
        <p:spPr bwMode="auto">
          <a:xfrm>
            <a:off x="2771254" y="2353382"/>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"ZIMM"</a:t>
            </a:r>
          </a:p>
        </p:txBody>
      </p:sp>
      <p:sp>
        <p:nvSpPr>
          <p:cNvPr id="5" name="Rectangle 2">
            <a:extLst>
              <a:ext uri="{FF2B5EF4-FFF2-40B4-BE49-F238E27FC236}">
                <a16:creationId xmlns:a16="http://schemas.microsoft.com/office/drawing/2014/main" id="{48B1CB24-01A6-8C5F-91A5-A3801420A4BC}"/>
              </a:ext>
            </a:extLst>
          </p:cNvPr>
          <p:cNvSpPr txBox="1">
            <a:spLocks noChangeArrowheads="1"/>
          </p:cNvSpPr>
          <p:nvPr/>
        </p:nvSpPr>
        <p:spPr bwMode="auto">
          <a:xfrm>
            <a:off x="2801072" y="3232913"/>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"DEB"</a:t>
            </a:r>
          </a:p>
        </p:txBody>
      </p:sp>
      <p:sp>
        <p:nvSpPr>
          <p:cNvPr id="6" name="Rectangle 2">
            <a:extLst>
              <a:ext uri="{FF2B5EF4-FFF2-40B4-BE49-F238E27FC236}">
                <a16:creationId xmlns:a16="http://schemas.microsoft.com/office/drawing/2014/main" id="{43A8E8FD-7566-53B8-A9BE-C0607BD610EA}"/>
              </a:ext>
            </a:extLst>
          </p:cNvPr>
          <p:cNvSpPr txBox="1">
            <a:spLocks noChangeArrowheads="1"/>
          </p:cNvSpPr>
          <p:nvPr/>
        </p:nvSpPr>
        <p:spPr bwMode="auto">
          <a:xfrm>
            <a:off x="6561467" y="4735621"/>
            <a:ext cx="2667000"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dissolve">
                                      <p:cBhvr>
                                        <p:cTn id="50" dur="500"/>
                                        <p:tgtEl>
                                          <p:spTgt spid="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dissolve">
                                      <p:cBhvr>
                                        <p:cTn id="55" dur="500"/>
                                        <p:tgtEl>
                                          <p:spTgt spid="17"/>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dissolve">
                                      <p:cBhvr>
                                        <p:cTn id="64" dur="500"/>
                                        <p:tgtEl>
                                          <p:spTgt spid="18"/>
                                        </p:tgtEl>
                                      </p:cBhvr>
                                    </p:animEffect>
                                  </p:childTnLst>
                                </p:cTn>
                              </p:par>
                            </p:childTnLst>
                          </p:cTn>
                        </p:par>
                        <p:par>
                          <p:cTn id="65" fill="hold" nodeType="afterGroup">
                            <p:stCondLst>
                              <p:cond delay="500"/>
                            </p:stCondLst>
                            <p:childTnLst>
                              <p:par>
                                <p:cTn id="66" presetID="22" presetClass="entr" presetSubtype="8"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dissolve">
                                      <p:cBhvr>
                                        <p:cTn id="73" dur="500"/>
                                        <p:tgtEl>
                                          <p:spTgt spid="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dissolve">
                                      <p:cBhvr>
                                        <p:cTn id="78" dur="500"/>
                                        <p:tgtEl>
                                          <p:spTgt spid="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Effect transition="in" filter="dissolve">
                                      <p:cBhvr>
                                        <p:cTn id="83" dur="500"/>
                                        <p:tgtEl>
                                          <p:spTgt spid="7"/>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dissolve">
                                      <p:cBhvr>
                                        <p:cTn id="88" dur="500"/>
                                        <p:tgtEl>
                                          <p:spTgt spid="2"/>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dissolve">
                                      <p:cBhvr>
                                        <p:cTn id="93" dur="500"/>
                                        <p:tgtEl>
                                          <p:spTgt spid="26"/>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dissolve">
                                      <p:cBhvr>
                                        <p:cTn id="98" dur="500"/>
                                        <p:tgtEl>
                                          <p:spTgt spid="2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dissolve">
                                      <p:cBhvr>
                                        <p:cTn id="103" dur="500"/>
                                        <p:tgtEl>
                                          <p:spTgt spid="2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nodeType="click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dissolve">
                                      <p:cBhvr>
                                        <p:cTn id="108" dur="500"/>
                                        <p:tgtEl>
                                          <p:spTgt spid="25"/>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God</a:t>
            </a:r>
            <a:r>
              <a:rPr lang="uk-UA" sz="4000" b="1" dirty="0">
                <a:solidFill>
                  <a:srgbClr val="FFFFFF"/>
                </a:solidFill>
                <a:effectLst>
                  <a:outerShdw blurRad="38100" dist="38100" dir="2700000" algn="tl">
                    <a:srgbClr val="000000">
                      <a:alpha val="43137"/>
                    </a:srgbClr>
                  </a:outerShdw>
                </a:effectLst>
                <a:latin typeface="Arial"/>
                <a:ea typeface="Arial" pitchFamily="-111" charset="0"/>
                <a:cs typeface="Arial"/>
              </a:rPr>
              <a:t>'</a:t>
            </a: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s guidance and provision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Rebellion</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Wandering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Laws</a:t>
            </a: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a:solidFill>
                <a:srgbClr val="000000"/>
              </a:solidFill>
              <a:latin typeface="Arial" charset="0"/>
              <a:cs typeface="Arial"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ea typeface="+mj-ea"/>
              </a:rPr>
              <a:t>Flow of Numbers</a:t>
            </a:r>
          </a:p>
        </p:txBody>
      </p:sp>
    </p:spTree>
    <p:extLst>
      <p:ext uri="{BB962C8B-B14F-4D97-AF65-F5344CB8AC3E}">
        <p14:creationId xmlns:p14="http://schemas.microsoft.com/office/powerpoint/2010/main" val="7078651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8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45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622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sp>
        <p:nvSpPr>
          <p:cNvPr id="7" name="Oval 207"/>
          <p:cNvSpPr>
            <a:spLocks noChangeArrowheads="1"/>
          </p:cNvSpPr>
          <p:nvPr/>
        </p:nvSpPr>
        <p:spPr bwMode="auto">
          <a:xfrm>
            <a:off x="47244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8" name="Oval 207"/>
          <p:cNvSpPr>
            <a:spLocks noChangeArrowheads="1"/>
          </p:cNvSpPr>
          <p:nvPr/>
        </p:nvSpPr>
        <p:spPr bwMode="auto">
          <a:xfrm>
            <a:off x="71628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l="21804" b="21804"/>
          <a:stretch/>
        </p:blipFill>
        <p:spPr>
          <a:xfrm>
            <a:off x="0" y="-8183"/>
            <a:ext cx="9144000" cy="6866183"/>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3444073" y="4452885"/>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3804301" y="5397384"/>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201639" y="6159787"/>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5825012" y="5381006"/>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5731526" y="383669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5906480" y="2300208"/>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3786367" y="411564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446423" y="3106501"/>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311363" y="1288103"/>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a:off x="4582182" y="5976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3913426" y="1883471"/>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4525940" y="2479948"/>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4565794" y="4837144"/>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624919" y="2452028"/>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692441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27</a:t>
            </a:r>
          </a:p>
        </p:txBody>
      </p:sp>
    </p:spTree>
    <p:extLst>
      <p:ext uri="{BB962C8B-B14F-4D97-AF65-F5344CB8AC3E}">
        <p14:creationId xmlns:p14="http://schemas.microsoft.com/office/powerpoint/2010/main" val="23807857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70272BB-0E70-3D4F-A117-02DA7A981069}"/>
              </a:ext>
            </a:extLst>
          </p:cNvPr>
          <p:cNvSpPr>
            <a:spLocks noChangeArrowheads="1"/>
          </p:cNvSpPr>
          <p:nvPr/>
        </p:nvSpPr>
        <p:spPr bwMode="auto">
          <a:xfrm>
            <a:off x="716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3336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28</a:t>
            </a:r>
          </a:p>
        </p:txBody>
      </p:sp>
    </p:spTree>
    <p:extLst>
      <p:ext uri="{BB962C8B-B14F-4D97-AF65-F5344CB8AC3E}">
        <p14:creationId xmlns:p14="http://schemas.microsoft.com/office/powerpoint/2010/main" val="182148609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en-US" sz="4000" b="1">
                <a:latin typeface="Arial" charset="0"/>
              </a:rPr>
              <a:t>Special Offerings (Num. 28:1-15)</a:t>
            </a:r>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Introduction (1-2)</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Daily (3-8)</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Sabbath (9-10)</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Monthly (11-15)</a:t>
            </a:r>
          </a:p>
        </p:txBody>
      </p:sp>
    </p:spTree>
    <p:extLst>
      <p:ext uri="{BB962C8B-B14F-4D97-AF65-F5344CB8AC3E}">
        <p14:creationId xmlns:p14="http://schemas.microsoft.com/office/powerpoint/2010/main" val="35014609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dirty="0">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29</a:t>
            </a:r>
          </a:p>
        </p:txBody>
      </p:sp>
    </p:spTree>
    <p:extLst>
      <p:ext uri="{BB962C8B-B14F-4D97-AF65-F5344CB8AC3E}">
        <p14:creationId xmlns:p14="http://schemas.microsoft.com/office/powerpoint/2010/main" val="420540562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cs typeface="ＭＳ Ｐゴシック" charset="0"/>
              </a:rPr>
              <a:t>Feasts of Numbers 28–29 (in red)</a:t>
            </a:r>
            <a:endParaRPr lang="en-US" sz="3600" b="1" dirty="0">
              <a:solidFill>
                <a:schemeClr val="bg1"/>
              </a:solidFill>
              <a:effectLst>
                <a:outerShdw blurRad="50800" dist="38100" dir="2700000" algn="tl">
                  <a:srgbClr val="000000">
                    <a:alpha val="43000"/>
                  </a:srgbClr>
                </a:outerShdw>
              </a:effectLst>
              <a:latin typeface="Times New Roman"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8500" cy="461963"/>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147176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30</a:t>
            </a:r>
          </a:p>
        </p:txBody>
      </p:sp>
    </p:spTree>
    <p:extLst>
      <p:ext uri="{BB962C8B-B14F-4D97-AF65-F5344CB8AC3E}">
        <p14:creationId xmlns:p14="http://schemas.microsoft.com/office/powerpoint/2010/main" val="7162037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Church</a:t>
            </a: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Times New Roman" pitchFamily="-111" charset="0"/>
                <a:ea typeface="Times New Roman" pitchFamily="-111" charset="0"/>
                <a:cs typeface="Times New Roman" pitchFamily="-111" charset="0"/>
              </a:rPr>
              <a:t>God</a:t>
            </a: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Nations</a:t>
            </a: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Patriarchs</a:t>
            </a: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Tribes</a:t>
            </a: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Israel</a:t>
            </a: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Priests</a:t>
            </a: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Apostles</a:t>
            </a: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Savior</a:t>
            </a: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Prophets</a:t>
            </a: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Kings</a:t>
            </a: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Judges</a:t>
            </a: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solidFill>
                  <a:srgbClr val="FFFFFF"/>
                </a:solidFill>
                <a:ea typeface="+mj-ea"/>
                <a:cs typeface="+mj-cs"/>
              </a:rPr>
              <a:t>Nation Building</a:t>
            </a:r>
          </a:p>
        </p:txBody>
      </p:sp>
    </p:spTree>
    <p:extLst>
      <p:ext uri="{BB962C8B-B14F-4D97-AF65-F5344CB8AC3E}">
        <p14:creationId xmlns:p14="http://schemas.microsoft.com/office/powerpoint/2010/main" val="861739143"/>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3AB245B-5A13-3B4F-A6C6-DD4F9D9725E7}"/>
              </a:ext>
            </a:extLst>
          </p:cNvPr>
          <p:cNvSpPr>
            <a:spLocks noChangeArrowheads="1"/>
          </p:cNvSpPr>
          <p:nvPr/>
        </p:nvSpPr>
        <p:spPr bwMode="auto">
          <a:xfrm>
            <a:off x="8001000" y="5718175"/>
            <a:ext cx="11430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28788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31</a:t>
            </a:r>
          </a:p>
        </p:txBody>
      </p:sp>
    </p:spTree>
    <p:extLst>
      <p:ext uri="{BB962C8B-B14F-4D97-AF65-F5344CB8AC3E}">
        <p14:creationId xmlns:p14="http://schemas.microsoft.com/office/powerpoint/2010/main" val="265636071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Dan</a:t>
            </a: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Judah</a:t>
            </a: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Simeon</a:t>
            </a: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Ephraim</a:t>
            </a: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Naphtali</a:t>
            </a: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Asher</a:t>
            </a: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Benjamin</a:t>
            </a: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Zebulun</a:t>
            </a: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p:txBody>
      </p:sp>
    </p:spTree>
    <p:extLst>
      <p:ext uri="{BB962C8B-B14F-4D97-AF65-F5344CB8AC3E}">
        <p14:creationId xmlns:p14="http://schemas.microsoft.com/office/powerpoint/2010/main" val="2837700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400" b="1" dirty="0">
                <a:latin typeface="Arial" charset="0"/>
              </a:rPr>
              <a:t>"</a:t>
            </a:r>
            <a:r>
              <a:rPr lang="en-US" sz="2400" b="1" dirty="0">
                <a:latin typeface="Arial" charset="0"/>
              </a:rPr>
              <a:t>Why have you let all the women live?</a:t>
            </a:r>
            <a:r>
              <a:rPr lang="ru-RU" sz="2400" b="1" dirty="0">
                <a:latin typeface="Arial" charset="0"/>
              </a:rPr>
              <a:t>"</a:t>
            </a:r>
            <a:r>
              <a:rPr lang="en-US" sz="2400" b="1" dirty="0">
                <a:latin typeface="Arial" charset="0"/>
              </a:rPr>
              <a:t> [Moses] demanded.  </a:t>
            </a:r>
            <a:r>
              <a:rPr lang="en-US" sz="2400" b="1" baseline="30000" dirty="0">
                <a:latin typeface="Arial" charset="0"/>
              </a:rPr>
              <a:t>16</a:t>
            </a:r>
            <a:r>
              <a:rPr lang="ru-RU" sz="2400" b="1" dirty="0">
                <a:latin typeface="Arial" charset="0"/>
              </a:rPr>
              <a:t>"</a:t>
            </a:r>
            <a:r>
              <a:rPr lang="en-US" sz="2400" b="1" dirty="0">
                <a:latin typeface="Arial" charset="0"/>
              </a:rPr>
              <a:t>These are the very ones who followed Balaam</a:t>
            </a:r>
            <a:r>
              <a:rPr lang="uk-UA" sz="2400" b="1" dirty="0">
                <a:latin typeface="Arial" charset="0"/>
              </a:rPr>
              <a:t>'</a:t>
            </a:r>
            <a:r>
              <a:rPr lang="en-US" sz="2400" b="1" dirty="0">
                <a:latin typeface="Arial" charset="0"/>
              </a:rPr>
              <a:t>s advice and caused the people of Israel to rebel against the L</a:t>
            </a:r>
            <a:r>
              <a:rPr lang="en-US" sz="2000" b="1" dirty="0">
                <a:latin typeface="Arial" charset="0"/>
              </a:rPr>
              <a:t>ORD</a:t>
            </a:r>
            <a:r>
              <a:rPr lang="en-US" sz="2400" b="1" dirty="0">
                <a:latin typeface="Arial" charset="0"/>
              </a:rPr>
              <a:t> at Mount </a:t>
            </a:r>
            <a:r>
              <a:rPr lang="en-US" sz="2400" b="1" dirty="0" err="1">
                <a:latin typeface="Arial" charset="0"/>
              </a:rPr>
              <a:t>Peor</a:t>
            </a:r>
            <a:r>
              <a:rPr lang="en-US" sz="2400" b="1" dirty="0">
                <a:latin typeface="Arial" charset="0"/>
              </a:rPr>
              <a:t>. They are the ones who caused the plague to strike the L</a:t>
            </a:r>
            <a:r>
              <a:rPr lang="en-US" sz="2000" b="1" dirty="0">
                <a:latin typeface="Arial" charset="0"/>
              </a:rPr>
              <a:t>ORD</a:t>
            </a:r>
            <a:r>
              <a:rPr lang="uk-UA" sz="2400" b="1" dirty="0">
                <a:latin typeface="Arial" charset="0"/>
              </a:rPr>
              <a:t>'</a:t>
            </a:r>
            <a:r>
              <a:rPr lang="en-US" sz="2400" b="1" dirty="0">
                <a:latin typeface="Arial" charset="0"/>
              </a:rPr>
              <a:t>s people.  </a:t>
            </a:r>
            <a:r>
              <a:rPr lang="en-US" sz="2400" b="1" baseline="30000" dirty="0">
                <a:latin typeface="Arial" charset="0"/>
              </a:rPr>
              <a:t>17</a:t>
            </a:r>
            <a:r>
              <a:rPr lang="en-US" sz="2400" b="1" dirty="0">
                <a:latin typeface="Arial" charset="0"/>
              </a:rPr>
              <a:t>So kill all the boys and all the women who have had intercourse with a man.  </a:t>
            </a:r>
            <a:r>
              <a:rPr lang="en-US" sz="2400" b="1" baseline="30000" dirty="0">
                <a:latin typeface="Arial" charset="0"/>
              </a:rPr>
              <a:t>18</a:t>
            </a:r>
            <a:r>
              <a:rPr lang="en-US" sz="2400" b="1" dirty="0">
                <a:latin typeface="Arial" charset="0"/>
              </a:rPr>
              <a:t>Only the young girls who are virgins may live; you may keep them for yourselves</a:t>
            </a:r>
            <a:r>
              <a:rPr lang="ru-RU" sz="2400" b="1" dirty="0">
                <a:latin typeface="Arial" charset="0"/>
              </a:rPr>
              <a:t>"</a:t>
            </a:r>
            <a:r>
              <a:rPr lang="en-US" sz="2400" b="1" dirty="0">
                <a:latin typeface="Arial" charset="0"/>
              </a:rPr>
              <a:t> </a:t>
            </a:r>
            <a:br>
              <a:rPr lang="en-US" sz="2400" b="1" dirty="0">
                <a:latin typeface="Arial" charset="0"/>
              </a:rPr>
            </a:br>
            <a:r>
              <a:rPr lang="en-US" sz="2400" b="1" dirty="0">
                <a:latin typeface="Arial" charset="0"/>
              </a:rPr>
              <a:t>(Num. 31:15-18 </a:t>
            </a:r>
            <a:r>
              <a:rPr lang="en-US" sz="2000" b="1" dirty="0">
                <a:latin typeface="Arial" charset="0"/>
              </a:rPr>
              <a:t>NLT</a:t>
            </a:r>
            <a:r>
              <a:rPr lang="en-US" sz="2400" b="1" dirty="0">
                <a:latin typeface="Arial" charset="0"/>
              </a:rPr>
              <a:t>)</a:t>
            </a:r>
          </a:p>
        </p:txBody>
      </p:sp>
    </p:spTree>
    <p:extLst>
      <p:ext uri="{BB962C8B-B14F-4D97-AF65-F5344CB8AC3E}">
        <p14:creationId xmlns:p14="http://schemas.microsoft.com/office/powerpoint/2010/main" val="22156659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effectLst>
                  <a:glow rad="177800">
                    <a:schemeClr val="tx1"/>
                  </a:glow>
                </a:effectLst>
                <a:latin typeface="Arial" charset="0"/>
                <a:ea typeface="ＭＳ Ｐゴシック" charset="0"/>
              </a:rPr>
              <a:t>No Thanks. </a:t>
            </a:r>
            <a:br>
              <a:rPr lang="en-US" sz="6600" b="1" dirty="0">
                <a:effectLst>
                  <a:glow rad="177800">
                    <a:schemeClr val="tx1"/>
                  </a:glow>
                </a:effectLst>
                <a:latin typeface="Arial" charset="0"/>
                <a:ea typeface="ＭＳ Ｐゴシック" charset="0"/>
              </a:rPr>
            </a:br>
            <a:r>
              <a:rPr lang="en-US" sz="6600" b="1" dirty="0">
                <a:effectLst>
                  <a:glow rad="177800">
                    <a:schemeClr val="tx1"/>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32565935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10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32</a:t>
            </a:r>
          </a:p>
        </p:txBody>
      </p:sp>
    </p:spTree>
    <p:extLst>
      <p:ext uri="{BB962C8B-B14F-4D97-AF65-F5344CB8AC3E}">
        <p14:creationId xmlns:p14="http://schemas.microsoft.com/office/powerpoint/2010/main" val="427903664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p:txBody>
      </p:sp>
    </p:spTree>
    <p:extLst>
      <p:ext uri="{BB962C8B-B14F-4D97-AF65-F5344CB8AC3E}">
        <p14:creationId xmlns:p14="http://schemas.microsoft.com/office/powerpoint/2010/main" val="2650850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33</a:t>
            </a:r>
          </a:p>
        </p:txBody>
      </p:sp>
    </p:spTree>
    <p:extLst>
      <p:ext uri="{BB962C8B-B14F-4D97-AF65-F5344CB8AC3E}">
        <p14:creationId xmlns:p14="http://schemas.microsoft.com/office/powerpoint/2010/main" val="136863431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Rephidim</a:t>
            </a: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Elim</a:t>
            </a: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Marah</a:t>
            </a: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Rameses</a:t>
            </a: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520634988"/>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grpSp>
        <p:nvGrpSpPr>
          <p:cNvPr id="169997" name="Group 16"/>
          <p:cNvGrpSpPr>
            <a:grpSpLocks/>
          </p:cNvGrpSpPr>
          <p:nvPr/>
        </p:nvGrpSpPr>
        <p:grpSpPr bwMode="auto">
          <a:xfrm>
            <a:off x="2286000" y="4435475"/>
            <a:ext cx="5581650" cy="1800225"/>
            <a:chOff x="1440" y="2794"/>
            <a:chExt cx="3516" cy="1134"/>
          </a:xfrm>
        </p:grpSpPr>
        <p:sp>
          <p:nvSpPr>
            <p:cNvPr id="96273"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4"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5"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AD</a:t>
              </a:r>
            </a:p>
          </p:txBody>
        </p:sp>
        <p:sp>
          <p:nvSpPr>
            <p:cNvPr id="96276"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7"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8"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96285"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Church</a:t>
              </a: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Kings</a:t>
              </a: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Tribes</a:t>
              </a: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NUMBERS</a:t>
            </a: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en-US">
                <a:solidFill>
                  <a:srgbClr val="FFFF00"/>
                </a:solidFill>
                <a:ea typeface="+mj-ea"/>
              </a:rPr>
              <a:t>Timeline</a:t>
            </a:r>
          </a:p>
        </p:txBody>
      </p:sp>
    </p:spTree>
    <p:extLst>
      <p:ext uri="{BB962C8B-B14F-4D97-AF65-F5344CB8AC3E}">
        <p14:creationId xmlns:p14="http://schemas.microsoft.com/office/powerpoint/2010/main" val="2096535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lang="en-US" sz="4000" b="1" dirty="0">
                <a:effectLst>
                  <a:glow rad="101600">
                    <a:schemeClr val="tx1">
                      <a:alpha val="97000"/>
                    </a:schemeClr>
                  </a:glow>
                </a:effectLst>
                <a:latin typeface="Arial" charset="0"/>
              </a:rPr>
              <a:t>Wilderness Wanderings (Num 33)</a:t>
            </a: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ExodusMapBeitzel3"/>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4003" name="Text Box 3"/>
          <p:cNvSpPr txBox="1">
            <a:spLocks noChangeArrowheads="1"/>
          </p:cNvSpPr>
          <p:nvPr/>
        </p:nvSpPr>
        <p:spPr bwMode="auto">
          <a:xfrm>
            <a:off x="8467725" y="76200"/>
            <a:ext cx="523875" cy="457200"/>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tx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p>
        </p:txBody>
      </p:sp>
      <p:sp>
        <p:nvSpPr>
          <p:cNvPr id="384004" name="Rectangle 4"/>
          <p:cNvSpPr>
            <a:spLocks noGrp="1" noChangeArrowheads="1"/>
          </p:cNvSpPr>
          <p:nvPr>
            <p:ph type="ctrTitle"/>
          </p:nvPr>
        </p:nvSpPr>
        <p:spPr>
          <a:xfrm>
            <a:off x="5940152" y="2636912"/>
            <a:ext cx="2286000" cy="3276600"/>
          </a:xfrm>
        </p:spPr>
        <p:txBody>
          <a:bodyPr/>
          <a:lstStyle/>
          <a:p>
            <a:pPr eaLnBrk="1" hangingPunct="1">
              <a:defRPr/>
            </a:pPr>
            <a:r>
              <a:rPr lang="en-US" sz="4000" b="1">
                <a:latin typeface="Arial" panose="020B0604020202020204" pitchFamily="34" charset="0"/>
                <a:cs typeface="Arial" panose="020B0604020202020204" pitchFamily="34" charset="0"/>
              </a:rPr>
              <a:t>The King's Highway</a:t>
            </a:r>
          </a:p>
        </p:txBody>
      </p:sp>
      <p:sp>
        <p:nvSpPr>
          <p:cNvPr id="384005" name="Freeform 5"/>
          <p:cNvSpPr>
            <a:spLocks/>
          </p:cNvSpPr>
          <p:nvPr/>
        </p:nvSpPr>
        <p:spPr bwMode="auto">
          <a:xfrm>
            <a:off x="0" y="-84138"/>
            <a:ext cx="6716713" cy="6462713"/>
          </a:xfrm>
          <a:custGeom>
            <a:avLst/>
            <a:gdLst>
              <a:gd name="T0" fmla="*/ 0 w 4231"/>
              <a:gd name="T1" fmla="*/ 3360 h 4071"/>
              <a:gd name="T2" fmla="*/ 267 w 4231"/>
              <a:gd name="T3" fmla="*/ 3315 h 4071"/>
              <a:gd name="T4" fmla="*/ 444 w 4231"/>
              <a:gd name="T5" fmla="*/ 3324 h 4071"/>
              <a:gd name="T6" fmla="*/ 702 w 4231"/>
              <a:gd name="T7" fmla="*/ 3315 h 4071"/>
              <a:gd name="T8" fmla="*/ 889 w 4231"/>
              <a:gd name="T9" fmla="*/ 3377 h 4071"/>
              <a:gd name="T10" fmla="*/ 1013 w 4231"/>
              <a:gd name="T11" fmla="*/ 3413 h 4071"/>
              <a:gd name="T12" fmla="*/ 1227 w 4231"/>
              <a:gd name="T13" fmla="*/ 3484 h 4071"/>
              <a:gd name="T14" fmla="*/ 1316 w 4231"/>
              <a:gd name="T15" fmla="*/ 3511 h 4071"/>
              <a:gd name="T16" fmla="*/ 1636 w 4231"/>
              <a:gd name="T17" fmla="*/ 3573 h 4071"/>
              <a:gd name="T18" fmla="*/ 1716 w 4231"/>
              <a:gd name="T19" fmla="*/ 3617 h 4071"/>
              <a:gd name="T20" fmla="*/ 1876 w 4231"/>
              <a:gd name="T21" fmla="*/ 3724 h 4071"/>
              <a:gd name="T22" fmla="*/ 2053 w 4231"/>
              <a:gd name="T23" fmla="*/ 3760 h 4071"/>
              <a:gd name="T24" fmla="*/ 2187 w 4231"/>
              <a:gd name="T25" fmla="*/ 3786 h 4071"/>
              <a:gd name="T26" fmla="*/ 2293 w 4231"/>
              <a:gd name="T27" fmla="*/ 3813 h 4071"/>
              <a:gd name="T28" fmla="*/ 2373 w 4231"/>
              <a:gd name="T29" fmla="*/ 3857 h 4071"/>
              <a:gd name="T30" fmla="*/ 2400 w 4231"/>
              <a:gd name="T31" fmla="*/ 3866 h 4071"/>
              <a:gd name="T32" fmla="*/ 2516 w 4231"/>
              <a:gd name="T33" fmla="*/ 3955 h 4071"/>
              <a:gd name="T34" fmla="*/ 2596 w 4231"/>
              <a:gd name="T35" fmla="*/ 3991 h 4071"/>
              <a:gd name="T36" fmla="*/ 2782 w 4231"/>
              <a:gd name="T37" fmla="*/ 4071 h 4071"/>
              <a:gd name="T38" fmla="*/ 3093 w 4231"/>
              <a:gd name="T39" fmla="*/ 4044 h 4071"/>
              <a:gd name="T40" fmla="*/ 3200 w 4231"/>
              <a:gd name="T41" fmla="*/ 3973 h 4071"/>
              <a:gd name="T42" fmla="*/ 3253 w 4231"/>
              <a:gd name="T43" fmla="*/ 3937 h 4071"/>
              <a:gd name="T44" fmla="*/ 3333 w 4231"/>
              <a:gd name="T45" fmla="*/ 3840 h 4071"/>
              <a:gd name="T46" fmla="*/ 3396 w 4231"/>
              <a:gd name="T47" fmla="*/ 3769 h 4071"/>
              <a:gd name="T48" fmla="*/ 3458 w 4231"/>
              <a:gd name="T49" fmla="*/ 3653 h 4071"/>
              <a:gd name="T50" fmla="*/ 3502 w 4231"/>
              <a:gd name="T51" fmla="*/ 3493 h 4071"/>
              <a:gd name="T52" fmla="*/ 3600 w 4231"/>
              <a:gd name="T53" fmla="*/ 3351 h 4071"/>
              <a:gd name="T54" fmla="*/ 3653 w 4231"/>
              <a:gd name="T55" fmla="*/ 3226 h 4071"/>
              <a:gd name="T56" fmla="*/ 3707 w 4231"/>
              <a:gd name="T57" fmla="*/ 3022 h 4071"/>
              <a:gd name="T58" fmla="*/ 3724 w 4231"/>
              <a:gd name="T59" fmla="*/ 2969 h 4071"/>
              <a:gd name="T60" fmla="*/ 3689 w 4231"/>
              <a:gd name="T61" fmla="*/ 2764 h 4071"/>
              <a:gd name="T62" fmla="*/ 3707 w 4231"/>
              <a:gd name="T63" fmla="*/ 2657 h 4071"/>
              <a:gd name="T64" fmla="*/ 3716 w 4231"/>
              <a:gd name="T65" fmla="*/ 2426 h 4071"/>
              <a:gd name="T66" fmla="*/ 3769 w 4231"/>
              <a:gd name="T67" fmla="*/ 2417 h 4071"/>
              <a:gd name="T68" fmla="*/ 3849 w 4231"/>
              <a:gd name="T69" fmla="*/ 2391 h 4071"/>
              <a:gd name="T70" fmla="*/ 3884 w 4231"/>
              <a:gd name="T71" fmla="*/ 2337 h 4071"/>
              <a:gd name="T72" fmla="*/ 3902 w 4231"/>
              <a:gd name="T73" fmla="*/ 2284 h 4071"/>
              <a:gd name="T74" fmla="*/ 3884 w 4231"/>
              <a:gd name="T75" fmla="*/ 2257 h 4071"/>
              <a:gd name="T76" fmla="*/ 3893 w 4231"/>
              <a:gd name="T77" fmla="*/ 2231 h 4071"/>
              <a:gd name="T78" fmla="*/ 3884 w 4231"/>
              <a:gd name="T79" fmla="*/ 2097 h 4071"/>
              <a:gd name="T80" fmla="*/ 3902 w 4231"/>
              <a:gd name="T81" fmla="*/ 1893 h 4071"/>
              <a:gd name="T82" fmla="*/ 3911 w 4231"/>
              <a:gd name="T83" fmla="*/ 1866 h 4071"/>
              <a:gd name="T84" fmla="*/ 3920 w 4231"/>
              <a:gd name="T85" fmla="*/ 1751 h 4071"/>
              <a:gd name="T86" fmla="*/ 4009 w 4231"/>
              <a:gd name="T87" fmla="*/ 1724 h 4071"/>
              <a:gd name="T88" fmla="*/ 4036 w 4231"/>
              <a:gd name="T89" fmla="*/ 1457 h 4071"/>
              <a:gd name="T90" fmla="*/ 4053 w 4231"/>
              <a:gd name="T91" fmla="*/ 1155 h 4071"/>
              <a:gd name="T92" fmla="*/ 4116 w 4231"/>
              <a:gd name="T93" fmla="*/ 995 h 4071"/>
              <a:gd name="T94" fmla="*/ 4160 w 4231"/>
              <a:gd name="T95" fmla="*/ 773 h 4071"/>
              <a:gd name="T96" fmla="*/ 4169 w 4231"/>
              <a:gd name="T97" fmla="*/ 613 h 4071"/>
              <a:gd name="T98" fmla="*/ 4178 w 4231"/>
              <a:gd name="T99" fmla="*/ 320 h 4071"/>
              <a:gd name="T100" fmla="*/ 4187 w 4231"/>
              <a:gd name="T101" fmla="*/ 266 h 4071"/>
              <a:gd name="T102" fmla="*/ 4222 w 4231"/>
              <a:gd name="T103" fmla="*/ 62 h 4071"/>
              <a:gd name="T104" fmla="*/ 4231 w 4231"/>
              <a:gd name="T105" fmla="*/ 0 h 4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4007" name="Text Box 7"/>
          <p:cNvSpPr txBox="1">
            <a:spLocks noChangeArrowheads="1"/>
          </p:cNvSpPr>
          <p:nvPr/>
        </p:nvSpPr>
        <p:spPr bwMode="auto">
          <a:xfrm>
            <a:off x="4251325" y="3481388"/>
            <a:ext cx="18415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4008" name="Rectangle 8"/>
          <p:cNvSpPr>
            <a:spLocks noChangeArrowheads="1"/>
          </p:cNvSpPr>
          <p:nvPr/>
        </p:nvSpPr>
        <p:spPr bwMode="auto">
          <a:xfrm>
            <a:off x="5436096" y="6096000"/>
            <a:ext cx="3707904" cy="76200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Barry Beitzel, </a:t>
            </a:r>
            <a:b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Moody Atlas of Bible Lands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87</a:t>
            </a:r>
          </a:p>
        </p:txBody>
      </p:sp>
      <p:grpSp>
        <p:nvGrpSpPr>
          <p:cNvPr id="65544" name="Group 9"/>
          <p:cNvGrpSpPr>
            <a:grpSpLocks/>
          </p:cNvGrpSpPr>
          <p:nvPr/>
        </p:nvGrpSpPr>
        <p:grpSpPr bwMode="auto">
          <a:xfrm>
            <a:off x="3733800" y="3352800"/>
            <a:ext cx="2286000" cy="990600"/>
            <a:chOff x="2352" y="2112"/>
            <a:chExt cx="1440" cy="624"/>
          </a:xfrm>
        </p:grpSpPr>
        <p:sp>
          <p:nvSpPr>
            <p:cNvPr id="384010" name="Rectangle 10"/>
            <p:cNvSpPr>
              <a:spLocks noChangeArrowheads="1"/>
            </p:cNvSpPr>
            <p:nvPr/>
          </p:nvSpPr>
          <p:spPr bwMode="auto">
            <a:xfrm>
              <a:off x="2352" y="2112"/>
              <a:ext cx="1440" cy="6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Petra</a:t>
              </a:r>
            </a:p>
          </p:txBody>
        </p:sp>
        <p:sp>
          <p:nvSpPr>
            <p:cNvPr id="384011" name="Oval 11"/>
            <p:cNvSpPr>
              <a:spLocks noChangeArrowheads="1"/>
            </p:cNvSpPr>
            <p:nvPr/>
          </p:nvSpPr>
          <p:spPr bwMode="auto">
            <a:xfrm>
              <a:off x="3456" y="2496"/>
              <a:ext cx="192" cy="192"/>
            </a:xfrm>
            <a:prstGeom prst="ellipse">
              <a:avLst/>
            </a:prstGeom>
            <a:solidFill>
              <a:schemeClr val="accent1"/>
            </a:solidFill>
            <a:ln w="9525">
              <a:solidFill>
                <a:schemeClr val="tx1"/>
              </a:solidFill>
              <a:round/>
              <a:headEnd/>
              <a:tailEn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4005"/>
                                        </p:tgtEl>
                                        <p:attrNameLst>
                                          <p:attrName>style.visibility</p:attrName>
                                        </p:attrNameLst>
                                      </p:cBhvr>
                                      <p:to>
                                        <p:strVal val="visible"/>
                                      </p:to>
                                    </p:set>
                                    <p:animEffect transition="in" filter="wipe(left)">
                                      <p:cBhvr>
                                        <p:cTn id="7" dur="500"/>
                                        <p:tgtEl>
                                          <p:spTgt spid="384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 (33:50–34:29)</a:t>
            </a:r>
          </a:p>
        </p:txBody>
      </p:sp>
    </p:spTree>
    <p:extLst>
      <p:ext uri="{BB962C8B-B14F-4D97-AF65-F5344CB8AC3E}">
        <p14:creationId xmlns:p14="http://schemas.microsoft.com/office/powerpoint/2010/main" val="28382981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uiExpand="1" build="p"/>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0783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While they were camped near the Jordan River on the plains of Moab opposite Jericho, the L</a:t>
            </a:r>
            <a:r>
              <a:rPr lang="en-US" altLang="ja-JP" sz="2800" b="1" dirty="0">
                <a:solidFill>
                  <a:srgbClr val="FFFFFF"/>
                </a:solidFill>
                <a:latin typeface="Arial" charset="0"/>
                <a:cs typeface="Arial" charset="0"/>
              </a:rPr>
              <a:t>ORD</a:t>
            </a:r>
            <a:r>
              <a:rPr lang="en-US" altLang="ja-JP" sz="3200" b="1" dirty="0">
                <a:solidFill>
                  <a:srgbClr val="FFFFFF"/>
                </a:solidFill>
                <a:latin typeface="Arial" charset="0"/>
                <a:cs typeface="Arial" charset="0"/>
              </a:rPr>
              <a:t> said to Moses,</a:t>
            </a:r>
            <a:r>
              <a:rPr lang="en-US" altLang="ja-JP" sz="3200" b="1" baseline="30000" dirty="0">
                <a:solidFill>
                  <a:srgbClr val="FFFFFF"/>
                </a:solidFill>
                <a:latin typeface="Arial" charset="0"/>
                <a:cs typeface="Arial" charset="0"/>
              </a:rPr>
              <a:t> 51</a:t>
            </a:r>
            <a:r>
              <a:rPr lang="en-US" altLang="ja-JP" sz="3200" b="1" dirty="0">
                <a:solidFill>
                  <a:srgbClr val="FFFFFF"/>
                </a:solidFill>
                <a:latin typeface="Arial" charset="0"/>
                <a:cs typeface="Arial" charset="0"/>
              </a:rPr>
              <a:t> “Give the following instructions to the people of Israel: When you cross the Jordan River into the land of Canaan, </a:t>
            </a:r>
            <a:r>
              <a:rPr lang="en-US" altLang="ja-JP" sz="3200" b="1" baseline="30000" dirty="0">
                <a:solidFill>
                  <a:srgbClr val="FFFFFF"/>
                </a:solidFill>
                <a:latin typeface="Arial" charset="0"/>
                <a:cs typeface="Arial" charset="0"/>
              </a:rPr>
              <a:t>52 </a:t>
            </a:r>
            <a:r>
              <a:rPr lang="en-US" altLang="ja-JP" sz="3200" b="1" dirty="0">
                <a:solidFill>
                  <a:srgbClr val="FFFFFF"/>
                </a:solidFill>
                <a:latin typeface="Arial" charset="0"/>
                <a:cs typeface="Arial" charset="0"/>
              </a:rPr>
              <a:t>you must drive out all the people living there. You must destroy all their carved and molten images and demolish all their pagan shrines.</a:t>
            </a: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000" b="1" dirty="0">
                <a:solidFill>
                  <a:schemeClr val="bg1"/>
                </a:solidFill>
                <a:latin typeface="Arial" charset="0"/>
                <a:ea typeface="ＭＳ Ｐゴシック" charset="0"/>
              </a:rPr>
              <a:t>Numbers 33:50-52</a:t>
            </a:r>
            <a:r>
              <a:rPr lang="en-US" sz="3600" b="1" dirty="0">
                <a:solidFill>
                  <a:schemeClr val="bg1"/>
                </a:solidFill>
                <a:latin typeface="Arial" charset="0"/>
                <a:ea typeface="ＭＳ Ｐゴシック" charset="0"/>
              </a:rPr>
              <a:t> NLT</a:t>
            </a:r>
            <a:endParaRPr lang="en-US" sz="4000"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5509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Take possession of the land and settle in it, because I have given it to you to occupy. </a:t>
            </a:r>
            <a:r>
              <a:rPr lang="en-US" altLang="ja-JP" sz="3200" b="1" baseline="30000" dirty="0">
                <a:solidFill>
                  <a:srgbClr val="FFFFFF"/>
                </a:solidFill>
                <a:latin typeface="Arial" charset="0"/>
                <a:cs typeface="Arial" charset="0"/>
              </a:rPr>
              <a:t>54 </a:t>
            </a:r>
            <a:r>
              <a:rPr lang="en-US" altLang="ja-JP" sz="3200" b="1" dirty="0">
                <a:solidFill>
                  <a:srgbClr val="FFFFFF"/>
                </a:solidFill>
                <a:latin typeface="Arial" charset="0"/>
                <a:cs typeface="Arial" charset="0"/>
              </a:rPr>
              <a:t>You must distribute the land among the clans by sacred lot and in proportion to their size. A larger portion of land will be allotted to each of the larger clans, and a smaller portion will be allotted to each of the smaller clans. The decision of the sacred lot is final. In this way, the portions of land will be divided among your ancestral tribes.</a:t>
            </a: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Arial"/>
              </a:rPr>
              <a:t>Numbers 33:53-54</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a:rPr>
              <a:t> NLT</a:t>
            </a:r>
            <a:endParaRPr lang="en-US"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34</a:t>
            </a:r>
          </a:p>
        </p:txBody>
      </p:sp>
    </p:spTree>
    <p:extLst>
      <p:ext uri="{BB962C8B-B14F-4D97-AF65-F5344CB8AC3E}">
        <p14:creationId xmlns:p14="http://schemas.microsoft.com/office/powerpoint/2010/main" val="36205294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8588"/>
            <a:ext cx="9144000" cy="6131115"/>
          </a:xfrm>
          <a:prstGeom prst="rect">
            <a:avLst/>
          </a:prstGeom>
        </p:spPr>
      </p:pic>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2943225" y="417988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defRPr/>
            </a:pPr>
            <a:r>
              <a:rPr lang="en-US" sz="2800" b="1" u="sng" dirty="0">
                <a:solidFill>
                  <a:srgbClr val="FFFFFF"/>
                </a:solidFill>
                <a:effectLst>
                  <a:outerShdw blurRad="38100" dist="38100" dir="2700000" algn="tl">
                    <a:srgbClr val="000000"/>
                  </a:outerShdw>
                </a:effectLst>
                <a:cs typeface="Arial" charset="0"/>
              </a:rPr>
              <a:t>Genesis 15:18 </a:t>
            </a:r>
          </a:p>
          <a:p>
            <a:pPr defTabSz="914400" eaLnBrk="0" fontAlgn="base" hangingPunct="0">
              <a:spcBef>
                <a:spcPct val="0"/>
              </a:spcBef>
              <a:spcAft>
                <a:spcPct val="0"/>
              </a:spcAft>
              <a:defRPr/>
            </a:pPr>
            <a:r>
              <a:rPr lang="en-US" sz="2800" b="1" dirty="0">
                <a:solidFill>
                  <a:srgbClr val="FFFFFF"/>
                </a:solidFill>
                <a:effectLst>
                  <a:outerShdw blurRad="38100" dist="38100" dir="2700000" algn="tl">
                    <a:srgbClr val="000000"/>
                  </a:outerShdw>
                </a:effectLst>
                <a:cs typeface="Arial" charset="0"/>
              </a:rPr>
              <a:t>"On that day the LORD made a covenant with Abram, saying, </a:t>
            </a:r>
            <a:r>
              <a:rPr lang="fr-FR"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To your offspring I give this land, from the river of Egypt to the great river, the river Euphrates</a:t>
            </a:r>
            <a:r>
              <a:rPr lang="fr-FR" altLang="ja-JP"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 (ESV)</a:t>
            </a:r>
            <a:endParaRPr lang="en-US" sz="2800" b="1" dirty="0">
              <a:solidFill>
                <a:srgbClr val="FFFFFF"/>
              </a:solidFill>
              <a:effectLst>
                <a:outerShdw blurRad="38100" dist="38100" dir="2700000" algn="tl">
                  <a:srgbClr val="000000"/>
                </a:outerShdw>
              </a:effectLst>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3023987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Lebanon</a:t>
            </a:r>
          </a:p>
        </p:txBody>
      </p:sp>
      <p:sp>
        <p:nvSpPr>
          <p:cNvPr id="12" name="Text Box 9"/>
          <p:cNvSpPr txBox="1">
            <a:spLocks noChangeArrowheads="1"/>
          </p:cNvSpPr>
          <p:nvPr/>
        </p:nvSpPr>
        <p:spPr bwMode="auto">
          <a:xfrm>
            <a:off x="2062170" y="4003235"/>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Israel</a:t>
            </a:r>
          </a:p>
        </p:txBody>
      </p:sp>
      <p:sp>
        <p:nvSpPr>
          <p:cNvPr id="13" name="Text Box 9"/>
          <p:cNvSpPr txBox="1">
            <a:spLocks noChangeArrowheads="1"/>
          </p:cNvSpPr>
          <p:nvPr/>
        </p:nvSpPr>
        <p:spPr bwMode="auto">
          <a:xfrm>
            <a:off x="1139707" y="5216823"/>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Egypt</a:t>
            </a:r>
          </a:p>
        </p:txBody>
      </p:sp>
      <p:sp>
        <p:nvSpPr>
          <p:cNvPr id="14" name="Text Box 9"/>
          <p:cNvSpPr txBox="1">
            <a:spLocks noChangeArrowheads="1"/>
          </p:cNvSpPr>
          <p:nvPr/>
        </p:nvSpPr>
        <p:spPr bwMode="auto">
          <a:xfrm>
            <a:off x="2938897" y="1574430"/>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Syria</a:t>
            </a:r>
          </a:p>
        </p:txBody>
      </p:sp>
      <p:sp>
        <p:nvSpPr>
          <p:cNvPr id="15" name="Text Box 9"/>
          <p:cNvSpPr txBox="1">
            <a:spLocks noChangeArrowheads="1"/>
          </p:cNvSpPr>
          <p:nvPr/>
        </p:nvSpPr>
        <p:spPr bwMode="auto">
          <a:xfrm>
            <a:off x="3642963" y="3261161"/>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218930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35</a:t>
            </a:r>
          </a:p>
        </p:txBody>
      </p:sp>
    </p:spTree>
    <p:extLst>
      <p:ext uri="{BB962C8B-B14F-4D97-AF65-F5344CB8AC3E}">
        <p14:creationId xmlns:p14="http://schemas.microsoft.com/office/powerpoint/2010/main" val="55427297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p:txBody>
      </p:sp>
    </p:spTree>
    <p:extLst>
      <p:ext uri="{BB962C8B-B14F-4D97-AF65-F5344CB8AC3E}">
        <p14:creationId xmlns:p14="http://schemas.microsoft.com/office/powerpoint/2010/main" val="319821769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69109" y="215416"/>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Levitical Cities</a:t>
            </a: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69109" y="701754"/>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2400" b="1" dirty="0">
                <a:solidFill>
                  <a:srgbClr val="FFFFFF"/>
                </a:solidFill>
                <a:effectLst>
                  <a:glow rad="127000">
                    <a:srgbClr val="000000"/>
                  </a:glow>
                </a:effectLst>
                <a:latin typeface="Arial" charset="0"/>
                <a:ea typeface="ＭＳ Ｐゴシック" charset="0"/>
                <a:cs typeface="ＭＳ Ｐゴシック" charset="0"/>
              </a:rPr>
              <a:t>6 Cities of Refuge</a:t>
            </a: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Numbers 35</a:t>
            </a:r>
          </a:p>
        </p:txBody>
      </p:sp>
    </p:spTree>
    <p:extLst>
      <p:ext uri="{BB962C8B-B14F-4D97-AF65-F5344CB8AC3E}">
        <p14:creationId xmlns:p14="http://schemas.microsoft.com/office/powerpoint/2010/main" val="3645785868"/>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1" y="-114300"/>
            <a:ext cx="2969037"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783966" cy="5632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dirty="0">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dirty="0">
                <a:solidFill>
                  <a:srgbClr val="FFFFFF"/>
                </a:solidFill>
                <a:latin typeface="Arial" charset="0"/>
                <a:cs typeface="Arial" charset="0"/>
              </a:rPr>
              <a:t>Yet the nation was not ready for legal procedures by an objective village assembly (civil law).</a:t>
            </a:r>
          </a:p>
          <a:p>
            <a:pPr eaLnBrk="1" hangingPunct="1"/>
            <a:r>
              <a:rPr lang="en-US" sz="2000" b="1" dirty="0">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969036" y="-114300"/>
            <a:ext cx="4917664"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
        <p:nvSpPr>
          <p:cNvPr id="3" name="TextBox 2">
            <a:extLst>
              <a:ext uri="{FF2B5EF4-FFF2-40B4-BE49-F238E27FC236}">
                <a16:creationId xmlns:a16="http://schemas.microsoft.com/office/drawing/2014/main" id="{E7836138-5B29-1FFC-A28F-769E1EB2CF29}"/>
              </a:ext>
            </a:extLst>
          </p:cNvPr>
          <p:cNvSpPr txBox="1"/>
          <p:nvPr/>
        </p:nvSpPr>
        <p:spPr>
          <a:xfrm>
            <a:off x="0" y="6520228"/>
            <a:ext cx="2969036"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35131436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a:solidFill>
                  <a:srgbClr val="FFFFFF"/>
                </a:solidFill>
                <a:effectLst>
                  <a:glow rad="127000">
                    <a:srgbClr val="000000"/>
                  </a:glow>
                </a:effectLst>
                <a:latin typeface="Arial" charset="0"/>
                <a:ea typeface="ＭＳ Ｐゴシック" charset="0"/>
                <a:cs typeface="ＭＳ Ｐゴシック" charset="0"/>
              </a:rPr>
              <a:t>Tribal Boundaries of Israel</a:t>
            </a:r>
            <a:endParaRPr lang="en-US" sz="28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181680499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36</a:t>
            </a:r>
          </a:p>
        </p:txBody>
      </p:sp>
    </p:spTree>
    <p:extLst>
      <p:ext uri="{BB962C8B-B14F-4D97-AF65-F5344CB8AC3E}">
        <p14:creationId xmlns:p14="http://schemas.microsoft.com/office/powerpoint/2010/main" val="181281312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Title 1"/>
          <p:cNvSpPr>
            <a:spLocks noGrp="1"/>
          </p:cNvSpPr>
          <p:nvPr>
            <p:ph type="title"/>
          </p:nvPr>
        </p:nvSpPr>
        <p:spPr>
          <a:xfrm>
            <a:off x="15875" y="34925"/>
            <a:ext cx="9128125" cy="946150"/>
          </a:xfrm>
        </p:spPr>
        <p:txBody>
          <a:bodyPr/>
          <a:lstStyle/>
          <a:p>
            <a:r>
              <a:rPr lang="en-US" sz="3600" b="1" dirty="0">
                <a:latin typeface="Arial" charset="0"/>
              </a:rPr>
              <a:t>Daughters of Zelophehad (Num. 36)</a:t>
            </a:r>
          </a:p>
        </p:txBody>
      </p:sp>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549307"/>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en-US">
                <a:latin typeface="Arial" charset="0"/>
              </a:rPr>
              <a:t>Daughters of Zelophehad (Num. 36)</a:t>
            </a:r>
          </a:p>
        </p:txBody>
      </p:sp>
      <p:pic>
        <p:nvPicPr>
          <p:cNvPr id="327683" name="Picture 3" descr="Num 36 Zelophehad shadow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Mahlah</a:t>
            </a: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Noah</a:t>
            </a: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Hoglah</a:t>
            </a: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Milcah</a:t>
            </a: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Tirzah</a:t>
            </a:r>
          </a:p>
        </p:txBody>
      </p:sp>
    </p:spTree>
    <p:extLst>
      <p:ext uri="{BB962C8B-B14F-4D97-AF65-F5344CB8AC3E}">
        <p14:creationId xmlns:p14="http://schemas.microsoft.com/office/powerpoint/2010/main" val="2239612019"/>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The Daughters of Zelophehad</a:t>
            </a:r>
          </a:p>
          <a:p>
            <a:pPr defTabSz="914400">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3600" b="1" dirty="0">
                <a:latin typeface="Verdana" charset="0"/>
                <a:ea typeface="ＭＳ Ｐゴシック" charset="0"/>
                <a:cs typeface="ＭＳ Ｐゴシック" charset="0"/>
              </a:rPr>
              <a:t>1 Chronicles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Moab</a:t>
            </a:r>
          </a:p>
        </p:txBody>
      </p:sp>
    </p:spTree>
    <p:extLst>
      <p:ext uri="{BB962C8B-B14F-4D97-AF65-F5344CB8AC3E}">
        <p14:creationId xmlns:p14="http://schemas.microsoft.com/office/powerpoint/2010/main" val="2376227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689601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sp>
        <p:nvSpPr>
          <p:cNvPr id="4" name="TextBox 3">
            <a:extLst>
              <a:ext uri="{FF2B5EF4-FFF2-40B4-BE49-F238E27FC236}">
                <a16:creationId xmlns:a16="http://schemas.microsoft.com/office/drawing/2014/main" id="{F49A9620-B963-648C-FB15-20A44AF065A7}"/>
              </a:ext>
            </a:extLst>
          </p:cNvPr>
          <p:cNvSpPr txBox="1"/>
          <p:nvPr/>
        </p:nvSpPr>
        <p:spPr>
          <a:xfrm>
            <a:off x="6134793" y="7946967"/>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78810926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Crowns in the NT</a:t>
            </a: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Incorruptible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Cor. 9:25</a:t>
            </a: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Hope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Thess. 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Life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Jas 1:12; </a:t>
            </a:r>
            <a:br>
              <a:rPr lang="en-US" sz="3200" b="1" dirty="0">
                <a:solidFill>
                  <a:srgbClr val="000000"/>
                </a:solidFill>
                <a:effectLst>
                  <a:glow rad="127000">
                    <a:srgbClr val="FFFFFF"/>
                  </a:glow>
                </a:effectLst>
                <a:latin typeface="Arial" charset="0"/>
                <a:ea typeface="ＭＳ Ｐゴシック" charset="0"/>
                <a:cs typeface="ＭＳ Ｐゴシック" charset="0"/>
              </a:rPr>
            </a:br>
            <a:r>
              <a:rPr lang="en-US" sz="3200" b="1" dirty="0">
                <a:solidFill>
                  <a:srgbClr val="000000"/>
                </a:solidFill>
                <a:effectLst>
                  <a:glow rad="127000">
                    <a:srgbClr val="FFFFFF"/>
                  </a:glow>
                </a:effectLst>
                <a:latin typeface="Arial" charset="0"/>
                <a:ea typeface="ＭＳ Ｐゴシック" charset="0"/>
                <a:cs typeface="ＭＳ Ｐゴシック" charset="0"/>
              </a:rPr>
              <a:t>Rev 2:10</a:t>
            </a: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Glory</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Pet. 5:4</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Righteousness</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2 Tim. 4:8</a:t>
            </a:r>
          </a:p>
        </p:txBody>
      </p:sp>
    </p:spTree>
    <p:extLst>
      <p:ext uri="{BB962C8B-B14F-4D97-AF65-F5344CB8AC3E}">
        <p14:creationId xmlns:p14="http://schemas.microsoft.com/office/powerpoint/2010/main" val="17362343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en-US" b="1" dirty="0">
                <a:effectLst>
                  <a:glow rad="165100">
                    <a:schemeClr val="tx1"/>
                  </a:glow>
                </a:effectLst>
              </a:rPr>
              <a:t>Christ promises rewards for perseverance (Rev. 3:11b). </a:t>
            </a:r>
          </a:p>
        </p:txBody>
      </p:sp>
      <p:sp>
        <p:nvSpPr>
          <p:cNvPr id="5" name="Rectangle 2"/>
          <p:cNvSpPr txBox="1">
            <a:spLocks noChangeArrowheads="1"/>
          </p:cNvSpPr>
          <p:nvPr/>
        </p:nvSpPr>
        <p:spPr bwMode="auto">
          <a:xfrm>
            <a:off x="4746888" y="1955109"/>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am coming soon. Hold on to what you have, so that no one will take away your crown</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(NLT).</a:t>
            </a:r>
          </a:p>
        </p:txBody>
      </p:sp>
    </p:spTree>
    <p:extLst>
      <p:ext uri="{BB962C8B-B14F-4D97-AF65-F5344CB8AC3E}">
        <p14:creationId xmlns:p14="http://schemas.microsoft.com/office/powerpoint/2010/main" val="3559240122"/>
      </p:ext>
    </p:extLst>
  </p:cSld>
  <p:clrMapOvr>
    <a:overrideClrMapping bg1="lt1" tx1="dk1" bg2="lt2" tx2="dk2" accent1="accent1" accent2="accent2" accent3="accent3" accent4="accent4" accent5="accent5" accent6="accent6" hlink="hlink" folHlink="folHlink"/>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7896139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faithful </a:t>
            </a:r>
            <a:r>
              <a:rPr lang="en-US" sz="3200" b="1" kern="0" dirty="0">
                <a:solidFill>
                  <a:srgbClr val="FFFF00"/>
                </a:solidFill>
                <a:effectLst>
                  <a:glow rad="127000">
                    <a:srgbClr val="000000"/>
                  </a:glow>
                </a:effectLst>
                <a:latin typeface="Arial" charset="0"/>
                <a:ea typeface="ＭＳ Ｐゴシック" charset="0"/>
                <a:cs typeface="ＭＳ Ｐゴシック" charset="0"/>
              </a:rPr>
              <a:t>preparation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of His people to enter Canaan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contrasts with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unbelieving rebelliousness in the wilderness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Numbers </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135</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493976853"/>
      </p:ext>
    </p:extLst>
  </p:cSld>
  <p:clrMapOvr>
    <a:masterClrMapping/>
  </p:clrMapOvr>
  <p:transition spd="med">
    <p:fade/>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3269521544"/>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a:extLst>
            <a:ext uri="{FF2B5EF4-FFF2-40B4-BE49-F238E27FC236}">
              <a16:creationId xmlns:a16="http://schemas.microsoft.com/office/drawing/2014/main" id="{013A8489-3AB3-898F-26C2-A81F85DFFBF4}"/>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3CE0E7F2-2A8C-5853-DE13-82650743E87D}"/>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5CC38E05-25BB-43A7-8C99-8341C5AEC012}"/>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a:extLst>
              <a:ext uri="{FF2B5EF4-FFF2-40B4-BE49-F238E27FC236}">
                <a16:creationId xmlns:a16="http://schemas.microsoft.com/office/drawing/2014/main" id="{686CB82C-3A94-9D29-9E3C-47EE6F083D72}"/>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B21B5841-09AB-81C5-A993-9E7FB906473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6E892399-1D30-B77B-6C98-2F09C36D393D}"/>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a:extLst>
              <a:ext uri="{FF2B5EF4-FFF2-40B4-BE49-F238E27FC236}">
                <a16:creationId xmlns:a16="http://schemas.microsoft.com/office/drawing/2014/main" id="{5A19AC83-8538-E5E6-950F-52A4952E4D60}"/>
              </a:ext>
            </a:extLst>
          </p:cNvPr>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F6BFB4F-B781-6058-6CFB-913D7877DB6E}"/>
              </a:ext>
            </a:extLst>
          </p:cNvPr>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2E0C13D1-8C3D-F8BD-EE61-EA531FCC816C}"/>
              </a:ext>
            </a:extLst>
          </p:cNvPr>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FAE8F590-9163-CA1A-2E85-3960D9306559}"/>
              </a:ext>
            </a:extLst>
          </p:cNvPr>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64B36B8C-3E17-5580-B8CC-9BF12FAB50D8}"/>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a:extLst>
              <a:ext uri="{FF2B5EF4-FFF2-40B4-BE49-F238E27FC236}">
                <a16:creationId xmlns:a16="http://schemas.microsoft.com/office/drawing/2014/main" id="{7027B9B6-D71C-30DD-9CED-28107695DC80}"/>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7099066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defRPr/>
            </a:pPr>
            <a:r>
              <a:rPr lang="en-US" sz="3200" b="1">
                <a:solidFill>
                  <a:srgbClr val="000000"/>
                </a:solidFill>
                <a:latin typeface="Arial"/>
                <a:ea typeface="Arial" pitchFamily="-111" charset="0"/>
                <a:cs typeface="Arial"/>
              </a:rPr>
              <a:t>Numbers 26–36</a:t>
            </a:r>
          </a:p>
        </p:txBody>
      </p:sp>
    </p:spTree>
    <p:extLst>
      <p:ext uri="{BB962C8B-B14F-4D97-AF65-F5344CB8AC3E}">
        <p14:creationId xmlns:p14="http://schemas.microsoft.com/office/powerpoint/2010/main" val="530209116"/>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135</a:t>
            </a:r>
          </a:p>
        </p:txBody>
      </p:sp>
      <p:sp>
        <p:nvSpPr>
          <p:cNvPr id="347139" name="Rectangle 3"/>
          <p:cNvSpPr>
            <a:spLocks noGrp="1" noChangeArrowheads="1"/>
          </p:cNvSpPr>
          <p:nvPr>
            <p:ph type="title"/>
          </p:nvPr>
        </p:nvSpPr>
        <p:spPr>
          <a:xfrm>
            <a:off x="-96465" y="-17325"/>
            <a:ext cx="3633484" cy="1367626"/>
          </a:xfrm>
          <a:solidFill>
            <a:srgbClr val="000000"/>
          </a:solidFill>
        </p:spPr>
        <p:txBody>
          <a:bodyPr/>
          <a:lstStyle/>
          <a:p>
            <a:pPr algn="ctr"/>
            <a:r>
              <a:rPr lang="en-US" b="1">
                <a:solidFill>
                  <a:srgbClr val="FFFFFF"/>
                </a:solidFill>
                <a:latin typeface="Arial" charset="0"/>
              </a:rPr>
              <a:t>How to Be Prepared</a:t>
            </a: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en-US" altLang="zh-CN" sz="3200" dirty="0"/>
              <a:t>Realize that God has given you everything you need to do His will, but disobedience deserves discipline.</a:t>
            </a:r>
          </a:p>
          <a:p>
            <a:pPr marL="571500" indent="-571500" algn="l">
              <a:buFont typeface="Arial"/>
              <a:buChar char="•"/>
            </a:pPr>
            <a:r>
              <a:rPr lang="en-US" altLang="zh-CN" sz="3200" dirty="0"/>
              <a:t>God will get His will done either through you or in spite of you.</a:t>
            </a:r>
          </a:p>
          <a:p>
            <a:pPr marL="571500" indent="-571500" algn="l">
              <a:buFont typeface="Arial"/>
              <a:buChar char="•"/>
            </a:pPr>
            <a:r>
              <a:rPr lang="en-US" altLang="zh-CN" sz="3200" dirty="0"/>
              <a:t>Are you characterized by commitment or complaining?</a:t>
            </a:r>
            <a:endParaRPr lang="en-US" sz="3200" dirty="0"/>
          </a:p>
        </p:txBody>
      </p:sp>
    </p:spTree>
    <p:extLst>
      <p:ext uri="{BB962C8B-B14F-4D97-AF65-F5344CB8AC3E}">
        <p14:creationId xmlns:p14="http://schemas.microsoft.com/office/powerpoint/2010/main" val="1540225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“Go this way”?</a:t>
            </a:r>
          </a:p>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“Don’t go that way”?</a:t>
            </a:r>
          </a:p>
        </p:txBody>
      </p:sp>
    </p:spTree>
    <p:extLst>
      <p:ext uri="{BB962C8B-B14F-4D97-AF65-F5344CB8AC3E}">
        <p14:creationId xmlns:p14="http://schemas.microsoft.com/office/powerpoint/2010/main" val="2600572827"/>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98551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a:t>
            </a:r>
            <a:endParaRPr lang="en-US" sz="4000" b="1" dirty="0">
              <a:latin typeface="Arial" charset="0"/>
              <a:ea typeface="SimSun" charset="0"/>
              <a:cs typeface="SimSun" charset="0"/>
            </a:endParaRPr>
          </a:p>
        </p:txBody>
      </p:sp>
      <p:sp>
        <p:nvSpPr>
          <p:cNvPr id="328706"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FATHER</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Esau: son of Isaac</a:t>
                </a: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Moab: son of Lot and his eldest daughter</a:t>
                </a: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Ben-Ammi: son of Lot and his second daughter</a:t>
                </a: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Amalek: son of Eliphaz, who was a son of Esau</a:t>
                </a: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EXODUS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Controlled to some degree by Amorites. Refused passage to the Israelites (Num. 20:14-21).</a:t>
                </a: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Conquered by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Sihon</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&amp; Amorites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(Num. 21:26).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King Balak feared Israel and sought Balaam to curse them (Num. 22).</a:t>
                </a: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by the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(Exod.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Israel after spies report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(Num. 14:45).</a:t>
                </a: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sp>
        <p:nvSpPr>
          <p:cNvPr id="328708" name="Text Box 105"/>
          <p:cNvSpPr txBox="1">
            <a:spLocks noChangeArrowheads="1"/>
          </p:cNvSpPr>
          <p:nvPr/>
        </p:nvSpPr>
        <p:spPr bwMode="auto">
          <a:xfrm>
            <a:off x="685800" y="762000"/>
            <a:ext cx="7161213"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1" lang="en-US" altLang="zh-CN"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endParaRPr kumimoji="1"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559176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  </a:t>
            </a:r>
            <a:endParaRPr lang="en-US" sz="4000" b="1" dirty="0">
              <a:latin typeface="Arial" charset="0"/>
              <a:ea typeface="SimSun" charset="0"/>
              <a:cs typeface="SimSun" charset="0"/>
            </a:endParaRPr>
          </a:p>
        </p:txBody>
      </p:sp>
      <p:sp>
        <p:nvSpPr>
          <p:cNvPr id="330754"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Continued under partial Amorite control (1350 BC; Jud. 1:35-36).</a:t>
                  </a: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Eglon hurt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Israel 18 yrs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until Ehud (1350 BC; Jud. 3:12-30)</a:t>
                  </a: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Hurt Israel until Jephthah (1100 BC; Jud. 10-12).</a:t>
                  </a: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UNITED MONARCHY</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Edom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(1000 BC; 1 Chron. 18:12).</a:t>
                  </a: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Moabite territory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 (1000 BC;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2 Sam. 8:2).</a:t>
                  </a: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defeated Nahash</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(1050 BC; 1 Sam. 11:1-11) &amp;</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took some Ammonite cities</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Hanun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(990 BC; 2 Sam. 12:26-31)</a:t>
                  </a: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Saul defeated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Agag</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 BC; 1 Sam. 15:1-9);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Destroyed David</a:t>
                  </a:r>
                  <a:r>
                    <a:rPr kumimoji="0" lang="uk-UA"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camp at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Ziklag</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but David wiped them out. This is last mention of them</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Sam. 30).</a:t>
                  </a: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0756" name="Text Box 101"/>
          <p:cNvSpPr txBox="1">
            <a:spLocks noChangeArrowheads="1"/>
          </p:cNvSpPr>
          <p:nvPr/>
        </p:nvSpPr>
        <p:spPr bwMode="auto">
          <a:xfrm>
            <a:off x="533400" y="824409"/>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dirty="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 2d ed., 71</a:t>
            </a:r>
          </a:p>
        </p:txBody>
      </p:sp>
    </p:spTree>
    <p:extLst>
      <p:ext uri="{BB962C8B-B14F-4D97-AF65-F5344CB8AC3E}">
        <p14:creationId xmlns:p14="http://schemas.microsoft.com/office/powerpoint/2010/main" val="24050956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Semitic Amorites</a:t>
                </a: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Aegean Sea people</a:t>
                </a: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c. 1500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Territory was divided between Hittite &amp; Egyptian domination</a:t>
                </a: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0"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Not yet in Palestine</a:t>
                </a: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1400–Began slow rebellion, first against Egypt</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1380-1287–Mostly controlled by Hittites; control diminished until 1190</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1190–Invasion by sea peoples. Independent city-states established</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1100–Some control exercised by Tiglath-Pileser I</a:t>
                </a: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1190–Defeated Hittites, destroyed capital. Defeated by Rameses III, settled on coast of Palestine. 5 major cities: Ashkelon, Ashdod, Gath, Gaza, Ekron (A-A-G-G-E).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11th cent–Controlled parts of at least Dan &amp; Judah (Jud. 14:4; 15:11). Samson held somewhat in control.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1060–Captured Israel</a:t>
                </a:r>
                <a:r>
                  <a:rPr kumimoji="0" lang="uk-UA"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ark (1 Sam. 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1050–Israel subdued Philistia at Ebenezer (1 Sam. 7:7-14)</a:t>
                </a: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Arial" charset="0"/>
                    </a:rPr>
                    <a:t>ORIGINS</a:t>
                  </a:r>
                  <a:endParaRPr kumimoji="0" lang="en-US" sz="12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PRE-JUDGES</a:t>
                  </a: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2804" name="Text Box 174"/>
          <p:cNvSpPr txBox="1">
            <a:spLocks noChangeArrowheads="1"/>
          </p:cNvSpPr>
          <p:nvPr/>
        </p:nvSpPr>
        <p:spPr bwMode="auto">
          <a:xfrm>
            <a:off x="685800" y="780455"/>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p>
        </p:txBody>
      </p:sp>
      <p:sp>
        <p:nvSpPr>
          <p:cNvPr id="332805" name="Text Box 3"/>
          <p:cNvSpPr txBox="1">
            <a:spLocks noChangeArrowheads="1"/>
          </p:cNvSpPr>
          <p:nvPr/>
        </p:nvSpPr>
        <p:spPr bwMode="auto">
          <a:xfrm>
            <a:off x="8496300" y="4445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144</a:t>
            </a:r>
          </a:p>
        </p:txBody>
      </p:sp>
    </p:spTree>
    <p:extLst>
      <p:ext uri="{BB962C8B-B14F-4D97-AF65-F5344CB8AC3E}">
        <p14:creationId xmlns:p14="http://schemas.microsoft.com/office/powerpoint/2010/main" val="343662421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sp>
        <p:nvSpPr>
          <p:cNvPr id="334851"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SAUL</a:t>
                  </a: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1000–900 BC</a:t>
                  </a: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Political independence; cultural development</a:t>
                    </a: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Philistines held in check through most of this period. They were defeated at Michmash by Jonathan &amp; at Elah through David. Overran country at end after defeating and killing Saul at Mt. Gilboa</a:t>
                    </a: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Golden Age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981-942–Hiram I of Tyre; alliance with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Expansion of sea trade &amp; exploration; colonies in N. Africa, Spain, Asia Minor, &amp; Mediterranean</a:t>
                    </a: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&amp; subdued the Philistines (2 Sam. 5:17-25)</a:t>
                    </a: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Tree>
    <p:extLst>
      <p:ext uri="{BB962C8B-B14F-4D97-AF65-F5344CB8AC3E}">
        <p14:creationId xmlns:p14="http://schemas.microsoft.com/office/powerpoint/2010/main" val="230716338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Narrow" charset="0"/>
                  <a:ea typeface="ＭＳ Ｐゴシック" charset="0"/>
                  <a:cs typeface="ＭＳ Ｐゴシック"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900–722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722–570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PHOENICIA</a:t>
                  </a: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PHILISTIA</a:t>
                  </a: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890–High Priest Ethbaal gains throne. Alliance with Israel continues with marriage of his daughter Jezebel to Ahab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865–Tribute to Assyria</a:t>
                  </a:r>
                  <a:r>
                    <a:rPr kumimoji="0" lang="uk-UA" altLang="ja-JP"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s Ashurnasirpal II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853–Joined 12-nation alliance against Shalmaneser III at Qarqar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841–Shalmaneser III takes some cities. Assyrian tributary through end of period</a:t>
                  </a: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Paid tribute to Jehoshaphat (2 Chron. 17:11)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Raided Judah during the reign of Jehoram (2 Chron. 21:16-17)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805–Assyrian Adad-nirari III collected tribute; subjugated by Uzziah but invaded Judah during reign of Ahaz (2 Chron. 28:18); subdued by Tiglath-pileser III of Assyria</a:t>
                  </a: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725–During reign of Shalmaneser V, Luli of Sidon tried to unite Phoenicia in revolt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701–Sennacherib responded by invasion–many cities taken, deportation, puppet ruler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677–Revolt crushed by Esarhaddon–Sidon destroyed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665–Baalit of Tyre revolted–suppressed by Assurbanipal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584-571–Nebuchadnezzar siege--took Tyre</a:t>
                  </a: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Country subjugated &amp; Gaza captured by Hezekiah (2 Kings 18:8)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People captured &amp; deported by Nebuchadnezzar</a:t>
                  </a: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
        <p:nvSpPr>
          <p:cNvPr id="39"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03676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6EBD0411-B938-6DAD-30F9-D49391782C33}"/>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1BB2C8DE-1C51-A690-4CA5-40F9E904E608}"/>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B0DA01EE-E29D-CE1B-33C7-14A8DCB27747}"/>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A5E4196B-0C1C-183E-28FD-AE150095BF5B}"/>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5B7BED2B-F921-153A-B394-B3DD14A64A71}"/>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A8ECC30B-6CD6-625A-631E-78A8539C6DF1}"/>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F09CAD4A-F74C-C2B8-9DAE-B7EF99E55C6B}"/>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5DBF984-DFE7-5176-DCF6-00D34B6E583A}"/>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076D493A-BFD7-20DB-6E66-B0F43159A96D}"/>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01CAB3-EF03-4C79-7FCA-AB0B152EF3CB}"/>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996D26B3-E2BA-2916-EBC0-14A73151A784}"/>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a:extLst>
              <a:ext uri="{FF2B5EF4-FFF2-40B4-BE49-F238E27FC236}">
                <a16:creationId xmlns:a16="http://schemas.microsoft.com/office/drawing/2014/main" id="{E456DC71-4376-75F7-6C9A-A3DB13571E29}"/>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2628049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Keep people at arms length</a:t>
                </a: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Risk getting close to others/willing to take the risks of loving intimately</a:t>
                </a: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Quick to blame others</a:t>
                </a: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Accept personal responsibility – can see where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they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were wrong</a:t>
                </a: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Unapproachable</a:t>
                </a: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Easy to be entreated</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Defensive when criticized</a:t>
                </a: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Receive criticism with a humble, open heart</a:t>
                </a: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with being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respectable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with being real</a:t>
                </a: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about what others think</a:t>
                </a: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All that matters is what God knows</a:t>
                </a: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Work to maintain image/protect reputation</a:t>
                </a: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Die to own reputation</a:t>
                </a: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Find it difficult to share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their spiritual needs with others</a:t>
                </a: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be open / transparent with others</a:t>
                </a: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Want to be sure nobody finds out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about their sin.</a:t>
                </a: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Willing to be exposed (Once broken, you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care who knows – nothing to lose!)</a:t>
                </a: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38949"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40027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Have a hard time saying,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was wrong; will you please forgive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Are quick to admit failure and to seek forgiveness</a:t>
                    </a: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confessing sin, deal in generalities</a:t>
                    </a: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Deal in specifics</a:t>
                    </a: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about the consequences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of their sins</a:t>
                    </a: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Grieved over the cause / root of their sins</a:t>
                    </a: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Remorseful over their sin—</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got caught / found out</a:t>
                    </a: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Repentant over sin (forsake it)</a:t>
                    </a: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there is a misunderstanding or conflict, wait for the other to come &amp; ask forgiveness</a:t>
                    </a: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Take the initiative to be reconciled;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see if they can get to the cross first!</a:t>
                    </a: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Compare themselves with others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and feel deserving of honor</a:t>
                    </a: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Compare themselves to the holiness of God and feel desperate need for mercy</a:t>
                    </a: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Blind to their true heart condition</a:t>
                    </a: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 in the light</a:t>
                    </a: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have anything to repent of</a:t>
                    </a: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 heart attitude of repentance</a:t>
                    </a: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need revival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(think everybody else does!)</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Continually sense their need for a fresh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encounter with the filling of His Spirit</a:t>
                    </a: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0997"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8481003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Focus on the failures of others</a:t>
                  </a: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Overwhelmed with sense of their 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spiritual need</a:t>
                  </a: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Self-righteous; have a critical, fault-finding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 look at own life/faults through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telescope but others with a microscope</a:t>
                  </a: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Compassionate; forgiving; look for the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best in others</a:t>
                  </a: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Look down on others</a:t>
                  </a: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Esteem all others better than self</a:t>
                  </a: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Independent/self-sufficient spirit</a:t>
                  </a: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Dependent spirit/recognize need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others</a:t>
                  </a: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Maintain control; must be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my</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way</a:t>
                  </a: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Surrender control</a:t>
                  </a: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Have to prove that they are right</a:t>
                  </a: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yield the right to be right!</a:t>
                  </a: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Claim rights</a:t>
                  </a: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Yield rights</a:t>
                  </a: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Demanding spirit</a:t>
                  </a: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Giving spirit</a:t>
                  </a: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Self-protective of time, rights, reputation</a:t>
                  </a: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Self-denying</a:t>
                  </a: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343045"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8279023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served</a:t>
                    </a: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Motivated to serve others</a:t>
                    </a: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a success</a:t>
                    </a: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Desire to be faithful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to make others a success</a:t>
                    </a: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for self-advancement</a:t>
                    </a: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promote others</a:t>
                    </a: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Driven to be recognized/appreciated</a:t>
                    </a: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Sense of unworthiness; thrilled 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used at all; eager for others to get credit</a:t>
                    </a: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Wounded when others are promoted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and they are overlooked</a:t>
                    </a: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Rejoice when others are lifted up</a:t>
                    </a: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 ministry is privileged to have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deserve to serve in this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ministry!</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Think of what they can do for God</a:t>
                    </a: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Know that they have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nothing to offer God</a:t>
                    </a: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Feel confident in how much they know</a:t>
                    </a: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Humbled by how much they have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learn</a:t>
                    </a: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Self-conscious</a:t>
                    </a: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Not concerned with self at all</a:t>
                    </a: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3"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1272631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3875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B3C3E4CE-DE04-56A5-426B-19A7534D6BC4}"/>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B2A838E0-A38F-2C2F-2CAF-4184CCCBC756}"/>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64DBE081-464F-6D02-C5E9-83535B20AE14}"/>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3C575E87-0B6C-6CCD-7CEB-2258D3AA5874}"/>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811DC651-6B82-441E-5042-5C34D7C702F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9C8DB19C-DB8D-DDC1-5421-106AB8C95D15}"/>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B9DF338B-5645-A598-A376-437E9C48C195}"/>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80F6BD93-7883-0600-DD37-CA7C24B8B572}"/>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FAE753BD-A384-E7F2-DE6F-25BDD4A20B35}"/>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6473C7-7056-26E7-F991-FE9749377DC4}"/>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B409184D-6FF6-627F-AD9D-EC01FE895555}"/>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a:extLst>
              <a:ext uri="{FF2B5EF4-FFF2-40B4-BE49-F238E27FC236}">
                <a16:creationId xmlns:a16="http://schemas.microsoft.com/office/drawing/2014/main" id="{053E9194-F8E0-CA21-4503-94212A860297}"/>
              </a:ext>
            </a:extLst>
          </p:cNvPr>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a:extLst>
              <a:ext uri="{FF2B5EF4-FFF2-40B4-BE49-F238E27FC236}">
                <a16:creationId xmlns:a16="http://schemas.microsoft.com/office/drawing/2014/main" id="{079D38C9-8988-B648-C48E-CD68B90E06BA}"/>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75159628"/>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Title</a:t>
            </a:r>
          </a:p>
        </p:txBody>
      </p:sp>
      <p:sp>
        <p:nvSpPr>
          <p:cNvPr id="37892" name="Text Box 4"/>
          <p:cNvSpPr txBox="1">
            <a:spLocks noChangeArrowheads="1"/>
          </p:cNvSpPr>
          <p:nvPr/>
        </p:nvSpPr>
        <p:spPr bwMode="auto">
          <a:xfrm>
            <a:off x="304800" y="1355725"/>
            <a:ext cx="8839200" cy="4770438"/>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Numbers is named from two censuses of Israel about 38 years apart.  </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1st census was of the Exodus generation at Mount Sinai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1)</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2nd was of the new generation in Moab that was born in the wilderness &amp; later conquered Canaan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26).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Hebrew title is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And He Said,</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taken from the 1st word of the book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rBe</a:t>
            </a:r>
            <a:r>
              <a:rPr lang="uk-UA"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d:y</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&gt;w:</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However, Jewish writings generally refer to the writing as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In the Wilderness,</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derived from the 5th word of 1:1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rBæd</a:t>
            </a:r>
            <a:r>
              <a:rPr lang="ru-RU"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miB</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000" i="1" dirty="0">
                <a:solidFill>
                  <a:srgbClr val="FFFFFF"/>
                </a:solidFill>
                <a:effectLst>
                  <a:outerShdw blurRad="38100" dist="38100" dir="2700000" algn="tl">
                    <a:srgbClr val="000000"/>
                  </a:outerShdw>
                </a:effectLst>
                <a:latin typeface="Arial Black" charset="0"/>
                <a:ea typeface="SimSun" charset="0"/>
                <a:cs typeface="SimSun" charset="0"/>
              </a:rPr>
              <a:t>  </a:t>
            </a:r>
            <a:r>
              <a:rPr lang="en-US" altLang="zh-CN" sz="2000" i="1" dirty="0" err="1">
                <a:solidFill>
                  <a:srgbClr val="FFFFFF"/>
                </a:solidFill>
                <a:effectLst>
                  <a:outerShdw blurRad="38100" dist="38100" dir="2700000" algn="tl">
                    <a:srgbClr val="000000"/>
                  </a:outerShdw>
                </a:effectLst>
                <a:latin typeface="Arial Black" charset="0"/>
                <a:ea typeface="SimSun" charset="0"/>
                <a:cs typeface="SimSun" charset="0"/>
              </a:rPr>
              <a:t>Bemidbar</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t>
            </a:r>
          </a:p>
        </p:txBody>
      </p:sp>
    </p:spTree>
    <p:extLst>
      <p:ext uri="{BB962C8B-B14F-4D97-AF65-F5344CB8AC3E}">
        <p14:creationId xmlns:p14="http://schemas.microsoft.com/office/powerpoint/2010/main" val="82150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136</a:t>
            </a: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Authorship</a:t>
            </a:r>
          </a:p>
        </p:txBody>
      </p:sp>
      <p:sp>
        <p:nvSpPr>
          <p:cNvPr id="38922" name="Rectangle 10"/>
          <p:cNvSpPr>
            <a:spLocks noChangeArrowheads="1"/>
          </p:cNvSpPr>
          <p:nvPr/>
        </p:nvSpPr>
        <p:spPr bwMode="auto">
          <a:xfrm>
            <a:off x="228600" y="1066800"/>
            <a:ext cx="381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External Evidence</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Ancient Jewish, Samaritan, and Christian testimony uniformly claims that Moses authored Numbers.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Internal Evidence</a:t>
            </a:r>
            <a:endParaRPr kumimoji="1" lang="en-US" altLang="zh-CN" sz="2800" b="1" dirty="0">
              <a:solidFill>
                <a:srgbClr val="FFFFFF"/>
              </a:solidFill>
              <a:effectLst>
                <a:glow rad="203200">
                  <a:srgbClr val="000000">
                    <a:alpha val="75000"/>
                  </a:srgbClr>
                </a:glow>
              </a:effectLst>
              <a:latin typeface="Arial"/>
              <a:ea typeface="ＭＳ Ｐゴシック" charset="0"/>
              <a:cs typeface="Arial"/>
            </a:endParaRP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spoke to Moses</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occurs more than 80 times, the 1st being in 1:1.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Now Moses wrote down the starting points of their journeys at the command of 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(33:2; cf. 36:13).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book also has a consistency of style characteristic of a single author.</a:t>
            </a: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6276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0969" name="Text Box 9"/>
          <p:cNvSpPr txBox="1">
            <a:spLocks noChangeArrowheads="1"/>
          </p:cNvSpPr>
          <p:nvPr/>
        </p:nvSpPr>
        <p:spPr bwMode="auto">
          <a:xfrm>
            <a:off x="457200" y="725488"/>
            <a:ext cx="8229600" cy="5754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u="sng">
                <a:solidFill>
                  <a:srgbClr val="000000"/>
                </a:solidFill>
                <a:latin typeface="Arial" charset="0"/>
                <a:cs typeface="Arial" charset="0"/>
              </a:rPr>
              <a:t>Date</a:t>
            </a:r>
            <a:endParaRPr lang="en-US" altLang="zh-CN" sz="3200" b="1">
              <a:solidFill>
                <a:srgbClr val="000000"/>
              </a:solidFill>
              <a:latin typeface="Arial" charset="0"/>
              <a:cs typeface="Arial" charset="0"/>
            </a:endParaRP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Mosaic authorship places the writing in his lifetime (1525-1405 BC).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 tabernacle was set up exactly one year after the Exodus (Exod. 40:17) and the Book of Numbers picks up the story one month later (Num. 1:1).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Therefore, the time covered by Numbers begins one year after the Exodus (in 1444 BC) &amp; covers the 38 year and 9 month (Num. 10:11; Deut. 1:3) wilderness wandering until just before the conquest of Canaan (beginning ca. 1405 BC).</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  Moses probably kept a journal of the wanderings and compiled them shortly before his death in ca. 1405 BC. </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95526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5061" name="Rectangle 5"/>
          <p:cNvSpPr>
            <a:spLocks noChangeArrowheads="1"/>
          </p:cNvSpPr>
          <p:nvPr/>
        </p:nvSpPr>
        <p:spPr bwMode="auto">
          <a:xfrm>
            <a:off x="342900" y="762000"/>
            <a:ext cx="8382000" cy="603504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45062" name="Text Box 6"/>
          <p:cNvSpPr txBox="1">
            <a:spLocks noChangeArrowheads="1"/>
          </p:cNvSpPr>
          <p:nvPr/>
        </p:nvSpPr>
        <p:spPr bwMode="auto">
          <a:xfrm>
            <a:off x="571500" y="1066800"/>
            <a:ext cx="7924800" cy="1446213"/>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a:solidFill>
                  <a:srgbClr val="000000"/>
                </a:solidFill>
                <a:latin typeface="Arial" charset="0"/>
                <a:cs typeface="Arial" charset="0"/>
              </a:rPr>
              <a:t>Recipients</a:t>
            </a:r>
            <a:endParaRPr lang="en-US" altLang="zh-CN" sz="2800" b="1">
              <a:solidFill>
                <a:srgbClr val="000000"/>
              </a:solidFill>
              <a:latin typeface="Arial" charset="0"/>
              <a:cs typeface="Arial" charset="0"/>
            </a:endParaRPr>
          </a:p>
          <a:p>
            <a:pPr algn="ctr" defTabSz="914400" fontAlgn="base">
              <a:spcBef>
                <a:spcPct val="50000"/>
              </a:spcBef>
              <a:spcAft>
                <a:spcPct val="0"/>
              </a:spcAft>
              <a:buFont typeface="Wingdings" charset="0"/>
              <a:buNone/>
            </a:pPr>
            <a:r>
              <a:rPr lang="en-US" altLang="zh-CN" b="1">
                <a:solidFill>
                  <a:srgbClr val="000000"/>
                </a:solidFill>
                <a:latin typeface="Arial" charset="0"/>
                <a:cs typeface="Arial" charset="0"/>
              </a:rPr>
              <a:t>Moses did not enter Canaan so the first readers were the Jews in the wilderness. </a:t>
            </a:r>
            <a:endParaRPr lang="en-US" b="1">
              <a:solidFill>
                <a:srgbClr val="000000"/>
              </a:solidFill>
              <a:latin typeface="Arial" charset="0"/>
              <a:cs typeface="Arial" charset="0"/>
            </a:endParaRPr>
          </a:p>
        </p:txBody>
      </p:sp>
      <p:sp>
        <p:nvSpPr>
          <p:cNvPr id="45063" name="Text Box 7"/>
          <p:cNvSpPr txBox="1">
            <a:spLocks noChangeArrowheads="1"/>
          </p:cNvSpPr>
          <p:nvPr/>
        </p:nvSpPr>
        <p:spPr bwMode="auto">
          <a:xfrm>
            <a:off x="571500" y="2895600"/>
            <a:ext cx="7924800" cy="366254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dirty="0">
                <a:solidFill>
                  <a:srgbClr val="000000"/>
                </a:solidFill>
                <a:latin typeface="Arial" charset="0"/>
                <a:cs typeface="Arial" charset="0"/>
              </a:rPr>
              <a:t>Occasion</a:t>
            </a:r>
            <a:endParaRPr lang="en-US" altLang="zh-CN" sz="2800" b="1" dirty="0">
              <a:solidFill>
                <a:srgbClr val="000000"/>
              </a:solidFill>
              <a:latin typeface="Arial" charset="0"/>
              <a:cs typeface="Arial" charset="0"/>
            </a:endParaRP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The nation had left Egypt, built the tabernacle (Exodus), and been taught holy living (Leviticus).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But God knew that Israel was not ready (cf. Exod. 13:17) without additional preparation, so He organized the people for conquest (1:1–10:10).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Sadly, their unbelief prevented them from entering Canaan (10:11-25:18).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4172730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God </a:t>
            </a:r>
            <a:r>
              <a:rPr lang="en-US" altLang="zh-CN" b="1" u="sng">
                <a:solidFill>
                  <a:srgbClr val="FFFFFF"/>
                </a:solidFill>
                <a:latin typeface="Arial" charset="0"/>
                <a:cs typeface="Arial" charset="0"/>
              </a:rPr>
              <a:t>prepared</a:t>
            </a:r>
            <a:r>
              <a:rPr lang="en-US" altLang="zh-CN" b="1">
                <a:solidFill>
                  <a:srgbClr val="FFFFFF"/>
                </a:solidFill>
                <a:latin typeface="Arial" charset="0"/>
                <a:cs typeface="Arial" charset="0"/>
              </a:rPr>
              <a:t> Israel to walk with Him in a covenant relationship (1:1–10:10).</a:t>
            </a:r>
            <a:endParaRPr lang="en-US" b="1">
              <a:solidFill>
                <a:srgbClr val="FFFFFF"/>
              </a:solidFill>
              <a:latin typeface="Arial"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Yet the nation </a:t>
            </a:r>
            <a:r>
              <a:rPr lang="en-US" altLang="zh-CN" b="1" u="sng">
                <a:solidFill>
                  <a:srgbClr val="FFFFFF"/>
                </a:solidFill>
                <a:latin typeface="Arial" charset="0"/>
                <a:cs typeface="Arial" charset="0"/>
              </a:rPr>
              <a:t>postponed</a:t>
            </a:r>
            <a:r>
              <a:rPr lang="en-US" altLang="zh-CN" b="1">
                <a:solidFill>
                  <a:srgbClr val="FFFFFF"/>
                </a:solidFill>
                <a:latin typeface="Arial" charset="0"/>
                <a:cs typeface="Arial" charset="0"/>
              </a:rPr>
              <a:t> entrance into the land by unbelief (10:11–25:18). </a:t>
            </a:r>
            <a:endParaRPr lang="en-US" b="1">
              <a:solidFill>
                <a:srgbClr val="FFFFFF"/>
              </a:solidFill>
              <a:latin typeface="Arial"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The narrative continually contrasts God</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faithfulness with Israel</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faithlessness.</a:t>
            </a:r>
            <a:endParaRPr lang="en-US" sz="2800" b="1" dirty="0">
              <a:solidFill>
                <a:srgbClr val="FFFFFF"/>
              </a:solidFill>
              <a:latin typeface="Arial"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While Leviticus relates to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worship, Numbers records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walk. </a:t>
            </a:r>
            <a:endParaRPr lang="en-US" sz="2800" b="1" dirty="0">
              <a:solidFill>
                <a:srgbClr val="FFFFFF"/>
              </a:solidFill>
              <a:latin typeface="Arial"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dirty="0">
                <a:solidFill>
                  <a:srgbClr val="FFFFFF"/>
                </a:solidFill>
                <a:latin typeface="Arial" charset="0"/>
                <a:cs typeface="Arial" charset="0"/>
              </a:rPr>
              <a:t>God is faithful to His covenants, so He </a:t>
            </a:r>
            <a:r>
              <a:rPr lang="en-US" altLang="zh-CN" b="1" u="sng" dirty="0">
                <a:solidFill>
                  <a:srgbClr val="FFFFFF"/>
                </a:solidFill>
                <a:latin typeface="Arial" charset="0"/>
                <a:cs typeface="Arial" charset="0"/>
              </a:rPr>
              <a:t>prepared</a:t>
            </a:r>
            <a:r>
              <a:rPr lang="en-US" altLang="zh-CN" b="1" dirty="0">
                <a:solidFill>
                  <a:srgbClr val="FFFFFF"/>
                </a:solidFill>
                <a:latin typeface="Arial" charset="0"/>
                <a:cs typeface="Arial" charset="0"/>
              </a:rPr>
              <a:t> a new generation to enter the land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(Num 26–36).  </a:t>
            </a:r>
            <a:endParaRPr lang="en-US" b="1" dirty="0">
              <a:solidFill>
                <a:srgbClr val="FFFFFF"/>
              </a:solidFill>
              <a:latin typeface="Arial" charset="0"/>
              <a:cs typeface="Arial" charset="0"/>
            </a:endParaRPr>
          </a:p>
        </p:txBody>
      </p:sp>
      <p:sp>
        <p:nvSpPr>
          <p:cNvPr id="2" name="TextBox 1">
            <a:extLst>
              <a:ext uri="{FF2B5EF4-FFF2-40B4-BE49-F238E27FC236}">
                <a16:creationId xmlns:a16="http://schemas.microsoft.com/office/drawing/2014/main" id="{A2035BB1-1C9A-DFD4-5568-AAB4AFF20F20}"/>
              </a:ext>
            </a:extLst>
          </p:cNvPr>
          <p:cNvSpPr txBox="1"/>
          <p:nvPr/>
        </p:nvSpPr>
        <p:spPr>
          <a:xfrm>
            <a:off x="-381000" y="50800"/>
            <a:ext cx="184731" cy="646331"/>
          </a:xfrm>
          <a:prstGeom prst="rect">
            <a:avLst/>
          </a:prstGeom>
          <a:noFill/>
        </p:spPr>
        <p:txBody>
          <a:bodyPr wrap="none" rtlCol="0">
            <a:spAutoFit/>
          </a:bodyPr>
          <a:lstStyle/>
          <a:p>
            <a:endParaRPr lang="en-US" dirty="0"/>
          </a:p>
          <a:p>
            <a:endParaRPr lang="en-US" dirty="0"/>
          </a:p>
        </p:txBody>
      </p:sp>
    </p:spTree>
    <p:extLst>
      <p:ext uri="{BB962C8B-B14F-4D97-AF65-F5344CB8AC3E}">
        <p14:creationId xmlns:p14="http://schemas.microsoft.com/office/powerpoint/2010/main" val="394074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137</a:t>
            </a: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Synthesis</a:t>
            </a:r>
          </a:p>
        </p:txBody>
      </p:sp>
      <p:sp>
        <p:nvSpPr>
          <p:cNvPr id="43013" name="Text Box 5"/>
          <p:cNvSpPr txBox="1">
            <a:spLocks noChangeArrowheads="1"/>
          </p:cNvSpPr>
          <p:nvPr/>
        </p:nvSpPr>
        <p:spPr bwMode="auto">
          <a:xfrm>
            <a:off x="2362200" y="3762375"/>
            <a:ext cx="44196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10:11–25:18</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Postponement for unbelief</a:t>
            </a:r>
          </a:p>
        </p:txBody>
      </p:sp>
      <p:sp>
        <p:nvSpPr>
          <p:cNvPr id="43014" name="Text Box 6"/>
          <p:cNvSpPr txBox="1">
            <a:spLocks noChangeArrowheads="1"/>
          </p:cNvSpPr>
          <p:nvPr/>
        </p:nvSpPr>
        <p:spPr bwMode="auto">
          <a:xfrm>
            <a:off x="228600" y="2198688"/>
            <a:ext cx="48768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cs typeface="Arial" charset="0"/>
              </a:rPr>
              <a:t>1:1–10:10 </a:t>
            </a:r>
            <a:br>
              <a:rPr lang="en-US" altLang="zh-CN" sz="2800" b="1" dirty="0">
                <a:solidFill>
                  <a:srgbClr val="000000"/>
                </a:solidFill>
                <a:latin typeface="Arial" charset="0"/>
                <a:cs typeface="Arial" charset="0"/>
              </a:rPr>
            </a:br>
            <a:r>
              <a:rPr lang="en-US" altLang="zh-CN" sz="2800" b="1" dirty="0">
                <a:solidFill>
                  <a:srgbClr val="000000"/>
                </a:solidFill>
                <a:latin typeface="Arial" charset="0"/>
                <a:cs typeface="Arial" charset="0"/>
              </a:rPr>
              <a:t>Preparing the old generation </a:t>
            </a: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b="1" dirty="0">
                <a:solidFill>
                  <a:srgbClr val="000000"/>
                </a:solidFill>
                <a:latin typeface="Arial" charset="0"/>
                <a:cs typeface="Arial" charset="0"/>
              </a:rPr>
              <a:t>Preparation to possess the land</a:t>
            </a:r>
          </a:p>
          <a:p>
            <a:pPr algn="ctr" defTabSz="914400" eaLnBrk="1" fontAlgn="base" hangingPunct="1">
              <a:spcBef>
                <a:spcPct val="0"/>
              </a:spcBef>
              <a:spcAft>
                <a:spcPct val="0"/>
              </a:spcAft>
            </a:pPr>
            <a:r>
              <a:rPr lang="en-US" altLang="zh-CN" b="1" dirty="0">
                <a:solidFill>
                  <a:srgbClr val="000000"/>
                </a:solidFill>
                <a:latin typeface="Arial" charset="0"/>
                <a:cs typeface="Arial" charset="0"/>
              </a:rPr>
              <a:t>(God</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faithfulness vs. Israel</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faithlessness)</a:t>
            </a:r>
          </a:p>
        </p:txBody>
      </p:sp>
      <p:sp>
        <p:nvSpPr>
          <p:cNvPr id="43016" name="Text Box 8"/>
          <p:cNvSpPr txBox="1">
            <a:spLocks noChangeArrowheads="1"/>
          </p:cNvSpPr>
          <p:nvPr/>
        </p:nvSpPr>
        <p:spPr bwMode="auto">
          <a:xfrm>
            <a:off x="4419600" y="5322888"/>
            <a:ext cx="4419600" cy="1382712"/>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26–36	</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Preparing the new generation</a:t>
            </a:r>
          </a:p>
        </p:txBody>
      </p:sp>
    </p:spTree>
    <p:extLst>
      <p:ext uri="{BB962C8B-B14F-4D97-AF65-F5344CB8AC3E}">
        <p14:creationId xmlns:p14="http://schemas.microsoft.com/office/powerpoint/2010/main" val="1742345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40663" y="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137-141</a:t>
            </a: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en-US" b="1">
                <a:solidFill>
                  <a:srgbClr val="FFFFFF"/>
                </a:solidFill>
                <a:latin typeface="Arial" charset="0"/>
              </a:rPr>
              <a:t>Outline</a:t>
            </a:r>
          </a:p>
        </p:txBody>
      </p:sp>
      <p:sp>
        <p:nvSpPr>
          <p:cNvPr id="44040" name="Text Box 8"/>
          <p:cNvSpPr txBox="1">
            <a:spLocks noChangeArrowheads="1"/>
          </p:cNvSpPr>
          <p:nvPr/>
        </p:nvSpPr>
        <p:spPr bwMode="auto">
          <a:xfrm>
            <a:off x="381000" y="990600"/>
            <a:ext cx="8382000" cy="1562100"/>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	(1:1–10:10) God prepares the camp of the old generation to enter Canaan as an orderly and sanctified nation to teach Israel His faithfulness to His Abrahamic Covenant (20 days at Mount Sinai).</a:t>
            </a:r>
          </a:p>
        </p:txBody>
      </p:sp>
      <p:sp>
        <p:nvSpPr>
          <p:cNvPr id="44041" name="Text Box 9"/>
          <p:cNvSpPr txBox="1">
            <a:spLocks noChangeArrowheads="1"/>
          </p:cNvSpPr>
          <p:nvPr/>
        </p:nvSpPr>
        <p:spPr bwMode="auto">
          <a:xfrm>
            <a:off x="381000" y="2720975"/>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	(10:11–25:18) God judges unbelief in the old generation by forbidding entrance into the land to rid the nation of the rebellious while still faithfully leading it to Canaan (38 years, 3 months, 10 days in the wilderness).</a:t>
            </a:r>
          </a:p>
        </p:txBody>
      </p:sp>
      <p:sp>
        <p:nvSpPr>
          <p:cNvPr id="44042" name="Text Box 10"/>
          <p:cNvSpPr txBox="1">
            <a:spLocks noChangeArrowheads="1"/>
          </p:cNvSpPr>
          <p:nvPr/>
        </p:nvSpPr>
        <p:spPr bwMode="auto">
          <a:xfrm>
            <a:off x="381000" y="4800600"/>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III.	(Chs. 26–36) God prepares the believing new generation to enter Canaan through a reorganization, sanctification by reviewing the offerings and vows, and definition of the boundaries of Canaan (5 months on the plains of Moab).</a:t>
            </a:r>
          </a:p>
        </p:txBody>
      </p:sp>
    </p:spTree>
    <p:extLst>
      <p:ext uri="{BB962C8B-B14F-4D97-AF65-F5344CB8AC3E}">
        <p14:creationId xmlns:p14="http://schemas.microsoft.com/office/powerpoint/2010/main" val="242318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6" name="Picture 5">
            <a:extLst>
              <a:ext uri="{FF2B5EF4-FFF2-40B4-BE49-F238E27FC236}">
                <a16:creationId xmlns:a16="http://schemas.microsoft.com/office/drawing/2014/main" id="{8D56B646-7AC9-45EF-F3D5-DC098BDC63D7}"/>
              </a:ext>
            </a:extLst>
          </p:cNvPr>
          <p:cNvPicPr>
            <a:picLocks noChangeAspect="1"/>
          </p:cNvPicPr>
          <p:nvPr/>
        </p:nvPicPr>
        <p:blipFill>
          <a:blip r:embed="rId2"/>
          <a:stretch>
            <a:fillRect/>
          </a:stretch>
        </p:blipFill>
        <p:spPr>
          <a:xfrm rot="5400000">
            <a:off x="1142998" y="-1423467"/>
            <a:ext cx="6857999" cy="9704933"/>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Discipline–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one of the men who saw my glory and the miraculous signs I performed in Egypt and in the desert but who disobeyed me these ten times—not one of them will ever see the land I promised on oath to their forefathers…</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to Israel in 14:22-23)</a:t>
            </a: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89926"/>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Blessing–</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is not a man, that he should lie, nor a son of man, that he should change his mind.  Does he speak and then not act?  Does he promise and not fulfill?  I have received a command to bless; he has blessed, and I cannot change it</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(Balaam to Balak in 23:19-20)</a:t>
            </a: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620F74A-B9DD-C165-CF67-A715CB3E7D5D}"/>
              </a:ext>
            </a:extLst>
          </p:cNvPr>
          <p:cNvPicPr>
            <a:picLocks noChangeAspect="1"/>
          </p:cNvPicPr>
          <p:nvPr/>
        </p:nvPicPr>
        <p:blipFill>
          <a:blip r:embed="rId2"/>
          <a:stretch>
            <a:fillRect/>
          </a:stretch>
        </p:blipFill>
        <p:spPr>
          <a:xfrm rot="5400000">
            <a:off x="1253037" y="-1275861"/>
            <a:ext cx="6660823" cy="9425906"/>
          </a:xfrm>
          <a:prstGeom prst="rect">
            <a:avLst/>
          </a:prstGeom>
        </p:spPr>
      </p:pic>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spTree>
    <p:extLst>
      <p:ext uri="{BB962C8B-B14F-4D97-AF65-F5344CB8AC3E}">
        <p14:creationId xmlns:p14="http://schemas.microsoft.com/office/powerpoint/2010/main" val="128515429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24858" b="8384"/>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rgbClr val="D01A26"/>
                </a:solidFill>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909886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en-US" sz="7200" b="1" dirty="0">
                <a:effectLst/>
                <a:latin typeface="Arial" charset="0"/>
                <a:ea typeface="ＭＳ Ｐゴシック" charset="0"/>
                <a:cs typeface="ＭＳ Ｐゴシック" charset="0"/>
              </a:rPr>
              <a:t>Be Prepared</a:t>
            </a:r>
          </a:p>
        </p:txBody>
      </p:sp>
    </p:spTree>
    <p:extLst>
      <p:ext uri="{BB962C8B-B14F-4D97-AF65-F5344CB8AC3E}">
        <p14:creationId xmlns:p14="http://schemas.microsoft.com/office/powerpoint/2010/main" val="15807195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Tree>
    <p:extLst>
      <p:ext uri="{BB962C8B-B14F-4D97-AF65-F5344CB8AC3E}">
        <p14:creationId xmlns:p14="http://schemas.microsoft.com/office/powerpoint/2010/main" val="283612660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33076945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Tree>
    <p:extLst>
      <p:ext uri="{BB962C8B-B14F-4D97-AF65-F5344CB8AC3E}">
        <p14:creationId xmlns:p14="http://schemas.microsoft.com/office/powerpoint/2010/main" val="13448799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algn="ctr" defTabSz="457200"/>
            <a:r>
              <a:rPr lang="en-US" sz="2000" b="1">
                <a:solidFill>
                  <a:srgbClr val="FFFFFF"/>
                </a:solidFill>
                <a:latin typeface="Arial"/>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prepared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Israel to possess Canaan as her kingdom (1:1–10:10) and postponed it due to her unbelief (10:11–25:18), then poised a believing generation (26–36).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29516559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30894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400" b="1">
                <a:solidFill>
                  <a:srgbClr val="000000"/>
                </a:solidFill>
                <a:latin typeface="Arial"/>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graphicFrame>
        <p:nvGraphicFramePr>
          <p:cNvPr id="43" name="Table 42"/>
          <p:cNvGraphicFramePr>
            <a:graphicFrameLocks noGrp="1"/>
          </p:cNvGraphicFramePr>
          <p:nvPr>
            <p:extLst>
              <p:ext uri="{D42A27DB-BD31-4B8C-83A1-F6EECF244321}">
                <p14:modId xmlns:p14="http://schemas.microsoft.com/office/powerpoint/2010/main" val="3044109484"/>
              </p:ext>
            </p:extLst>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1200" spc="-15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1200" spc="-150" baseline="0" dirty="0">
                          <a:solidFill>
                            <a:srgbClr val="FFFFFF"/>
                          </a:solidFill>
                          <a:latin typeface="Arial"/>
                          <a:ea typeface="华文楷体"/>
                          <a:cs typeface="Arial"/>
                        </a:rPr>
                        <a:t>Exodus</a:t>
                      </a:r>
                      <a:br>
                        <a:rPr lang="en-US" sz="1000" spc="-150" baseline="0" dirty="0">
                          <a:solidFill>
                            <a:srgbClr val="FFFFFF"/>
                          </a:solidFill>
                          <a:latin typeface="Arial"/>
                          <a:cs typeface="Arial"/>
                        </a:rPr>
                      </a:br>
                      <a:endParaRPr lang="en-US" sz="1000" spc="-15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spc="-150" baseline="0" dirty="0">
                          <a:solidFill>
                            <a:srgbClr val="FFFFFF"/>
                          </a:solidFill>
                          <a:latin typeface="Arial"/>
                          <a:ea typeface="华文楷体"/>
                          <a:cs typeface="Arial"/>
                        </a:rPr>
                        <a:t>Numbers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Joshua</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Judges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1 Samuel</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2 Samuel</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baseline="0" dirty="0">
                          <a:solidFill>
                            <a:srgbClr val="FFFFFF"/>
                          </a:solidFill>
                          <a:latin typeface="Arial"/>
                          <a:ea typeface="华文楷体"/>
                          <a:cs typeface="Arial"/>
                        </a:rPr>
                        <a:t>1 Kings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baseline="0" dirty="0">
                          <a:solidFill>
                            <a:srgbClr val="FFFFFF"/>
                          </a:solidFill>
                          <a:latin typeface="Arial"/>
                          <a:ea typeface="华文楷体"/>
                          <a:cs typeface="Arial"/>
                        </a:rPr>
                        <a:t>2 Kings</a:t>
                      </a:r>
                      <a:endParaRPr lang="en-US" sz="1000" b="1" baseline="0" dirty="0">
                        <a:solidFill>
                          <a:srgbClr val="FFFFFF"/>
                        </a:solidFill>
                        <a:latin typeface="Arial"/>
                        <a:ea typeface="华文楷体"/>
                        <a:cs typeface="Arial"/>
                      </a:endParaRPr>
                    </a:p>
                    <a:p>
                      <a:pPr algn="ct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extLst>
              <p:ext uri="{D42A27DB-BD31-4B8C-83A1-F6EECF244321}">
                <p14:modId xmlns:p14="http://schemas.microsoft.com/office/powerpoint/2010/main" val="1220511309"/>
              </p:ext>
            </p:extLst>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2</a:t>
            </a:r>
          </a:p>
        </p:txBody>
      </p:sp>
      <p:sp>
        <p:nvSpPr>
          <p:cNvPr id="52" name="TextBox 51"/>
          <p:cNvSpPr txBox="1"/>
          <p:nvPr/>
        </p:nvSpPr>
        <p:spPr>
          <a:xfrm>
            <a:off x="21717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11</a:t>
            </a:r>
          </a:p>
        </p:txBody>
      </p:sp>
      <p:graphicFrame>
        <p:nvGraphicFramePr>
          <p:cNvPr id="61" name="Table 60"/>
          <p:cNvGraphicFramePr>
            <a:graphicFrameLocks noGrp="1"/>
          </p:cNvGraphicFramePr>
          <p:nvPr>
            <p:extLst>
              <p:ext uri="{D42A27DB-BD31-4B8C-83A1-F6EECF244321}">
                <p14:modId xmlns:p14="http://schemas.microsoft.com/office/powerpoint/2010/main" val="764786346"/>
              </p:ext>
            </p:extLst>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extLst>
              <p:ext uri="{D42A27DB-BD31-4B8C-83A1-F6EECF244321}">
                <p14:modId xmlns:p14="http://schemas.microsoft.com/office/powerpoint/2010/main" val="1802529078"/>
              </p:ext>
            </p:extLst>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2113700486"/>
              </p:ext>
            </p:extLst>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63059406"/>
              </p:ext>
            </p:extLst>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extLst>
              <p:ext uri="{D42A27DB-BD31-4B8C-83A1-F6EECF244321}">
                <p14:modId xmlns:p14="http://schemas.microsoft.com/office/powerpoint/2010/main" val="3877834566"/>
              </p:ext>
            </p:extLst>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extLst>
              <p:ext uri="{D42A27DB-BD31-4B8C-83A1-F6EECF244321}">
                <p14:modId xmlns:p14="http://schemas.microsoft.com/office/powerpoint/2010/main" val="1727274328"/>
              </p:ext>
            </p:extLst>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66023820"/>
              </p:ext>
            </p:extLst>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extLst>
              <p:ext uri="{D42A27DB-BD31-4B8C-83A1-F6EECF244321}">
                <p14:modId xmlns:p14="http://schemas.microsoft.com/office/powerpoint/2010/main" val="1393659905"/>
              </p:ext>
            </p:extLst>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1342074123"/>
              </p:ext>
            </p:extLst>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099626973"/>
              </p:ext>
            </p:extLst>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2710360523"/>
              </p:ext>
            </p:extLst>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259459610"/>
              </p:ext>
            </p:extLst>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3878064848"/>
              </p:ext>
            </p:extLst>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Israel:</a:t>
            </a:r>
            <a:endParaRPr lang="en-US" sz="1000" b="1" dirty="0">
              <a:solidFill>
                <a:srgbClr val="000000"/>
              </a:solidFill>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Judah:</a:t>
            </a:r>
            <a:endParaRPr lang="en-US" sz="1000" dirty="0">
              <a:solidFill>
                <a:srgbClr val="000000"/>
              </a:solidFill>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Assyria:</a:t>
            </a:r>
            <a:endParaRPr lang="en-US" sz="1000" dirty="0">
              <a:solidFill>
                <a:srgbClr val="000000"/>
              </a:solidFill>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Edom:</a:t>
            </a:r>
            <a:endParaRPr lang="en-US" sz="800" b="1" dirty="0">
              <a:solidFill>
                <a:srgbClr val="000000"/>
              </a:solidFill>
              <a:latin typeface="Arial"/>
              <a:ea typeface="华文楷体"/>
              <a:cs typeface="Arial"/>
            </a:endParaRPr>
          </a:p>
        </p:txBody>
      </p:sp>
      <p:graphicFrame>
        <p:nvGraphicFramePr>
          <p:cNvPr id="101" name="Table 100"/>
          <p:cNvGraphicFramePr>
            <a:graphicFrameLocks noGrp="1"/>
          </p:cNvGraphicFramePr>
          <p:nvPr>
            <p:extLst>
              <p:ext uri="{D42A27DB-BD31-4B8C-83A1-F6EECF244321}">
                <p14:modId xmlns:p14="http://schemas.microsoft.com/office/powerpoint/2010/main" val="1792684736"/>
              </p:ext>
            </p:extLst>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2486308526"/>
              </p:ext>
            </p:extLst>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1491508509"/>
              </p:ext>
            </p:extLst>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Historical</a:t>
            </a:r>
            <a:endParaRPr lang="en-US" sz="1600" b="1" dirty="0">
              <a:solidFill>
                <a:srgbClr val="000000"/>
              </a:solidFill>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Poetical</a:t>
            </a:r>
            <a:endParaRPr lang="en-US" sz="1600" b="1" dirty="0">
              <a:solidFill>
                <a:srgbClr val="000000"/>
              </a:solidFill>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Prophetical</a:t>
            </a:r>
            <a:endParaRPr lang="en-US" sz="1600" b="1" dirty="0">
              <a:solidFill>
                <a:srgbClr val="000000"/>
              </a:solidFill>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100" b="1" i="1" dirty="0">
                <a:solidFill>
                  <a:srgbClr val="000000"/>
                </a:solidFill>
                <a:cs typeface="Arial" charset="0"/>
              </a:rPr>
              <a:t>Walk Thru the OT</a:t>
            </a:r>
          </a:p>
        </p:txBody>
      </p:sp>
      <p:graphicFrame>
        <p:nvGraphicFramePr>
          <p:cNvPr id="82" name="Table 81"/>
          <p:cNvGraphicFramePr>
            <a:graphicFrameLocks noGrp="1"/>
          </p:cNvGraphicFramePr>
          <p:nvPr>
            <p:extLst>
              <p:ext uri="{D42A27DB-BD31-4B8C-83A1-F6EECF244321}">
                <p14:modId xmlns:p14="http://schemas.microsoft.com/office/powerpoint/2010/main" val="1111289184"/>
              </p:ext>
            </p:extLst>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extLst>
              <p:ext uri="{D42A27DB-BD31-4B8C-83A1-F6EECF244321}">
                <p14:modId xmlns:p14="http://schemas.microsoft.com/office/powerpoint/2010/main" val="2149264993"/>
              </p:ext>
            </p:extLst>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extLst>
              <p:ext uri="{D42A27DB-BD31-4B8C-83A1-F6EECF244321}">
                <p14:modId xmlns:p14="http://schemas.microsoft.com/office/powerpoint/2010/main" val="3027229048"/>
              </p:ext>
            </p:extLst>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extLst>
              <p:ext uri="{D42A27DB-BD31-4B8C-83A1-F6EECF244321}">
                <p14:modId xmlns:p14="http://schemas.microsoft.com/office/powerpoint/2010/main" val="3184566017"/>
              </p:ext>
            </p:extLst>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pitchFamily="-105" charset="0"/>
            </a:endParaRPr>
          </a:p>
        </p:txBody>
      </p:sp>
    </p:spTree>
    <p:extLst>
      <p:ext uri="{BB962C8B-B14F-4D97-AF65-F5344CB8AC3E}">
        <p14:creationId xmlns:p14="http://schemas.microsoft.com/office/powerpoint/2010/main" val="3738852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283" name="Text Box 3"/>
          <p:cNvSpPr txBox="1">
            <a:spLocks noChangeArrowheads="1"/>
          </p:cNvSpPr>
          <p:nvPr/>
        </p:nvSpPr>
        <p:spPr bwMode="auto">
          <a:xfrm>
            <a:off x="388938" y="98107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97284" name="Line 4"/>
          <p:cNvSpPr>
            <a:spLocks noChangeShapeType="1"/>
          </p:cNvSpPr>
          <p:nvPr/>
        </p:nvSpPr>
        <p:spPr bwMode="auto">
          <a:xfrm flipH="1">
            <a:off x="1751013" y="2647950"/>
            <a:ext cx="0" cy="1600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nvGrpSpPr>
          <p:cNvPr id="172036" name="Group 5"/>
          <p:cNvGrpSpPr>
            <a:grpSpLocks/>
          </p:cNvGrpSpPr>
          <p:nvPr/>
        </p:nvGrpSpPr>
        <p:grpSpPr bwMode="auto">
          <a:xfrm>
            <a:off x="107950" y="4448175"/>
            <a:ext cx="8686800" cy="2227263"/>
            <a:chOff x="192" y="2802"/>
            <a:chExt cx="5472" cy="1403"/>
          </a:xfrm>
        </p:grpSpPr>
        <p:sp>
          <p:nvSpPr>
            <p:cNvPr id="972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972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972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972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7306" name="Text Box 26"/>
          <p:cNvSpPr txBox="1">
            <a:spLocks noChangeArrowheads="1"/>
          </p:cNvSpPr>
          <p:nvPr/>
        </p:nvSpPr>
        <p:spPr bwMode="auto">
          <a:xfrm>
            <a:off x="1036638"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00"/>
                </a:solidFill>
                <a:latin typeface="Arial"/>
                <a:ea typeface="Times New Roman" pitchFamily="-111" charset="0"/>
                <a:cs typeface="Arial"/>
              </a:rPr>
              <a:t>April 1445 </a:t>
            </a:r>
          </a:p>
        </p:txBody>
      </p:sp>
      <p:sp>
        <p:nvSpPr>
          <p:cNvPr id="97307" name="Text Box 27"/>
          <p:cNvSpPr txBox="1">
            <a:spLocks noChangeArrowheads="1"/>
          </p:cNvSpPr>
          <p:nvPr/>
        </p:nvSpPr>
        <p:spPr bwMode="auto">
          <a:xfrm>
            <a:off x="6665913" y="981075"/>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Numbers</a:t>
            </a:r>
          </a:p>
        </p:txBody>
      </p:sp>
      <p:sp>
        <p:nvSpPr>
          <p:cNvPr id="97308" name="Line 28"/>
          <p:cNvSpPr>
            <a:spLocks noChangeShapeType="1"/>
          </p:cNvSpPr>
          <p:nvPr/>
        </p:nvSpPr>
        <p:spPr bwMode="auto">
          <a:xfrm flipH="1">
            <a:off x="7923213" y="2647951"/>
            <a:ext cx="33318" cy="1600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7309" name="Text Box 29"/>
          <p:cNvSpPr txBox="1">
            <a:spLocks noChangeArrowheads="1"/>
          </p:cNvSpPr>
          <p:nvPr/>
        </p:nvSpPr>
        <p:spPr bwMode="auto">
          <a:xfrm>
            <a:off x="7199313"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11" name="AutoShape 31"/>
          <p:cNvSpPr>
            <a:spLocks noChangeArrowheads="1"/>
          </p:cNvSpPr>
          <p:nvPr/>
        </p:nvSpPr>
        <p:spPr bwMode="auto">
          <a:xfrm>
            <a:off x="7131070" y="3505200"/>
            <a:ext cx="609580" cy="685800"/>
          </a:xfrm>
          <a:prstGeom prst="pentagon">
            <a:avLst/>
          </a:prstGeom>
          <a:solidFill>
            <a:srgbClr val="FFFF99"/>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en-US" b="1" dirty="0">
                <a:ea typeface="+mj-ea"/>
              </a:rPr>
              <a:t>Time When Numbers Starts</a:t>
            </a:r>
          </a:p>
        </p:txBody>
      </p:sp>
    </p:spTree>
    <p:extLst>
      <p:ext uri="{BB962C8B-B14F-4D97-AF65-F5344CB8AC3E}">
        <p14:creationId xmlns:p14="http://schemas.microsoft.com/office/powerpoint/2010/main" val="3329915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grpSp>
        <p:nvGrpSpPr>
          <p:cNvPr id="174082"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1445</a:t>
              </a: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0" name="Text Box 26"/>
          <p:cNvSpPr txBox="1">
            <a:spLocks noChangeArrowheads="1"/>
          </p:cNvSpPr>
          <p:nvPr/>
        </p:nvSpPr>
        <p:spPr bwMode="auto">
          <a:xfrm>
            <a:off x="3048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8331" name="Text Box 27"/>
          <p:cNvSpPr txBox="1">
            <a:spLocks noChangeArrowheads="1"/>
          </p:cNvSpPr>
          <p:nvPr/>
        </p:nvSpPr>
        <p:spPr bwMode="auto">
          <a:xfrm>
            <a:off x="7885113" y="1200150"/>
            <a:ext cx="1246187"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Sept </a:t>
            </a:r>
            <a:br>
              <a:rPr lang="en-US" sz="3200" b="1" dirty="0">
                <a:solidFill>
                  <a:srgbClr val="66FFFF"/>
                </a:solidFill>
                <a:latin typeface="Arial"/>
                <a:ea typeface="Times New Roman" pitchFamily="-111" charset="0"/>
                <a:cs typeface="Arial"/>
              </a:rPr>
            </a:br>
            <a:r>
              <a:rPr lang="en-US" sz="3200" b="1" dirty="0">
                <a:solidFill>
                  <a:srgbClr val="66FFFF"/>
                </a:solidFill>
                <a:latin typeface="Arial"/>
                <a:ea typeface="Times New Roman" pitchFamily="-111" charset="0"/>
                <a:cs typeface="Arial"/>
              </a:rPr>
              <a:t>1405 </a:t>
            </a: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66FFFF"/>
                </a:solidFill>
                <a:latin typeface="Arial"/>
                <a:ea typeface="Times New Roman" pitchFamily="-111" charset="0"/>
                <a:cs typeface="Arial"/>
              </a:rPr>
              <a:t>39 years</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ea typeface="ＭＳ Ｐゴシック" charset="0"/>
              </a:rPr>
              <a:t>Time When Numbers Ends</a:t>
            </a:r>
            <a:endParaRPr lang="en-US" b="1" dirty="0">
              <a:solidFill>
                <a:srgbClr val="66FFFF"/>
              </a:solidFill>
              <a:ea typeface="ＭＳ Ｐゴシック" charset="0"/>
            </a:endParaRPr>
          </a:p>
        </p:txBody>
      </p:sp>
    </p:spTree>
    <p:extLst>
      <p:ext uri="{BB962C8B-B14F-4D97-AF65-F5344CB8AC3E}">
        <p14:creationId xmlns:p14="http://schemas.microsoft.com/office/powerpoint/2010/main" val="4089097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fontAlgn="base">
              <a:spcBef>
                <a:spcPct val="0"/>
              </a:spcBef>
              <a:spcAft>
                <a:spcPct val="0"/>
              </a:spcAft>
            </a:pPr>
            <a:r>
              <a:rPr lang="en-US" sz="6000" dirty="0">
                <a:solidFill>
                  <a:srgbClr val="FFFFFF"/>
                </a:solidFill>
                <a:effectLst>
                  <a:glow rad="101600">
                    <a:srgbClr val="000000">
                      <a:alpha val="97000"/>
                    </a:srgbClr>
                  </a:glow>
                </a:effectLst>
              </a:rPr>
              <a:t>Route of the Exodus</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3200" dirty="0">
                <a:solidFill>
                  <a:srgbClr val="000000"/>
                </a:solidFill>
                <a:effectLst>
                  <a:glow rad="266700">
                    <a:srgbClr val="FFFFFF">
                      <a:alpha val="75000"/>
                    </a:srgbClr>
                  </a:glow>
                </a:effectLst>
                <a:latin typeface="Arial"/>
                <a:cs typeface="Arial"/>
              </a:rPr>
              <a:t>Kadesh- Barnea</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en-US" sz="4000" b="1" dirty="0">
                <a:effectLst>
                  <a:glow rad="101600">
                    <a:schemeClr val="tx1">
                      <a:alpha val="97000"/>
                    </a:schemeClr>
                  </a:glow>
                </a:effectLst>
                <a:latin typeface="Arial" charset="0"/>
              </a:rPr>
              <a:t>Map Preceding Numbers</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Desert of Sin</a:t>
            </a: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Rameses</a:t>
            </a: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GOSHEN</a:t>
            </a: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200" dirty="0" err="1">
                <a:solidFill>
                  <a:srgbClr val="000000"/>
                </a:solidFill>
                <a:effectLst>
                  <a:glow rad="266700">
                    <a:srgbClr val="FFFFFF">
                      <a:alpha val="75000"/>
                    </a:srgbClr>
                  </a:glow>
                </a:effectLst>
                <a:latin typeface="Arial"/>
                <a:cs typeface="Arial"/>
              </a:rPr>
              <a:t>Midian</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9335401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b="1">
                <a:effectLst>
                  <a:glow rad="101600">
                    <a:schemeClr val="tx1">
                      <a:alpha val="97000"/>
                    </a:schemeClr>
                  </a:glow>
                </a:effectLst>
                <a:latin typeface="Arial" charset="0"/>
              </a:rPr>
              <a:t>Geographical Start of Numbers</a:t>
            </a: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a:solidFill>
                  <a:srgbClr val="000000"/>
                </a:solidFill>
                <a:effectLst>
                  <a:glow rad="266700">
                    <a:srgbClr val="FFFFFF">
                      <a:alpha val="75000"/>
                    </a:srgbClr>
                  </a:glow>
                </a:effectLst>
                <a:latin typeface="Arial"/>
                <a:cs typeface="Arial"/>
              </a:rPr>
              <a:t>Desert of Sin</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err="1">
                <a:solidFill>
                  <a:srgbClr val="000000"/>
                </a:solidFill>
                <a:effectLst>
                  <a:glow rad="266700">
                    <a:srgbClr val="FFFFFF">
                      <a:alpha val="75000"/>
                    </a:srgbClr>
                  </a:glow>
                </a:effectLst>
                <a:latin typeface="Arial"/>
                <a:cs typeface="Arial"/>
              </a:rPr>
              <a:t>Midian</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049857866"/>
      </p:ext>
    </p:extLst>
  </p:cSld>
  <p:clrMapOvr>
    <a:masterClrMapping/>
  </p:clrMapOvr>
  <p:transition spd="med">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Moab</a:t>
            </a:r>
          </a:p>
        </p:txBody>
      </p:sp>
    </p:spTree>
    <p:extLst>
      <p:ext uri="{BB962C8B-B14F-4D97-AF65-F5344CB8AC3E}">
        <p14:creationId xmlns:p14="http://schemas.microsoft.com/office/powerpoint/2010/main" val="416124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dirty="0">
                  <a:solidFill>
                    <a:srgbClr val="FFFFFF"/>
                  </a:solidFill>
                  <a:latin typeface="Arial Narrow" charset="0"/>
                  <a:ea typeface="SimSun" charset="0"/>
                  <a:cs typeface="SimSun" charset="0"/>
                </a:rPr>
                <a:t> Preparation to Possess the Land</a:t>
              </a:r>
              <a:endParaRPr lang="en-US" altLang="zh-CN" sz="3600" dirty="0">
                <a:solidFill>
                  <a:srgbClr val="FFFFFF"/>
                </a:solidFill>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1:1–10:10</a:t>
              </a:r>
              <a:endParaRPr lang="en-US" altLang="zh-CN" sz="2400">
                <a:solidFill>
                  <a:srgbClr val="FFFFFF"/>
                </a:solidFill>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10:11–25:18</a:t>
              </a:r>
              <a:endParaRPr lang="en-US" altLang="zh-CN" sz="2400">
                <a:solidFill>
                  <a:srgbClr val="FFFFFF"/>
                </a:solidFill>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26–36</a:t>
              </a:r>
              <a:endParaRPr lang="en-US" altLang="zh-CN" sz="2400">
                <a:solidFill>
                  <a:srgbClr val="FFFFFF"/>
                </a:solidFill>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a:solidFill>
                    <a:srgbClr val="FFFFFF"/>
                  </a:solidFill>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6530452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faithful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preparation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His people to enter Canaan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contrasts with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unbelieving rebelliousness in the wilderness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en-US">
                <a:solidFill>
                  <a:srgbClr val="FFFFFF"/>
                </a:solidFill>
                <a:latin typeface="Arial Black" charset="0"/>
                <a:cs typeface="MS PGothic" charset="0"/>
              </a:rPr>
              <a:t>Key Word</a:t>
            </a: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algn="ctr" fontAlgn="base">
              <a:spcBef>
                <a:spcPct val="0"/>
              </a:spcBef>
              <a:spcAft>
                <a:spcPct val="0"/>
              </a:spcAft>
            </a:pPr>
            <a:r>
              <a:rPr lang="en-US" sz="8000" b="1"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Preparation</a:t>
            </a:r>
          </a:p>
        </p:txBody>
      </p:sp>
    </p:spTree>
    <p:extLst>
      <p:ext uri="{BB962C8B-B14F-4D97-AF65-F5344CB8AC3E}">
        <p14:creationId xmlns:p14="http://schemas.microsoft.com/office/powerpoint/2010/main" val="1905577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1 Corinthians 10:1-13 (NIV)</a:t>
            </a: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solidFill>
                  <a:srgbClr val="FFFFFF"/>
                </a:solidFill>
                <a:ea typeface="+mj-ea"/>
              </a:rPr>
              <a:t>Water from a Rock</a:t>
            </a:r>
          </a:p>
        </p:txBody>
      </p:sp>
    </p:spTree>
    <p:extLst>
      <p:ext uri="{BB962C8B-B14F-4D97-AF65-F5344CB8AC3E}">
        <p14:creationId xmlns:p14="http://schemas.microsoft.com/office/powerpoint/2010/main" val="909017362"/>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sz="4000" b="1" u="sng" dirty="0">
                <a:effectLst>
                  <a:outerShdw blurRad="38100" dist="38100" dir="2700000" algn="tl">
                    <a:srgbClr val="212121"/>
                  </a:outerShdw>
                </a:effectLst>
                <a:latin typeface="Arial" charset="0"/>
              </a:rPr>
              <a:t>1 Corinthians 10:1-4 </a:t>
            </a:r>
            <a:r>
              <a:rPr lang="en-US" sz="2800" b="1" u="sng"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1</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 don</a:t>
            </a:r>
            <a:r>
              <a:rPr kumimoji="0" lang="uk-UA" altLang="ja-JP"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t want you to forget, dear brothers and sisters, about our ancestors in the wilderness long ago.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were guided by a cloud that moved ahead of them, 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walked through the sea on dry ground.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2</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In the cloud and in the sea,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 </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of them were baptized as followers of Moses.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3</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ate the same spiritual food,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4</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 . from infancy you have known the holy Scriptures, which are able to make you wise for salvation through faith in Christ Jesus.</a:t>
            </a: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2800" b="1">
                <a:solidFill>
                  <a:srgbClr val="FFFFFF"/>
                </a:solidFill>
                <a:effectLst>
                  <a:glow rad="228600">
                    <a:schemeClr val="tx1"/>
                  </a:glow>
                </a:effectLst>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3419475" y="1325563"/>
            <a:ext cx="5572125"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For everything that was written in the past was written to teach us, so that through endurance and the encouragement of the Scriptures we might have hope.</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a:t>
            </a: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en-US" b="1">
                <a:solidFill>
                  <a:srgbClr val="FFFFFF"/>
                </a:solidFill>
                <a:ea typeface="ＭＳ Ｐゴシック" charset="0"/>
              </a:rPr>
              <a:t>Numbers teaches &amp; encourages</a:t>
            </a:r>
            <a:endParaRPr lang="en-US" sz="3600">
              <a:solidFill>
                <a:srgbClr val="FFFFFF"/>
              </a:solidFill>
              <a:ea typeface="ＭＳ Ｐゴシック" charset="0"/>
            </a:endParaRPr>
          </a:p>
        </p:txBody>
      </p:sp>
    </p:spTree>
    <p:extLst>
      <p:ext uri="{BB962C8B-B14F-4D97-AF65-F5344CB8AC3E}">
        <p14:creationId xmlns:p14="http://schemas.microsoft.com/office/powerpoint/2010/main" val="1697991762"/>
      </p:ext>
    </p:extLst>
  </p:cSld>
  <p:clrMapOvr>
    <a:masterClrMapping/>
  </p:clrMapOvr>
  <p:transition spd="med">
    <p:randomBar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Occupation</a:t>
            </a:r>
            <a:endParaRPr lang="en-US" sz="240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1687913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en-US" sz="4000" b="1" dirty="0">
                <a:solidFill>
                  <a:srgbClr val="FFFFFF"/>
                </a:solidFill>
              </a:rPr>
              <a:t>Summary Statement</a:t>
            </a:r>
          </a:p>
        </p:txBody>
      </p:sp>
      <p:sp>
        <p:nvSpPr>
          <p:cNvPr id="35844" name="Text Box 4"/>
          <p:cNvSpPr txBox="1">
            <a:spLocks noChangeArrowheads="1"/>
          </p:cNvSpPr>
          <p:nvPr/>
        </p:nvSpPr>
        <p:spPr bwMode="auto">
          <a:xfrm>
            <a:off x="1143000" y="1778000"/>
            <a:ext cx="6934200" cy="4032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dirty="0">
                <a:solidFill>
                  <a:srgbClr val="FFFF00"/>
                </a:solidFill>
                <a:latin typeface="Arial" charset="0"/>
                <a:cs typeface="Arial" charset="0"/>
              </a:rPr>
              <a:t>God</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faithful preparation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of His people to enter Canaan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contrasts with </a:t>
            </a:r>
            <a:br>
              <a:rPr lang="en-US" altLang="zh-CN" sz="3200" b="1" dirty="0">
                <a:solidFill>
                  <a:srgbClr val="FFFFFF"/>
                </a:solidFill>
                <a:latin typeface="Arial" charset="0"/>
                <a:cs typeface="Arial" charset="0"/>
              </a:rPr>
            </a:br>
            <a:r>
              <a:rPr lang="en-US" altLang="zh-CN" sz="3200" b="1" dirty="0">
                <a:solidFill>
                  <a:srgbClr val="FFFF00"/>
                </a:solidFill>
                <a:latin typeface="Arial" charset="0"/>
                <a:cs typeface="Arial" charset="0"/>
              </a:rPr>
              <a:t>Israel</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unbelieving rebelliousness </a:t>
            </a:r>
            <a:r>
              <a:rPr lang="en-US" altLang="zh-CN" sz="3200" b="1" dirty="0">
                <a:solidFill>
                  <a:srgbClr val="FFFFFF"/>
                </a:solidFill>
                <a:latin typeface="Arial" charset="0"/>
                <a:cs typeface="Arial" charset="0"/>
              </a:rPr>
              <a:t>in the wilderness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to teach the nation His </a:t>
            </a:r>
            <a:r>
              <a:rPr lang="en-US" altLang="zh-CN" sz="3200" b="1" dirty="0">
                <a:solidFill>
                  <a:srgbClr val="FFFF00"/>
                </a:solidFill>
                <a:latin typeface="Arial" charset="0"/>
                <a:cs typeface="Arial" charset="0"/>
              </a:rPr>
              <a:t>unconditional commitment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to fulfill His Abrahamic Covenant.</a:t>
            </a:r>
          </a:p>
        </p:txBody>
      </p:sp>
      <p:sp>
        <p:nvSpPr>
          <p:cNvPr id="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Tree>
    <p:extLst>
      <p:ext uri="{BB962C8B-B14F-4D97-AF65-F5344CB8AC3E}">
        <p14:creationId xmlns:p14="http://schemas.microsoft.com/office/powerpoint/2010/main" val="3164922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3 ways</a:t>
            </a:r>
          </a:p>
        </p:txBody>
      </p:sp>
    </p:spTree>
    <p:extLst>
      <p:ext uri="{BB962C8B-B14F-4D97-AF65-F5344CB8AC3E}">
        <p14:creationId xmlns:p14="http://schemas.microsoft.com/office/powerpoint/2010/main" val="102296666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a:t>
            </a:r>
          </a:p>
        </p:txBody>
      </p:sp>
    </p:spTree>
    <p:extLst>
      <p:ext uri="{BB962C8B-B14F-4D97-AF65-F5344CB8AC3E}">
        <p14:creationId xmlns:p14="http://schemas.microsoft.com/office/powerpoint/2010/main" val="38514073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4948" y="1602007"/>
            <a:ext cx="832627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showed Israel how to be blessed due to the Abrahamic Covenant (1:1–10:10) but also noted that covenant blessing comes by faith (10:11–25:18), claimed only by the new generation (26–36).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159449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B63CFB17-BEBC-AD42-A64E-7FE2C6C46957}"/>
              </a:ext>
            </a:extLst>
          </p:cNvPr>
          <p:cNvSpPr>
            <a:spLocks noChangeArrowheads="1"/>
          </p:cNvSpPr>
          <p:nvPr/>
        </p:nvSpPr>
        <p:spPr bwMode="auto">
          <a:xfrm>
            <a:off x="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1916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1482721188"/>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en-US" sz="4000" b="1" dirty="0">
                <a:solidFill>
                  <a:schemeClr val="bg1"/>
                </a:solidFill>
                <a:effectLst>
                  <a:outerShdw blurRad="50800" dist="63500" dir="2700000" algn="tl" rotWithShape="0">
                    <a:srgbClr val="000000">
                      <a:alpha val="91000"/>
                    </a:srgbClr>
                  </a:outerShdw>
                </a:effectLst>
                <a:ea typeface="ＭＳ Ｐゴシック" charset="0"/>
              </a:rPr>
              <a:t>Numbers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a:t>
            </a:r>
          </a:p>
        </p:txBody>
      </p:sp>
    </p:spTree>
    <p:extLst>
      <p:ext uri="{BB962C8B-B14F-4D97-AF65-F5344CB8AC3E}">
        <p14:creationId xmlns:p14="http://schemas.microsoft.com/office/powerpoint/2010/main" val="32943191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en-US" sz="3600" b="1" dirty="0">
                <a:latin typeface="Arial" charset="0"/>
              </a:rPr>
              <a:t>Where did Israel fit 2 million people?</a:t>
            </a:r>
          </a:p>
        </p:txBody>
      </p:sp>
      <p:sp>
        <p:nvSpPr>
          <p:cNvPr id="219138" name="Rectangle 3"/>
          <p:cNvSpPr>
            <a:spLocks noGrp="1" noChangeArrowheads="1"/>
          </p:cNvSpPr>
          <p:nvPr>
            <p:ph type="body" idx="1"/>
          </p:nvPr>
        </p:nvSpPr>
        <p:spPr/>
        <p:txBody>
          <a:bodyPr/>
          <a:lstStyle/>
          <a:p>
            <a:endParaRPr lang="en-US">
              <a:latin typeface="Arial" charset="0"/>
            </a:endParaRPr>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263"/>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l" defTabSz="914400" rtl="0" eaLnBrk="0" fontAlgn="base" latinLnBrk="0" hangingPunct="0">
              <a:lnSpc>
                <a:spcPct val="100000"/>
              </a:lnSpc>
              <a:spcBef>
                <a:spcPct val="50000"/>
              </a:spcBef>
              <a:spcAft>
                <a:spcPct val="0"/>
              </a:spcAft>
              <a:buClrTx/>
              <a:buSzTx/>
              <a:buFont typeface="Wingdings" charset="0"/>
              <a:buChar cha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Mt. Sinai had the Plain of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Rafah</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the north which was large enough for all Israel to camp.</a:t>
            </a:r>
          </a:p>
        </p:txBody>
      </p:sp>
    </p:spTree>
    <p:extLst>
      <p:ext uri="{BB962C8B-B14F-4D97-AF65-F5344CB8AC3E}">
        <p14:creationId xmlns:p14="http://schemas.microsoft.com/office/powerpoint/2010/main" val="11191045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39206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1186" name="Group 38"/>
          <p:cNvGrpSpPr>
            <a:grpSpLocks/>
          </p:cNvGrpSpPr>
          <p:nvPr/>
        </p:nvGrpSpPr>
        <p:grpSpPr bwMode="auto">
          <a:xfrm rot="-381983">
            <a:off x="-225925" y="891072"/>
            <a:ext cx="9677400" cy="5218113"/>
            <a:chOff x="-141" y="346"/>
            <a:chExt cx="6096" cy="3287"/>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21191" name="Group 17"/>
            <p:cNvGrpSpPr>
              <a:grpSpLocks/>
            </p:cNvGrpSpPr>
            <p:nvPr/>
          </p:nvGrpSpPr>
          <p:grpSpPr bwMode="auto">
            <a:xfrm rot="283815">
              <a:off x="133" y="346"/>
              <a:ext cx="1286" cy="1024"/>
              <a:chOff x="3290" y="-38"/>
              <a:chExt cx="1286" cy="102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296"/>
                <a:ext cx="39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E</a:t>
                </a:r>
              </a:p>
            </p:txBody>
          </p:sp>
          <p:sp>
            <p:nvSpPr>
              <p:cNvPr id="102420" name="Text Box 20"/>
              <p:cNvSpPr txBox="1">
                <a:spLocks noChangeArrowheads="1"/>
              </p:cNvSpPr>
              <p:nvPr/>
            </p:nvSpPr>
            <p:spPr bwMode="auto">
              <a:xfrm>
                <a:off x="3693" y="66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2421" name="Text Box 21"/>
              <p:cNvSpPr txBox="1">
                <a:spLocks noChangeArrowheads="1"/>
              </p:cNvSpPr>
              <p:nvPr/>
            </p:nvSpPr>
            <p:spPr bwMode="auto">
              <a:xfrm>
                <a:off x="3694" y="-6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2422" name="Text Box 22"/>
              <p:cNvSpPr txBox="1">
                <a:spLocks noChangeArrowheads="1"/>
              </p:cNvSpPr>
              <p:nvPr/>
            </p:nvSpPr>
            <p:spPr bwMode="auto">
              <a:xfrm>
                <a:off x="3271" y="30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21192" name="Text Box 23"/>
            <p:cNvSpPr txBox="1">
              <a:spLocks noChangeArrowheads="1"/>
            </p:cNvSpPr>
            <p:nvPr/>
          </p:nvSpPr>
          <p:spPr bwMode="auto">
            <a:xfrm rot="20639902">
              <a:off x="-141" y="219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Ephraim</a:t>
              </a:r>
            </a:p>
          </p:txBody>
        </p:sp>
        <p:sp>
          <p:nvSpPr>
            <p:cNvPr id="221193" name="Text Box 24"/>
            <p:cNvSpPr txBox="1">
              <a:spLocks noChangeArrowheads="1"/>
            </p:cNvSpPr>
            <p:nvPr/>
          </p:nvSpPr>
          <p:spPr bwMode="auto">
            <a:xfrm rot="20639902">
              <a:off x="152" y="132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21194" name="Text Box 25"/>
            <p:cNvSpPr txBox="1">
              <a:spLocks noChangeArrowheads="1"/>
            </p:cNvSpPr>
            <p:nvPr/>
          </p:nvSpPr>
          <p:spPr bwMode="auto">
            <a:xfrm rot="20639902">
              <a:off x="58" y="174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Judah</a:t>
              </a:r>
            </a:p>
          </p:txBody>
        </p:sp>
        <p:sp>
          <p:nvSpPr>
            <p:cNvPr id="221196" name="Text Box 27"/>
            <p:cNvSpPr txBox="1">
              <a:spLocks noChangeArrowheads="1"/>
            </p:cNvSpPr>
            <p:nvPr/>
          </p:nvSpPr>
          <p:spPr bwMode="auto">
            <a:xfrm rot="20639970">
              <a:off x="4122" y="20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Issachar</a:t>
              </a:r>
            </a:p>
          </p:txBody>
        </p:sp>
        <p:sp>
          <p:nvSpPr>
            <p:cNvPr id="221197" name="Text Box 28"/>
            <p:cNvSpPr txBox="1">
              <a:spLocks noChangeArrowheads="1"/>
            </p:cNvSpPr>
            <p:nvPr/>
          </p:nvSpPr>
          <p:spPr bwMode="auto">
            <a:xfrm rot="20639970">
              <a:off x="3622" y="26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21198" name="Text Box 29"/>
            <p:cNvSpPr txBox="1">
              <a:spLocks noChangeArrowheads="1"/>
            </p:cNvSpPr>
            <p:nvPr/>
          </p:nvSpPr>
          <p:spPr bwMode="auto">
            <a:xfrm rot="19224499">
              <a:off x="1125" y="317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21199" name="Text Box 30"/>
            <p:cNvSpPr txBox="1">
              <a:spLocks noChangeArrowheads="1"/>
            </p:cNvSpPr>
            <p:nvPr/>
          </p:nvSpPr>
          <p:spPr bwMode="auto">
            <a:xfrm rot="19224499">
              <a:off x="1501" y="3298"/>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21200" name="Text Box 31"/>
            <p:cNvSpPr txBox="1">
              <a:spLocks noChangeArrowheads="1"/>
            </p:cNvSpPr>
            <p:nvPr/>
          </p:nvSpPr>
          <p:spPr bwMode="auto">
            <a:xfrm rot="19224499">
              <a:off x="1833" y="3303"/>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Reuben</a:t>
              </a:r>
            </a:p>
          </p:txBody>
        </p:sp>
        <p:sp>
          <p:nvSpPr>
            <p:cNvPr id="221201" name="Text Box 32"/>
            <p:cNvSpPr txBox="1">
              <a:spLocks noChangeArrowheads="1"/>
            </p:cNvSpPr>
            <p:nvPr/>
          </p:nvSpPr>
          <p:spPr bwMode="auto">
            <a:xfrm rot="19224499">
              <a:off x="2570" y="60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Dan</a:t>
              </a: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21203" name="Text Box 34"/>
            <p:cNvSpPr txBox="1">
              <a:spLocks noChangeArrowheads="1"/>
            </p:cNvSpPr>
            <p:nvPr/>
          </p:nvSpPr>
          <p:spPr bwMode="auto">
            <a:xfrm rot="19224499">
              <a:off x="3441" y="571"/>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Naphtali</a:t>
              </a: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1188" name="Text Box 39"/>
          <p:cNvSpPr txBox="1">
            <a:spLocks noChangeArrowheads="1"/>
          </p:cNvSpPr>
          <p:nvPr/>
        </p:nvSpPr>
        <p:spPr bwMode="auto">
          <a:xfrm>
            <a:off x="8494713" y="60325"/>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en-US" sz="4000" b="1">
                <a:solidFill>
                  <a:schemeClr val="accent2"/>
                </a:solidFill>
                <a:latin typeface="Arial" charset="0"/>
              </a:rPr>
              <a:t>Tribes Encircled the Tabernacle</a:t>
            </a:r>
          </a:p>
        </p:txBody>
      </p:sp>
      <p:sp>
        <p:nvSpPr>
          <p:cNvPr id="2" name="Text Box 35">
            <a:extLst>
              <a:ext uri="{FF2B5EF4-FFF2-40B4-BE49-F238E27FC236}">
                <a16:creationId xmlns:a16="http://schemas.microsoft.com/office/drawing/2014/main" id="{89FD0AF2-2903-0B7D-99A5-134A80DA10C9}"/>
              </a:ext>
            </a:extLst>
          </p:cNvPr>
          <p:cNvSpPr txBox="1">
            <a:spLocks noChangeArrowheads="1"/>
          </p:cNvSpPr>
          <p:nvPr/>
        </p:nvSpPr>
        <p:spPr bwMode="auto">
          <a:xfrm>
            <a:off x="3213320" y="4447114"/>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Disgraced Sons</a:t>
            </a:r>
          </a:p>
        </p:txBody>
      </p:sp>
      <p:sp>
        <p:nvSpPr>
          <p:cNvPr id="3" name="Text Box 35">
            <a:extLst>
              <a:ext uri="{FF2B5EF4-FFF2-40B4-BE49-F238E27FC236}">
                <a16:creationId xmlns:a16="http://schemas.microsoft.com/office/drawing/2014/main" id="{A56FBD92-A2CD-7483-ACF3-AAF6084BBC35}"/>
              </a:ext>
            </a:extLst>
          </p:cNvPr>
          <p:cNvSpPr txBox="1">
            <a:spLocks noChangeArrowheads="1"/>
          </p:cNvSpPr>
          <p:nvPr/>
        </p:nvSpPr>
        <p:spPr bwMode="auto">
          <a:xfrm>
            <a:off x="5085597"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Leah's </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4" name="Text Box 35">
            <a:extLst>
              <a:ext uri="{FF2B5EF4-FFF2-40B4-BE49-F238E27FC236}">
                <a16:creationId xmlns:a16="http://schemas.microsoft.com/office/drawing/2014/main" id="{B1043D82-5311-6C5A-00E3-727ED305344E}"/>
              </a:ext>
            </a:extLst>
          </p:cNvPr>
          <p:cNvSpPr txBox="1">
            <a:spLocks noChangeArrowheads="1"/>
          </p:cNvSpPr>
          <p:nvPr/>
        </p:nvSpPr>
        <p:spPr bwMode="auto">
          <a:xfrm>
            <a:off x="3524680" y="2138538"/>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Servant's</a:t>
            </a:r>
            <a:r>
              <a:rPr kumimoji="0" lang="en-US" sz="2800" b="1" i="0" u="none" strike="noStrike" kern="1200" cap="none" spc="0" normalizeH="0" noProof="0" dirty="0">
                <a:ln>
                  <a:noFill/>
                </a:ln>
                <a:solidFill>
                  <a:srgbClr val="3333CC"/>
                </a:solidFill>
                <a:effectLst/>
                <a:uLnTx/>
                <a:uFillTx/>
                <a:latin typeface="Arial"/>
                <a:ea typeface="Times New Roman" pitchFamily="-111" charset="0"/>
                <a:cs typeface="Arial"/>
              </a:rPr>
              <a:t> </a:t>
            </a: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5" name="Text Box 35">
            <a:extLst>
              <a:ext uri="{FF2B5EF4-FFF2-40B4-BE49-F238E27FC236}">
                <a16:creationId xmlns:a16="http://schemas.microsoft.com/office/drawing/2014/main" id="{542DE00C-2103-2DF2-7053-85B1AB79DE4C}"/>
              </a:ext>
            </a:extLst>
          </p:cNvPr>
          <p:cNvSpPr txBox="1">
            <a:spLocks noChangeArrowheads="1"/>
          </p:cNvSpPr>
          <p:nvPr/>
        </p:nvSpPr>
        <p:spPr bwMode="auto">
          <a:xfrm>
            <a:off x="1583221"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Rachel's Sons</a:t>
            </a:r>
          </a:p>
        </p:txBody>
      </p:sp>
    </p:spTree>
    <p:extLst>
      <p:ext uri="{BB962C8B-B14F-4D97-AF65-F5344CB8AC3E}">
        <p14:creationId xmlns:p14="http://schemas.microsoft.com/office/powerpoint/2010/main" val="3422794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30" name="Text Box 4"/>
          <p:cNvSpPr txBox="1">
            <a:spLocks noChangeArrowheads="1"/>
          </p:cNvSpPr>
          <p:nvPr/>
        </p:nvSpPr>
        <p:spPr bwMode="auto">
          <a:xfrm>
            <a:off x="3276600" y="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82750"/>
            <a:chOff x="3294" y="-49"/>
            <a:chExt cx="1287" cy="1060"/>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4459" name="Text Box 11"/>
            <p:cNvSpPr txBox="1">
              <a:spLocks noChangeArrowheads="1"/>
            </p:cNvSpPr>
            <p:nvPr/>
          </p:nvSpPr>
          <p:spPr bwMode="auto">
            <a:xfrm>
              <a:off x="4149"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4460" name="Text Box 12"/>
            <p:cNvSpPr txBox="1">
              <a:spLocks noChangeArrowheads="1"/>
            </p:cNvSpPr>
            <p:nvPr/>
          </p:nvSpPr>
          <p:spPr bwMode="auto">
            <a:xfrm>
              <a:off x="3717" y="681"/>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104461" name="Text Box 13"/>
            <p:cNvSpPr txBox="1">
              <a:spLocks noChangeArrowheads="1"/>
            </p:cNvSpPr>
            <p:nvPr/>
          </p:nvSpPr>
          <p:spPr bwMode="auto">
            <a:xfrm>
              <a:off x="3717" y="-49"/>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104462" name="Text Box 14"/>
            <p:cNvSpPr txBox="1">
              <a:spLocks noChangeArrowheads="1"/>
            </p:cNvSpPr>
            <p:nvPr/>
          </p:nvSpPr>
          <p:spPr bwMode="auto">
            <a:xfrm>
              <a:off x="3294"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
        <p:nvSpPr>
          <p:cNvPr id="227333" name="Text Box 15"/>
          <p:cNvSpPr txBox="1">
            <a:spLocks noChangeArrowheads="1"/>
          </p:cNvSpPr>
          <p:nvPr/>
        </p:nvSpPr>
        <p:spPr bwMode="auto">
          <a:xfrm>
            <a:off x="6629400" y="25146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227334" name="Text Box 16"/>
          <p:cNvSpPr txBox="1">
            <a:spLocks noChangeArrowheads="1"/>
          </p:cNvSpPr>
          <p:nvPr/>
        </p:nvSpPr>
        <p:spPr bwMode="auto">
          <a:xfrm>
            <a:off x="3276600" y="4740275"/>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227335" name="Text Box 17"/>
          <p:cNvSpPr txBox="1">
            <a:spLocks noChangeArrowheads="1"/>
          </p:cNvSpPr>
          <p:nvPr/>
        </p:nvSpPr>
        <p:spPr bwMode="auto">
          <a:xfrm>
            <a:off x="228600" y="23622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a:ea typeface="Times New Roman" pitchFamily="-111" charset="0"/>
                <a:cs typeface="Arial"/>
              </a:rPr>
              <a:t>Numbers 2</a:t>
            </a:r>
          </a:p>
        </p:txBody>
      </p:sp>
      <p:sp>
        <p:nvSpPr>
          <p:cNvPr id="227337" name="Text Box 19"/>
          <p:cNvSpPr txBox="1">
            <a:spLocks noChangeArrowheads="1"/>
          </p:cNvSpPr>
          <p:nvPr/>
        </p:nvSpPr>
        <p:spPr bwMode="auto">
          <a:xfrm>
            <a:off x="8370888"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en-US" b="1">
                <a:solidFill>
                  <a:srgbClr val="3333CC"/>
                </a:solidFill>
                <a:latin typeface="Arial" charset="0"/>
              </a:rPr>
              <a:t>Populations</a:t>
            </a:r>
          </a:p>
        </p:txBody>
      </p:sp>
    </p:spTree>
    <p:extLst>
      <p:ext uri="{BB962C8B-B14F-4D97-AF65-F5344CB8AC3E}">
        <p14:creationId xmlns:p14="http://schemas.microsoft.com/office/powerpoint/2010/main" val="1482599529"/>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 Simeon Gad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048125" cy="1971675"/>
            <a:chOff x="3504" y="1410"/>
            <a:chExt cx="2550"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18"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213436"/>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pilgrimage of the redeemed Israelites towards Canaan typifies the redeemed believer today in his journey to full reward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 10:1-13; Heb. 13:13).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79005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a:t>
            </a:r>
          </a:p>
        </p:txBody>
      </p:sp>
    </p:spTree>
    <p:extLst>
      <p:ext uri="{BB962C8B-B14F-4D97-AF65-F5344CB8AC3E}">
        <p14:creationId xmlns:p14="http://schemas.microsoft.com/office/powerpoint/2010/main" val="410462613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cs typeface="MS PGothic" charset="0"/>
              </a:rPr>
              <a:t>Levi</a:t>
            </a:r>
            <a:r>
              <a:rPr kumimoji="1" lang="uk-UA" altLang="ja-JP" sz="2800" b="1" dirty="0">
                <a:latin typeface="Times New Roman" charset="0"/>
                <a:cs typeface="MS PGothic" charset="0"/>
              </a:rPr>
              <a:t>'</a:t>
            </a:r>
            <a:r>
              <a:rPr kumimoji="1" lang="en-US" sz="2800" b="1" dirty="0">
                <a:latin typeface="Times New Roman" charset="0"/>
                <a:cs typeface="MS PGothic" charset="0"/>
              </a:rPr>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Levi</a:t>
              </a:r>
              <a:r>
                <a:rPr kumimoji="0" lang="uk-UA"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a:t>
              </a: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s Family Tree</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LEVI</a:t>
            </a: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Gershon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Kohath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Merari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Miriam </a:t>
            </a: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Moses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Aaron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Amram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Nadab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Abihu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Eleazar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Ithamar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7"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3"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Levites</a:t>
            </a:r>
          </a:p>
        </p:txBody>
      </p:sp>
      <p:sp>
        <p:nvSpPr>
          <p:cNvPr id="231464"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Priests</a:t>
            </a:r>
          </a:p>
        </p:txBody>
      </p:sp>
      <p:sp>
        <p:nvSpPr>
          <p:cNvPr id="231465"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High Priest</a:t>
            </a:r>
          </a:p>
        </p:txBody>
      </p:sp>
      <p:sp>
        <p:nvSpPr>
          <p:cNvPr id="231466"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Offered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Unauthorised 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Killed by God</a:t>
            </a: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70"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31471"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31472"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132</a:t>
            </a:r>
          </a:p>
        </p:txBody>
      </p:sp>
    </p:spTree>
    <p:extLst>
      <p:ext uri="{BB962C8B-B14F-4D97-AF65-F5344CB8AC3E}">
        <p14:creationId xmlns:p14="http://schemas.microsoft.com/office/powerpoint/2010/main" val="160977235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Moses &amp; Aaron and sons</a:t>
            </a: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Merarites</a:t>
            </a: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Gershonites</a:t>
            </a: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Kohathites</a:t>
            </a:r>
          </a:p>
        </p:txBody>
      </p:sp>
      <p:sp>
        <p:nvSpPr>
          <p:cNvPr id="105479" name="Text Box 7"/>
          <p:cNvSpPr txBox="1">
            <a:spLocks noChangeArrowheads="1"/>
          </p:cNvSpPr>
          <p:nvPr/>
        </p:nvSpPr>
        <p:spPr bwMode="auto">
          <a:xfrm>
            <a:off x="228600" y="5943600"/>
            <a:ext cx="2438400" cy="52387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ctr" defTabSz="914400" fontAlgn="base">
              <a:spcBef>
                <a:spcPct val="50000"/>
              </a:spcBef>
              <a:spcAft>
                <a:spcPct val="0"/>
              </a:spcAft>
              <a:defRPr sz="2800" b="1">
                <a:solidFill>
                  <a:srgbClr val="FFFFFF"/>
                </a:solidFill>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cs typeface="Arial"/>
              </a:rPr>
              <a:t>Numbers 3</a:t>
            </a:r>
          </a:p>
        </p:txBody>
      </p:sp>
      <p:grpSp>
        <p:nvGrpSpPr>
          <p:cNvPr id="233479" name="Group 8"/>
          <p:cNvGrpSpPr>
            <a:grpSpLocks/>
          </p:cNvGrpSpPr>
          <p:nvPr/>
        </p:nvGrpSpPr>
        <p:grpSpPr bwMode="auto">
          <a:xfrm rot="2659317">
            <a:off x="6784975" y="246063"/>
            <a:ext cx="2046288" cy="1620837"/>
            <a:chOff x="3287" y="-31"/>
            <a:chExt cx="1289" cy="1021"/>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5482" name="Text Box 10"/>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E</a:t>
              </a:r>
            </a:p>
          </p:txBody>
        </p:sp>
        <p:sp>
          <p:nvSpPr>
            <p:cNvPr id="105483" name="Text Box 11"/>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FFFF"/>
                  </a:solidFill>
                  <a:effectLst/>
                  <a:uLnTx/>
                  <a:uFillTx/>
                  <a:latin typeface="Arial"/>
                  <a:ea typeface="Times New Roman" pitchFamily="-111" charset="0"/>
                  <a:cs typeface="Arial"/>
                </a:rPr>
                <a:t>S</a:t>
              </a:r>
            </a:p>
          </p:txBody>
        </p:sp>
        <p:sp>
          <p:nvSpPr>
            <p:cNvPr id="105484" name="Text Box 12"/>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N</a:t>
              </a:r>
            </a:p>
          </p:txBody>
        </p:sp>
        <p:sp>
          <p:nvSpPr>
            <p:cNvPr id="105485" name="Text Box 13"/>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W</a:t>
              </a:r>
            </a:p>
          </p:txBody>
        </p:sp>
      </p:grpSp>
      <p:sp>
        <p:nvSpPr>
          <p:cNvPr id="233480" name="Text Box 1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163849" name="Rectangle 16"/>
          <p:cNvSpPr>
            <a:spLocks noGrp="1" noChangeArrowheads="1"/>
          </p:cNvSpPr>
          <p:nvPr>
            <p:ph type="title" idx="4294967295"/>
          </p:nvPr>
        </p:nvSpPr>
        <p:spPr>
          <a:xfrm>
            <a:off x="3505200" y="214313"/>
            <a:ext cx="3810000" cy="1323975"/>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kern="1200">
                <a:solidFill>
                  <a:srgbClr val="FFFFFF"/>
                </a:solidFill>
                <a:ea typeface="Times New Roman" pitchFamily="-111" charset="0"/>
              </a:rPr>
              <a:t>Levite &amp; Priest Tents</a:t>
            </a: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7,500</a:t>
            </a: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6,200</a:t>
            </a: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8,300</a:t>
            </a:r>
          </a:p>
        </p:txBody>
      </p:sp>
    </p:spTree>
    <p:extLst>
      <p:ext uri="{BB962C8B-B14F-4D97-AF65-F5344CB8AC3E}">
        <p14:creationId xmlns:p14="http://schemas.microsoft.com/office/powerpoint/2010/main" val="4273798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4</a:t>
            </a:r>
          </a:p>
        </p:txBody>
      </p:sp>
    </p:spTree>
    <p:extLst>
      <p:ext uri="{BB962C8B-B14F-4D97-AF65-F5344CB8AC3E}">
        <p14:creationId xmlns:p14="http://schemas.microsoft.com/office/powerpoint/2010/main" val="127351565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3" name="Group 1041"/>
          <p:cNvGrpSpPr>
            <a:grpSpLocks/>
          </p:cNvGrpSpPr>
          <p:nvPr/>
        </p:nvGrpSpPr>
        <p:grpSpPr bwMode="auto">
          <a:xfrm rot="-2077436">
            <a:off x="2438400" y="1933575"/>
            <a:ext cx="4495800" cy="3116263"/>
            <a:chOff x="1536" y="1218"/>
            <a:chExt cx="2832" cy="1963"/>
          </a:xfrm>
        </p:grpSpPr>
        <p:sp>
          <p:nvSpPr>
            <p:cNvPr id="106514" name="Text Box 1042"/>
            <p:cNvSpPr txBox="1">
              <a:spLocks noChangeArrowheads="1"/>
            </p:cNvSpPr>
            <p:nvPr/>
          </p:nvSpPr>
          <p:spPr bwMode="auto">
            <a:xfrm rot="20104557">
              <a:off x="2195" y="257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630363"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4</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a:solidFill>
                  <a:schemeClr val="accent2"/>
                </a:solidFill>
                <a:latin typeface="Arial" charset="0"/>
              </a:rPr>
              <a:t>Putting it together…</a:t>
            </a:r>
          </a:p>
        </p:txBody>
      </p:sp>
    </p:spTree>
    <p:extLst>
      <p:ext uri="{BB962C8B-B14F-4D97-AF65-F5344CB8AC3E}">
        <p14:creationId xmlns:p14="http://schemas.microsoft.com/office/powerpoint/2010/main" val="2583590516"/>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r>
              <a:rPr lang="en-US" sz="3600" b="1" dirty="0">
                <a:solidFill>
                  <a:schemeClr val="tx1"/>
                </a:solidFill>
              </a:rPr>
              <a:t>Numbers 4</a:t>
            </a: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Zebulun</a:t>
            </a: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Issachar</a:t>
            </a: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Judah</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Ephraim</a:t>
            </a: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Manasseh</a:t>
            </a: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Benjamin</a:t>
            </a: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Reuben</a:t>
            </a: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824498" y="304881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Simeon</a:t>
            </a: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Gad</a:t>
            </a: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Naphtali</a:t>
            </a: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Asher</a:t>
            </a: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49843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Dan</a:t>
            </a: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4440913" y="4389397"/>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Levi (center)</a:t>
            </a: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4440914" y="4717200"/>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l" defTabSz="914400">
              <a:buFont typeface="+mj-lt"/>
              <a:buAutoNum type="arabicPeriod"/>
            </a:pPr>
            <a:r>
              <a:rPr lang="en-US" sz="1400" b="1" kern="0" dirty="0">
                <a:solidFill>
                  <a:schemeClr val="tx1"/>
                </a:solidFill>
              </a:rPr>
              <a:t>Moses, Aaron, &amp; Sons</a:t>
            </a:r>
          </a:p>
          <a:p>
            <a:pPr marL="342900" indent="-342900" algn="l" defTabSz="914400">
              <a:buFont typeface="+mj-lt"/>
              <a:buAutoNum type="arabicPeriod"/>
            </a:pPr>
            <a:r>
              <a:rPr lang="en-US" sz="1400" b="1" kern="0" dirty="0">
                <a:solidFill>
                  <a:schemeClr val="tx1"/>
                </a:solidFill>
              </a:rPr>
              <a:t>Kohath</a:t>
            </a:r>
          </a:p>
          <a:p>
            <a:pPr marL="342900" indent="-342900" algn="l" defTabSz="914400">
              <a:buFont typeface="+mj-lt"/>
              <a:buAutoNum type="arabicPeriod"/>
            </a:pPr>
            <a:r>
              <a:rPr lang="en-US" sz="1400" b="1" kern="0" dirty="0">
                <a:solidFill>
                  <a:schemeClr val="tx1"/>
                </a:solidFill>
              </a:rPr>
              <a:t>Gershon</a:t>
            </a:r>
          </a:p>
          <a:p>
            <a:pPr marL="342900" indent="-342900" algn="l" defTabSz="914400">
              <a:buFont typeface="+mj-lt"/>
              <a:buAutoNum type="arabicPeriod"/>
            </a:pPr>
            <a:r>
              <a:rPr lang="en-US" sz="1400" b="1" kern="0" dirty="0">
                <a:solidFill>
                  <a:schemeClr val="tx1"/>
                </a:solidFill>
              </a:rPr>
              <a:t>Merari</a:t>
            </a: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WEST</a:t>
            </a: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050" b="1" kern="0" dirty="0">
                <a:solidFill>
                  <a:schemeClr val="tx1"/>
                </a:solidFill>
              </a:rPr>
              <a:t>https://</a:t>
            </a:r>
            <a:r>
              <a:rPr lang="en-US" sz="1050" b="1" kern="0" dirty="0" err="1">
                <a:solidFill>
                  <a:schemeClr val="tx1"/>
                </a:solidFill>
              </a:rPr>
              <a:t>ro.pinterest.com</a:t>
            </a:r>
            <a:r>
              <a:rPr lang="en-US" sz="1050" b="1" kern="0" dirty="0">
                <a:solidFill>
                  <a:schemeClr val="tx1"/>
                </a:solidFill>
              </a:rPr>
              <a:t>/</a:t>
            </a:r>
            <a:r>
              <a:rPr lang="en-US" sz="1050" b="1" kern="0" dirty="0" err="1">
                <a:solidFill>
                  <a:schemeClr val="tx1"/>
                </a:solidFill>
              </a:rPr>
              <a:t>sanctuarysolace</a:t>
            </a:r>
            <a:r>
              <a:rPr lang="en-US" sz="1050" b="1" kern="0" dirty="0">
                <a:solidFill>
                  <a:schemeClr val="tx1"/>
                </a:solidFill>
              </a:rPr>
              <a:t>/numbers/</a:t>
            </a: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5</a:t>
            </a:r>
          </a:p>
        </p:txBody>
      </p:sp>
    </p:spTree>
    <p:extLst>
      <p:ext uri="{BB962C8B-B14F-4D97-AF65-F5344CB8AC3E}">
        <p14:creationId xmlns:p14="http://schemas.microsoft.com/office/powerpoint/2010/main" val="31896892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156FD27-EEA2-644E-A8DD-1689EA3D3444}"/>
              </a:ext>
            </a:extLst>
          </p:cNvPr>
          <p:cNvSpPr>
            <a:spLocks noChangeArrowheads="1"/>
          </p:cNvSpPr>
          <p:nvPr/>
        </p:nvSpPr>
        <p:spPr bwMode="auto">
          <a:xfrm>
            <a:off x="127000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90076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246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woman suspected of adultery had to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drink holy water with dust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protect marital faithfulness.</a:t>
            </a:r>
          </a:p>
        </p:txBody>
      </p:sp>
    </p:spTree>
    <p:extLst>
      <p:ext uri="{BB962C8B-B14F-4D97-AF65-F5344CB8AC3E}">
        <p14:creationId xmlns:p14="http://schemas.microsoft.com/office/powerpoint/2010/main" val="215255867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Moses led Israel to Canaan by faith in the God of the bronze serpent (21:4-9), so Christ leads the believer today towards full reward by his faith in Christ’s death on the cross (John 3:14).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424671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Most scholars see the punishment for marital unfaithfulness as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miscarriage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or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sterility</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26BD1AD-CAD5-9DAE-5CE1-3BE90E205113}"/>
              </a:ext>
            </a:extLst>
          </p:cNvPr>
          <p:cNvGrpSpPr/>
          <p:nvPr/>
        </p:nvGrpSpPr>
        <p:grpSpPr>
          <a:xfrm>
            <a:off x="-1" y="1457112"/>
            <a:ext cx="9144000" cy="4791685"/>
            <a:chOff x="-1" y="1457112"/>
            <a:chExt cx="9144000" cy="4791685"/>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0605"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Book of Numbers—versus—the Ancient Near East</a:t>
            </a: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“bitter water” only endangered the guilty party</a:t>
            </a: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Michael A. Grisanti, “The Book of Numbers,” in </a:t>
            </a:r>
            <a:r>
              <a:rPr kumimoji="0" lang="en-US" sz="1100" b="0"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The World and the Word: An Introduction to the Old Testament</a:t>
            </a: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 (Nashville, TN: B&amp;H Academic, 2011), 238.</a:t>
            </a:r>
            <a:endParaRPr kumimoji="0" lang="en-US" sz="800" b="0" i="0" u="none" strike="noStrike" kern="1200" cap="none" spc="0" normalizeH="0" baseline="0" noProof="0" dirty="0">
              <a:ln>
                <a:noFill/>
              </a:ln>
              <a:solidFill>
                <a:srgbClr val="FFFFFF"/>
              </a:solidFill>
              <a:effectLst/>
              <a:uLnTx/>
              <a:uFillTx/>
              <a:latin typeface="Lucida Grande" panose="020B0600040502020204" pitchFamily="34" charset="0"/>
              <a:ea typeface="ＭＳ Ｐゴシック" pitchFamily="-108" charset="-128"/>
              <a:cs typeface="Arial"/>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agent (water, poison, etc.) was dangerous to the guilty and innocent alike</a:t>
            </a: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was innocent until proven guilty</a:t>
            </a: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had to survive what was inherently harmful—guilty until proven innocent</a:t>
            </a: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The penalty was the outcome of the ritual itself</a:t>
            </a: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Her penalty was normally pronounced separately by the court.</a:t>
            </a: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6</a:t>
            </a:r>
          </a:p>
        </p:txBody>
      </p:sp>
    </p:spTree>
    <p:extLst>
      <p:ext uri="{BB962C8B-B14F-4D97-AF65-F5344CB8AC3E}">
        <p14:creationId xmlns:p14="http://schemas.microsoft.com/office/powerpoint/2010/main" val="60330298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Then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said to Moses, </a:t>
            </a:r>
            <a:r>
              <a:rPr lang="uk-UA"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Give the following instructions to the people of Israel. </a:t>
            </a:r>
            <a:br>
              <a:rPr lang="en-US" sz="2800" b="1">
                <a:effectLst>
                  <a:glow rad="127000">
                    <a:schemeClr val="tx1"/>
                  </a:glow>
                </a:effectLst>
                <a:latin typeface="Arial" charset="0"/>
                <a:ea typeface="ＭＳ Ｐゴシック" charset="0"/>
                <a:cs typeface="ＭＳ Ｐゴシック" charset="0"/>
              </a:rPr>
            </a:br>
            <a:br>
              <a:rPr lang="en-US" sz="2800" b="1">
                <a:effectLst>
                  <a:glow rad="127000">
                    <a:schemeClr val="tx1"/>
                  </a:glow>
                </a:effectLst>
                <a:latin typeface="Arial" charset="0"/>
                <a:ea typeface="ＭＳ Ｐゴシック" charset="0"/>
                <a:cs typeface="ＭＳ Ｐゴシック" charset="0"/>
              </a:rPr>
            </a:br>
            <a:r>
              <a:rPr lang="en-US" sz="2800" b="1" baseline="30000">
                <a:effectLst>
                  <a:glow rad="127000">
                    <a:schemeClr val="tx1"/>
                  </a:glow>
                </a:effectLst>
                <a:latin typeface="Arial" charset="0"/>
                <a:ea typeface="ＭＳ Ｐゴシック" charset="0"/>
                <a:cs typeface="ＭＳ Ｐゴシック" charset="0"/>
              </a:rPr>
              <a:t>2</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If any of the people, either men or women, take the special vow of a Nazirite, setting themselves apart to the Lord in a special way,  </a:t>
            </a:r>
            <a:r>
              <a:rPr lang="en-US" sz="2800" b="1" baseline="30000">
                <a:effectLst>
                  <a:glow rad="127000">
                    <a:schemeClr val="tx1"/>
                  </a:glow>
                </a:effectLst>
                <a:latin typeface="Arial" charset="0"/>
                <a:ea typeface="ＭＳ Ｐゴシック" charset="0"/>
                <a:cs typeface="ＭＳ Ｐゴシック" charset="0"/>
              </a:rPr>
              <a:t>3</a:t>
            </a:r>
            <a:r>
              <a:rPr lang="en-US" sz="2800" b="1">
                <a:effectLst>
                  <a:glow rad="127000">
                    <a:schemeClr val="tx1"/>
                  </a:glow>
                </a:effectLst>
                <a:latin typeface="Arial" charset="0"/>
                <a:ea typeface="ＭＳ Ｐゴシック" charset="0"/>
                <a:cs typeface="ＭＳ Ｐゴシック" charset="0"/>
              </a:rPr>
              <a:t>they must give up wine and other alcoholic drinks. They must not use vinegar made from wine or from other alcoholic drinks, they must not drink fresh grape juice, and they must not eat grapes or raisins</a:t>
            </a:r>
            <a:r>
              <a:rPr lang="ru-RU" sz="2800" b="1">
                <a:effectLst>
                  <a:glow rad="127000">
                    <a:schemeClr val="tx1"/>
                  </a:glow>
                </a:effectLst>
                <a:latin typeface="Arial" charset="0"/>
                <a:ea typeface="ＭＳ Ｐゴシック" charset="0"/>
                <a:cs typeface="ＭＳ Ｐゴシック" charset="0"/>
              </a:rPr>
              <a:t>"</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6:1-3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As long as they are bound by their Nazirite vow, they are not allowed to eat or drink anything that comes from a grapevine—not even the grape seeds or skins</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6:4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9389403"/>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They must never cut their hair throughout the time of their vow, for they are holy and set apart to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Until the time of their vow has been fulfilled, they must let their hair grow long.  </a:t>
            </a:r>
            <a:r>
              <a:rPr lang="en-US" sz="2800" b="1" baseline="30000">
                <a:effectLst>
                  <a:glow rad="127000">
                    <a:schemeClr val="tx1"/>
                  </a:glow>
                </a:effectLst>
                <a:latin typeface="Arial" charset="0"/>
                <a:ea typeface="ＭＳ Ｐゴシック" charset="0"/>
                <a:cs typeface="ＭＳ Ｐゴシック" charset="0"/>
              </a:rPr>
              <a:t>6</a:t>
            </a:r>
            <a:r>
              <a:rPr lang="en-US" sz="2800" b="1">
                <a:effectLst>
                  <a:glow rad="127000">
                    <a:schemeClr val="tx1"/>
                  </a:glow>
                </a:effectLst>
                <a:latin typeface="Arial" charset="0"/>
                <a:ea typeface="ＭＳ Ｐゴシック" charset="0"/>
                <a:cs typeface="ＭＳ Ｐゴシック" charset="0"/>
              </a:rPr>
              <a:t>And they must not go near a dead body during the entire period of their vow to the L</a:t>
            </a:r>
            <a:r>
              <a:rPr lang="en-US" sz="2400" b="1">
                <a:effectLst>
                  <a:glow rad="127000">
                    <a:schemeClr val="tx1"/>
                  </a:glow>
                </a:effectLst>
                <a:latin typeface="Arial" charset="0"/>
                <a:ea typeface="ＭＳ Ｐゴシック" charset="0"/>
                <a:cs typeface="ＭＳ Ｐゴシック" charset="0"/>
              </a:rPr>
              <a:t>ORD</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6:5-6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The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L</a:t>
            </a:r>
            <a:r>
              <a:rPr lang="en-US" sz="40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ORD</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sz="7200" b="1">
                <a:solidFill>
                  <a:srgbClr val="005900"/>
                </a:solidFill>
                <a:effectLst>
                  <a:outerShdw blurRad="50800" dist="76200" dir="2700000" algn="tl" rotWithShape="0">
                    <a:schemeClr val="bg1"/>
                  </a:outerShdw>
                </a:effectLst>
                <a:latin typeface="Apple Chancery" charset="0"/>
                <a:ea typeface="ヒラギノ角ゴ Pro W3" charset="0"/>
                <a:cs typeface="Apple Chancery" charset="0"/>
              </a:rPr>
              <a:t>Bless</a:t>
            </a:r>
            <a:r>
              <a:rPr lang="en-US" sz="72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you</a:t>
            </a: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keep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make His face shine upon you,</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be gracious to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lift His countenance upon you, </a:t>
            </a:r>
            <a:b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b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give you peace.</a:t>
            </a: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ヒラギノ角ゴ Pro W3"/>
                <a:cs typeface="ヒラギノ角ゴ Pro W3"/>
              </a:rPr>
              <a:t>Numbers 6:24-26</a:t>
            </a:r>
          </a:p>
        </p:txBody>
      </p:sp>
    </p:spTree>
    <p:extLst>
      <p:ext uri="{BB962C8B-B14F-4D97-AF65-F5344CB8AC3E}">
        <p14:creationId xmlns:p14="http://schemas.microsoft.com/office/powerpoint/2010/main" val="88539499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698500" cy="4603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225</a:t>
            </a: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572000" y="609600"/>
            <a:ext cx="4572000" cy="1143000"/>
          </a:xfrm>
          <a:effectLst>
            <a:outerShdw blurRad="63500" dist="38099" dir="2700000" algn="ctr" rotWithShape="0">
              <a:schemeClr val="bg2">
                <a:alpha val="74998"/>
              </a:schemeClr>
            </a:outerShdw>
          </a:effectLst>
        </p:spPr>
        <p:txBody>
          <a:bodyPr/>
          <a:lstStyle/>
          <a:p>
            <a:pPr eaLnBrk="1" hangingPunct="1">
              <a:defRPr/>
            </a:pPr>
            <a:r>
              <a:rPr lang="en-US" sz="4000">
                <a:ea typeface="+mj-ea"/>
                <a:cs typeface="+mj-cs"/>
              </a:rPr>
              <a:t>#8 Silver Scroll Amulet</a:t>
            </a:r>
          </a:p>
        </p:txBody>
      </p:sp>
      <p:sp>
        <p:nvSpPr>
          <p:cNvPr id="140291" name="Rectangle 3"/>
          <p:cNvSpPr>
            <a:spLocks noGrp="1" noChangeArrowheads="1"/>
          </p:cNvSpPr>
          <p:nvPr>
            <p:ph type="body" idx="1"/>
          </p:nvPr>
        </p:nvSpPr>
        <p:spPr>
          <a:xfrm>
            <a:off x="4724400" y="1981200"/>
            <a:ext cx="4095750" cy="3046413"/>
          </a:xfrm>
        </p:spPr>
        <p:txBody>
          <a:bodyPr rtlCol="0">
            <a:spAutoFit/>
          </a:bodyPr>
          <a:lstStyle/>
          <a:p>
            <a:pPr marL="354013" indent="-354013" eaLnBrk="1" hangingPunct="1">
              <a:spcBef>
                <a:spcPct val="0"/>
              </a:spcBef>
              <a:buFont typeface="Wingdings" pitchFamily="-111" charset="2"/>
              <a:buBlip>
                <a:blip r:embed="rId4"/>
              </a:buBlip>
              <a:defRPr/>
            </a:pPr>
            <a:r>
              <a:rPr lang="en-US" b="1" kern="1200" dirty="0" err="1">
                <a:effectLst>
                  <a:outerShdw blurRad="247650" dist="101600" dir="2700000" algn="tl" rotWithShape="0">
                    <a:srgbClr val="000000">
                      <a:alpha val="90000"/>
                    </a:srgbClr>
                  </a:outerShdw>
                </a:effectLst>
                <a:latin typeface="Arial"/>
                <a:ea typeface="ＭＳ Ｐゴシック" charset="0"/>
                <a:cs typeface="Arial"/>
              </a:rPr>
              <a:t>Ketef</a:t>
            </a:r>
            <a:r>
              <a:rPr lang="en-US" b="1" kern="1200" dirty="0">
                <a:effectLst>
                  <a:outerShdw blurRad="247650" dist="101600" dir="2700000" algn="tl" rotWithShape="0">
                    <a:srgbClr val="000000">
                      <a:alpha val="90000"/>
                    </a:srgbClr>
                  </a:outerShdw>
                </a:effectLst>
                <a:latin typeface="Arial"/>
                <a:ea typeface="ＭＳ Ｐゴシック" charset="0"/>
                <a:cs typeface="Arial"/>
              </a:rPr>
              <a:t> </a:t>
            </a:r>
            <a:r>
              <a:rPr lang="en-US" b="1" kern="1200" dirty="0" err="1">
                <a:effectLst>
                  <a:outerShdw blurRad="247650" dist="101600" dir="2700000" algn="tl" rotWithShape="0">
                    <a:srgbClr val="000000">
                      <a:alpha val="90000"/>
                    </a:srgbClr>
                  </a:outerShdw>
                </a:effectLst>
                <a:latin typeface="Arial"/>
                <a:ea typeface="ＭＳ Ｐゴシック" charset="0"/>
                <a:cs typeface="Arial"/>
              </a:rPr>
              <a:t>Hinnom</a:t>
            </a:r>
            <a:r>
              <a:rPr lang="en-US" b="1" kern="1200" dirty="0">
                <a:effectLst>
                  <a:outerShdw blurRad="247650" dist="101600" dir="2700000" algn="tl" rotWithShape="0">
                    <a:srgbClr val="000000">
                      <a:alpha val="90000"/>
                    </a:srgbClr>
                  </a:outerShdw>
                </a:effectLst>
                <a:latin typeface="Arial"/>
                <a:ea typeface="ＭＳ Ｐゴシック" charset="0"/>
                <a:cs typeface="Arial"/>
              </a:rPr>
              <a:t>, near Jerusalem</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650-400 BC</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Earliest inscription of a biblical text</a:t>
            </a: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0"/>
              <a:cs typeface="+mn-cs"/>
            </a:endParaRPr>
          </a:p>
        </p:txBody>
      </p:sp>
      <p:sp>
        <p:nvSpPr>
          <p:cNvPr id="140294" name="Text Box 6" descr="50%"/>
          <p:cNvSpPr txBox="1">
            <a:spLocks noChangeArrowheads="1"/>
          </p:cNvSpPr>
          <p:nvPr/>
        </p:nvSpPr>
        <p:spPr bwMode="auto">
          <a:xfrm rot="21575634">
            <a:off x="228600" y="319088"/>
            <a:ext cx="3886200" cy="62484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spoke to Moses, saying,</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"Speak to Aaron and to his sons, saying, </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you shall bless the sons of Israel. You shall say to them:</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bless you, and keep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make His face shine on you, And be gracious to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lift up His countenance on you, And give you peace.</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"So they shall invoke My name on the sons of Israel, and I then will bless them."</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(Numbers 6:22-27)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7</a:t>
            </a:r>
          </a:p>
        </p:txBody>
      </p:sp>
    </p:spTree>
    <p:extLst>
      <p:ext uri="{BB962C8B-B14F-4D97-AF65-F5344CB8AC3E}">
        <p14:creationId xmlns:p14="http://schemas.microsoft.com/office/powerpoint/2010/main" val="297444231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a typeface="ＭＳ Ｐゴシック" charset="0"/>
              </a:rPr>
              <a:t>Numbers 7:12</a:t>
            </a:r>
            <a:endParaRPr lang="en-US" b="1"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Now the one who presented his offering on the </a:t>
            </a:r>
            <a:r>
              <a:rPr kumimoji="0" lang="en-US" altLang="ja-JP" sz="4400" b="1" i="0" u="none" strike="noStrike" kern="1200" cap="none" spc="0" normalizeH="0" baseline="0" noProof="0" dirty="0">
                <a:ln>
                  <a:noFill/>
                </a:ln>
                <a:solidFill>
                  <a:srgbClr val="FFFF00"/>
                </a:solidFill>
                <a:effectLst/>
                <a:uLnTx/>
                <a:uFillTx/>
                <a:latin typeface="Arial"/>
                <a:ea typeface="ＭＳ Ｐゴシック" charset="0"/>
                <a:cs typeface="Arial"/>
              </a:rPr>
              <a:t>first day</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was Nahshon…</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6422915"/>
      </p:ext>
    </p:extLst>
  </p:cSld>
  <p:clrMapOvr>
    <a:masterClrMapping/>
  </p:clrMapOvr>
  <p:transition spd="med">
    <p:randomBar dir="vert"/>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1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Madison">
  <a:themeElements>
    <a:clrScheme name="Madison">
      <a:dk1>
        <a:sysClr val="windowText" lastClr="000000"/>
      </a:dk1>
      <a:lt1>
        <a:sysClr val="window" lastClr="FFFFFF"/>
      </a:lt1>
      <a:dk2>
        <a:srgbClr val="1F2D29"/>
      </a:dk2>
      <a:lt2>
        <a:srgbClr val="C5FAEB"/>
      </a:lt2>
      <a:accent1>
        <a:srgbClr val="A1D68B"/>
      </a:accent1>
      <a:accent2>
        <a:srgbClr val="5EC795"/>
      </a:accent2>
      <a:accent3>
        <a:srgbClr val="4DADCF"/>
      </a:accent3>
      <a:accent4>
        <a:srgbClr val="CDB756"/>
      </a:accent4>
      <a:accent5>
        <a:srgbClr val="E29C36"/>
      </a:accent5>
      <a:accent6>
        <a:srgbClr val="8EC0C1"/>
      </a:accent6>
      <a:hlink>
        <a:srgbClr val="6D9D9B"/>
      </a:hlink>
      <a:folHlink>
        <a:srgbClr val="6D8583"/>
      </a:folHlink>
    </a:clrScheme>
    <a:fontScheme name="Madison">
      <a:majorFont>
        <a:latin typeface="Arial" panose="020B0604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adison">
      <a:fillStyleLst>
        <a:solidFill>
          <a:schemeClr val="phClr"/>
        </a:solidFill>
        <a:gradFill rotWithShape="1">
          <a:gsLst>
            <a:gs pos="0">
              <a:schemeClr val="phClr">
                <a:tint val="48000"/>
                <a:alpha val="88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blipFill rotWithShape="1">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Madison" id="{025CB5FB-2DD3-45EE-B6F0-CC461540EB19}" vid="{6AC10936-2DFC-4054-9ADF-B5E2C5F86190}"/>
    </a:ext>
  </a:extLst>
</a:theme>
</file>

<file path=ppt/theme/theme48.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 xmlns:a14="http://schemas.microsoft.com/office/drawing/2010/main"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14138</TotalTime>
  <Words>23759</Words>
  <Application>Microsoft Macintosh PowerPoint</Application>
  <PresentationFormat>On-screen Show (4:3)</PresentationFormat>
  <Paragraphs>3394</Paragraphs>
  <Slides>305</Slides>
  <Notes>249</Notes>
  <HiddenSlides>0</HiddenSlides>
  <MMClips>0</MMClips>
  <ScaleCrop>false</ScaleCrop>
  <HeadingPairs>
    <vt:vector size="6" baseType="variant">
      <vt:variant>
        <vt:lpstr>Fonts Used</vt:lpstr>
      </vt:variant>
      <vt:variant>
        <vt:i4>34</vt:i4>
      </vt:variant>
      <vt:variant>
        <vt:lpstr>Theme</vt:lpstr>
      </vt:variant>
      <vt:variant>
        <vt:i4>48</vt:i4>
      </vt:variant>
      <vt:variant>
        <vt:lpstr>Slide Titles</vt:lpstr>
      </vt:variant>
      <vt:variant>
        <vt:i4>305</vt:i4>
      </vt:variant>
    </vt:vector>
  </HeadingPairs>
  <TitlesOfParts>
    <vt:vector size="387" baseType="lpstr">
      <vt:lpstr>Chicago</vt:lpstr>
      <vt:lpstr>Firecat Medium</vt:lpstr>
      <vt:lpstr>ＭＳ Ｐゴシック</vt:lpstr>
      <vt:lpstr>ＭＳ Ｐゴシック</vt:lpstr>
      <vt:lpstr>MS Shell Dlg 2</vt:lpstr>
      <vt:lpstr>Osaka</vt:lpstr>
      <vt:lpstr>SimSun</vt:lpstr>
      <vt:lpstr>Times</vt:lpstr>
      <vt:lpstr>Apple Chancery</vt:lpstr>
      <vt:lpstr>Arial</vt:lpstr>
      <vt:lpstr>Arial Black</vt:lpstr>
      <vt:lpstr>Arial Narrow</vt:lpstr>
      <vt:lpstr>Arial Rounded MT Bold</vt:lpstr>
      <vt:lpstr>Bwhebb</vt:lpstr>
      <vt:lpstr>Calibri</vt:lpstr>
      <vt:lpstr>Calisto MT</vt:lpstr>
      <vt:lpstr>Century Gothic</vt:lpstr>
      <vt:lpstr>Chalkboard</vt:lpstr>
      <vt:lpstr>Comic Sans MS</vt:lpstr>
      <vt:lpstr>Franklin Gothic Medium</vt:lpstr>
      <vt:lpstr>Geneva</vt:lpstr>
      <vt:lpstr>Helvetica</vt:lpstr>
      <vt:lpstr>Helvetica Neue</vt:lpstr>
      <vt:lpstr>Impact</vt:lpstr>
      <vt:lpstr>Lucida Bright</vt:lpstr>
      <vt:lpstr>Lucida Grande</vt:lpstr>
      <vt:lpstr>Monotype Sorts</vt:lpstr>
      <vt:lpstr>Tahoma</vt:lpstr>
      <vt:lpstr>Times New Roman</vt:lpstr>
      <vt:lpstr>Tw Cen MT</vt:lpstr>
      <vt:lpstr>Verdana</vt:lpstr>
      <vt:lpstr>Wingdings</vt:lpstr>
      <vt:lpstr>Wingdings 2</vt:lpstr>
      <vt:lpstr>Wingdings 3</vt:lpstr>
      <vt:lpstr>49_Blank Presentation</vt:lpstr>
      <vt:lpstr>5_Default Design</vt:lpstr>
      <vt:lpstr>2_SERENE</vt:lpstr>
      <vt:lpstr>4_SERENE</vt:lpstr>
      <vt:lpstr>Default Design</vt:lpstr>
      <vt:lpstr>1_Circuit</vt:lpstr>
      <vt:lpstr>Blank Presentation</vt:lpstr>
      <vt:lpstr>Leaf Veins</vt:lpstr>
      <vt:lpstr>8_Default Design</vt:lpstr>
      <vt:lpstr>3_SERENE</vt:lpstr>
      <vt:lpstr>9_Default Design</vt:lpstr>
      <vt:lpstr>1_untitled 1</vt:lpstr>
      <vt:lpstr>4_Office Theme</vt:lpstr>
      <vt:lpstr>11_Default Design</vt:lpstr>
      <vt:lpstr>1_Contemporary</vt:lpstr>
      <vt:lpstr>12_Default Design</vt:lpstr>
      <vt:lpstr>SERENE</vt:lpstr>
      <vt:lpstr>1_SERENE</vt:lpstr>
      <vt:lpstr>2_Story</vt:lpstr>
      <vt:lpstr>1_Office Theme</vt:lpstr>
      <vt:lpstr>Median</vt:lpstr>
      <vt:lpstr>4_Default Design</vt:lpstr>
      <vt:lpstr>14_Default Design</vt:lpstr>
      <vt:lpstr>1_Default Design</vt:lpstr>
      <vt:lpstr>2_Blank Presentation</vt:lpstr>
      <vt:lpstr>1_Blank Presentation</vt:lpstr>
      <vt:lpstr>5_SERENE</vt:lpstr>
      <vt:lpstr>3_Story</vt:lpstr>
      <vt:lpstr>1_untitled 3</vt:lpstr>
      <vt:lpstr>7_Default Design</vt:lpstr>
      <vt:lpstr>ZESTY</vt:lpstr>
      <vt:lpstr>3_Blank Presentation</vt:lpstr>
      <vt:lpstr>4_Blank Presentation</vt:lpstr>
      <vt:lpstr>13_Default Design</vt:lpstr>
      <vt:lpstr>46_Blank Presentation</vt:lpstr>
      <vt:lpstr>10_Blank Presentation</vt:lpstr>
      <vt:lpstr>10_Default Design</vt:lpstr>
      <vt:lpstr>6_Default Design</vt:lpstr>
      <vt:lpstr>15_Default Design</vt:lpstr>
      <vt:lpstr>50_Blank Presentation</vt:lpstr>
      <vt:lpstr>2_Default Design</vt:lpstr>
      <vt:lpstr>1_Slit</vt:lpstr>
      <vt:lpstr>16_Default Design</vt:lpstr>
      <vt:lpstr>51_Blank Presentation</vt:lpstr>
      <vt:lpstr>20_Blank Presentation</vt:lpstr>
      <vt:lpstr>Topo</vt:lpstr>
      <vt:lpstr>Madison</vt:lpstr>
      <vt:lpstr>26_Default Design</vt:lpstr>
      <vt:lpstr>Numbers</vt:lpstr>
      <vt:lpstr>Key Word</vt:lpstr>
      <vt:lpstr>Theme</vt:lpstr>
      <vt:lpstr>Key Verses</vt:lpstr>
      <vt:lpstr>Kingdom Statement</vt:lpstr>
      <vt:lpstr>Summary Statement</vt:lpstr>
      <vt:lpstr>Covenant</vt:lpstr>
      <vt:lpstr>Redemption</vt:lpstr>
      <vt:lpstr>Messiah</vt:lpstr>
      <vt:lpstr>Numbers</vt:lpstr>
      <vt:lpstr>Barry Huddleston, The Acrostic Summarized Bible (Grand Rapids: Baker, 1992)</vt:lpstr>
      <vt:lpstr>Be Prepared</vt:lpstr>
      <vt:lpstr>Salvation &amp; Sanctification</vt:lpstr>
      <vt:lpstr>How does God prepare us to serve him?</vt:lpstr>
      <vt:lpstr>I. God organizes us to be holy.</vt:lpstr>
      <vt:lpstr>II. God warns us of the cost of unbelief.</vt:lpstr>
      <vt:lpstr>III. God rewards our faithfulness.</vt:lpstr>
      <vt:lpstr>Main Idea</vt:lpstr>
      <vt:lpstr>Be Prepared! How is God directing or warning you right now? </vt:lpstr>
      <vt:lpstr>Black</vt:lpstr>
      <vt:lpstr>REVIEW QUIZ ON LEVITICUS</vt:lpstr>
      <vt:lpstr>BONUS QUESTION:</vt:lpstr>
      <vt:lpstr>"Wanders"</vt:lpstr>
      <vt:lpstr>Flow of Numbers</vt:lpstr>
      <vt:lpstr>Nation Building</vt:lpstr>
      <vt:lpstr>Timeline</vt:lpstr>
      <vt:lpstr>Which is the Most Accurate?</vt:lpstr>
      <vt:lpstr>Salvation &amp; Sanctification</vt:lpstr>
      <vt:lpstr>OT Forgiveness of Sin</vt:lpstr>
      <vt:lpstr>NT Forgiveness of Sin</vt:lpstr>
      <vt:lpstr>NT Forgiveness of Sin</vt:lpstr>
      <vt:lpstr>Title</vt:lpstr>
      <vt:lpstr>Authorship</vt:lpstr>
      <vt:lpstr>Circumstances</vt:lpstr>
      <vt:lpstr>Circumstances</vt:lpstr>
      <vt:lpstr>Argument</vt:lpstr>
      <vt:lpstr>Synthesis</vt:lpstr>
      <vt:lpstr>Outline</vt:lpstr>
      <vt:lpstr>Tanner Wilderness Chronology</vt:lpstr>
      <vt:lpstr>Tanner Numbers Chart</vt:lpstr>
      <vt:lpstr>Be Prepared</vt:lpstr>
      <vt:lpstr>Boy Scouts</vt:lpstr>
      <vt:lpstr>Be Prepared</vt:lpstr>
      <vt:lpstr>How would you prepare for a Hurricane?</vt:lpstr>
      <vt:lpstr>Be Prepared</vt:lpstr>
      <vt:lpstr>Irma</vt:lpstr>
      <vt:lpstr>Irma</vt:lpstr>
      <vt:lpstr>Irma</vt:lpstr>
      <vt:lpstr>Irma</vt:lpstr>
      <vt:lpstr>Be Prepared</vt:lpstr>
      <vt:lpstr>How does God prepare us to serve him?</vt:lpstr>
      <vt:lpstr>Numbers</vt:lpstr>
      <vt:lpstr>Integration of the Old Testament</vt:lpstr>
      <vt:lpstr>Time When Numbers Starts</vt:lpstr>
      <vt:lpstr>Time When Numbers Ends</vt:lpstr>
      <vt:lpstr>Map Preceding Numbers</vt:lpstr>
      <vt:lpstr>Geographical Start of Numbers</vt:lpstr>
      <vt:lpstr>Geographical End of Numbers</vt:lpstr>
      <vt:lpstr>Numbers</vt:lpstr>
      <vt:lpstr>Key Word</vt:lpstr>
      <vt:lpstr>Water from a Rock</vt:lpstr>
      <vt:lpstr>1 Corinthians 10:1-4 (NLT)</vt:lpstr>
      <vt:lpstr>Numbers gives wisdom</vt:lpstr>
      <vt:lpstr>Numbers teaches &amp; encourages</vt:lpstr>
      <vt:lpstr>Birth of a People</vt:lpstr>
      <vt:lpstr>Summary Statement</vt:lpstr>
      <vt:lpstr>How does God prepare us to serve him?</vt:lpstr>
      <vt:lpstr>I. God organizes us to be holy.</vt:lpstr>
      <vt:lpstr>Slides on  Numbers 1</vt:lpstr>
      <vt:lpstr>Numbers</vt:lpstr>
      <vt:lpstr>Population Changes in the Wilderness</vt:lpstr>
      <vt:lpstr>Numbers 2 versus 2 Samuel 24</vt:lpstr>
      <vt:lpstr>Slides on  Numbers 2</vt:lpstr>
      <vt:lpstr>Where did Israel fit 2 million people?</vt:lpstr>
      <vt:lpstr>Patriarchal Family Tree</vt:lpstr>
      <vt:lpstr>Tribes Encircled the Tabernacle</vt:lpstr>
      <vt:lpstr>Populations</vt:lpstr>
      <vt:lpstr>A Cross Formation!</vt:lpstr>
      <vt:lpstr>The Marching Line</vt:lpstr>
      <vt:lpstr>Slides on  Numbers 3</vt:lpstr>
      <vt:lpstr>Levi's Family Tree</vt:lpstr>
      <vt:lpstr>Levite &amp; Priest Tents</vt:lpstr>
      <vt:lpstr>Slides on  Numbers 4</vt:lpstr>
      <vt:lpstr>Putting it together…</vt:lpstr>
      <vt:lpstr>Numbers 4</vt:lpstr>
      <vt:lpstr>Slides on  Numbers 5</vt:lpstr>
      <vt:lpstr>Numbers</vt:lpstr>
      <vt:lpstr>The Jealousy Ordeal (Num 5:11-28)</vt:lpstr>
      <vt:lpstr>The Jealousy Ordeal (Num 5:11-28)</vt:lpstr>
      <vt:lpstr>The Jealousy Ordeal (Num 5:11-28)</vt:lpstr>
      <vt:lpstr>The Jealousy Ordeal (Num 5:11-28)</vt:lpstr>
      <vt:lpstr>Slides on  Numbers 6</vt:lpstr>
      <vt:lpstr>"Then the LORD said to Moses, 'Give the following instructions to the people of Israel.   2"If any of the people, either men or women, take the special vow of a Nazirite, setting themselves apart to the Lord in a special way,  3they must give up wine and other alcoholic drinks. They must not use vinegar made from wine or from other alcoholic drinks, they must not drink fresh grape juice, and they must not eat grapes or raisins"'"  (Num 6:1-3 NLT).</vt:lpstr>
      <vt:lpstr>"As long as they are bound by their Nazirite vow, they are not allowed to eat or drink anything that comes from a grapevine—not even the grape seeds or skins"  (Num 6:4 NLT).</vt:lpstr>
      <vt:lpstr>"They must never cut their hair throughout the time of their vow, for they are holy and set apart to the LORD. Until the time of their vow has been fulfilled, they must let their hair grow long.  6And they must not go near a dead body during the entire period of their vow to the LORD'"  (Num 6:5-6 NLT).</vt:lpstr>
      <vt:lpstr>The  LORD      Bless you</vt:lpstr>
      <vt:lpstr>#8 Silver Scroll Amulet</vt:lpstr>
      <vt:lpstr>Slides on  Numbers 7</vt:lpstr>
      <vt:lpstr>Numbers 7:12</vt:lpstr>
      <vt:lpstr>Offerings order…</vt:lpstr>
      <vt:lpstr>Altar Offerings in Numbers 7</vt:lpstr>
      <vt:lpstr>Altar Offerings in Numbers 7</vt:lpstr>
      <vt:lpstr>Slides on  Numbers 8</vt:lpstr>
      <vt:lpstr>The Lampstand Set Up (Num 8:2 NLT)</vt:lpstr>
      <vt:lpstr>Slides on  Numbers 9</vt:lpstr>
      <vt:lpstr>First Passover Remembrance  (Numbers 9:1-14)</vt:lpstr>
      <vt:lpstr>Follow God’s directions instead of your own way to order your life.</vt:lpstr>
      <vt:lpstr>Be organized.</vt:lpstr>
      <vt:lpstr>Be organized.</vt:lpstr>
      <vt:lpstr>God has given you all you need to serve him.</vt:lpstr>
      <vt:lpstr>Let God work through you  (Phil 2:13 NLT)</vt:lpstr>
      <vt:lpstr>1 Cor. 10:13 (NLT)</vt:lpstr>
      <vt:lpstr>Philippians 4:13</vt:lpstr>
      <vt:lpstr>How does God prepare us to serve him?</vt:lpstr>
      <vt:lpstr>I. God organizes us to be holy.</vt:lpstr>
      <vt:lpstr>II. God warns us of the cost of unbelief.</vt:lpstr>
      <vt:lpstr>Numbers</vt:lpstr>
      <vt:lpstr>Slides on  Numbers 10</vt:lpstr>
      <vt:lpstr>The Silver Trumpets (10:1-10)</vt:lpstr>
      <vt:lpstr>The Silver Trumpets (Num 10:1-10)</vt:lpstr>
      <vt:lpstr>Numbers 1–12, 33 Map</vt:lpstr>
      <vt:lpstr>Some Don't Leave Sinai</vt:lpstr>
      <vt:lpstr>The Codex Sinaiticus</vt:lpstr>
      <vt:lpstr>Marching Orders</vt:lpstr>
      <vt:lpstr>The Marching Line</vt:lpstr>
      <vt:lpstr>The Wilderness of Paran</vt:lpstr>
      <vt:lpstr>Slides on  Numbers 11</vt:lpstr>
      <vt:lpstr>Complaining!</vt:lpstr>
      <vt:lpstr>Fire!</vt:lpstr>
      <vt:lpstr>Were the Exodus Jews Saved?</vt:lpstr>
      <vt:lpstr>Slides on  Numbers 12</vt:lpstr>
      <vt:lpstr>Numbers</vt:lpstr>
      <vt:lpstr>Now Moses was very humble— more humble than any other person on earth.  —Numbers 12:3</vt:lpstr>
      <vt:lpstr>Unlikely Statements</vt:lpstr>
      <vt:lpstr>Slides on  Numbers 13</vt:lpstr>
      <vt:lpstr>Wilderness Wanderings</vt:lpstr>
      <vt:lpstr>Kadesh Barnea (Num 13:26; Deut 1:19-21)</vt:lpstr>
      <vt:lpstr>Journey of the Spies   Numbers 13:21-24 Deuteronomy 1:22-25</vt:lpstr>
      <vt:lpstr>The Spies Return</vt:lpstr>
      <vt:lpstr>The Majority Report</vt:lpstr>
      <vt:lpstr>The Minority Report</vt:lpstr>
      <vt:lpstr>Slides on  Numbers 14</vt:lpstr>
      <vt:lpstr>God's Report</vt:lpstr>
      <vt:lpstr>Key Verses</vt:lpstr>
      <vt:lpstr>Wilderness of Zin</vt:lpstr>
      <vt:lpstr>No Directions</vt:lpstr>
      <vt:lpstr>Divine Discipline</vt:lpstr>
      <vt:lpstr>The Age of Accountability</vt:lpstr>
      <vt:lpstr>Slides on  Numbers 15</vt:lpstr>
      <vt:lpstr>OT Discipline</vt:lpstr>
      <vt:lpstr>The Man Picking Up Sticks on the Sabbath (Numbers 15:30-36)</vt:lpstr>
      <vt:lpstr>"For anyone who refused to obey the law of Moses was put to death without mercy on the testimony of two or three witnesses"  (Hebrews 10:28; cf. Num. 15:30-36 NLT).</vt:lpstr>
      <vt:lpstr>The Future Reign of the Servant Kings</vt:lpstr>
      <vt:lpstr>Inheritance in the OT</vt:lpstr>
      <vt:lpstr>Inheritance in the OT</vt:lpstr>
      <vt:lpstr>Inheritance in the OT</vt:lpstr>
      <vt:lpstr>Inheritance in the OT</vt:lpstr>
      <vt:lpstr>Inheritance in the OT</vt:lpstr>
      <vt:lpstr>Inheritance in the NT</vt:lpstr>
      <vt:lpstr>Two Types of Inheritance</vt:lpstr>
      <vt:lpstr>Will each genuine Christian persevere  in faithfulness at death?</vt:lpstr>
      <vt:lpstr>Numbers</vt:lpstr>
      <vt:lpstr>Kadesh Decisions Today</vt:lpstr>
      <vt:lpstr>Slides on  Numbers 16</vt:lpstr>
      <vt:lpstr>Marching Orders</vt:lpstr>
      <vt:lpstr>Korah's Rebellion</vt:lpstr>
      <vt:lpstr>More Complaining</vt:lpstr>
      <vt:lpstr>Is Grumbling OK?</vt:lpstr>
      <vt:lpstr>Grumbling in the Wilderness Paul N. Benware, Survey of the Old Testament, 68</vt:lpstr>
      <vt:lpstr>Grumbling in the Wilderness Paul N. Benware, Survey of the Old Testament, 68</vt:lpstr>
      <vt:lpstr>"He stood between the dead and the living, and the plague stopped" (Num 16:48 NLT).</vt:lpstr>
      <vt:lpstr>Slides on  Numbers 17</vt:lpstr>
      <vt:lpstr>"Tell the people of Israel to bring you twelve wooden staffs, one from each leader of Israel’s ancestral tribes, and inscribe each leader’s name on his staff" (Num 17:2 NLT).</vt:lpstr>
      <vt:lpstr>"When he went into the Tabernacle of the Covenant the next day, he found that Aaron’s staff, representing the tribe of Levi, had sprouted, budded, blossomed, and produced ripe almonds!" (Num 17:8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1 Corinthians 11:27-29 (NIV)</vt:lpstr>
      <vt:lpstr>1 Corinthians 11:30-32 (NIV)</vt:lpstr>
      <vt:lpstr>Slides on  Numbers 18</vt:lpstr>
      <vt:lpstr>Duties of Priests</vt:lpstr>
      <vt:lpstr>Slides on  Numbers 19</vt:lpstr>
      <vt:lpstr>The Red Heifer</vt:lpstr>
      <vt:lpstr>The Red Heifer</vt:lpstr>
      <vt:lpstr>Slides on  Numbers 20</vt:lpstr>
      <vt:lpstr>Numbers</vt:lpstr>
      <vt:lpstr>Water from a Rock (Num. 20:8)</vt:lpstr>
      <vt:lpstr>Slides on  Numbers 21</vt:lpstr>
      <vt:lpstr>Wandering Map</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The Bronze Serpent</vt:lpstr>
      <vt:lpstr>The Bronze Serpent</vt:lpstr>
      <vt:lpstr>The Cross Pictured</vt:lpstr>
      <vt:lpstr>The Tabernacle prefigured the Cross</vt:lpstr>
      <vt:lpstr>A Cross Formation!</vt:lpstr>
      <vt:lpstr>Transjordan Rivers</vt:lpstr>
      <vt:lpstr>Nahal Arnon (Arnon River)</vt:lpstr>
      <vt:lpstr>Transjordan Events</vt:lpstr>
      <vt:lpstr>Slides on  Numbers 22</vt:lpstr>
      <vt:lpstr>Numbers</vt:lpstr>
      <vt:lpstr>Transjordan Events</vt:lpstr>
      <vt:lpstr>The Balaam Narrative (Num. 22–24)</vt:lpstr>
      <vt:lpstr>Transjordan Events</vt:lpstr>
      <vt:lpstr>Transjordan Events</vt:lpstr>
      <vt:lpstr>Balaam</vt:lpstr>
      <vt:lpstr>Slides on  Numbers 23</vt:lpstr>
      <vt:lpstr>The Balaam Narrative</vt:lpstr>
      <vt:lpstr>Key Verses</vt:lpstr>
      <vt:lpstr>Slides on  Numbers 24</vt:lpstr>
      <vt:lpstr>The Balaam Geography (Numbers 22–24)</vt:lpstr>
      <vt:lpstr>The Balaam Geography (Numbers 22–24)</vt:lpstr>
      <vt:lpstr>The Balaam Geography (Numbers 22–24)</vt:lpstr>
      <vt:lpstr>The Balaam Geography (Numbers 22–24)</vt:lpstr>
      <vt:lpstr>The Star Prophecy (Num 24:17-19 NLT)</vt:lpstr>
      <vt:lpstr>The Balaam Geography (Numbers 22–24)</vt:lpstr>
      <vt:lpstr>Slides on  Numbers 25</vt:lpstr>
      <vt:lpstr>Transjordan Events</vt:lpstr>
      <vt:lpstr>Jude 11 (NIV)</vt:lpstr>
      <vt:lpstr>The Balaam Narrative (Num. 22–24)</vt:lpstr>
      <vt:lpstr> 2 Peter 2:15-16 (NIV)</vt:lpstr>
      <vt:lpstr>Revelation 2:14-15</vt:lpstr>
      <vt:lpstr>God instructs us through the failures of others.</vt:lpstr>
      <vt:lpstr>Sometimes marriages fail so...</vt:lpstr>
      <vt:lpstr>... grandparents are parents again</vt:lpstr>
      <vt:lpstr>Salvation &amp; Sanctification</vt:lpstr>
      <vt:lpstr>However, there is still divine discipline…</vt:lpstr>
      <vt:lpstr>Ananias &amp; Sapphira</vt:lpstr>
      <vt:lpstr>Rewards can be lost!</vt:lpstr>
      <vt:lpstr>Some sin leads to premature death (1 John 5:16-17 NIV)</vt:lpstr>
      <vt:lpstr>How does God prepare us to serve him?</vt:lpstr>
      <vt:lpstr>I. God organizes us to be holy.</vt:lpstr>
      <vt:lpstr>II. God warns us of the cost of unbelief.</vt:lpstr>
      <vt:lpstr>III. God rewards our faithfulness.</vt:lpstr>
      <vt:lpstr>Slides on  Numbers 26</vt:lpstr>
      <vt:lpstr>Argument</vt:lpstr>
      <vt:lpstr>Theme</vt:lpstr>
      <vt:lpstr>Numbers</vt:lpstr>
      <vt:lpstr>Patriarchal Family Tree</vt:lpstr>
      <vt:lpstr>Tribal Boundaries of Israel</vt:lpstr>
      <vt:lpstr>Population Changes in the Wilderness</vt:lpstr>
      <vt:lpstr>Populations by Tribe</vt:lpstr>
      <vt:lpstr>Slides on  Numbers 27</vt:lpstr>
      <vt:lpstr>Numbers</vt:lpstr>
      <vt:lpstr>Slides on  Numbers 28</vt:lpstr>
      <vt:lpstr>Special Offerings (Num. 28:1-15)</vt:lpstr>
      <vt:lpstr>Harvests Lasted Apr-Nov</vt:lpstr>
      <vt:lpstr>Slides on  Numbers 29</vt:lpstr>
      <vt:lpstr>Feasts of Numbers 28–29 (in red)</vt:lpstr>
      <vt:lpstr>Slides on  Numbers 30</vt:lpstr>
      <vt:lpstr>Numbers</vt:lpstr>
      <vt:lpstr>Slides on  Numbers 31</vt:lpstr>
      <vt:lpstr>Final Preparations (31–36)</vt:lpstr>
      <vt:lpstr>"Why have you let all the women live?" [Moses] demanded.  16"These are the very ones who followed Balaam's advice and caused the people of Israel to rebel against the LORD at Mount Peor. They are the ones who caused the plague to strike the LORD's people.  17So kill all the boys and all the women who have had intercourse with a man.  18Only the young girls who are virgins may live; you may keep them for yourselves"  (Num. 31:15-18 NLT)</vt:lpstr>
      <vt:lpstr>An Atheist Rant</vt:lpstr>
      <vt:lpstr>Just do your homework.  Christianity has benefited women far  more than atheism!</vt:lpstr>
      <vt:lpstr>Slides on  Numbers 32</vt:lpstr>
      <vt:lpstr>Final Preparations (31–36)</vt:lpstr>
      <vt:lpstr>Slides on  Numbers 33</vt:lpstr>
      <vt:lpstr>Numbers 1–12, 33 Map</vt:lpstr>
      <vt:lpstr>Wilderness Wanderings (Num 33)</vt:lpstr>
      <vt:lpstr>The King's Highway</vt:lpstr>
      <vt:lpstr>Final Preparations (31–36)</vt:lpstr>
      <vt:lpstr>Numbers 33:50-52 NLT</vt:lpstr>
      <vt:lpstr>Destroying Pagan Images</vt:lpstr>
      <vt:lpstr>Numbers 33:53-54 NLT</vt:lpstr>
      <vt:lpstr>Slides on  Numbers 34</vt:lpstr>
      <vt:lpstr>Borders of the Land Promised to Abraham</vt:lpstr>
      <vt:lpstr>Promised Land Borders to Moses (Num 34)</vt:lpstr>
      <vt:lpstr>Final Preparations (Numbers 31–36)</vt:lpstr>
      <vt:lpstr>Slides on  Numbers 35</vt:lpstr>
      <vt:lpstr>Final Preparations (Numbers 31–36)</vt:lpstr>
      <vt:lpstr>48 Levitical Cities</vt:lpstr>
      <vt:lpstr>Cities of Refuge</vt:lpstr>
      <vt:lpstr>Final Preparations (Numbers 31–36)</vt:lpstr>
      <vt:lpstr>Slides on  Numbers 36</vt:lpstr>
      <vt:lpstr>Daughters of Zelophehad (Num. 36)</vt:lpstr>
      <vt:lpstr>Daughters of Zelophehad (Num. 36)</vt:lpstr>
      <vt:lpstr>1 Chronicles 7:15-19</vt:lpstr>
      <vt:lpstr>Geographical End of Numbers</vt:lpstr>
      <vt:lpstr>God will continue leading you when you are obedient.</vt:lpstr>
      <vt:lpstr>Harvey &amp; Irma Schluter</vt:lpstr>
      <vt:lpstr>Do you really doubt that God will forget to reward you?</vt:lpstr>
      <vt:lpstr>Crowns in the NT</vt:lpstr>
      <vt:lpstr>Christ promises rewards for perseverance (Rev. 3:11b). </vt:lpstr>
      <vt:lpstr>How does God prepare us to serve him?</vt:lpstr>
      <vt:lpstr>Numbers  Summary Statement</vt:lpstr>
      <vt:lpstr>Main Idea</vt:lpstr>
      <vt:lpstr>I. God organizes us to be holy.</vt:lpstr>
      <vt:lpstr>II. God warns us of the cost of unbelief.</vt:lpstr>
      <vt:lpstr>III. God rewards our faithfulness.</vt:lpstr>
      <vt:lpstr>How to Be Prepared</vt:lpstr>
      <vt:lpstr>Be Prepared! How is God directing or warning you right now? </vt:lpstr>
      <vt:lpstr>Black</vt:lpstr>
      <vt:lpstr>OT Preaching link at BibleStudyDownloads.org</vt:lpstr>
      <vt:lpstr>Israel's Early Eastern Neighbors</vt:lpstr>
      <vt:lpstr>Israel's Early Eastern Neighbors  </vt:lpstr>
      <vt:lpstr>Israel's Early Western Neighbors  </vt:lpstr>
      <vt:lpstr>Israel's Early Western Neighbors  </vt:lpstr>
      <vt:lpstr>Israel's Early Western Neighbors  </vt:lpstr>
      <vt:lpstr>Broken People</vt:lpstr>
      <vt:lpstr>Broken People</vt:lpstr>
      <vt:lpstr>Broken People</vt:lpstr>
      <vt:lpstr>Broken People</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403</cp:revision>
  <cp:lastPrinted>2025-04-13T18:06:42Z</cp:lastPrinted>
  <dcterms:created xsi:type="dcterms:W3CDTF">2014-08-02T06:39:19Z</dcterms:created>
  <dcterms:modified xsi:type="dcterms:W3CDTF">2026-03-07T06:34:05Z</dcterms:modified>
</cp:coreProperties>
</file>