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6.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7.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8.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9.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0.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1.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2.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3.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4.xml" ContentType="application/vnd.openxmlformats-officedocument.theme+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5.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6.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7.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8.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19.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0.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1.xml" ContentType="application/vnd.openxmlformats-officedocument.theme+xml"/>
  <Override PartName="/ppt/theme/themeOverride1.xml" ContentType="application/vnd.openxmlformats-officedocument.themeOverrid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2.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theme/theme23.xml" ContentType="application/vnd.openxmlformats-officedocument.theme+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theme/theme24.xml" ContentType="application/vnd.openxmlformats-officedocument.theme+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theme/theme25.xml" ContentType="application/vnd.openxmlformats-officedocument.theme+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theme/theme26.xml" ContentType="application/vnd.openxmlformats-officedocument.theme+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theme/theme27.xml" ContentType="application/vnd.openxmlformats-officedocument.theme+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theme/theme28.xml" ContentType="application/vnd.openxmlformats-officedocument.theme+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theme/theme29.xml" ContentType="application/vnd.openxmlformats-officedocument.theme+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theme/theme30.xml" ContentType="application/vnd.openxmlformats-officedocument.theme+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theme/theme31.xml" ContentType="application/vnd.openxmlformats-officedocument.theme+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theme/theme32.xml" ContentType="application/vnd.openxmlformats-officedocument.theme+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theme/theme33.xml" ContentType="application/vnd.openxmlformats-officedocument.theme+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theme/theme34.xml" ContentType="application/vnd.openxmlformats-officedocument.theme+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theme/theme35.xml" ContentType="application/vnd.openxmlformats-officedocument.theme+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theme/theme36.xml" ContentType="application/vnd.openxmlformats-officedocument.theme+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theme/theme37.xml" ContentType="application/vnd.openxmlformats-officedocument.theme+xml"/>
  <Override PartName="/ppt/slideLayouts/slideLayout422.xml" ContentType="application/vnd.openxmlformats-officedocument.presentationml.slideLayout+xml"/>
  <Override PartName="/ppt/theme/theme38.xml" ContentType="application/vnd.openxmlformats-officedocument.theme+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theme/theme39.xml" ContentType="application/vnd.openxmlformats-officedocument.theme+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0.xml" ContentType="application/vnd.openxmlformats-officedocument.theme+xml"/>
  <Override PartName="/ppt/slideLayouts/slideLayout448.xml" ContentType="application/vnd.openxmlformats-officedocument.presentationml.slideLayout+xml"/>
  <Override PartName="/ppt/theme/theme41.xml" ContentType="application/vnd.openxmlformats-officedocument.theme+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theme/theme42.xml" ContentType="application/vnd.openxmlformats-officedocument.theme+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theme/theme43.xml" ContentType="application/vnd.openxmlformats-officedocument.theme+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theme/theme44.xml" ContentType="application/vnd.openxmlformats-officedocument.theme+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theme/theme45.xml" ContentType="application/vnd.openxmlformats-officedocument.theme+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theme/theme46.xml" ContentType="application/vnd.openxmlformats-officedocument.theme+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theme/theme47.xml" ContentType="application/vnd.openxmlformats-officedocument.theme+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theme/theme48.xml" ContentType="application/vnd.openxmlformats-officedocument.theme+xml"/>
  <Override PartName="/ppt/theme/theme4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theme/themeOverride3.xml" ContentType="application/vnd.openxmlformats-officedocument.themeOverride+xml"/>
  <Override PartName="/ppt/notesSlides/notesSlide28.xml" ContentType="application/vnd.openxmlformats-officedocument.presentationml.notesSlide+xml"/>
  <Override PartName="/ppt/theme/themeOverride4.xml" ContentType="application/vnd.openxmlformats-officedocument.themeOverr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theme/themeOverride5.xml" ContentType="application/vnd.openxmlformats-officedocument.themeOverr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theme/themeOverride6.xml" ContentType="application/vnd.openxmlformats-officedocument.themeOverr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theme/themeOverride7.xml" ContentType="application/vnd.openxmlformats-officedocument.themeOverr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theme/themeOverride8.xml" ContentType="application/vnd.openxmlformats-officedocument.themeOverr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theme/themeOverride9.xml" ContentType="application/vnd.openxmlformats-officedocument.themeOverride+xml"/>
  <Override PartName="/ppt/notesSlides/notesSlide118.xml" ContentType="application/vnd.openxmlformats-officedocument.presentationml.notesSlide+xml"/>
  <Override PartName="/ppt/theme/themeOverride10.xml" ContentType="application/vnd.openxmlformats-officedocument.themeOverr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theme/themeOverride11.xml" ContentType="application/vnd.openxmlformats-officedocument.themeOverr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theme/themeOverride12.xml" ContentType="application/vnd.openxmlformats-officedocument.themeOverr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theme/themeOverride13.xml" ContentType="application/vnd.openxmlformats-officedocument.themeOverride+xml"/>
  <Override PartName="/ppt/notesSlides/notesSlide229.xml" ContentType="application/vnd.openxmlformats-officedocument.presentationml.notesSlide+xml"/>
  <Override PartName="/ppt/theme/themeOverride14.xml" ContentType="application/vnd.openxmlformats-officedocument.themeOverr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98" r:id="rId2"/>
    <p:sldMasterId id="2147483710" r:id="rId3"/>
    <p:sldMasterId id="2147483747" r:id="rId4"/>
    <p:sldMasterId id="2147483771" r:id="rId5"/>
    <p:sldMasterId id="2147483796" r:id="rId6"/>
    <p:sldMasterId id="2147483820" r:id="rId7"/>
    <p:sldMasterId id="2147483956" r:id="rId8"/>
    <p:sldMasterId id="2147483982" r:id="rId9"/>
    <p:sldMasterId id="2147483995" r:id="rId10"/>
    <p:sldMasterId id="2147484007" r:id="rId11"/>
    <p:sldMasterId id="2147484031" r:id="rId12"/>
    <p:sldMasterId id="2147484057" r:id="rId13"/>
    <p:sldMasterId id="2147484133" r:id="rId14"/>
    <p:sldMasterId id="2147484145" r:id="rId15"/>
    <p:sldMasterId id="2147484158" r:id="rId16"/>
    <p:sldMasterId id="2147484170" r:id="rId17"/>
    <p:sldMasterId id="2147484182" r:id="rId18"/>
    <p:sldMasterId id="2147484285" r:id="rId19"/>
    <p:sldMasterId id="2147484297" r:id="rId20"/>
    <p:sldMasterId id="2147484309" r:id="rId21"/>
    <p:sldMasterId id="2147484321" r:id="rId22"/>
    <p:sldMasterId id="2147484334" r:id="rId23"/>
    <p:sldMasterId id="2147484347" r:id="rId24"/>
    <p:sldMasterId id="2147484359" r:id="rId25"/>
    <p:sldMasterId id="2147484371" r:id="rId26"/>
    <p:sldMasterId id="2147484384" r:id="rId27"/>
    <p:sldMasterId id="2147484396" r:id="rId28"/>
    <p:sldMasterId id="2147484408" r:id="rId29"/>
    <p:sldMasterId id="2147484432" r:id="rId30"/>
    <p:sldMasterId id="2147484445" r:id="rId31"/>
    <p:sldMasterId id="2147484457" r:id="rId32"/>
    <p:sldMasterId id="2147484469" r:id="rId33"/>
    <p:sldMasterId id="2147484481" r:id="rId34"/>
    <p:sldMasterId id="2147484494" r:id="rId35"/>
    <p:sldMasterId id="2147484508" r:id="rId36"/>
    <p:sldMasterId id="2147484522" r:id="rId37"/>
    <p:sldMasterId id="2147484534" r:id="rId38"/>
    <p:sldMasterId id="2147484536" r:id="rId39"/>
    <p:sldMasterId id="2147484549" r:id="rId40"/>
    <p:sldMasterId id="2147484563" r:id="rId41"/>
    <p:sldMasterId id="2147484565" r:id="rId42"/>
    <p:sldMasterId id="2147484577" r:id="rId43"/>
    <p:sldMasterId id="2147484589" r:id="rId44"/>
    <p:sldMasterId id="2147484603" r:id="rId45"/>
    <p:sldMasterId id="2147484615" r:id="rId46"/>
    <p:sldMasterId id="2147484631" r:id="rId47"/>
    <p:sldMasterId id="2147484643" r:id="rId48"/>
  </p:sldMasterIdLst>
  <p:notesMasterIdLst>
    <p:notesMasterId r:id="rId353"/>
  </p:notesMasterIdLst>
  <p:sldIdLst>
    <p:sldId id="4029" r:id="rId49"/>
    <p:sldId id="705" r:id="rId50"/>
    <p:sldId id="706" r:id="rId51"/>
    <p:sldId id="707" r:id="rId52"/>
    <p:sldId id="708" r:id="rId53"/>
    <p:sldId id="4030" r:id="rId54"/>
    <p:sldId id="4031" r:id="rId55"/>
    <p:sldId id="4032" r:id="rId56"/>
    <p:sldId id="4033" r:id="rId57"/>
    <p:sldId id="713" r:id="rId58"/>
    <p:sldId id="714" r:id="rId59"/>
    <p:sldId id="4034" r:id="rId60"/>
    <p:sldId id="4118" r:id="rId61"/>
    <p:sldId id="4119" r:id="rId62"/>
    <p:sldId id="1448" r:id="rId63"/>
    <p:sldId id="1449" r:id="rId64"/>
    <p:sldId id="1450" r:id="rId65"/>
    <p:sldId id="4120" r:id="rId66"/>
    <p:sldId id="1075" r:id="rId67"/>
    <p:sldId id="814" r:id="rId68"/>
    <p:sldId id="749" r:id="rId69"/>
    <p:sldId id="750" r:id="rId70"/>
    <p:sldId id="751" r:id="rId71"/>
    <p:sldId id="752" r:id="rId72"/>
    <p:sldId id="753" r:id="rId73"/>
    <p:sldId id="754" r:id="rId74"/>
    <p:sldId id="2515" r:id="rId75"/>
    <p:sldId id="2516" r:id="rId76"/>
    <p:sldId id="4027" r:id="rId77"/>
    <p:sldId id="4028" r:id="rId78"/>
    <p:sldId id="771" r:id="rId79"/>
    <p:sldId id="772" r:id="rId80"/>
    <p:sldId id="773" r:id="rId81"/>
    <p:sldId id="774" r:id="rId82"/>
    <p:sldId id="775" r:id="rId83"/>
    <p:sldId id="776" r:id="rId84"/>
    <p:sldId id="777" r:id="rId85"/>
    <p:sldId id="4896" r:id="rId86"/>
    <p:sldId id="4897" r:id="rId87"/>
    <p:sldId id="763" r:id="rId88"/>
    <p:sldId id="650" r:id="rId89"/>
    <p:sldId id="640" r:id="rId90"/>
    <p:sldId id="729" r:id="rId91"/>
    <p:sldId id="730" r:id="rId92"/>
    <p:sldId id="731" r:id="rId93"/>
    <p:sldId id="732" r:id="rId94"/>
    <p:sldId id="733" r:id="rId95"/>
    <p:sldId id="734" r:id="rId96"/>
    <p:sldId id="735" r:id="rId97"/>
    <p:sldId id="725" r:id="rId98"/>
    <p:sldId id="4121" r:id="rId99"/>
    <p:sldId id="450" r:id="rId100"/>
    <p:sldId id="468" r:id="rId101"/>
    <p:sldId id="469" r:id="rId102"/>
    <p:sldId id="470" r:id="rId103"/>
    <p:sldId id="471" r:id="rId104"/>
    <p:sldId id="1460" r:id="rId105"/>
    <p:sldId id="460" r:id="rId106"/>
    <p:sldId id="473" r:id="rId107"/>
    <p:sldId id="485" r:id="rId108"/>
    <p:sldId id="1016" r:id="rId109"/>
    <p:sldId id="486" r:id="rId110"/>
    <p:sldId id="487" r:id="rId111"/>
    <p:sldId id="484" r:id="rId112"/>
    <p:sldId id="475" r:id="rId113"/>
    <p:sldId id="679" r:id="rId114"/>
    <p:sldId id="818" r:id="rId115"/>
    <p:sldId id="491" r:id="rId116"/>
    <p:sldId id="4695" r:id="rId117"/>
    <p:sldId id="494" r:id="rId118"/>
    <p:sldId id="778" r:id="rId119"/>
    <p:sldId id="493" r:id="rId120"/>
    <p:sldId id="495" r:id="rId121"/>
    <p:sldId id="464" r:id="rId122"/>
    <p:sldId id="496" r:id="rId123"/>
    <p:sldId id="499" r:id="rId124"/>
    <p:sldId id="500" r:id="rId125"/>
    <p:sldId id="1453" r:id="rId126"/>
    <p:sldId id="501" r:id="rId127"/>
    <p:sldId id="503" r:id="rId128"/>
    <p:sldId id="504" r:id="rId129"/>
    <p:sldId id="502" r:id="rId130"/>
    <p:sldId id="505" r:id="rId131"/>
    <p:sldId id="4883" r:id="rId132"/>
    <p:sldId id="506" r:id="rId133"/>
    <p:sldId id="4694" r:id="rId134"/>
    <p:sldId id="4891" r:id="rId135"/>
    <p:sldId id="4889" r:id="rId136"/>
    <p:sldId id="4890" r:id="rId137"/>
    <p:sldId id="4888" r:id="rId138"/>
    <p:sldId id="508" r:id="rId139"/>
    <p:sldId id="806" r:id="rId140"/>
    <p:sldId id="807" r:id="rId141"/>
    <p:sldId id="808" r:id="rId142"/>
    <p:sldId id="509" r:id="rId143"/>
    <p:sldId id="300" r:id="rId144"/>
    <p:sldId id="510" r:id="rId145"/>
    <p:sldId id="511" r:id="rId146"/>
    <p:sldId id="4880" r:id="rId147"/>
    <p:sldId id="4882" r:id="rId148"/>
    <p:sldId id="4881" r:id="rId149"/>
    <p:sldId id="512" r:id="rId150"/>
    <p:sldId id="779" r:id="rId151"/>
    <p:sldId id="513" r:id="rId152"/>
    <p:sldId id="781" r:id="rId153"/>
    <p:sldId id="695" r:id="rId154"/>
    <p:sldId id="736" r:id="rId155"/>
    <p:sldId id="737" r:id="rId156"/>
    <p:sldId id="698" r:id="rId157"/>
    <p:sldId id="710" r:id="rId158"/>
    <p:sldId id="712" r:id="rId159"/>
    <p:sldId id="711" r:id="rId160"/>
    <p:sldId id="724" r:id="rId161"/>
    <p:sldId id="819" r:id="rId162"/>
    <p:sldId id="1454" r:id="rId163"/>
    <p:sldId id="4697" r:id="rId164"/>
    <p:sldId id="514" r:id="rId165"/>
    <p:sldId id="780" r:id="rId166"/>
    <p:sldId id="515" r:id="rId167"/>
    <p:sldId id="523" r:id="rId168"/>
    <p:sldId id="782" r:id="rId169"/>
    <p:sldId id="783" r:id="rId170"/>
    <p:sldId id="517" r:id="rId171"/>
    <p:sldId id="518" r:id="rId172"/>
    <p:sldId id="519" r:id="rId173"/>
    <p:sldId id="520" r:id="rId174"/>
    <p:sldId id="784" r:id="rId175"/>
    <p:sldId id="521" r:id="rId176"/>
    <p:sldId id="4906" r:id="rId177"/>
    <p:sldId id="522" r:id="rId178"/>
    <p:sldId id="4698" r:id="rId179"/>
    <p:sldId id="4876" r:id="rId180"/>
    <p:sldId id="412" r:id="rId181"/>
    <p:sldId id="527" r:id="rId182"/>
    <p:sldId id="530" r:id="rId183"/>
    <p:sldId id="528" r:id="rId184"/>
    <p:sldId id="529" r:id="rId185"/>
    <p:sldId id="531" r:id="rId186"/>
    <p:sldId id="532" r:id="rId187"/>
    <p:sldId id="533" r:id="rId188"/>
    <p:sldId id="534" r:id="rId189"/>
    <p:sldId id="535" r:id="rId190"/>
    <p:sldId id="693" r:id="rId191"/>
    <p:sldId id="536" r:id="rId192"/>
    <p:sldId id="537" r:id="rId193"/>
    <p:sldId id="538" r:id="rId194"/>
    <p:sldId id="4904" r:id="rId195"/>
    <p:sldId id="539" r:id="rId196"/>
    <p:sldId id="540" r:id="rId197"/>
    <p:sldId id="541" r:id="rId198"/>
    <p:sldId id="542" r:id="rId199"/>
    <p:sldId id="543" r:id="rId200"/>
    <p:sldId id="544" r:id="rId201"/>
    <p:sldId id="545" r:id="rId202"/>
    <p:sldId id="546" r:id="rId203"/>
    <p:sldId id="547" r:id="rId204"/>
    <p:sldId id="548" r:id="rId205"/>
    <p:sldId id="549" r:id="rId206"/>
    <p:sldId id="4895" r:id="rId207"/>
    <p:sldId id="4892" r:id="rId208"/>
    <p:sldId id="4701" r:id="rId209"/>
    <p:sldId id="4905" r:id="rId210"/>
    <p:sldId id="552" r:id="rId211"/>
    <p:sldId id="4877" r:id="rId212"/>
    <p:sldId id="553" r:id="rId213"/>
    <p:sldId id="554" r:id="rId214"/>
    <p:sldId id="555" r:id="rId215"/>
    <p:sldId id="556" r:id="rId216"/>
    <p:sldId id="785" r:id="rId217"/>
    <p:sldId id="786" r:id="rId218"/>
    <p:sldId id="557" r:id="rId219"/>
    <p:sldId id="787" r:id="rId220"/>
    <p:sldId id="789" r:id="rId221"/>
    <p:sldId id="788" r:id="rId222"/>
    <p:sldId id="558" r:id="rId223"/>
    <p:sldId id="718" r:id="rId224"/>
    <p:sldId id="561" r:id="rId225"/>
    <p:sldId id="790" r:id="rId226"/>
    <p:sldId id="562" r:id="rId227"/>
    <p:sldId id="563" r:id="rId228"/>
    <p:sldId id="564" r:id="rId229"/>
    <p:sldId id="565" r:id="rId230"/>
    <p:sldId id="4699" r:id="rId231"/>
    <p:sldId id="567" r:id="rId232"/>
    <p:sldId id="568" r:id="rId233"/>
    <p:sldId id="569" r:id="rId234"/>
    <p:sldId id="570" r:id="rId235"/>
    <p:sldId id="571" r:id="rId236"/>
    <p:sldId id="572" r:id="rId237"/>
    <p:sldId id="573" r:id="rId238"/>
    <p:sldId id="574" r:id="rId239"/>
    <p:sldId id="1459" r:id="rId240"/>
    <p:sldId id="1457" r:id="rId241"/>
    <p:sldId id="1458" r:id="rId242"/>
    <p:sldId id="575" r:id="rId243"/>
    <p:sldId id="576" r:id="rId244"/>
    <p:sldId id="577" r:id="rId245"/>
    <p:sldId id="578" r:id="rId246"/>
    <p:sldId id="4703" r:id="rId247"/>
    <p:sldId id="580" r:id="rId248"/>
    <p:sldId id="581" r:id="rId249"/>
    <p:sldId id="582" r:id="rId250"/>
    <p:sldId id="583" r:id="rId251"/>
    <p:sldId id="584" r:id="rId252"/>
    <p:sldId id="585" r:id="rId253"/>
    <p:sldId id="586" r:id="rId254"/>
    <p:sldId id="694" r:id="rId255"/>
    <p:sldId id="587" r:id="rId256"/>
    <p:sldId id="4899" r:id="rId257"/>
    <p:sldId id="4901" r:id="rId258"/>
    <p:sldId id="4900" r:id="rId259"/>
    <p:sldId id="4902" r:id="rId260"/>
    <p:sldId id="4903" r:id="rId261"/>
    <p:sldId id="4898" r:id="rId262"/>
    <p:sldId id="589" r:id="rId263"/>
    <p:sldId id="590" r:id="rId264"/>
    <p:sldId id="591" r:id="rId265"/>
    <p:sldId id="592" r:id="rId266"/>
    <p:sldId id="588" r:id="rId267"/>
    <p:sldId id="593" r:id="rId268"/>
    <p:sldId id="696" r:id="rId269"/>
    <p:sldId id="727" r:id="rId270"/>
    <p:sldId id="728" r:id="rId271"/>
    <p:sldId id="477" r:id="rId272"/>
    <p:sldId id="721" r:id="rId273"/>
    <p:sldId id="722" r:id="rId274"/>
    <p:sldId id="717" r:id="rId275"/>
    <p:sldId id="719" r:id="rId276"/>
    <p:sldId id="723" r:id="rId277"/>
    <p:sldId id="821" r:id="rId278"/>
    <p:sldId id="1455" r:id="rId279"/>
    <p:sldId id="823" r:id="rId280"/>
    <p:sldId id="594" r:id="rId281"/>
    <p:sldId id="680" r:id="rId282"/>
    <p:sldId id="4704" r:id="rId283"/>
    <p:sldId id="4702" r:id="rId284"/>
    <p:sldId id="414" r:id="rId285"/>
    <p:sldId id="4690" r:id="rId286"/>
    <p:sldId id="596" r:id="rId287"/>
    <p:sldId id="597" r:id="rId288"/>
    <p:sldId id="598" r:id="rId289"/>
    <p:sldId id="4700" r:id="rId290"/>
    <p:sldId id="600" r:id="rId291"/>
    <p:sldId id="601" r:id="rId292"/>
    <p:sldId id="340" r:id="rId293"/>
    <p:sldId id="603" r:id="rId294"/>
    <p:sldId id="602" r:id="rId295"/>
    <p:sldId id="604" r:id="rId296"/>
    <p:sldId id="4705" r:id="rId297"/>
    <p:sldId id="606" r:id="rId298"/>
    <p:sldId id="791" r:id="rId299"/>
    <p:sldId id="792" r:id="rId300"/>
    <p:sldId id="793" r:id="rId301"/>
    <p:sldId id="794" r:id="rId302"/>
    <p:sldId id="611" r:id="rId303"/>
    <p:sldId id="612" r:id="rId304"/>
    <p:sldId id="613" r:id="rId305"/>
    <p:sldId id="4884" r:id="rId306"/>
    <p:sldId id="4894" r:id="rId307"/>
    <p:sldId id="397" r:id="rId308"/>
    <p:sldId id="614" r:id="rId309"/>
    <p:sldId id="4885" r:id="rId310"/>
    <p:sldId id="4886" r:id="rId311"/>
    <p:sldId id="4887" r:id="rId312"/>
    <p:sldId id="615" r:id="rId313"/>
    <p:sldId id="616" r:id="rId314"/>
    <p:sldId id="617" r:id="rId315"/>
    <p:sldId id="618" r:id="rId316"/>
    <p:sldId id="619" r:id="rId317"/>
    <p:sldId id="620" r:id="rId318"/>
    <p:sldId id="621" r:id="rId319"/>
    <p:sldId id="405" r:id="rId320"/>
    <p:sldId id="623" r:id="rId321"/>
    <p:sldId id="624" r:id="rId322"/>
    <p:sldId id="625" r:id="rId323"/>
    <p:sldId id="626" r:id="rId324"/>
    <p:sldId id="795" r:id="rId325"/>
    <p:sldId id="4893" r:id="rId326"/>
    <p:sldId id="697" r:id="rId327"/>
    <p:sldId id="683" r:id="rId328"/>
    <p:sldId id="709" r:id="rId329"/>
    <p:sldId id="715" r:id="rId330"/>
    <p:sldId id="720" r:id="rId331"/>
    <p:sldId id="704" r:id="rId332"/>
    <p:sldId id="678" r:id="rId333"/>
    <p:sldId id="766" r:id="rId334"/>
    <p:sldId id="824" r:id="rId335"/>
    <p:sldId id="1456" r:id="rId336"/>
    <p:sldId id="826" r:id="rId337"/>
    <p:sldId id="809" r:id="rId338"/>
    <p:sldId id="810" r:id="rId339"/>
    <p:sldId id="4865" r:id="rId340"/>
    <p:sldId id="4866" r:id="rId341"/>
    <p:sldId id="4867" r:id="rId342"/>
    <p:sldId id="4868" r:id="rId343"/>
    <p:sldId id="4869" r:id="rId344"/>
    <p:sldId id="4870" r:id="rId345"/>
    <p:sldId id="4871" r:id="rId346"/>
    <p:sldId id="4878" r:id="rId347"/>
    <p:sldId id="4879" r:id="rId348"/>
    <p:sldId id="4874" r:id="rId349"/>
    <p:sldId id="4875" r:id="rId350"/>
    <p:sldId id="811" r:id="rId351"/>
    <p:sldId id="796" r:id="rId352"/>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2A27770F-3696-BB47-971A-6AEF4208CDAF}">
          <p14:sldIdLst>
            <p14:sldId id="4029"/>
            <p14:sldId id="705"/>
            <p14:sldId id="706"/>
            <p14:sldId id="707"/>
            <p14:sldId id="708"/>
            <p14:sldId id="4030"/>
            <p14:sldId id="4031"/>
            <p14:sldId id="4032"/>
            <p14:sldId id="4033"/>
            <p14:sldId id="713"/>
            <p14:sldId id="714"/>
            <p14:sldId id="4034"/>
            <p14:sldId id="4118"/>
            <p14:sldId id="4119"/>
            <p14:sldId id="1448"/>
            <p14:sldId id="1449"/>
            <p14:sldId id="1450"/>
            <p14:sldId id="4120"/>
            <p14:sldId id="1075"/>
            <p14:sldId id="814"/>
          </p14:sldIdLst>
        </p14:section>
        <p14:section name="Introduction" id="{5DB82C99-DB56-9847-A59A-074172C0FC5D}">
          <p14:sldIdLst>
            <p14:sldId id="749"/>
            <p14:sldId id="750"/>
            <p14:sldId id="751"/>
            <p14:sldId id="752"/>
            <p14:sldId id="753"/>
            <p14:sldId id="754"/>
            <p14:sldId id="2515"/>
            <p14:sldId id="2516"/>
            <p14:sldId id="4027"/>
            <p14:sldId id="4028"/>
            <p14:sldId id="771"/>
            <p14:sldId id="772"/>
            <p14:sldId id="773"/>
            <p14:sldId id="774"/>
            <p14:sldId id="775"/>
            <p14:sldId id="776"/>
            <p14:sldId id="777"/>
            <p14:sldId id="4896"/>
            <p14:sldId id="4897"/>
          </p14:sldIdLst>
        </p14:section>
        <p14:section name="Sermon" id="{0F6FCC73-7508-F046-9D23-215A58E1CD30}">
          <p14:sldIdLst>
            <p14:sldId id="763"/>
            <p14:sldId id="650"/>
            <p14:sldId id="640"/>
            <p14:sldId id="729"/>
            <p14:sldId id="730"/>
            <p14:sldId id="731"/>
            <p14:sldId id="732"/>
            <p14:sldId id="733"/>
            <p14:sldId id="734"/>
            <p14:sldId id="735"/>
            <p14:sldId id="725"/>
            <p14:sldId id="4121"/>
            <p14:sldId id="450"/>
            <p14:sldId id="468"/>
            <p14:sldId id="469"/>
            <p14:sldId id="470"/>
            <p14:sldId id="471"/>
            <p14:sldId id="1460"/>
            <p14:sldId id="460"/>
            <p14:sldId id="473"/>
            <p14:sldId id="485"/>
            <p14:sldId id="1016"/>
            <p14:sldId id="486"/>
            <p14:sldId id="487"/>
            <p14:sldId id="484"/>
            <p14:sldId id="475"/>
            <p14:sldId id="679"/>
            <p14:sldId id="818"/>
          </p14:sldIdLst>
        </p14:section>
        <p14:section name="Chapters" id="{0A17A91C-E5B9-F348-B590-EE6EA3DCB1B6}">
          <p14:sldIdLst>
            <p14:sldId id="491"/>
            <p14:sldId id="4695"/>
            <p14:sldId id="494"/>
            <p14:sldId id="778"/>
            <p14:sldId id="493"/>
            <p14:sldId id="495"/>
            <p14:sldId id="464"/>
            <p14:sldId id="496"/>
            <p14:sldId id="499"/>
            <p14:sldId id="500"/>
            <p14:sldId id="1453"/>
            <p14:sldId id="501"/>
            <p14:sldId id="503"/>
            <p14:sldId id="504"/>
            <p14:sldId id="502"/>
            <p14:sldId id="505"/>
            <p14:sldId id="4883"/>
            <p14:sldId id="506"/>
            <p14:sldId id="4694"/>
            <p14:sldId id="4891"/>
            <p14:sldId id="4889"/>
            <p14:sldId id="4890"/>
            <p14:sldId id="4888"/>
            <p14:sldId id="508"/>
            <p14:sldId id="806"/>
            <p14:sldId id="807"/>
            <p14:sldId id="808"/>
            <p14:sldId id="509"/>
            <p14:sldId id="300"/>
            <p14:sldId id="510"/>
            <p14:sldId id="511"/>
            <p14:sldId id="4880"/>
            <p14:sldId id="4882"/>
            <p14:sldId id="4881"/>
            <p14:sldId id="512"/>
            <p14:sldId id="779"/>
            <p14:sldId id="513"/>
            <p14:sldId id="781"/>
            <p14:sldId id="695"/>
            <p14:sldId id="736"/>
            <p14:sldId id="737"/>
            <p14:sldId id="698"/>
            <p14:sldId id="710"/>
            <p14:sldId id="712"/>
            <p14:sldId id="711"/>
            <p14:sldId id="724"/>
            <p14:sldId id="819"/>
            <p14:sldId id="1454"/>
            <p14:sldId id="4697"/>
            <p14:sldId id="514"/>
            <p14:sldId id="780"/>
            <p14:sldId id="515"/>
            <p14:sldId id="523"/>
            <p14:sldId id="782"/>
            <p14:sldId id="783"/>
            <p14:sldId id="517"/>
            <p14:sldId id="518"/>
            <p14:sldId id="519"/>
            <p14:sldId id="520"/>
            <p14:sldId id="784"/>
            <p14:sldId id="521"/>
            <p14:sldId id="4906"/>
            <p14:sldId id="522"/>
            <p14:sldId id="4698"/>
            <p14:sldId id="4876"/>
            <p14:sldId id="412"/>
            <p14:sldId id="527"/>
            <p14:sldId id="530"/>
            <p14:sldId id="528"/>
            <p14:sldId id="529"/>
            <p14:sldId id="531"/>
            <p14:sldId id="532"/>
            <p14:sldId id="533"/>
            <p14:sldId id="534"/>
            <p14:sldId id="535"/>
            <p14:sldId id="693"/>
            <p14:sldId id="536"/>
            <p14:sldId id="537"/>
            <p14:sldId id="538"/>
            <p14:sldId id="4904"/>
            <p14:sldId id="539"/>
            <p14:sldId id="540"/>
            <p14:sldId id="541"/>
            <p14:sldId id="542"/>
            <p14:sldId id="543"/>
            <p14:sldId id="544"/>
            <p14:sldId id="545"/>
            <p14:sldId id="546"/>
            <p14:sldId id="547"/>
            <p14:sldId id="548"/>
            <p14:sldId id="549"/>
            <p14:sldId id="4895"/>
            <p14:sldId id="4892"/>
            <p14:sldId id="4701"/>
            <p14:sldId id="4905"/>
            <p14:sldId id="552"/>
            <p14:sldId id="4877"/>
            <p14:sldId id="553"/>
            <p14:sldId id="554"/>
            <p14:sldId id="555"/>
            <p14:sldId id="556"/>
            <p14:sldId id="785"/>
            <p14:sldId id="786"/>
            <p14:sldId id="557"/>
            <p14:sldId id="787"/>
            <p14:sldId id="789"/>
            <p14:sldId id="788"/>
            <p14:sldId id="558"/>
            <p14:sldId id="718"/>
            <p14:sldId id="561"/>
            <p14:sldId id="790"/>
            <p14:sldId id="562"/>
            <p14:sldId id="563"/>
            <p14:sldId id="564"/>
            <p14:sldId id="565"/>
            <p14:sldId id="4699"/>
            <p14:sldId id="567"/>
            <p14:sldId id="568"/>
            <p14:sldId id="569"/>
            <p14:sldId id="570"/>
            <p14:sldId id="571"/>
            <p14:sldId id="572"/>
            <p14:sldId id="573"/>
            <p14:sldId id="574"/>
            <p14:sldId id="1459"/>
            <p14:sldId id="1457"/>
            <p14:sldId id="1458"/>
            <p14:sldId id="575"/>
            <p14:sldId id="576"/>
            <p14:sldId id="577"/>
            <p14:sldId id="578"/>
            <p14:sldId id="4703"/>
            <p14:sldId id="580"/>
            <p14:sldId id="581"/>
            <p14:sldId id="582"/>
            <p14:sldId id="583"/>
            <p14:sldId id="584"/>
            <p14:sldId id="585"/>
            <p14:sldId id="586"/>
            <p14:sldId id="694"/>
            <p14:sldId id="587"/>
            <p14:sldId id="4899"/>
            <p14:sldId id="4901"/>
            <p14:sldId id="4900"/>
            <p14:sldId id="4902"/>
            <p14:sldId id="4903"/>
            <p14:sldId id="4898"/>
            <p14:sldId id="589"/>
            <p14:sldId id="590"/>
            <p14:sldId id="591"/>
            <p14:sldId id="592"/>
            <p14:sldId id="588"/>
            <p14:sldId id="593"/>
            <p14:sldId id="696"/>
            <p14:sldId id="727"/>
            <p14:sldId id="728"/>
            <p14:sldId id="477"/>
            <p14:sldId id="721"/>
            <p14:sldId id="722"/>
            <p14:sldId id="717"/>
            <p14:sldId id="719"/>
            <p14:sldId id="723"/>
            <p14:sldId id="821"/>
            <p14:sldId id="1455"/>
            <p14:sldId id="823"/>
            <p14:sldId id="594"/>
            <p14:sldId id="680"/>
            <p14:sldId id="4704"/>
            <p14:sldId id="4702"/>
            <p14:sldId id="414"/>
            <p14:sldId id="4690"/>
            <p14:sldId id="596"/>
            <p14:sldId id="597"/>
            <p14:sldId id="598"/>
            <p14:sldId id="4700"/>
            <p14:sldId id="600"/>
            <p14:sldId id="601"/>
            <p14:sldId id="340"/>
            <p14:sldId id="603"/>
            <p14:sldId id="602"/>
            <p14:sldId id="604"/>
            <p14:sldId id="4705"/>
            <p14:sldId id="606"/>
            <p14:sldId id="791"/>
            <p14:sldId id="792"/>
            <p14:sldId id="793"/>
            <p14:sldId id="794"/>
            <p14:sldId id="611"/>
            <p14:sldId id="612"/>
            <p14:sldId id="613"/>
            <p14:sldId id="4884"/>
            <p14:sldId id="4894"/>
            <p14:sldId id="397"/>
            <p14:sldId id="614"/>
            <p14:sldId id="4885"/>
            <p14:sldId id="4886"/>
            <p14:sldId id="4887"/>
            <p14:sldId id="615"/>
            <p14:sldId id="616"/>
            <p14:sldId id="617"/>
            <p14:sldId id="618"/>
            <p14:sldId id="619"/>
            <p14:sldId id="620"/>
            <p14:sldId id="621"/>
            <p14:sldId id="405"/>
            <p14:sldId id="623"/>
            <p14:sldId id="624"/>
            <p14:sldId id="625"/>
            <p14:sldId id="626"/>
            <p14:sldId id="795"/>
            <p14:sldId id="4893"/>
            <p14:sldId id="697"/>
            <p14:sldId id="683"/>
            <p14:sldId id="709"/>
            <p14:sldId id="715"/>
            <p14:sldId id="720"/>
          </p14:sldIdLst>
        </p14:section>
        <p14:section name="Conclusion" id="{53D64F75-536E-ED4F-95D8-FC9C980CC5CE}">
          <p14:sldIdLst>
            <p14:sldId id="704"/>
            <p14:sldId id="678"/>
            <p14:sldId id="766"/>
            <p14:sldId id="824"/>
            <p14:sldId id="1456"/>
            <p14:sldId id="826"/>
            <p14:sldId id="809"/>
            <p14:sldId id="810"/>
            <p14:sldId id="4865"/>
            <p14:sldId id="4866"/>
          </p14:sldIdLst>
        </p14:section>
        <p14:section name="Supplements" id="{EA2D33FA-A3EB-1C4A-850C-8362212368DB}">
          <p14:sldIdLst>
            <p14:sldId id="4867"/>
            <p14:sldId id="4868"/>
            <p14:sldId id="4869"/>
            <p14:sldId id="4870"/>
            <p14:sldId id="4871"/>
            <p14:sldId id="4878"/>
            <p14:sldId id="4879"/>
            <p14:sldId id="4874"/>
            <p14:sldId id="4875"/>
            <p14:sldId id="811"/>
            <p14:sldId id="796"/>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D4B47C"/>
    <a:srgbClr val="ECECEA"/>
    <a:srgbClr val="FDFDFA"/>
    <a:srgbClr val="F1F1F0"/>
    <a:srgbClr val="F9D21D"/>
    <a:srgbClr val="D5D5D8"/>
    <a:srgbClr val="FDC705"/>
    <a:srgbClr val="D01A26"/>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vertBarState="minimized">
    <p:restoredLeft sz="9929" autoAdjust="0"/>
    <p:restoredTop sz="70348" autoAdjust="0"/>
  </p:normalViewPr>
  <p:slideViewPr>
    <p:cSldViewPr snapToGrid="0" snapToObjects="1">
      <p:cViewPr varScale="1">
        <p:scale>
          <a:sx n="98" d="100"/>
          <a:sy n="98" d="100"/>
        </p:scale>
        <p:origin x="192" y="656"/>
      </p:cViewPr>
      <p:guideLst>
        <p:guide orient="horz" pos="2160"/>
        <p:guide pos="2880"/>
      </p:guideLst>
    </p:cSldViewPr>
  </p:slideViewPr>
  <p:outlineViewPr>
    <p:cViewPr>
      <p:scale>
        <a:sx n="33" d="100"/>
        <a:sy n="33" d="100"/>
      </p:scale>
      <p:origin x="0" y="-27056"/>
    </p:cViewPr>
  </p:outlineViewPr>
  <p:notesTextViewPr>
    <p:cViewPr>
      <p:scale>
        <a:sx n="210" d="100"/>
        <a:sy n="210" d="100"/>
      </p:scale>
      <p:origin x="0" y="0"/>
    </p:cViewPr>
  </p:notesTextViewPr>
  <p:sorterViewPr>
    <p:cViewPr varScale="1">
      <p:scale>
        <a:sx n="50" d="100"/>
        <a:sy n="50" d="100"/>
      </p:scale>
      <p:origin x="0" y="59408"/>
    </p:cViewPr>
  </p:sorterViewPr>
  <p:notesViewPr>
    <p:cSldViewPr snapToGrid="0" snapToObjects="1">
      <p:cViewPr varScale="1">
        <p:scale>
          <a:sx n="111" d="100"/>
          <a:sy n="111" d="100"/>
        </p:scale>
        <p:origin x="888" y="216"/>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69.xml"/><Relationship Id="rId299" Type="http://schemas.openxmlformats.org/officeDocument/2006/relationships/slide" Target="slides/slide251.xml"/><Relationship Id="rId21" Type="http://schemas.openxmlformats.org/officeDocument/2006/relationships/slideMaster" Target="slideMasters/slideMaster21.xml"/><Relationship Id="rId63" Type="http://schemas.openxmlformats.org/officeDocument/2006/relationships/slide" Target="slides/slide15.xml"/><Relationship Id="rId159" Type="http://schemas.openxmlformats.org/officeDocument/2006/relationships/slide" Target="slides/slide111.xml"/><Relationship Id="rId324" Type="http://schemas.openxmlformats.org/officeDocument/2006/relationships/slide" Target="slides/slide276.xml"/><Relationship Id="rId170" Type="http://schemas.openxmlformats.org/officeDocument/2006/relationships/slide" Target="slides/slide122.xml"/><Relationship Id="rId226" Type="http://schemas.openxmlformats.org/officeDocument/2006/relationships/slide" Target="slides/slide178.xml"/><Relationship Id="rId268" Type="http://schemas.openxmlformats.org/officeDocument/2006/relationships/slide" Target="slides/slide220.xml"/><Relationship Id="rId32" Type="http://schemas.openxmlformats.org/officeDocument/2006/relationships/slideMaster" Target="slideMasters/slideMaster32.xml"/><Relationship Id="rId74" Type="http://schemas.openxmlformats.org/officeDocument/2006/relationships/slide" Target="slides/slide26.xml"/><Relationship Id="rId128" Type="http://schemas.openxmlformats.org/officeDocument/2006/relationships/slide" Target="slides/slide80.xml"/><Relationship Id="rId335" Type="http://schemas.openxmlformats.org/officeDocument/2006/relationships/slide" Target="slides/slide287.xml"/><Relationship Id="rId5" Type="http://schemas.openxmlformats.org/officeDocument/2006/relationships/slideMaster" Target="slideMasters/slideMaster5.xml"/><Relationship Id="rId181" Type="http://schemas.openxmlformats.org/officeDocument/2006/relationships/slide" Target="slides/slide133.xml"/><Relationship Id="rId237" Type="http://schemas.openxmlformats.org/officeDocument/2006/relationships/slide" Target="slides/slide189.xml"/><Relationship Id="rId279" Type="http://schemas.openxmlformats.org/officeDocument/2006/relationships/slide" Target="slides/slide231.xml"/><Relationship Id="rId43" Type="http://schemas.openxmlformats.org/officeDocument/2006/relationships/slideMaster" Target="slideMasters/slideMaster43.xml"/><Relationship Id="rId139" Type="http://schemas.openxmlformats.org/officeDocument/2006/relationships/slide" Target="slides/slide91.xml"/><Relationship Id="rId290" Type="http://schemas.openxmlformats.org/officeDocument/2006/relationships/slide" Target="slides/slide242.xml"/><Relationship Id="rId304" Type="http://schemas.openxmlformats.org/officeDocument/2006/relationships/slide" Target="slides/slide256.xml"/><Relationship Id="rId346" Type="http://schemas.openxmlformats.org/officeDocument/2006/relationships/slide" Target="slides/slide298.xml"/><Relationship Id="rId85" Type="http://schemas.openxmlformats.org/officeDocument/2006/relationships/slide" Target="slides/slide37.xml"/><Relationship Id="rId150" Type="http://schemas.openxmlformats.org/officeDocument/2006/relationships/slide" Target="slides/slide102.xml"/><Relationship Id="rId192" Type="http://schemas.openxmlformats.org/officeDocument/2006/relationships/slide" Target="slides/slide144.xml"/><Relationship Id="rId206" Type="http://schemas.openxmlformats.org/officeDocument/2006/relationships/slide" Target="slides/slide158.xml"/><Relationship Id="rId248" Type="http://schemas.openxmlformats.org/officeDocument/2006/relationships/slide" Target="slides/slide200.xml"/><Relationship Id="rId12" Type="http://schemas.openxmlformats.org/officeDocument/2006/relationships/slideMaster" Target="slideMasters/slideMaster12.xml"/><Relationship Id="rId108" Type="http://schemas.openxmlformats.org/officeDocument/2006/relationships/slide" Target="slides/slide60.xml"/><Relationship Id="rId315" Type="http://schemas.openxmlformats.org/officeDocument/2006/relationships/slide" Target="slides/slide267.xml"/><Relationship Id="rId357" Type="http://schemas.openxmlformats.org/officeDocument/2006/relationships/tableStyles" Target="tableStyles.xml"/><Relationship Id="rId54" Type="http://schemas.openxmlformats.org/officeDocument/2006/relationships/slide" Target="slides/slide6.xml"/><Relationship Id="rId96" Type="http://schemas.openxmlformats.org/officeDocument/2006/relationships/slide" Target="slides/slide48.xml"/><Relationship Id="rId161" Type="http://schemas.openxmlformats.org/officeDocument/2006/relationships/slide" Target="slides/slide113.xml"/><Relationship Id="rId217" Type="http://schemas.openxmlformats.org/officeDocument/2006/relationships/slide" Target="slides/slide169.xml"/><Relationship Id="rId259" Type="http://schemas.openxmlformats.org/officeDocument/2006/relationships/slide" Target="slides/slide211.xml"/><Relationship Id="rId23" Type="http://schemas.openxmlformats.org/officeDocument/2006/relationships/slideMaster" Target="slideMasters/slideMaster23.xml"/><Relationship Id="rId119" Type="http://schemas.openxmlformats.org/officeDocument/2006/relationships/slide" Target="slides/slide71.xml"/><Relationship Id="rId270" Type="http://schemas.openxmlformats.org/officeDocument/2006/relationships/slide" Target="slides/slide222.xml"/><Relationship Id="rId326" Type="http://schemas.openxmlformats.org/officeDocument/2006/relationships/slide" Target="slides/slide278.xml"/><Relationship Id="rId65" Type="http://schemas.openxmlformats.org/officeDocument/2006/relationships/slide" Target="slides/slide17.xml"/><Relationship Id="rId130" Type="http://schemas.openxmlformats.org/officeDocument/2006/relationships/slide" Target="slides/slide82.xml"/><Relationship Id="rId172" Type="http://schemas.openxmlformats.org/officeDocument/2006/relationships/slide" Target="slides/slide124.xml"/><Relationship Id="rId228" Type="http://schemas.openxmlformats.org/officeDocument/2006/relationships/slide" Target="slides/slide180.xml"/><Relationship Id="rId281" Type="http://schemas.openxmlformats.org/officeDocument/2006/relationships/slide" Target="slides/slide233.xml"/><Relationship Id="rId337" Type="http://schemas.openxmlformats.org/officeDocument/2006/relationships/slide" Target="slides/slide289.xml"/><Relationship Id="rId34" Type="http://schemas.openxmlformats.org/officeDocument/2006/relationships/slideMaster" Target="slideMasters/slideMaster34.xml"/><Relationship Id="rId76" Type="http://schemas.openxmlformats.org/officeDocument/2006/relationships/slide" Target="slides/slide28.xml"/><Relationship Id="rId141" Type="http://schemas.openxmlformats.org/officeDocument/2006/relationships/slide" Target="slides/slide93.xml"/><Relationship Id="rId7" Type="http://schemas.openxmlformats.org/officeDocument/2006/relationships/slideMaster" Target="slideMasters/slideMaster7.xml"/><Relationship Id="rId183" Type="http://schemas.openxmlformats.org/officeDocument/2006/relationships/slide" Target="slides/slide135.xml"/><Relationship Id="rId239" Type="http://schemas.openxmlformats.org/officeDocument/2006/relationships/slide" Target="slides/slide191.xml"/><Relationship Id="rId250" Type="http://schemas.openxmlformats.org/officeDocument/2006/relationships/slide" Target="slides/slide202.xml"/><Relationship Id="rId292" Type="http://schemas.openxmlformats.org/officeDocument/2006/relationships/slide" Target="slides/slide244.xml"/><Relationship Id="rId306" Type="http://schemas.openxmlformats.org/officeDocument/2006/relationships/slide" Target="slides/slide258.xml"/><Relationship Id="rId45" Type="http://schemas.openxmlformats.org/officeDocument/2006/relationships/slideMaster" Target="slideMasters/slideMaster45.xml"/><Relationship Id="rId87" Type="http://schemas.openxmlformats.org/officeDocument/2006/relationships/slide" Target="slides/slide39.xml"/><Relationship Id="rId110" Type="http://schemas.openxmlformats.org/officeDocument/2006/relationships/slide" Target="slides/slide62.xml"/><Relationship Id="rId348" Type="http://schemas.openxmlformats.org/officeDocument/2006/relationships/slide" Target="slides/slide300.xml"/><Relationship Id="rId152" Type="http://schemas.openxmlformats.org/officeDocument/2006/relationships/slide" Target="slides/slide104.xml"/><Relationship Id="rId194" Type="http://schemas.openxmlformats.org/officeDocument/2006/relationships/slide" Target="slides/slide146.xml"/><Relationship Id="rId208" Type="http://schemas.openxmlformats.org/officeDocument/2006/relationships/slide" Target="slides/slide160.xml"/><Relationship Id="rId261" Type="http://schemas.openxmlformats.org/officeDocument/2006/relationships/slide" Target="slides/slide213.xml"/><Relationship Id="rId14" Type="http://schemas.openxmlformats.org/officeDocument/2006/relationships/slideMaster" Target="slideMasters/slideMaster14.xml"/><Relationship Id="rId56" Type="http://schemas.openxmlformats.org/officeDocument/2006/relationships/slide" Target="slides/slide8.xml"/><Relationship Id="rId317" Type="http://schemas.openxmlformats.org/officeDocument/2006/relationships/slide" Target="slides/slide269.xml"/><Relationship Id="rId98" Type="http://schemas.openxmlformats.org/officeDocument/2006/relationships/slide" Target="slides/slide50.xml"/><Relationship Id="rId121" Type="http://schemas.openxmlformats.org/officeDocument/2006/relationships/slide" Target="slides/slide73.xml"/><Relationship Id="rId163" Type="http://schemas.openxmlformats.org/officeDocument/2006/relationships/slide" Target="slides/slide115.xml"/><Relationship Id="rId219" Type="http://schemas.openxmlformats.org/officeDocument/2006/relationships/slide" Target="slides/slide171.xml"/><Relationship Id="rId230" Type="http://schemas.openxmlformats.org/officeDocument/2006/relationships/slide" Target="slides/slide182.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19.xml"/><Relationship Id="rId272" Type="http://schemas.openxmlformats.org/officeDocument/2006/relationships/slide" Target="slides/slide224.xml"/><Relationship Id="rId293" Type="http://schemas.openxmlformats.org/officeDocument/2006/relationships/slide" Target="slides/slide245.xml"/><Relationship Id="rId307" Type="http://schemas.openxmlformats.org/officeDocument/2006/relationships/slide" Target="slides/slide259.xml"/><Relationship Id="rId328" Type="http://schemas.openxmlformats.org/officeDocument/2006/relationships/slide" Target="slides/slide280.xml"/><Relationship Id="rId349" Type="http://schemas.openxmlformats.org/officeDocument/2006/relationships/slide" Target="slides/slide301.xml"/><Relationship Id="rId88" Type="http://schemas.openxmlformats.org/officeDocument/2006/relationships/slide" Target="slides/slide40.xml"/><Relationship Id="rId111" Type="http://schemas.openxmlformats.org/officeDocument/2006/relationships/slide" Target="slides/slide63.xml"/><Relationship Id="rId132" Type="http://schemas.openxmlformats.org/officeDocument/2006/relationships/slide" Target="slides/slide84.xml"/><Relationship Id="rId153" Type="http://schemas.openxmlformats.org/officeDocument/2006/relationships/slide" Target="slides/slide105.xml"/><Relationship Id="rId174" Type="http://schemas.openxmlformats.org/officeDocument/2006/relationships/slide" Target="slides/slide126.xml"/><Relationship Id="rId195" Type="http://schemas.openxmlformats.org/officeDocument/2006/relationships/slide" Target="slides/slide147.xml"/><Relationship Id="rId209" Type="http://schemas.openxmlformats.org/officeDocument/2006/relationships/slide" Target="slides/slide161.xml"/><Relationship Id="rId220" Type="http://schemas.openxmlformats.org/officeDocument/2006/relationships/slide" Target="slides/slide172.xml"/><Relationship Id="rId241" Type="http://schemas.openxmlformats.org/officeDocument/2006/relationships/slide" Target="slides/slide193.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9.xml"/><Relationship Id="rId262" Type="http://schemas.openxmlformats.org/officeDocument/2006/relationships/slide" Target="slides/slide214.xml"/><Relationship Id="rId283" Type="http://schemas.openxmlformats.org/officeDocument/2006/relationships/slide" Target="slides/slide235.xml"/><Relationship Id="rId318" Type="http://schemas.openxmlformats.org/officeDocument/2006/relationships/slide" Target="slides/slide270.xml"/><Relationship Id="rId339" Type="http://schemas.openxmlformats.org/officeDocument/2006/relationships/slide" Target="slides/slide291.xml"/><Relationship Id="rId78" Type="http://schemas.openxmlformats.org/officeDocument/2006/relationships/slide" Target="slides/slide30.xml"/><Relationship Id="rId99" Type="http://schemas.openxmlformats.org/officeDocument/2006/relationships/slide" Target="slides/slide51.xml"/><Relationship Id="rId101" Type="http://schemas.openxmlformats.org/officeDocument/2006/relationships/slide" Target="slides/slide53.xml"/><Relationship Id="rId122" Type="http://schemas.openxmlformats.org/officeDocument/2006/relationships/slide" Target="slides/slide74.xml"/><Relationship Id="rId143" Type="http://schemas.openxmlformats.org/officeDocument/2006/relationships/slide" Target="slides/slide95.xml"/><Relationship Id="rId164" Type="http://schemas.openxmlformats.org/officeDocument/2006/relationships/slide" Target="slides/slide116.xml"/><Relationship Id="rId185" Type="http://schemas.openxmlformats.org/officeDocument/2006/relationships/slide" Target="slides/slide137.xml"/><Relationship Id="rId350" Type="http://schemas.openxmlformats.org/officeDocument/2006/relationships/slide" Target="slides/slide302.xml"/><Relationship Id="rId9" Type="http://schemas.openxmlformats.org/officeDocument/2006/relationships/slideMaster" Target="slideMasters/slideMaster9.xml"/><Relationship Id="rId210" Type="http://schemas.openxmlformats.org/officeDocument/2006/relationships/slide" Target="slides/slide162.xml"/><Relationship Id="rId26" Type="http://schemas.openxmlformats.org/officeDocument/2006/relationships/slideMaster" Target="slideMasters/slideMaster26.xml"/><Relationship Id="rId231" Type="http://schemas.openxmlformats.org/officeDocument/2006/relationships/slide" Target="slides/slide183.xml"/><Relationship Id="rId252" Type="http://schemas.openxmlformats.org/officeDocument/2006/relationships/slide" Target="slides/slide204.xml"/><Relationship Id="rId273" Type="http://schemas.openxmlformats.org/officeDocument/2006/relationships/slide" Target="slides/slide225.xml"/><Relationship Id="rId294" Type="http://schemas.openxmlformats.org/officeDocument/2006/relationships/slide" Target="slides/slide246.xml"/><Relationship Id="rId308" Type="http://schemas.openxmlformats.org/officeDocument/2006/relationships/slide" Target="slides/slide260.xml"/><Relationship Id="rId329" Type="http://schemas.openxmlformats.org/officeDocument/2006/relationships/slide" Target="slides/slide281.xml"/><Relationship Id="rId47" Type="http://schemas.openxmlformats.org/officeDocument/2006/relationships/slideMaster" Target="slideMasters/slideMaster47.xml"/><Relationship Id="rId68" Type="http://schemas.openxmlformats.org/officeDocument/2006/relationships/slide" Target="slides/slide20.xml"/><Relationship Id="rId89" Type="http://schemas.openxmlformats.org/officeDocument/2006/relationships/slide" Target="slides/slide41.xml"/><Relationship Id="rId112" Type="http://schemas.openxmlformats.org/officeDocument/2006/relationships/slide" Target="slides/slide64.xml"/><Relationship Id="rId133" Type="http://schemas.openxmlformats.org/officeDocument/2006/relationships/slide" Target="slides/slide85.xml"/><Relationship Id="rId154" Type="http://schemas.openxmlformats.org/officeDocument/2006/relationships/slide" Target="slides/slide106.xml"/><Relationship Id="rId175" Type="http://schemas.openxmlformats.org/officeDocument/2006/relationships/slide" Target="slides/slide127.xml"/><Relationship Id="rId340" Type="http://schemas.openxmlformats.org/officeDocument/2006/relationships/slide" Target="slides/slide292.xml"/><Relationship Id="rId196" Type="http://schemas.openxmlformats.org/officeDocument/2006/relationships/slide" Target="slides/slide148.xml"/><Relationship Id="rId200" Type="http://schemas.openxmlformats.org/officeDocument/2006/relationships/slide" Target="slides/slide152.xml"/><Relationship Id="rId16" Type="http://schemas.openxmlformats.org/officeDocument/2006/relationships/slideMaster" Target="slideMasters/slideMaster16.xml"/><Relationship Id="rId221" Type="http://schemas.openxmlformats.org/officeDocument/2006/relationships/slide" Target="slides/slide173.xml"/><Relationship Id="rId242" Type="http://schemas.openxmlformats.org/officeDocument/2006/relationships/slide" Target="slides/slide194.xml"/><Relationship Id="rId263" Type="http://schemas.openxmlformats.org/officeDocument/2006/relationships/slide" Target="slides/slide215.xml"/><Relationship Id="rId284" Type="http://schemas.openxmlformats.org/officeDocument/2006/relationships/slide" Target="slides/slide236.xml"/><Relationship Id="rId319" Type="http://schemas.openxmlformats.org/officeDocument/2006/relationships/slide" Target="slides/slide271.xml"/><Relationship Id="rId37" Type="http://schemas.openxmlformats.org/officeDocument/2006/relationships/slideMaster" Target="slideMasters/slideMaster37.xml"/><Relationship Id="rId58" Type="http://schemas.openxmlformats.org/officeDocument/2006/relationships/slide" Target="slides/slide10.xml"/><Relationship Id="rId79" Type="http://schemas.openxmlformats.org/officeDocument/2006/relationships/slide" Target="slides/slide31.xml"/><Relationship Id="rId102" Type="http://schemas.openxmlformats.org/officeDocument/2006/relationships/slide" Target="slides/slide54.xml"/><Relationship Id="rId123" Type="http://schemas.openxmlformats.org/officeDocument/2006/relationships/slide" Target="slides/slide75.xml"/><Relationship Id="rId144" Type="http://schemas.openxmlformats.org/officeDocument/2006/relationships/slide" Target="slides/slide96.xml"/><Relationship Id="rId330" Type="http://schemas.openxmlformats.org/officeDocument/2006/relationships/slide" Target="slides/slide282.xml"/><Relationship Id="rId90" Type="http://schemas.openxmlformats.org/officeDocument/2006/relationships/slide" Target="slides/slide42.xml"/><Relationship Id="rId165" Type="http://schemas.openxmlformats.org/officeDocument/2006/relationships/slide" Target="slides/slide117.xml"/><Relationship Id="rId186" Type="http://schemas.openxmlformats.org/officeDocument/2006/relationships/slide" Target="slides/slide138.xml"/><Relationship Id="rId351" Type="http://schemas.openxmlformats.org/officeDocument/2006/relationships/slide" Target="slides/slide303.xml"/><Relationship Id="rId211" Type="http://schemas.openxmlformats.org/officeDocument/2006/relationships/slide" Target="slides/slide163.xml"/><Relationship Id="rId232" Type="http://schemas.openxmlformats.org/officeDocument/2006/relationships/slide" Target="slides/slide184.xml"/><Relationship Id="rId253" Type="http://schemas.openxmlformats.org/officeDocument/2006/relationships/slide" Target="slides/slide205.xml"/><Relationship Id="rId274" Type="http://schemas.openxmlformats.org/officeDocument/2006/relationships/slide" Target="slides/slide226.xml"/><Relationship Id="rId295" Type="http://schemas.openxmlformats.org/officeDocument/2006/relationships/slide" Target="slides/slide247.xml"/><Relationship Id="rId309" Type="http://schemas.openxmlformats.org/officeDocument/2006/relationships/slide" Target="slides/slide261.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21.xml"/><Relationship Id="rId113" Type="http://schemas.openxmlformats.org/officeDocument/2006/relationships/slide" Target="slides/slide65.xml"/><Relationship Id="rId134" Type="http://schemas.openxmlformats.org/officeDocument/2006/relationships/slide" Target="slides/slide86.xml"/><Relationship Id="rId320" Type="http://schemas.openxmlformats.org/officeDocument/2006/relationships/slide" Target="slides/slide272.xml"/><Relationship Id="rId80" Type="http://schemas.openxmlformats.org/officeDocument/2006/relationships/slide" Target="slides/slide32.xml"/><Relationship Id="rId155" Type="http://schemas.openxmlformats.org/officeDocument/2006/relationships/slide" Target="slides/slide107.xml"/><Relationship Id="rId176" Type="http://schemas.openxmlformats.org/officeDocument/2006/relationships/slide" Target="slides/slide128.xml"/><Relationship Id="rId197" Type="http://schemas.openxmlformats.org/officeDocument/2006/relationships/slide" Target="slides/slide149.xml"/><Relationship Id="rId341" Type="http://schemas.openxmlformats.org/officeDocument/2006/relationships/slide" Target="slides/slide293.xml"/><Relationship Id="rId201" Type="http://schemas.openxmlformats.org/officeDocument/2006/relationships/slide" Target="slides/slide153.xml"/><Relationship Id="rId222" Type="http://schemas.openxmlformats.org/officeDocument/2006/relationships/slide" Target="slides/slide174.xml"/><Relationship Id="rId243" Type="http://schemas.openxmlformats.org/officeDocument/2006/relationships/slide" Target="slides/slide195.xml"/><Relationship Id="rId264" Type="http://schemas.openxmlformats.org/officeDocument/2006/relationships/slide" Target="slides/slide216.xml"/><Relationship Id="rId285" Type="http://schemas.openxmlformats.org/officeDocument/2006/relationships/slide" Target="slides/slide237.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11.xml"/><Relationship Id="rId103" Type="http://schemas.openxmlformats.org/officeDocument/2006/relationships/slide" Target="slides/slide55.xml"/><Relationship Id="rId124" Type="http://schemas.openxmlformats.org/officeDocument/2006/relationships/slide" Target="slides/slide76.xml"/><Relationship Id="rId310" Type="http://schemas.openxmlformats.org/officeDocument/2006/relationships/slide" Target="slides/slide262.xml"/><Relationship Id="rId70" Type="http://schemas.openxmlformats.org/officeDocument/2006/relationships/slide" Target="slides/slide22.xml"/><Relationship Id="rId91" Type="http://schemas.openxmlformats.org/officeDocument/2006/relationships/slide" Target="slides/slide43.xml"/><Relationship Id="rId145" Type="http://schemas.openxmlformats.org/officeDocument/2006/relationships/slide" Target="slides/slide97.xml"/><Relationship Id="rId166" Type="http://schemas.openxmlformats.org/officeDocument/2006/relationships/slide" Target="slides/slide118.xml"/><Relationship Id="rId187" Type="http://schemas.openxmlformats.org/officeDocument/2006/relationships/slide" Target="slides/slide139.xml"/><Relationship Id="rId331" Type="http://schemas.openxmlformats.org/officeDocument/2006/relationships/slide" Target="slides/slide283.xml"/><Relationship Id="rId352" Type="http://schemas.openxmlformats.org/officeDocument/2006/relationships/slide" Target="slides/slide304.xml"/><Relationship Id="rId1" Type="http://schemas.openxmlformats.org/officeDocument/2006/relationships/slideMaster" Target="slideMasters/slideMaster1.xml"/><Relationship Id="rId212" Type="http://schemas.openxmlformats.org/officeDocument/2006/relationships/slide" Target="slides/slide164.xml"/><Relationship Id="rId233" Type="http://schemas.openxmlformats.org/officeDocument/2006/relationships/slide" Target="slides/slide185.xml"/><Relationship Id="rId254" Type="http://schemas.openxmlformats.org/officeDocument/2006/relationships/slide" Target="slides/slide206.xml"/><Relationship Id="rId28" Type="http://schemas.openxmlformats.org/officeDocument/2006/relationships/slideMaster" Target="slideMasters/slideMaster28.xml"/><Relationship Id="rId49" Type="http://schemas.openxmlformats.org/officeDocument/2006/relationships/slide" Target="slides/slide1.xml"/><Relationship Id="rId114" Type="http://schemas.openxmlformats.org/officeDocument/2006/relationships/slide" Target="slides/slide66.xml"/><Relationship Id="rId275" Type="http://schemas.openxmlformats.org/officeDocument/2006/relationships/slide" Target="slides/slide227.xml"/><Relationship Id="rId296" Type="http://schemas.openxmlformats.org/officeDocument/2006/relationships/slide" Target="slides/slide248.xml"/><Relationship Id="rId300" Type="http://schemas.openxmlformats.org/officeDocument/2006/relationships/slide" Target="slides/slide252.xml"/><Relationship Id="rId60" Type="http://schemas.openxmlformats.org/officeDocument/2006/relationships/slide" Target="slides/slide12.xml"/><Relationship Id="rId81" Type="http://schemas.openxmlformats.org/officeDocument/2006/relationships/slide" Target="slides/slide33.xml"/><Relationship Id="rId135" Type="http://schemas.openxmlformats.org/officeDocument/2006/relationships/slide" Target="slides/slide87.xml"/><Relationship Id="rId156" Type="http://schemas.openxmlformats.org/officeDocument/2006/relationships/slide" Target="slides/slide108.xml"/><Relationship Id="rId177" Type="http://schemas.openxmlformats.org/officeDocument/2006/relationships/slide" Target="slides/slide129.xml"/><Relationship Id="rId198" Type="http://schemas.openxmlformats.org/officeDocument/2006/relationships/slide" Target="slides/slide150.xml"/><Relationship Id="rId321" Type="http://schemas.openxmlformats.org/officeDocument/2006/relationships/slide" Target="slides/slide273.xml"/><Relationship Id="rId342" Type="http://schemas.openxmlformats.org/officeDocument/2006/relationships/slide" Target="slides/slide294.xml"/><Relationship Id="rId202" Type="http://schemas.openxmlformats.org/officeDocument/2006/relationships/slide" Target="slides/slide154.xml"/><Relationship Id="rId223" Type="http://schemas.openxmlformats.org/officeDocument/2006/relationships/slide" Target="slides/slide175.xml"/><Relationship Id="rId244" Type="http://schemas.openxmlformats.org/officeDocument/2006/relationships/slide" Target="slides/slide196.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17.xml"/><Relationship Id="rId286" Type="http://schemas.openxmlformats.org/officeDocument/2006/relationships/slide" Target="slides/slide238.xml"/><Relationship Id="rId50" Type="http://schemas.openxmlformats.org/officeDocument/2006/relationships/slide" Target="slides/slide2.xml"/><Relationship Id="rId104" Type="http://schemas.openxmlformats.org/officeDocument/2006/relationships/slide" Target="slides/slide56.xml"/><Relationship Id="rId125" Type="http://schemas.openxmlformats.org/officeDocument/2006/relationships/slide" Target="slides/slide77.xml"/><Relationship Id="rId146" Type="http://schemas.openxmlformats.org/officeDocument/2006/relationships/slide" Target="slides/slide98.xml"/><Relationship Id="rId167" Type="http://schemas.openxmlformats.org/officeDocument/2006/relationships/slide" Target="slides/slide119.xml"/><Relationship Id="rId188" Type="http://schemas.openxmlformats.org/officeDocument/2006/relationships/slide" Target="slides/slide140.xml"/><Relationship Id="rId311" Type="http://schemas.openxmlformats.org/officeDocument/2006/relationships/slide" Target="slides/slide263.xml"/><Relationship Id="rId332" Type="http://schemas.openxmlformats.org/officeDocument/2006/relationships/slide" Target="slides/slide284.xml"/><Relationship Id="rId353" Type="http://schemas.openxmlformats.org/officeDocument/2006/relationships/notesMaster" Target="notesMasters/notesMaster1.xml"/><Relationship Id="rId71" Type="http://schemas.openxmlformats.org/officeDocument/2006/relationships/slide" Target="slides/slide23.xml"/><Relationship Id="rId92" Type="http://schemas.openxmlformats.org/officeDocument/2006/relationships/slide" Target="slides/slide44.xml"/><Relationship Id="rId213" Type="http://schemas.openxmlformats.org/officeDocument/2006/relationships/slide" Target="slides/slide165.xml"/><Relationship Id="rId234" Type="http://schemas.openxmlformats.org/officeDocument/2006/relationships/slide" Target="slides/slide186.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207.xml"/><Relationship Id="rId276" Type="http://schemas.openxmlformats.org/officeDocument/2006/relationships/slide" Target="slides/slide228.xml"/><Relationship Id="rId297" Type="http://schemas.openxmlformats.org/officeDocument/2006/relationships/slide" Target="slides/slide249.xml"/><Relationship Id="rId40" Type="http://schemas.openxmlformats.org/officeDocument/2006/relationships/slideMaster" Target="slideMasters/slideMaster40.xml"/><Relationship Id="rId115" Type="http://schemas.openxmlformats.org/officeDocument/2006/relationships/slide" Target="slides/slide67.xml"/><Relationship Id="rId136" Type="http://schemas.openxmlformats.org/officeDocument/2006/relationships/slide" Target="slides/slide88.xml"/><Relationship Id="rId157" Type="http://schemas.openxmlformats.org/officeDocument/2006/relationships/slide" Target="slides/slide109.xml"/><Relationship Id="rId178" Type="http://schemas.openxmlformats.org/officeDocument/2006/relationships/slide" Target="slides/slide130.xml"/><Relationship Id="rId301" Type="http://schemas.openxmlformats.org/officeDocument/2006/relationships/slide" Target="slides/slide253.xml"/><Relationship Id="rId322" Type="http://schemas.openxmlformats.org/officeDocument/2006/relationships/slide" Target="slides/slide274.xml"/><Relationship Id="rId343" Type="http://schemas.openxmlformats.org/officeDocument/2006/relationships/slide" Target="slides/slide295.xml"/><Relationship Id="rId61" Type="http://schemas.openxmlformats.org/officeDocument/2006/relationships/slide" Target="slides/slide13.xml"/><Relationship Id="rId82" Type="http://schemas.openxmlformats.org/officeDocument/2006/relationships/slide" Target="slides/slide34.xml"/><Relationship Id="rId199" Type="http://schemas.openxmlformats.org/officeDocument/2006/relationships/slide" Target="slides/slide151.xml"/><Relationship Id="rId203" Type="http://schemas.openxmlformats.org/officeDocument/2006/relationships/slide" Target="slides/slide155.xml"/><Relationship Id="rId19" Type="http://schemas.openxmlformats.org/officeDocument/2006/relationships/slideMaster" Target="slideMasters/slideMaster19.xml"/><Relationship Id="rId224" Type="http://schemas.openxmlformats.org/officeDocument/2006/relationships/slide" Target="slides/slide176.xml"/><Relationship Id="rId245" Type="http://schemas.openxmlformats.org/officeDocument/2006/relationships/slide" Target="slides/slide197.xml"/><Relationship Id="rId266" Type="http://schemas.openxmlformats.org/officeDocument/2006/relationships/slide" Target="slides/slide218.xml"/><Relationship Id="rId287" Type="http://schemas.openxmlformats.org/officeDocument/2006/relationships/slide" Target="slides/slide239.xml"/><Relationship Id="rId30" Type="http://schemas.openxmlformats.org/officeDocument/2006/relationships/slideMaster" Target="slideMasters/slideMaster30.xml"/><Relationship Id="rId105" Type="http://schemas.openxmlformats.org/officeDocument/2006/relationships/slide" Target="slides/slide57.xml"/><Relationship Id="rId126" Type="http://schemas.openxmlformats.org/officeDocument/2006/relationships/slide" Target="slides/slide78.xml"/><Relationship Id="rId147" Type="http://schemas.openxmlformats.org/officeDocument/2006/relationships/slide" Target="slides/slide99.xml"/><Relationship Id="rId168" Type="http://schemas.openxmlformats.org/officeDocument/2006/relationships/slide" Target="slides/slide120.xml"/><Relationship Id="rId312" Type="http://schemas.openxmlformats.org/officeDocument/2006/relationships/slide" Target="slides/slide264.xml"/><Relationship Id="rId333" Type="http://schemas.openxmlformats.org/officeDocument/2006/relationships/slide" Target="slides/slide285.xml"/><Relationship Id="rId354" Type="http://schemas.openxmlformats.org/officeDocument/2006/relationships/presProps" Target="presProps.xml"/><Relationship Id="rId51" Type="http://schemas.openxmlformats.org/officeDocument/2006/relationships/slide" Target="slides/slide3.xml"/><Relationship Id="rId72" Type="http://schemas.openxmlformats.org/officeDocument/2006/relationships/slide" Target="slides/slide24.xml"/><Relationship Id="rId93" Type="http://schemas.openxmlformats.org/officeDocument/2006/relationships/slide" Target="slides/slide45.xml"/><Relationship Id="rId189" Type="http://schemas.openxmlformats.org/officeDocument/2006/relationships/slide" Target="slides/slide141.xml"/><Relationship Id="rId3" Type="http://schemas.openxmlformats.org/officeDocument/2006/relationships/slideMaster" Target="slideMasters/slideMaster3.xml"/><Relationship Id="rId214" Type="http://schemas.openxmlformats.org/officeDocument/2006/relationships/slide" Target="slides/slide166.xml"/><Relationship Id="rId235" Type="http://schemas.openxmlformats.org/officeDocument/2006/relationships/slide" Target="slides/slide187.xml"/><Relationship Id="rId256" Type="http://schemas.openxmlformats.org/officeDocument/2006/relationships/slide" Target="slides/slide208.xml"/><Relationship Id="rId277" Type="http://schemas.openxmlformats.org/officeDocument/2006/relationships/slide" Target="slides/slide229.xml"/><Relationship Id="rId298" Type="http://schemas.openxmlformats.org/officeDocument/2006/relationships/slide" Target="slides/slide250.xml"/><Relationship Id="rId116" Type="http://schemas.openxmlformats.org/officeDocument/2006/relationships/slide" Target="slides/slide68.xml"/><Relationship Id="rId137" Type="http://schemas.openxmlformats.org/officeDocument/2006/relationships/slide" Target="slides/slide89.xml"/><Relationship Id="rId158" Type="http://schemas.openxmlformats.org/officeDocument/2006/relationships/slide" Target="slides/slide110.xml"/><Relationship Id="rId302" Type="http://schemas.openxmlformats.org/officeDocument/2006/relationships/slide" Target="slides/slide254.xml"/><Relationship Id="rId323" Type="http://schemas.openxmlformats.org/officeDocument/2006/relationships/slide" Target="slides/slide275.xml"/><Relationship Id="rId344" Type="http://schemas.openxmlformats.org/officeDocument/2006/relationships/slide" Target="slides/slide296.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14.xml"/><Relationship Id="rId83" Type="http://schemas.openxmlformats.org/officeDocument/2006/relationships/slide" Target="slides/slide35.xml"/><Relationship Id="rId179" Type="http://schemas.openxmlformats.org/officeDocument/2006/relationships/slide" Target="slides/slide131.xml"/><Relationship Id="rId190" Type="http://schemas.openxmlformats.org/officeDocument/2006/relationships/slide" Target="slides/slide142.xml"/><Relationship Id="rId204" Type="http://schemas.openxmlformats.org/officeDocument/2006/relationships/slide" Target="slides/slide156.xml"/><Relationship Id="rId225" Type="http://schemas.openxmlformats.org/officeDocument/2006/relationships/slide" Target="slides/slide177.xml"/><Relationship Id="rId246" Type="http://schemas.openxmlformats.org/officeDocument/2006/relationships/slide" Target="slides/slide198.xml"/><Relationship Id="rId267" Type="http://schemas.openxmlformats.org/officeDocument/2006/relationships/slide" Target="slides/slide219.xml"/><Relationship Id="rId288" Type="http://schemas.openxmlformats.org/officeDocument/2006/relationships/slide" Target="slides/slide240.xml"/><Relationship Id="rId106" Type="http://schemas.openxmlformats.org/officeDocument/2006/relationships/slide" Target="slides/slide58.xml"/><Relationship Id="rId127" Type="http://schemas.openxmlformats.org/officeDocument/2006/relationships/slide" Target="slides/slide79.xml"/><Relationship Id="rId313" Type="http://schemas.openxmlformats.org/officeDocument/2006/relationships/slide" Target="slides/slide265.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4.xml"/><Relationship Id="rId73" Type="http://schemas.openxmlformats.org/officeDocument/2006/relationships/slide" Target="slides/slide25.xml"/><Relationship Id="rId94" Type="http://schemas.openxmlformats.org/officeDocument/2006/relationships/slide" Target="slides/slide46.xml"/><Relationship Id="rId148" Type="http://schemas.openxmlformats.org/officeDocument/2006/relationships/slide" Target="slides/slide100.xml"/><Relationship Id="rId169" Type="http://schemas.openxmlformats.org/officeDocument/2006/relationships/slide" Target="slides/slide121.xml"/><Relationship Id="rId334" Type="http://schemas.openxmlformats.org/officeDocument/2006/relationships/slide" Target="slides/slide286.xml"/><Relationship Id="rId355" Type="http://schemas.openxmlformats.org/officeDocument/2006/relationships/viewProps" Target="viewProps.xml"/><Relationship Id="rId4" Type="http://schemas.openxmlformats.org/officeDocument/2006/relationships/slideMaster" Target="slideMasters/slideMaster4.xml"/><Relationship Id="rId180" Type="http://schemas.openxmlformats.org/officeDocument/2006/relationships/slide" Target="slides/slide132.xml"/><Relationship Id="rId215" Type="http://schemas.openxmlformats.org/officeDocument/2006/relationships/slide" Target="slides/slide167.xml"/><Relationship Id="rId236" Type="http://schemas.openxmlformats.org/officeDocument/2006/relationships/slide" Target="slides/slide188.xml"/><Relationship Id="rId257" Type="http://schemas.openxmlformats.org/officeDocument/2006/relationships/slide" Target="slides/slide209.xml"/><Relationship Id="rId278" Type="http://schemas.openxmlformats.org/officeDocument/2006/relationships/slide" Target="slides/slide230.xml"/><Relationship Id="rId303" Type="http://schemas.openxmlformats.org/officeDocument/2006/relationships/slide" Target="slides/slide255.xml"/><Relationship Id="rId42" Type="http://schemas.openxmlformats.org/officeDocument/2006/relationships/slideMaster" Target="slideMasters/slideMaster42.xml"/><Relationship Id="rId84" Type="http://schemas.openxmlformats.org/officeDocument/2006/relationships/slide" Target="slides/slide36.xml"/><Relationship Id="rId138" Type="http://schemas.openxmlformats.org/officeDocument/2006/relationships/slide" Target="slides/slide90.xml"/><Relationship Id="rId345" Type="http://schemas.openxmlformats.org/officeDocument/2006/relationships/slide" Target="slides/slide297.xml"/><Relationship Id="rId191" Type="http://schemas.openxmlformats.org/officeDocument/2006/relationships/slide" Target="slides/slide143.xml"/><Relationship Id="rId205" Type="http://schemas.openxmlformats.org/officeDocument/2006/relationships/slide" Target="slides/slide157.xml"/><Relationship Id="rId247" Type="http://schemas.openxmlformats.org/officeDocument/2006/relationships/slide" Target="slides/slide199.xml"/><Relationship Id="rId107" Type="http://schemas.openxmlformats.org/officeDocument/2006/relationships/slide" Target="slides/slide59.xml"/><Relationship Id="rId289" Type="http://schemas.openxmlformats.org/officeDocument/2006/relationships/slide" Target="slides/slide241.xml"/><Relationship Id="rId11" Type="http://schemas.openxmlformats.org/officeDocument/2006/relationships/slideMaster" Target="slideMasters/slideMaster11.xml"/><Relationship Id="rId53" Type="http://schemas.openxmlformats.org/officeDocument/2006/relationships/slide" Target="slides/slide5.xml"/><Relationship Id="rId149" Type="http://schemas.openxmlformats.org/officeDocument/2006/relationships/slide" Target="slides/slide101.xml"/><Relationship Id="rId314" Type="http://schemas.openxmlformats.org/officeDocument/2006/relationships/slide" Target="slides/slide266.xml"/><Relationship Id="rId356" Type="http://schemas.openxmlformats.org/officeDocument/2006/relationships/theme" Target="theme/theme1.xml"/><Relationship Id="rId95" Type="http://schemas.openxmlformats.org/officeDocument/2006/relationships/slide" Target="slides/slide47.xml"/><Relationship Id="rId160" Type="http://schemas.openxmlformats.org/officeDocument/2006/relationships/slide" Target="slides/slide112.xml"/><Relationship Id="rId216" Type="http://schemas.openxmlformats.org/officeDocument/2006/relationships/slide" Target="slides/slide168.xml"/><Relationship Id="rId258" Type="http://schemas.openxmlformats.org/officeDocument/2006/relationships/slide" Target="slides/slide210.xml"/><Relationship Id="rId22" Type="http://schemas.openxmlformats.org/officeDocument/2006/relationships/slideMaster" Target="slideMasters/slideMaster22.xml"/><Relationship Id="rId64" Type="http://schemas.openxmlformats.org/officeDocument/2006/relationships/slide" Target="slides/slide16.xml"/><Relationship Id="rId118" Type="http://schemas.openxmlformats.org/officeDocument/2006/relationships/slide" Target="slides/slide70.xml"/><Relationship Id="rId325" Type="http://schemas.openxmlformats.org/officeDocument/2006/relationships/slide" Target="slides/slide277.xml"/><Relationship Id="rId171" Type="http://schemas.openxmlformats.org/officeDocument/2006/relationships/slide" Target="slides/slide123.xml"/><Relationship Id="rId227" Type="http://schemas.openxmlformats.org/officeDocument/2006/relationships/slide" Target="slides/slide179.xml"/><Relationship Id="rId269" Type="http://schemas.openxmlformats.org/officeDocument/2006/relationships/slide" Target="slides/slide221.xml"/><Relationship Id="rId33" Type="http://schemas.openxmlformats.org/officeDocument/2006/relationships/slideMaster" Target="slideMasters/slideMaster33.xml"/><Relationship Id="rId129" Type="http://schemas.openxmlformats.org/officeDocument/2006/relationships/slide" Target="slides/slide81.xml"/><Relationship Id="rId280" Type="http://schemas.openxmlformats.org/officeDocument/2006/relationships/slide" Target="slides/slide232.xml"/><Relationship Id="rId336" Type="http://schemas.openxmlformats.org/officeDocument/2006/relationships/slide" Target="slides/slide288.xml"/><Relationship Id="rId75" Type="http://schemas.openxmlformats.org/officeDocument/2006/relationships/slide" Target="slides/slide27.xml"/><Relationship Id="rId140" Type="http://schemas.openxmlformats.org/officeDocument/2006/relationships/slide" Target="slides/slide92.xml"/><Relationship Id="rId182" Type="http://schemas.openxmlformats.org/officeDocument/2006/relationships/slide" Target="slides/slide134.xml"/><Relationship Id="rId6" Type="http://schemas.openxmlformats.org/officeDocument/2006/relationships/slideMaster" Target="slideMasters/slideMaster6.xml"/><Relationship Id="rId238" Type="http://schemas.openxmlformats.org/officeDocument/2006/relationships/slide" Target="slides/slide190.xml"/><Relationship Id="rId291" Type="http://schemas.openxmlformats.org/officeDocument/2006/relationships/slide" Target="slides/slide243.xml"/><Relationship Id="rId305" Type="http://schemas.openxmlformats.org/officeDocument/2006/relationships/slide" Target="slides/slide257.xml"/><Relationship Id="rId347" Type="http://schemas.openxmlformats.org/officeDocument/2006/relationships/slide" Target="slides/slide299.xml"/><Relationship Id="rId44" Type="http://schemas.openxmlformats.org/officeDocument/2006/relationships/slideMaster" Target="slideMasters/slideMaster44.xml"/><Relationship Id="rId86" Type="http://schemas.openxmlformats.org/officeDocument/2006/relationships/slide" Target="slides/slide38.xml"/><Relationship Id="rId151" Type="http://schemas.openxmlformats.org/officeDocument/2006/relationships/slide" Target="slides/slide103.xml"/><Relationship Id="rId193" Type="http://schemas.openxmlformats.org/officeDocument/2006/relationships/slide" Target="slides/slide145.xml"/><Relationship Id="rId207" Type="http://schemas.openxmlformats.org/officeDocument/2006/relationships/slide" Target="slides/slide159.xml"/><Relationship Id="rId249" Type="http://schemas.openxmlformats.org/officeDocument/2006/relationships/slide" Target="slides/slide201.xml"/><Relationship Id="rId13" Type="http://schemas.openxmlformats.org/officeDocument/2006/relationships/slideMaster" Target="slideMasters/slideMaster13.xml"/><Relationship Id="rId109" Type="http://schemas.openxmlformats.org/officeDocument/2006/relationships/slide" Target="slides/slide61.xml"/><Relationship Id="rId260" Type="http://schemas.openxmlformats.org/officeDocument/2006/relationships/slide" Target="slides/slide212.xml"/><Relationship Id="rId316" Type="http://schemas.openxmlformats.org/officeDocument/2006/relationships/slide" Target="slides/slide268.xml"/><Relationship Id="rId55" Type="http://schemas.openxmlformats.org/officeDocument/2006/relationships/slide" Target="slides/slide7.xml"/><Relationship Id="rId97" Type="http://schemas.openxmlformats.org/officeDocument/2006/relationships/slide" Target="slides/slide49.xml"/><Relationship Id="rId120" Type="http://schemas.openxmlformats.org/officeDocument/2006/relationships/slide" Target="slides/slide72.xml"/><Relationship Id="rId162" Type="http://schemas.openxmlformats.org/officeDocument/2006/relationships/slide" Target="slides/slide114.xml"/><Relationship Id="rId218" Type="http://schemas.openxmlformats.org/officeDocument/2006/relationships/slide" Target="slides/slide170.xml"/><Relationship Id="rId271" Type="http://schemas.openxmlformats.org/officeDocument/2006/relationships/slide" Target="slides/slide223.xml"/><Relationship Id="rId24" Type="http://schemas.openxmlformats.org/officeDocument/2006/relationships/slideMaster" Target="slideMasters/slideMaster24.xml"/><Relationship Id="rId66" Type="http://schemas.openxmlformats.org/officeDocument/2006/relationships/slide" Target="slides/slide18.xml"/><Relationship Id="rId131" Type="http://schemas.openxmlformats.org/officeDocument/2006/relationships/slide" Target="slides/slide83.xml"/><Relationship Id="rId327" Type="http://schemas.openxmlformats.org/officeDocument/2006/relationships/slide" Target="slides/slide279.xml"/><Relationship Id="rId173" Type="http://schemas.openxmlformats.org/officeDocument/2006/relationships/slide" Target="slides/slide125.xml"/><Relationship Id="rId229" Type="http://schemas.openxmlformats.org/officeDocument/2006/relationships/slide" Target="slides/slide181.xml"/><Relationship Id="rId240" Type="http://schemas.openxmlformats.org/officeDocument/2006/relationships/slide" Target="slides/slide192.xml"/><Relationship Id="rId35" Type="http://schemas.openxmlformats.org/officeDocument/2006/relationships/slideMaster" Target="slideMasters/slideMaster35.xml"/><Relationship Id="rId77" Type="http://schemas.openxmlformats.org/officeDocument/2006/relationships/slide" Target="slides/slide29.xml"/><Relationship Id="rId100" Type="http://schemas.openxmlformats.org/officeDocument/2006/relationships/slide" Target="slides/slide52.xml"/><Relationship Id="rId282" Type="http://schemas.openxmlformats.org/officeDocument/2006/relationships/slide" Target="slides/slide234.xml"/><Relationship Id="rId338" Type="http://schemas.openxmlformats.org/officeDocument/2006/relationships/slide" Target="slides/slide290.xml"/><Relationship Id="rId8" Type="http://schemas.openxmlformats.org/officeDocument/2006/relationships/slideMaster" Target="slideMasters/slideMaster8.xml"/><Relationship Id="rId142" Type="http://schemas.openxmlformats.org/officeDocument/2006/relationships/slide" Target="slides/slide94.xml"/><Relationship Id="rId184" Type="http://schemas.openxmlformats.org/officeDocument/2006/relationships/slide" Target="slides/slide136.xml"/><Relationship Id="rId251" Type="http://schemas.openxmlformats.org/officeDocument/2006/relationships/slide" Target="slides/slide203.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32CB700A-EE0C-464D-98AC-54B483665A4C}" type="presOf" srcId="{55E743FA-081E-B447-B4F2-DEEACC6857BC}" destId="{36444405-91CC-BC45-909E-8AE477F1EC7C}" srcOrd="0" destOrd="0" presId="urn:microsoft.com/office/officeart/2005/8/layout/cycle1"/>
    <dgm:cxn modelId="{A7E7C513-273B-9F48-8136-F7A1E7C1DFC5}" type="presOf" srcId="{6533DBF9-2933-D44A-B9F0-8FC24EC06F20}" destId="{C4FE94AE-AFAE-8743-9525-171FDA850E0F}" srcOrd="0" destOrd="0" presId="urn:microsoft.com/office/officeart/2005/8/layout/cycle1"/>
    <dgm:cxn modelId="{E8C6DB15-F4CA-3744-B42E-EB21D1280A2E}" type="presOf" srcId="{610909C5-6334-264F-93E0-189A71FB6993}" destId="{54CDBF4B-9D09-3242-A1D5-0506BD1712C5}" srcOrd="0" destOrd="0" presId="urn:microsoft.com/office/officeart/2005/8/layout/cycle1"/>
    <dgm:cxn modelId="{2041B619-9680-154F-8E50-E27D539CB19F}" type="presOf" srcId="{0858D728-97B0-1A41-82DA-1572CE14754F}" destId="{9BE0E30D-6CC1-3143-BC4A-4FF2C5039316}"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DB75F26-780B-D043-A558-DFE95AD9DB7B}" type="presOf" srcId="{527799A3-6798-F14C-9108-A99B044124B3}" destId="{CE064FAD-9527-C04A-986D-ADE7F29D4AAF}" srcOrd="0" destOrd="0" presId="urn:microsoft.com/office/officeart/2005/8/layout/cycle1"/>
    <dgm:cxn modelId="{337A2630-88D3-C648-B3C0-DF83A1016630}" type="presOf" srcId="{B7792F1E-795A-8A40-9AF9-CBB036406804}" destId="{0EBEA1BD-8C57-A847-A4A1-BD492A397D4A}"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3C978539-2774-DD4C-A292-13303A451AEC}" type="presOf" srcId="{B6065800-F57E-6842-B73C-614AFBC2DE05}" destId="{2990F259-A510-7044-A15A-189FB55AE5C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B9A33F3B-608D-AB46-8CFA-70C45506561E}" type="presOf" srcId="{12600BCB-5734-3F4B-9543-0CB09A3EC940}" destId="{92DA8A36-05F4-4B4C-B207-6FB4CBC9688F}" srcOrd="0" destOrd="0" presId="urn:microsoft.com/office/officeart/2005/8/layout/cycle1"/>
    <dgm:cxn modelId="{79409E40-B4CE-DF45-82D3-CF7E86C12B71}"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CD61BF50-16E1-2546-9C60-69CC7CF8CE80}" type="presOf" srcId="{D7E87DE1-03EB-D748-89C5-D76845DF9F58}" destId="{12C576B8-5B2D-B04B-98C4-29D5E499FD83}" srcOrd="0" destOrd="0" presId="urn:microsoft.com/office/officeart/2005/8/layout/cycle1"/>
    <dgm:cxn modelId="{10506D59-D7B6-A74C-838A-488BC42F945A}" type="presOf" srcId="{591E9484-33B2-714C-AA5D-D47E80DA12F9}" destId="{CDA9BE8C-41E5-BF45-BAB4-5B91BDDEFF8D}" srcOrd="0" destOrd="0" presId="urn:microsoft.com/office/officeart/2005/8/layout/cycle1"/>
    <dgm:cxn modelId="{4697495F-82D2-494E-89B4-F20A19BFEBFE}" type="presOf" srcId="{63159F5F-19C4-974F-B4D9-6A8388E3A179}" destId="{DC85BF06-3190-2C49-B38C-CC01414F9567}" srcOrd="0" destOrd="0" presId="urn:microsoft.com/office/officeart/2005/8/layout/cycle1"/>
    <dgm:cxn modelId="{8F47DF69-FD1F-8247-B192-5D73AD6EED0E}" type="presOf" srcId="{C62D126D-D94F-0A45-AAB3-A4A2804A9AA5}" destId="{49452468-AA65-834B-B75D-72A0A7810E13}" srcOrd="0" destOrd="0" presId="urn:microsoft.com/office/officeart/2005/8/layout/cycle1"/>
    <dgm:cxn modelId="{E3A2A36E-C46A-E744-9C8B-9CD4108B03CB}" type="presOf" srcId="{580AAA11-E1E4-FC4E-A546-63E521F462A7}" destId="{DAE7F6D9-575B-6C47-9F2C-6177EB4BA541}" srcOrd="0" destOrd="0" presId="urn:microsoft.com/office/officeart/2005/8/layout/cycle1"/>
    <dgm:cxn modelId="{0177B27E-4BFC-5440-B27F-CB35547F6062}" type="presOf" srcId="{D548EBB6-B1A8-4E4A-94F3-38AFF917AA13}" destId="{A85B6194-0CD3-0046-9C07-12EA626BEFA3}" srcOrd="0" destOrd="0" presId="urn:microsoft.com/office/officeart/2005/8/layout/cycle1"/>
    <dgm:cxn modelId="{8A227B7F-86D1-084F-ADBD-72344404C312}" type="presOf" srcId="{55B5CCF6-1B65-AC49-B1EC-CD09807E71EF}" destId="{76EDA6DC-5A32-7640-86D9-A3D1F65AC2D3}" srcOrd="0" destOrd="0" presId="urn:microsoft.com/office/officeart/2005/8/layout/cycle1"/>
    <dgm:cxn modelId="{BB165C83-E00E-A24D-A818-870202BF310E}" type="presOf" srcId="{A9914442-2057-0542-A0EA-F935FCA28993}" destId="{B4CE740F-E5F8-1040-9068-3C0CA6A81D60}" srcOrd="0" destOrd="0" presId="urn:microsoft.com/office/officeart/2005/8/layout/cycle1"/>
    <dgm:cxn modelId="{873CE685-63FF-3547-A6B4-A5A5BEDD6EB9}" type="presOf" srcId="{CCCC52AB-CFB4-904A-B94C-E1998826B4F9}" destId="{7C0589C6-43EC-854D-966B-B0C5FE9A819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D179EA7-3A49-544A-83DE-69B7A779502D}" srcId="{8E1255C9-F847-A440-83FF-7AA254CCB896}" destId="{D548EBB6-B1A8-4E4A-94F3-38AFF917AA13}" srcOrd="3" destOrd="0" parTransId="{9C2C1551-390F-D644-9FE4-C7360EFD93EC}" sibTransId="{55B5CCF6-1B65-AC49-B1EC-CD09807E71EF}"/>
    <dgm:cxn modelId="{AC1414B3-8E28-C543-977F-1BB5EDB19424}" type="presOf" srcId="{19401D75-4FA1-2642-9C39-67D34D8AB9EC}" destId="{37E24780-EDFC-1D4D-B756-C90BE821441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F4BCDDB9-886F-CC40-960E-025B48E19DCB}" type="presOf" srcId="{D805A741-31F4-6D45-A082-4AD4C7B066F1}" destId="{7D368AA8-A897-6A44-B2ED-5420DBBF55CD}"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67269DD2-5DC3-D949-9FCD-9258D76511DC}" type="presOf" srcId="{8E1255C9-F847-A440-83FF-7AA254CCB896}" destId="{974F300E-4386-5845-9047-D2E50BE5B9D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9714A0D3-5A87-E64F-A4F1-98224A44C8AE}" type="presOf" srcId="{325DB5A0-FE7A-8245-9663-7B515E4DF4C8}" destId="{EAEA7D1D-8D8A-4A4B-812D-D24179AFED27}"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60C161E4-FA75-AC4B-8F39-16D7E8FB8A15}" type="presOf" srcId="{81D20D5D-F15B-B844-BCE7-07FE2E88C5B6}" destId="{2467F156-8EB3-F044-8664-8B186FD19D40}" srcOrd="0" destOrd="0" presId="urn:microsoft.com/office/officeart/2005/8/layout/cycle1"/>
    <dgm:cxn modelId="{EE0EB6F0-473F-3043-917F-4E254AFF645D}" type="presOf" srcId="{F73B3211-1799-3F44-92B6-7CEE57ECB2D3}" destId="{BF6C208F-01F8-574D-980A-D40F886CF760}" srcOrd="0" destOrd="0" presId="urn:microsoft.com/office/officeart/2005/8/layout/cycle1"/>
    <dgm:cxn modelId="{3ED630F1-5689-2F49-B712-66AAED04733D}" type="presOf" srcId="{54471214-3ABC-B64E-8935-4F53AC7091F5}" destId="{2257407E-2335-6E46-9533-50F1A4869162}" srcOrd="0" destOrd="0" presId="urn:microsoft.com/office/officeart/2005/8/layout/cycle1"/>
    <dgm:cxn modelId="{31DE9F9B-9831-0845-8A90-A2F816BFD333}" type="presParOf" srcId="{974F300E-4386-5845-9047-D2E50BE5B9DF}" destId="{BF1A72C0-4F23-214E-B2C0-EC3432C35438}" srcOrd="0" destOrd="0" presId="urn:microsoft.com/office/officeart/2005/8/layout/cycle1"/>
    <dgm:cxn modelId="{6458C01F-3E3F-F94E-B8E7-C2417FDFA6AE}" type="presParOf" srcId="{974F300E-4386-5845-9047-D2E50BE5B9DF}" destId="{92DA8A36-05F4-4B4C-B207-6FB4CBC9688F}" srcOrd="1" destOrd="0" presId="urn:microsoft.com/office/officeart/2005/8/layout/cycle1"/>
    <dgm:cxn modelId="{74E786F2-544C-C647-BBC7-4A1B0416BE59}" type="presParOf" srcId="{974F300E-4386-5845-9047-D2E50BE5B9DF}" destId="{2990F259-A510-7044-A15A-189FB55AE5CB}" srcOrd="2" destOrd="0" presId="urn:microsoft.com/office/officeart/2005/8/layout/cycle1"/>
    <dgm:cxn modelId="{BC044249-DF43-5A46-A89A-1A41CEF9DA33}" type="presParOf" srcId="{974F300E-4386-5845-9047-D2E50BE5B9DF}" destId="{A7A1548F-03D0-7F43-8C4C-631804CE4126}" srcOrd="3" destOrd="0" presId="urn:microsoft.com/office/officeart/2005/8/layout/cycle1"/>
    <dgm:cxn modelId="{B4F904C3-6884-A046-9F3F-BDD120E9DDAD}" type="presParOf" srcId="{974F300E-4386-5845-9047-D2E50BE5B9DF}" destId="{EAEA7D1D-8D8A-4A4B-812D-D24179AFED27}" srcOrd="4" destOrd="0" presId="urn:microsoft.com/office/officeart/2005/8/layout/cycle1"/>
    <dgm:cxn modelId="{91000AAD-9415-1F4A-8B07-E75626609E08}" type="presParOf" srcId="{974F300E-4386-5845-9047-D2E50BE5B9DF}" destId="{2257407E-2335-6E46-9533-50F1A4869162}" srcOrd="5" destOrd="0" presId="urn:microsoft.com/office/officeart/2005/8/layout/cycle1"/>
    <dgm:cxn modelId="{9D2E5157-D0F3-BB42-93C2-10E19B5E7489}" type="presParOf" srcId="{974F300E-4386-5845-9047-D2E50BE5B9DF}" destId="{3467B5D4-61EB-4C46-BB87-881C0920F2D1}" srcOrd="6" destOrd="0" presId="urn:microsoft.com/office/officeart/2005/8/layout/cycle1"/>
    <dgm:cxn modelId="{EF484E42-1E0E-CF4C-9BC9-434E9ADABD5B}" type="presParOf" srcId="{974F300E-4386-5845-9047-D2E50BE5B9DF}" destId="{2467F156-8EB3-F044-8664-8B186FD19D40}" srcOrd="7" destOrd="0" presId="urn:microsoft.com/office/officeart/2005/8/layout/cycle1"/>
    <dgm:cxn modelId="{EC39D33B-3E69-EF49-9569-047D04DEE7F5}" type="presParOf" srcId="{974F300E-4386-5845-9047-D2E50BE5B9DF}" destId="{DC85BF06-3190-2C49-B38C-CC01414F9567}" srcOrd="8" destOrd="0" presId="urn:microsoft.com/office/officeart/2005/8/layout/cycle1"/>
    <dgm:cxn modelId="{E0181BD8-C0F4-0143-BDAD-696D4DFF515F}" type="presParOf" srcId="{974F300E-4386-5845-9047-D2E50BE5B9DF}" destId="{818521AB-CB19-3245-AC47-32330EC1D05A}" srcOrd="9" destOrd="0" presId="urn:microsoft.com/office/officeart/2005/8/layout/cycle1"/>
    <dgm:cxn modelId="{041686F8-739A-4F49-919A-A59114CA969C}" type="presParOf" srcId="{974F300E-4386-5845-9047-D2E50BE5B9DF}" destId="{A85B6194-0CD3-0046-9C07-12EA626BEFA3}" srcOrd="10" destOrd="0" presId="urn:microsoft.com/office/officeart/2005/8/layout/cycle1"/>
    <dgm:cxn modelId="{B62A5210-FA0F-1945-86B5-9EF2385BDF0A}" type="presParOf" srcId="{974F300E-4386-5845-9047-D2E50BE5B9DF}" destId="{76EDA6DC-5A32-7640-86D9-A3D1F65AC2D3}" srcOrd="11" destOrd="0" presId="urn:microsoft.com/office/officeart/2005/8/layout/cycle1"/>
    <dgm:cxn modelId="{C53053FC-02B7-8347-8667-6C5DD876E847}" type="presParOf" srcId="{974F300E-4386-5845-9047-D2E50BE5B9DF}" destId="{5FEB966B-5E78-494C-B5A1-6F18B3A362B7}" srcOrd="12" destOrd="0" presId="urn:microsoft.com/office/officeart/2005/8/layout/cycle1"/>
    <dgm:cxn modelId="{39788E37-C75D-7D4C-882F-3DCDEBE424AC}" type="presParOf" srcId="{974F300E-4386-5845-9047-D2E50BE5B9DF}" destId="{9BE0E30D-6CC1-3143-BC4A-4FF2C5039316}" srcOrd="13" destOrd="0" presId="urn:microsoft.com/office/officeart/2005/8/layout/cycle1"/>
    <dgm:cxn modelId="{33C82ED5-B6FD-4D43-8883-C724C035E441}" type="presParOf" srcId="{974F300E-4386-5845-9047-D2E50BE5B9DF}" destId="{37E24780-EDFC-1D4D-B756-C90BE821441B}" srcOrd="14" destOrd="0" presId="urn:microsoft.com/office/officeart/2005/8/layout/cycle1"/>
    <dgm:cxn modelId="{05A055BF-1BD6-874C-ACEF-24D44A59762B}" type="presParOf" srcId="{974F300E-4386-5845-9047-D2E50BE5B9DF}" destId="{788B510C-5C6F-7E4F-BD2A-4B0F37349509}" srcOrd="15" destOrd="0" presId="urn:microsoft.com/office/officeart/2005/8/layout/cycle1"/>
    <dgm:cxn modelId="{88E93BD4-6496-CD42-9419-3E50C87CCAB6}" type="presParOf" srcId="{974F300E-4386-5845-9047-D2E50BE5B9DF}" destId="{BF6C208F-01F8-574D-980A-D40F886CF760}" srcOrd="16" destOrd="0" presId="urn:microsoft.com/office/officeart/2005/8/layout/cycle1"/>
    <dgm:cxn modelId="{6CEEE16F-7C2B-D74D-803E-C8660FF8DCAB}" type="presParOf" srcId="{974F300E-4386-5845-9047-D2E50BE5B9DF}" destId="{DAE7F6D9-575B-6C47-9F2C-6177EB4BA541}" srcOrd="17" destOrd="0" presId="urn:microsoft.com/office/officeart/2005/8/layout/cycle1"/>
    <dgm:cxn modelId="{B0F9E13E-D88C-C34D-95A8-F399C574405A}" type="presParOf" srcId="{974F300E-4386-5845-9047-D2E50BE5B9DF}" destId="{3AD74439-13B4-6B4C-A74C-96BE28333D49}" srcOrd="18" destOrd="0" presId="urn:microsoft.com/office/officeart/2005/8/layout/cycle1"/>
    <dgm:cxn modelId="{4A96B969-A4B1-AF4A-BEDE-C1C2980826C7}" type="presParOf" srcId="{974F300E-4386-5845-9047-D2E50BE5B9DF}" destId="{B4CE740F-E5F8-1040-9068-3C0CA6A81D60}" srcOrd="19" destOrd="0" presId="urn:microsoft.com/office/officeart/2005/8/layout/cycle1"/>
    <dgm:cxn modelId="{91063AE8-C33E-A04E-A18E-FD62433020D6}" type="presParOf" srcId="{974F300E-4386-5845-9047-D2E50BE5B9DF}" destId="{7D368AA8-A897-6A44-B2ED-5420DBBF55CD}" srcOrd="20" destOrd="0" presId="urn:microsoft.com/office/officeart/2005/8/layout/cycle1"/>
    <dgm:cxn modelId="{06F84604-4180-9243-87CF-934C4B9FD09F}" type="presParOf" srcId="{974F300E-4386-5845-9047-D2E50BE5B9DF}" destId="{256A8A82-B1CB-EF43-AB66-A3D1C8A54B59}" srcOrd="21" destOrd="0" presId="urn:microsoft.com/office/officeart/2005/8/layout/cycle1"/>
    <dgm:cxn modelId="{9EB87632-9E4F-1A4B-9622-DA09A7708848}" type="presParOf" srcId="{974F300E-4386-5845-9047-D2E50BE5B9DF}" destId="{36444405-91CC-BC45-909E-8AE477F1EC7C}" srcOrd="22" destOrd="0" presId="urn:microsoft.com/office/officeart/2005/8/layout/cycle1"/>
    <dgm:cxn modelId="{88481E9A-3F5F-9E4D-B417-144FC2DC0276}" type="presParOf" srcId="{974F300E-4386-5845-9047-D2E50BE5B9DF}" destId="{0EBEA1BD-8C57-A847-A4A1-BD492A397D4A}" srcOrd="23" destOrd="0" presId="urn:microsoft.com/office/officeart/2005/8/layout/cycle1"/>
    <dgm:cxn modelId="{774BFF38-0782-0D49-8BC4-1809C8AA6D10}" type="presParOf" srcId="{974F300E-4386-5845-9047-D2E50BE5B9DF}" destId="{A1257670-91AA-B74E-AFCB-48382C466D43}" srcOrd="24" destOrd="0" presId="urn:microsoft.com/office/officeart/2005/8/layout/cycle1"/>
    <dgm:cxn modelId="{E1228600-4CF8-254A-8E59-E8B7D42B4F68}" type="presParOf" srcId="{974F300E-4386-5845-9047-D2E50BE5B9DF}" destId="{19DCBC3D-EF34-4444-B52C-E59D1C44CC9D}" srcOrd="25" destOrd="0" presId="urn:microsoft.com/office/officeart/2005/8/layout/cycle1"/>
    <dgm:cxn modelId="{C8647659-57C6-C94F-A36E-2FF5213E78E5}" type="presParOf" srcId="{974F300E-4386-5845-9047-D2E50BE5B9DF}" destId="{CDA9BE8C-41E5-BF45-BAB4-5B91BDDEFF8D}" srcOrd="26" destOrd="0" presId="urn:microsoft.com/office/officeart/2005/8/layout/cycle1"/>
    <dgm:cxn modelId="{D1DE9ECC-727D-4043-A67E-8E134214460D}" type="presParOf" srcId="{974F300E-4386-5845-9047-D2E50BE5B9DF}" destId="{731680F6-F070-374C-97C4-FB0156E03231}" srcOrd="27" destOrd="0" presId="urn:microsoft.com/office/officeart/2005/8/layout/cycle1"/>
    <dgm:cxn modelId="{A5DE8480-F140-BF42-B598-C49BC084A350}" type="presParOf" srcId="{974F300E-4386-5845-9047-D2E50BE5B9DF}" destId="{12C576B8-5B2D-B04B-98C4-29D5E499FD83}" srcOrd="28" destOrd="0" presId="urn:microsoft.com/office/officeart/2005/8/layout/cycle1"/>
    <dgm:cxn modelId="{6F732960-9152-4D48-B5C3-F777FDB9AA02}" type="presParOf" srcId="{974F300E-4386-5845-9047-D2E50BE5B9DF}" destId="{C4FE94AE-AFAE-8743-9525-171FDA850E0F}" srcOrd="29" destOrd="0" presId="urn:microsoft.com/office/officeart/2005/8/layout/cycle1"/>
    <dgm:cxn modelId="{6825E608-A8C2-4C45-802D-2D2B8BB9622F}" type="presParOf" srcId="{974F300E-4386-5845-9047-D2E50BE5B9DF}" destId="{FBD4D212-3E98-9843-8795-297F9EDDD657}" srcOrd="30" destOrd="0" presId="urn:microsoft.com/office/officeart/2005/8/layout/cycle1"/>
    <dgm:cxn modelId="{E2149FD9-F7EE-5F4D-98EB-2824B7944F6C}" type="presParOf" srcId="{974F300E-4386-5845-9047-D2E50BE5B9DF}" destId="{54CDBF4B-9D09-3242-A1D5-0506BD1712C5}" srcOrd="31" destOrd="0" presId="urn:microsoft.com/office/officeart/2005/8/layout/cycle1"/>
    <dgm:cxn modelId="{8BA7E7FB-5FFC-F240-B39B-7763FB88DC52}" type="presParOf" srcId="{974F300E-4386-5845-9047-D2E50BE5B9DF}" destId="{49452468-AA65-834B-B75D-72A0A7810E13}" srcOrd="32" destOrd="0" presId="urn:microsoft.com/office/officeart/2005/8/layout/cycle1"/>
    <dgm:cxn modelId="{4DC204F8-980F-BA4C-BBA6-53A525243857}" type="presParOf" srcId="{974F300E-4386-5845-9047-D2E50BE5B9DF}" destId="{B0C742D0-6463-FF41-BE88-36D0AF1ED5D5}" srcOrd="33" destOrd="0" presId="urn:microsoft.com/office/officeart/2005/8/layout/cycle1"/>
    <dgm:cxn modelId="{88CE0F46-1D65-0945-A7F1-EB1BDB074C80}" type="presParOf" srcId="{974F300E-4386-5845-9047-D2E50BE5B9DF}" destId="{CE064FAD-9527-C04A-986D-ADE7F29D4AAF}" srcOrd="34" destOrd="0" presId="urn:microsoft.com/office/officeart/2005/8/layout/cycle1"/>
    <dgm:cxn modelId="{5EF64FF7-F1A5-4045-937A-5468323ED7B2}"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t>3/14/25</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3" Type="http://schemas.openxmlformats.org/officeDocument/2006/relationships/hyperlink" Target="https://en.wikibooks.org/wiki/Hebrew_Roots" TargetMode="External"/><Relationship Id="rId2" Type="http://schemas.openxmlformats.org/officeDocument/2006/relationships/slide" Target="../slides/slide245.xml"/><Relationship Id="rId1" Type="http://schemas.openxmlformats.org/officeDocument/2006/relationships/notesMaster" Target="../notesMasters/notesMaster1.xml"/><Relationship Id="rId5" Type="http://schemas.openxmlformats.org/officeDocument/2006/relationships/hyperlink" Target="https://www.jpost.com/PromoContent/The-Olive-in-the-Jewish-and-Israeli-culture-193416" TargetMode="External"/><Relationship Id="rId4" Type="http://schemas.openxmlformats.org/officeDocument/2006/relationships/hyperlink" Target="https://en.wikibooks.org/wiki/Hebrew_Roots/The_restoration_process" TargetMode="Externa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3" Type="http://schemas.openxmlformats.org/officeDocument/2006/relationships/hyperlink" Target="https://www.nytimes.com/by/jonah-engel-bromwich" TargetMode="External"/><Relationship Id="rId7" Type="http://schemas.openxmlformats.org/officeDocument/2006/relationships/hyperlink" Target="https://www.nytimes.com/2017/09/06/us/wildfires-oregon-washington.html?mcubz=0" TargetMode="External"/><Relationship Id="rId2" Type="http://schemas.openxmlformats.org/officeDocument/2006/relationships/slide" Target="../slides/slide280.xml"/><Relationship Id="rId1" Type="http://schemas.openxmlformats.org/officeDocument/2006/relationships/notesMaster" Target="../notesMasters/notesMaster1.xml"/><Relationship Id="rId6" Type="http://schemas.openxmlformats.org/officeDocument/2006/relationships/hyperlink" Target="http://www.spokesman.com/stories/2017/mar/13/at-92-and-103-irma-and-harvey-schluter-celebrate-t/" TargetMode="External"/><Relationship Id="rId5" Type="http://schemas.openxmlformats.org/officeDocument/2006/relationships/hyperlink" Target="http://www.nytimes.com/2011/08/28/us/28hurricane-irene.html" TargetMode="External"/><Relationship Id="rId4" Type="http://schemas.openxmlformats.org/officeDocument/2006/relationships/hyperlink" Target="https://public.wmo.int/en/About-us/FAQs/faqs-tropical-cyclones/tropical-cyclone-naming" TargetMode="Externa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3" Type="http://schemas.openxmlformats.org/officeDocument/2006/relationships/hyperlink" Target="https://ref.ly/logosres/9781433673740?ref=Bible.Nu&amp;off=15383&amp;ctx=NE+ordeals+in+which+~the+agent+(water%2c+po" TargetMode="External"/><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5224AA5-66A3-3D4F-9901-54C3EE0590B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5872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8723" name="Rectangle 1027"/>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As we begin Numbers, Israel has been at Sinai for a year now. The people have received deliverance from Egypt and received a charter for living, including the priesthood and tabernacle system—plus they know from Leviticus how to live in a holy manner for the LORD to remain among them.</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believing sections are parallel with the climactic middle section of unbelief. </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“﻿In contrast to the curly ram’s-horn shofar, the silver trumpets (</a:t>
            </a:r>
            <a:r>
              <a:rPr lang="en-US" dirty="0" err="1">
                <a:latin typeface="Times New Roman" charset="0"/>
              </a:rPr>
              <a:t>hasoseroth</a:t>
            </a:r>
            <a:r>
              <a:rPr lang="en-US" dirty="0">
                <a:latin typeface="Times New Roman" charset="0"/>
              </a:rPr>
              <a:t>) were long tubes with flared mouths. These too were in type and use characteristic of New Kingdom Egypt. From Tutankhamun’s tomb (again!) we have two such trumpets, one of silver, one of copper or bronze overlaid with gold. Such instruments are commonly shown in scenes, used exactly in the functions decreed in Num. 10. There the trumpets are to be blown to assemble people, or to signal a march to war, or to mark religious festivals. So too in Egypt; soldiers are rallied to assemble (for whatever purpose); they are called out to war; or the horns are blown to accompany the great religious festivals, usage found under both Queen Hatshepsut and Ramesses II. So, again, Egyptian cultural affinities appear at this time. Of the Late Bronze Age (not later), as others have pointed out, are the tabernacle’s lampstand and various other facets.91”</a:t>
            </a:r>
          </a:p>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Kitchen, K. A. </a:t>
            </a:r>
            <a:r>
              <a:rPr lang="en-US" i="1" dirty="0">
                <a:latin typeface="Times New Roman" charset="0"/>
              </a:rPr>
              <a:t>On the Reliability of the Old Testament.</a:t>
            </a:r>
            <a:r>
              <a:rPr lang="en-US" dirty="0">
                <a:latin typeface="Times New Roman" charset="0"/>
              </a:rPr>
              <a:t> Wm. B. Eerdmans Publishing Co.. Kindle Edition. Loc 6165-6173 of 14432.</a:t>
            </a: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D0D5041-1CFD-0948-AC59-0AFEC7946CF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19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190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OS-04-Numbers-118, 247</a:t>
            </a: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F79B830-07C8-3048-A8D8-C848858852D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39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395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9BEB72B-050B-F246-9B64-1912A86C713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60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60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word </a:t>
            </a:r>
            <a:r>
              <a:rPr lang="ru-RU" dirty="0">
                <a:latin typeface="Times New Roman" charset="0"/>
              </a:rPr>
              <a:t>"</a:t>
            </a:r>
            <a:r>
              <a:rPr lang="en-US" dirty="0">
                <a:latin typeface="Times New Roman" charset="0"/>
              </a:rPr>
              <a:t>codex</a:t>
            </a:r>
            <a:r>
              <a:rPr lang="ru-RU" dirty="0">
                <a:latin typeface="Times New Roman" charset="0"/>
              </a:rPr>
              <a:t>"</a:t>
            </a:r>
            <a:r>
              <a:rPr lang="en-US" dirty="0">
                <a:latin typeface="Times New Roman" charset="0"/>
              </a:rPr>
              <a:t> refers</a:t>
            </a:r>
            <a:r>
              <a:rPr lang="en-US" baseline="0" dirty="0">
                <a:latin typeface="Times New Roman" charset="0"/>
              </a:rPr>
              <a:t> to a book with pages in leafs bound at one end, as opposed to a scroll that is rolled up.  The Codex Sinaiticus was discovered by </a:t>
            </a:r>
            <a:r>
              <a:rPr lang="en-US" baseline="0" dirty="0" err="1">
                <a:latin typeface="Times New Roman" charset="0"/>
              </a:rPr>
              <a:t>Constantin</a:t>
            </a:r>
            <a:r>
              <a:rPr lang="en-US" baseline="0" dirty="0">
                <a:latin typeface="Times New Roman" charset="0"/>
              </a:rPr>
              <a:t> </a:t>
            </a:r>
            <a:r>
              <a:rPr lang="en-US" baseline="0" dirty="0" err="1">
                <a:latin typeface="Times New Roman" charset="0"/>
              </a:rPr>
              <a:t>Tishendorf</a:t>
            </a:r>
            <a:r>
              <a:rPr lang="en-US" baseline="0" dirty="0">
                <a:latin typeface="Times New Roman" charset="0"/>
              </a:rPr>
              <a:t> in the mid 1800s in St. Catherine</a:t>
            </a:r>
            <a:r>
              <a:rPr lang="uk-UA" baseline="0" dirty="0">
                <a:latin typeface="Times New Roman" charset="0"/>
              </a:rPr>
              <a:t>'</a:t>
            </a:r>
            <a:r>
              <a:rPr lang="en-US" baseline="0" dirty="0">
                <a:latin typeface="Times New Roman" charset="0"/>
              </a:rPr>
              <a:t>s Monastery at Sinai.  It was the oldest full hand-written copy of the Bible, dated in the 4</a:t>
            </a:r>
            <a:r>
              <a:rPr lang="en-US" baseline="30000" dirty="0">
                <a:latin typeface="Times New Roman" charset="0"/>
              </a:rPr>
              <a:t>th</a:t>
            </a:r>
            <a:r>
              <a:rPr lang="en-US" baseline="0" dirty="0">
                <a:latin typeface="Times New Roman" charset="0"/>
              </a:rPr>
              <a:t> century AD.</a:t>
            </a:r>
          </a:p>
          <a:p>
            <a:pPr eaLnBrk="1" hangingPunct="1">
              <a:spcBef>
                <a:spcPct val="0"/>
              </a:spcBef>
            </a:pPr>
            <a:endParaRPr lang="en-US" baseline="0" dirty="0">
              <a:latin typeface="Times New Roman" charset="0"/>
            </a:endParaRPr>
          </a:p>
          <a:p>
            <a:pPr eaLnBrk="1" hangingPunct="1">
              <a:spcBef>
                <a:spcPct val="0"/>
              </a:spcBef>
            </a:pPr>
            <a:r>
              <a:rPr lang="ru-RU" baseline="0" dirty="0">
                <a:latin typeface="Times New Roman" charset="0"/>
              </a:rPr>
              <a:t>"</a:t>
            </a:r>
            <a:r>
              <a:rPr lang="en-US" dirty="0"/>
              <a:t>Codex Sinaiticus is one of the most important books in the world. Handwritten well over 1600 years ago, the manuscript contains the Christian Bible in Greek, including the oldest complete copy of the New Testament. Its heavily corrected text is of outstanding importance for the history of the Bible and the manuscript – the oldest substantial book to survive Antiquity – is of supreme importance for the history of the book</a:t>
            </a:r>
            <a:r>
              <a:rPr lang="ru-RU" dirty="0"/>
              <a:t>"</a:t>
            </a:r>
            <a:r>
              <a:rPr lang="en-US" dirty="0"/>
              <a:t> (http://</a:t>
            </a:r>
            <a:r>
              <a:rPr lang="en-US" dirty="0" err="1"/>
              <a:t>www.codexsinaiticus.org</a:t>
            </a:r>
            <a:r>
              <a:rPr lang="en-US" dirty="0"/>
              <a:t>/en/ accessed 1 March 2015).</a:t>
            </a:r>
            <a:endParaRPr lang="en-US" dirty="0">
              <a:latin typeface="Times New Roman"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30A949-42EA-FC4A-B6DC-99E3863F64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78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78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BB25348-A5EE-AE46-B743-F51723282F7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98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985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picture and outline depict the reality that the 40-year journey should have taken only a little over a year to establish their government and build the tabernacle at Sinai.</a:t>
            </a:r>
          </a:p>
        </p:txBody>
      </p:sp>
      <p:sp>
        <p:nvSpPr>
          <p:cNvPr id="4" name="Slide Number Placeholder 3"/>
          <p:cNvSpPr>
            <a:spLocks noGrp="1"/>
          </p:cNvSpPr>
          <p:nvPr>
            <p:ph type="sldNum" sz="quarter" idx="5"/>
          </p:nvPr>
        </p:nvSpPr>
        <p:spPr/>
        <p:txBody>
          <a:bodyPr/>
          <a:lstStyle/>
          <a:p>
            <a:fld id="{A079FDE9-4B2D-884B-BE4B-021913485B06}" type="slidenum">
              <a:rPr lang="en-US" smtClean="0"/>
              <a:t>11</a:t>
            </a:fld>
            <a:endParaRPr lang="en-US"/>
          </a:p>
        </p:txBody>
      </p:sp>
    </p:spTree>
    <p:extLst>
      <p:ext uri="{BB962C8B-B14F-4D97-AF65-F5344CB8AC3E}">
        <p14:creationId xmlns:p14="http://schemas.microsoft.com/office/powerpoint/2010/main" val="222969365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Can you cite arguments for both views?</a:t>
            </a:r>
          </a:p>
        </p:txBody>
      </p:sp>
      <p:sp>
        <p:nvSpPr>
          <p:cNvPr id="4" name="Slide Number Placeholder 3"/>
          <p:cNvSpPr>
            <a:spLocks noGrp="1"/>
          </p:cNvSpPr>
          <p:nvPr>
            <p:ph type="sldNum" sz="quarter" idx="5"/>
          </p:nvPr>
        </p:nvSpPr>
        <p:spPr/>
        <p:txBody>
          <a:bodyPr/>
          <a:lstStyle/>
          <a:p>
            <a:fld id="{A079FDE9-4B2D-884B-BE4B-021913485B06}" type="slidenum">
              <a:rPr lang="en-US" smtClean="0"/>
              <a:t>129</a:t>
            </a:fld>
            <a:endParaRPr lang="en-US"/>
          </a:p>
        </p:txBody>
      </p:sp>
    </p:spTree>
    <p:extLst>
      <p:ext uri="{BB962C8B-B14F-4D97-AF65-F5344CB8AC3E}">
        <p14:creationId xmlns:p14="http://schemas.microsoft.com/office/powerpoint/2010/main" val="3537640817"/>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74950413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FFA88A7-51C7-114B-A04F-2B490C4FB56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52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52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68BE25-74D6-4E48-9E5A-D11B70D2E588}"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11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11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37D30C-5994-954C-A9A9-F5298D707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31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31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DEDE9F-3235-B841-9B9C-2EDDCC907EC8}"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50585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EB356A-00DF-004C-808F-C61B37C51FD6}"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72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7267"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8B5FEA0-7D60-B34B-B5BF-D999966291D2}"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140</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931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9315"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The motto of the US Boy Scouts is "Be Prepared." It is a good habit—and one that God himself first follows before he asks us to be prepared.</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919B4B-7947-B041-8D60-445E0D093E0F}"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142</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71362"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71363"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5D3A05-2773-0D41-B52D-32A39F32578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53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53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F5B15F-7060-F649-97D5-49EF1D63C785}"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34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34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C961AFE-CF74-2244-AF60-B6A24D54C39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54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545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61B047-74E3-004E-ACF7-9B694820CD5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7506"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7507" name="Rectangle 1027"/>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For the Exodus generation, this was age 20. What is it today? Is there a standard age that applies to all people? Jews hold young men responsible at age 13 in their bar-mitzvah, meaning "son of the law." In a parallel manner, they do the same for young women at puberty at the bath-mitzvah, or "daughter of the law."</a:t>
            </a:r>
          </a:p>
        </p:txBody>
      </p:sp>
      <p:sp>
        <p:nvSpPr>
          <p:cNvPr id="4" name="Slide Number Placeholder 3"/>
          <p:cNvSpPr>
            <a:spLocks noGrp="1"/>
          </p:cNvSpPr>
          <p:nvPr>
            <p:ph type="sldNum" sz="quarter" idx="5"/>
          </p:nvPr>
        </p:nvSpPr>
        <p:spPr/>
        <p:txBody>
          <a:bodyPr/>
          <a:lstStyle/>
          <a:p>
            <a:fld id="{A079FDE9-4B2D-884B-BE4B-021913485B06}" type="slidenum">
              <a:rPr lang="en-US" smtClean="0"/>
              <a:t>147</a:t>
            </a:fld>
            <a:endParaRPr lang="en-US"/>
          </a:p>
        </p:txBody>
      </p:sp>
    </p:spTree>
    <p:extLst>
      <p:ext uri="{BB962C8B-B14F-4D97-AF65-F5344CB8AC3E}">
        <p14:creationId xmlns:p14="http://schemas.microsoft.com/office/powerpoint/2010/main" val="1268440494"/>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Death came to defiant believers in the OT, so discipline at least this severe would come to rejecting the Christ they knew (10:28-31).</a:t>
            </a:r>
            <a:r>
              <a:rPr lang="en-SG" dirty="0">
                <a:effectLst/>
              </a:rPr>
              <a:t> </a:t>
            </a:r>
            <a:endParaRPr lang="en-US" dirty="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Numbers 15:22-29 specifies sin offerings for Jewish believers who sinned unintentionally.  But what should Israel do when God specifically told them not to work on the Sabbath on the penalty of death</a:t>
            </a:r>
            <a:r>
              <a:rPr lang="en-SG" sz="1200" kern="1200" dirty="0">
                <a:solidFill>
                  <a:schemeClr val="tx1"/>
                </a:solidFill>
                <a:effectLst/>
                <a:latin typeface="+mn-lt"/>
                <a:ea typeface="+mn-ea"/>
                <a:cs typeface="+mn-cs"/>
              </a:rPr>
              <a:t>?</a:t>
            </a:r>
          </a:p>
          <a:p>
            <a:r>
              <a:rPr lang="en-SG" sz="1200"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Numbers 15:30-36 specifies death for capital crimes.  Here was the case of intentional sin where a man caught in deliberate sin was stoned</a:t>
            </a:r>
            <a:r>
              <a:rPr lang="en-SG" sz="1200" kern="1200" dirty="0">
                <a:solidFill>
                  <a:schemeClr val="tx1"/>
                </a:solidFill>
                <a:effectLst/>
                <a:latin typeface="+mn-lt"/>
                <a:ea typeface="+mn-ea"/>
                <a:cs typeface="+mn-cs"/>
              </a:rPr>
              <a:t>.</a:t>
            </a:r>
            <a:endParaRPr lang="en-US" dirty="0"/>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Numbers 15:22-29 specifies sin offerings for Jewish believers who sinned unintentionally.  But what should Israel do when God specifically told them not to work on the Sabbath on the penalty of death</a:t>
            </a:r>
            <a:r>
              <a:rPr lang="en-SG" sz="1200" kern="1200" dirty="0">
                <a:solidFill>
                  <a:schemeClr val="tx1"/>
                </a:solidFill>
                <a:effectLst/>
                <a:latin typeface="+mn-lt"/>
                <a:ea typeface="+mn-ea"/>
                <a:cs typeface="+mn-cs"/>
              </a:rPr>
              <a:t>?</a:t>
            </a:r>
          </a:p>
          <a:p>
            <a:r>
              <a:rPr lang="en-SG" sz="1200"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Numbers 15:30-36 specifies death for capital crimes.  Here was the case of intentional sin where a man caught in deliberate sin was stoned</a:t>
            </a:r>
            <a:r>
              <a:rPr lang="en-SG" sz="1200" kern="1200" dirty="0">
                <a:solidFill>
                  <a:schemeClr val="tx1"/>
                </a:solidFill>
                <a:effectLst/>
                <a:latin typeface="+mn-lt"/>
                <a:ea typeface="+mn-ea"/>
                <a:cs typeface="+mn-cs"/>
              </a:rPr>
              <a:t>.</a:t>
            </a:r>
            <a:endParaRPr lang="en-US" dirty="0"/>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9C8BAA-B1FE-A747-AAD7-1B7F1C54447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12642" name="Rectangle 2"/>
          <p:cNvSpPr>
            <a:spLocks noGrp="1" noRot="1" noChangeAspect="1" noChangeArrowheads="1" noTextEdit="1"/>
          </p:cNvSpPr>
          <p:nvPr>
            <p:ph type="sldImg"/>
          </p:nvPr>
        </p:nvSpPr>
        <p:spPr>
          <a:ln/>
        </p:spPr>
      </p:sp>
      <p:sp>
        <p:nvSpPr>
          <p:cNvPr id="1126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 English-78</a:t>
            </a:r>
          </a:p>
          <a:p>
            <a:pPr eaLnBrk="1" hangingPunct="1"/>
            <a:r>
              <a:rPr lang="en-US" dirty="0">
                <a:latin typeface="Times New Roman" charset="0"/>
                <a:ea typeface="ＭＳ Ｐゴシック" charset="0"/>
                <a:cs typeface="ＭＳ Ｐゴシック" charset="0"/>
              </a:rPr>
              <a:t>OB-37-Sacrifices-18</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OS-04-Numbers-13</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Times New Roman" pitchFamily="-111" charset="0"/>
                <a:ea typeface="ＭＳ Ｐゴシック" pitchFamily="-111" charset="-128"/>
                <a:cs typeface="ＭＳ Ｐゴシック" pitchFamily="-111" charset="-128"/>
              </a:rPr>
              <a:t>Being "heirs of God" and "co-heirs with Christ" are different blessings in Romans 8:17. We know this because the latter has a conditional "if"—"if indeed we share in his sufferings." </a:t>
            </a:r>
          </a:p>
          <a:p>
            <a:endParaRPr lang="en-US" sz="1200" kern="1200" dirty="0">
              <a:solidFill>
                <a:schemeClr val="tx1"/>
              </a:solidFill>
              <a:effectLst/>
              <a:latin typeface="Times New Roman" pitchFamily="-111" charset="0"/>
              <a:ea typeface="ＭＳ Ｐゴシック" pitchFamily="-111" charset="-128"/>
              <a:cs typeface="ＭＳ Ｐゴシック" pitchFamily="-111" charset="-128"/>
            </a:endParaRPr>
          </a:p>
          <a:p>
            <a:r>
              <a:rPr lang="en-US" sz="1200" kern="1200" dirty="0">
                <a:solidFill>
                  <a:schemeClr val="tx1"/>
                </a:solidFill>
                <a:effectLst/>
                <a:latin typeface="Times New Roman" pitchFamily="-111" charset="0"/>
                <a:ea typeface="ＭＳ Ｐゴシック" pitchFamily="-111" charset="-128"/>
                <a:cs typeface="ＭＳ Ｐゴシック" pitchFamily="-111" charset="-128"/>
              </a:rPr>
              <a:t>All Christians are "heirs of God" by faith in Jesus Christ, leading to salvation. This means that they all have eternal life and a new standing (position) with God as sons. Paul explains this much in Romans 8.</a:t>
            </a:r>
          </a:p>
          <a:p>
            <a:endParaRPr lang="en-US" sz="1200" kern="1200" dirty="0">
              <a:solidFill>
                <a:schemeClr val="tx1"/>
              </a:solidFill>
              <a:effectLst/>
              <a:latin typeface="Times New Roman" pitchFamily="-111" charset="0"/>
              <a:ea typeface="ＭＳ Ｐゴシック" pitchFamily="-111" charset="-128"/>
              <a:cs typeface="ＭＳ Ｐゴシック" pitchFamily="-111" charset="-128"/>
            </a:endParaRPr>
          </a:p>
          <a:p>
            <a:r>
              <a:rPr lang="en-US" sz="1200" kern="1200" dirty="0">
                <a:solidFill>
                  <a:schemeClr val="tx1"/>
                </a:solidFill>
                <a:effectLst/>
                <a:latin typeface="Times New Roman" pitchFamily="-111" charset="0"/>
                <a:ea typeface="ＭＳ Ｐゴシック" pitchFamily="-111" charset="-128"/>
                <a:cs typeface="ＭＳ Ｐゴシック" pitchFamily="-111" charset="-128"/>
              </a:rPr>
              <a:t>But not all believers share in his sufferings, as Paul notes in 1 Corinthians 2:14–3:5 which shows many to be carnal (fleshly), or not walking with Christ in a consistent manner as is true of the "spiritual man." However, those Christians that sacrifice for Christ will also suffer with Christ and then "share in his glory" as "co-heirs with Christ," meaning that they will reign with him on the earth after Jesus returns (1 Cor 6:1-2; Rev 20:4-6). </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Common-264</a:t>
            </a:r>
          </a:p>
          <a:p>
            <a:r>
              <a:rPr lang="en-US" sz="1200" kern="1200" dirty="0">
                <a:solidFill>
                  <a:schemeClr val="tx1"/>
                </a:solidFill>
                <a:effectLst/>
                <a:latin typeface="Times New Roman" pitchFamily="-111" charset="0"/>
                <a:ea typeface="ＭＳ Ｐゴシック" pitchFamily="-111" charset="-128"/>
                <a:cs typeface="ＭＳ Ｐゴシック" pitchFamily="-111" charset="-128"/>
              </a:rPr>
              <a:t>OP-04-Numbers-93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OS-04-Numbers-155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OS-37-Haggai-148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OS-06-Joshua-182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NP-02-Inheritance NT Summary-11</a:t>
            </a:r>
            <a:endParaRPr lang="en-US" sz="1200" kern="1200" dirty="0">
              <a:solidFill>
                <a:schemeClr val="tx1"/>
              </a:solidFill>
              <a:effectLst/>
              <a:latin typeface="Times New Roman" pitchFamily="-111" charset="0"/>
              <a:ea typeface="ＭＳ Ｐゴシック" pitchFamily="-111" charset="-128"/>
              <a:cs typeface="ＭＳ Ｐゴシック" pitchFamily="-111"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NS-Rom5-8-Slide149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NS-19-Hebrews-66, 193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SA-15-Inheritance-35</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14506309"/>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7"/>
          <p:cNvSpPr>
            <a:spLocks noGrp="1" noChangeArrowheads="1"/>
          </p:cNvSpPr>
          <p:nvPr>
            <p:ph type="sldNum" sz="quarter" idx="5"/>
          </p:nvPr>
        </p:nvSpPr>
        <p:spPr bwMode="auto">
          <a:xfrm>
            <a:off x="3886200" y="8864600"/>
            <a:ext cx="2971800" cy="2794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1682EAB-8840-4649-8328-77E00DE9D34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546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4627" name="Rectangle 3"/>
          <p:cNvSpPr>
            <a:spLocks noGrp="1" noChangeArrowheads="1"/>
          </p:cNvSpPr>
          <p:nvPr>
            <p:ph type="body" idx="1"/>
          </p:nvPr>
        </p:nvSpPr>
        <p:spPr bwMode="auto">
          <a:xfrm>
            <a:off x="914400" y="4343400"/>
            <a:ext cx="5029200" cy="2794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Essentially three views are possible to answer the perseverance question. Though the Partakers View is the newest, I believe it is the most faithful to the Bible. It also has the strengths of the other views while avoiding their weaknesses, thus advocating a mediating view.</a:t>
            </a:r>
          </a:p>
          <a:p>
            <a:r>
              <a:rPr lang="en-US" dirty="0">
                <a:latin typeface="Times New Roman" charset="0"/>
                <a:ea typeface="ＭＳ Ｐゴシック" charset="0"/>
                <a:cs typeface="ＭＳ Ｐゴシック" charset="0"/>
              </a:rPr>
              <a:t>______________</a:t>
            </a:r>
          </a:p>
          <a:p>
            <a:r>
              <a:rPr lang="en-US" dirty="0">
                <a:latin typeface="Times New Roman" charset="0"/>
                <a:ea typeface="ＭＳ Ｐゴシック" charset="0"/>
                <a:cs typeface="ＭＳ Ｐゴシック" charset="0"/>
              </a:rPr>
              <a:t>Common Arabic-397</a:t>
            </a:r>
          </a:p>
          <a:p>
            <a:r>
              <a:rPr lang="en-US" dirty="0">
                <a:latin typeface="Times New Roman" charset="0"/>
                <a:ea typeface="ＭＳ Ｐゴシック" charset="0"/>
                <a:cs typeface="ＭＳ Ｐゴシック" charset="0"/>
              </a:rPr>
              <a:t>Common English-155</a:t>
            </a:r>
          </a:p>
          <a:p>
            <a:r>
              <a:rPr lang="en-US" dirty="0">
                <a:latin typeface="Times New Roman" charset="0"/>
                <a:ea typeface="ＭＳ Ｐゴシック" charset="0"/>
                <a:cs typeface="ＭＳ Ｐゴシック" charset="0"/>
              </a:rPr>
              <a:t>OS-04-Numbers-155</a:t>
            </a:r>
          </a:p>
          <a:p>
            <a:r>
              <a:rPr lang="en-US" dirty="0">
                <a:latin typeface="Times New Roman" charset="0"/>
                <a:ea typeface="ＭＳ Ｐゴシック" charset="0"/>
                <a:cs typeface="ＭＳ Ｐゴシック" charset="0"/>
              </a:rPr>
              <a:t>NS-19-Hebrews-52</a:t>
            </a:r>
          </a:p>
          <a:p>
            <a:r>
              <a:rPr lang="en-US" dirty="0">
                <a:latin typeface="Times New Roman" charset="0"/>
                <a:ea typeface="ＭＳ Ｐゴシック" charset="0"/>
                <a:cs typeface="ＭＳ Ｐゴシック" charset="0"/>
              </a:rPr>
              <a:t>NS-20-James-115</a:t>
            </a:r>
          </a:p>
          <a:p>
            <a:r>
              <a:rPr lang="en-US" dirty="0">
                <a:latin typeface="Times New Roman" charset="0"/>
                <a:ea typeface="ＭＳ Ｐゴシック" charset="0"/>
                <a:cs typeface="ＭＳ Ｐゴシック" charset="0"/>
              </a:rPr>
              <a:t>SA-15-Inheritance-47</a:t>
            </a: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A079FDE9-4B2D-884B-BE4B-021913485B06}" type="slidenum">
              <a:rPr lang="en-US" smtClean="0"/>
              <a:t>162</a:t>
            </a:fld>
            <a:endParaRPr lang="en-US"/>
          </a:p>
        </p:txBody>
      </p:sp>
    </p:spTree>
    <p:extLst>
      <p:ext uri="{BB962C8B-B14F-4D97-AF65-F5344CB8AC3E}">
        <p14:creationId xmlns:p14="http://schemas.microsoft.com/office/powerpoint/2010/main" val="178898341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In what ways does the Lord work in us so we can work for him?</a:t>
            </a: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30A949-42EA-FC4A-B6DC-99E3863F64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78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78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642066562"/>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63C2CB-4B9F-F045-93C8-CBA2D7CC971C}"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63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B530766-A2C4-6041-9665-5A616800F0B0}"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6371" name="Rectangle 2"/>
          <p:cNvSpPr>
            <a:spLocks noGrp="1" noRot="1" noChangeAspect="1" noChangeArrowheads="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4C838F7-7BB9-EE46-8426-03269C77E5C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84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D4D169-871D-534A-ABB5-01047FD1F639}"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8419" name="Rectangle 2"/>
          <p:cNvSpPr>
            <a:spLocks noGrp="1" noRot="1" noChangeAspect="1" noChangeArrowheads="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The LORD sets us apart by arranging us</a:t>
            </a:r>
            <a:r>
              <a:rPr lang="en-SG" sz="1200" kern="1200" dirty="0">
                <a:solidFill>
                  <a:schemeClr val="tx1"/>
                </a:solidFill>
                <a:effectLst/>
                <a:latin typeface="+mn-lt"/>
                <a:ea typeface="+mn-ea"/>
                <a:cs typeface="+mn-cs"/>
              </a:rPr>
              <a:t>.</a:t>
            </a:r>
            <a:endParaRPr lang="en-US" dirty="0"/>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pPr eaLnBrk="1" hangingPunct="1">
              <a:spcBef>
                <a:spcPct val="0"/>
              </a:spcBef>
            </a:pPr>
            <a:r>
              <a:rPr lang="en-SG" sz="1200" b="1" i="0" u="none" strike="noStrike" kern="1200" baseline="0">
                <a:solidFill>
                  <a:schemeClr val="tx1"/>
                </a:solidFill>
                <a:latin typeface="Arial"/>
                <a:ea typeface="ＭＳ Ｐゴシック" charset="0"/>
                <a:cs typeface="Arial"/>
              </a:rPr>
              <a:t>Num. 19:1</a:t>
            </a:r>
            <a:r>
              <a:rPr lang="en-SG" sz="1200" b="0" i="0" u="none" strike="noStrike" kern="1200" baseline="0">
                <a:solidFill>
                  <a:schemeClr val="tx1"/>
                </a:solidFill>
                <a:latin typeface="Arial"/>
                <a:ea typeface="ＭＳ Ｐゴシック" charset="0"/>
                <a:cs typeface="Arial"/>
              </a:rPr>
              <a:t>    The Lord said to Moses and Aaron,  </a:t>
            </a:r>
            <a:r>
              <a:rPr lang="en-SG" sz="1200" b="1" i="0" u="none" strike="noStrike" kern="1200" baseline="30000">
                <a:solidFill>
                  <a:schemeClr val="tx1"/>
                </a:solidFill>
                <a:latin typeface="Arial"/>
                <a:ea typeface="ＭＳ Ｐゴシック" charset="0"/>
                <a:cs typeface="Arial"/>
              </a:rPr>
              <a:t>2</a:t>
            </a:r>
            <a:r>
              <a:rPr lang="en-SG" sz="1200" b="0" i="0" u="none" strike="noStrike" kern="1200" baseline="0">
                <a:solidFill>
                  <a:schemeClr val="tx1"/>
                </a:solidFill>
                <a:latin typeface="Arial"/>
                <a:ea typeface="ＭＳ Ｐゴシック" charset="0"/>
                <a:cs typeface="Arial"/>
              </a:rPr>
              <a:t> “Here is another legal requirement commanded by the Lord: Tell the people of Israel to bring you a red heifer, a perfect animal that has no defects and has never been yoked to a plow.  </a:t>
            </a:r>
            <a:r>
              <a:rPr lang="en-SG" sz="1200" b="1" i="0" u="none" strike="noStrike" kern="1200" baseline="30000">
                <a:solidFill>
                  <a:schemeClr val="tx1"/>
                </a:solidFill>
                <a:latin typeface="Arial"/>
                <a:ea typeface="ＭＳ Ｐゴシック" charset="0"/>
                <a:cs typeface="Arial"/>
              </a:rPr>
              <a:t>3</a:t>
            </a:r>
            <a:r>
              <a:rPr lang="en-SG" sz="1200" b="0" i="0" u="none" strike="noStrike" kern="1200" baseline="0">
                <a:solidFill>
                  <a:schemeClr val="tx1"/>
                </a:solidFill>
                <a:latin typeface="Arial"/>
                <a:ea typeface="ＭＳ Ｐゴシック" charset="0"/>
                <a:cs typeface="Arial"/>
              </a:rPr>
              <a:t> Give it to Eleazar the priest, and it will be taken outside the camp and slaughtered in his presence.  </a:t>
            </a:r>
            <a:r>
              <a:rPr lang="en-SG" sz="1200" b="1" i="0" u="none" strike="noStrike" kern="1200" baseline="30000">
                <a:solidFill>
                  <a:schemeClr val="tx1"/>
                </a:solidFill>
                <a:latin typeface="Arial"/>
                <a:ea typeface="ＭＳ Ｐゴシック" charset="0"/>
                <a:cs typeface="Arial"/>
              </a:rPr>
              <a:t>4</a:t>
            </a:r>
            <a:r>
              <a:rPr lang="en-SG" sz="1200" b="0" i="0" u="none" strike="noStrike" kern="1200" baseline="0">
                <a:solidFill>
                  <a:schemeClr val="tx1"/>
                </a:solidFill>
                <a:latin typeface="Arial"/>
                <a:ea typeface="ＭＳ Ｐゴシック" charset="0"/>
                <a:cs typeface="Arial"/>
              </a:rPr>
              <a:t> Eleazar will take some of its blood on his finger and sprinkle it seven times toward the front of the Tabernacle.  </a:t>
            </a:r>
            <a:r>
              <a:rPr lang="en-SG" sz="1200" b="1" i="0" u="none" strike="noStrike" kern="1200" baseline="30000">
                <a:solidFill>
                  <a:schemeClr val="tx1"/>
                </a:solidFill>
                <a:latin typeface="Arial"/>
                <a:ea typeface="ＭＳ Ｐゴシック" charset="0"/>
                <a:cs typeface="Arial"/>
              </a:rPr>
              <a:t>5</a:t>
            </a:r>
            <a:r>
              <a:rPr lang="en-SG" sz="1200" b="0" i="0" u="none" strike="noStrike" kern="1200" baseline="0">
                <a:solidFill>
                  <a:schemeClr val="tx1"/>
                </a:solidFill>
                <a:latin typeface="Arial"/>
                <a:ea typeface="ＭＳ Ｐゴシック" charset="0"/>
                <a:cs typeface="Arial"/>
              </a:rPr>
              <a:t> As Eleazar watches, the heifer must be burned—its hide, meat, blood, and dung.  </a:t>
            </a:r>
            <a:r>
              <a:rPr lang="en-SG" sz="1200" b="1" i="0" u="none" strike="noStrike" kern="1200" baseline="30000">
                <a:solidFill>
                  <a:schemeClr val="tx1"/>
                </a:solidFill>
                <a:latin typeface="Arial"/>
                <a:ea typeface="ＭＳ Ｐゴシック" charset="0"/>
                <a:cs typeface="Arial"/>
              </a:rPr>
              <a:t>6</a:t>
            </a:r>
            <a:r>
              <a:rPr lang="en-SG" sz="1200" b="0" i="0" u="none" strike="noStrike" kern="1200" baseline="0">
                <a:solidFill>
                  <a:schemeClr val="tx1"/>
                </a:solidFill>
                <a:latin typeface="Arial"/>
                <a:ea typeface="ＭＳ Ｐゴシック" charset="0"/>
                <a:cs typeface="Arial"/>
              </a:rPr>
              <a:t> Eleazar the priest must then take a stick of cedar, a hyssop branch, and some scarlet yarn and throw them into the fire where the heifer is burning. </a:t>
            </a:r>
            <a:endParaRPr lang="en-US">
              <a:latin typeface="Arial"/>
              <a:cs typeface="Arial"/>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pPr eaLnBrk="1" hangingPunct="1">
              <a:spcBef>
                <a:spcPct val="0"/>
              </a:spcBef>
            </a:pPr>
            <a:r>
              <a:rPr lang="en-SG" sz="1200" b="1" i="0" u="none" strike="noStrike" kern="1200" baseline="0">
                <a:solidFill>
                  <a:schemeClr val="tx1"/>
                </a:solidFill>
                <a:latin typeface="Arial"/>
                <a:ea typeface="ＭＳ Ｐゴシック" charset="0"/>
                <a:cs typeface="Arial"/>
              </a:rPr>
              <a:t>Num. 19:1</a:t>
            </a:r>
            <a:r>
              <a:rPr lang="en-SG" sz="1200" b="0" i="0" u="none" strike="noStrike" kern="1200" baseline="0">
                <a:solidFill>
                  <a:schemeClr val="tx1"/>
                </a:solidFill>
                <a:latin typeface="Arial"/>
                <a:ea typeface="ＭＳ Ｐゴシック" charset="0"/>
                <a:cs typeface="Arial"/>
              </a:rPr>
              <a:t>    The Lord said to Moses and Aaron,  </a:t>
            </a:r>
            <a:r>
              <a:rPr lang="en-SG" sz="1200" b="1" i="0" u="none" strike="noStrike" kern="1200" baseline="30000">
                <a:solidFill>
                  <a:schemeClr val="tx1"/>
                </a:solidFill>
                <a:latin typeface="Arial"/>
                <a:ea typeface="ＭＳ Ｐゴシック" charset="0"/>
                <a:cs typeface="Arial"/>
              </a:rPr>
              <a:t>2</a:t>
            </a:r>
            <a:r>
              <a:rPr lang="en-SG" sz="1200" b="0" i="0" u="none" strike="noStrike" kern="1200" baseline="0">
                <a:solidFill>
                  <a:schemeClr val="tx1"/>
                </a:solidFill>
                <a:latin typeface="Arial"/>
                <a:ea typeface="ＭＳ Ｐゴシック" charset="0"/>
                <a:cs typeface="Arial"/>
              </a:rPr>
              <a:t> “Here is another legal requirement commanded by the Lord: Tell the people of Israel to bring you a red heifer, a perfect animal that has no defects and has never been yoked to a plow.  </a:t>
            </a:r>
            <a:r>
              <a:rPr lang="en-SG" sz="1200" b="1" i="0" u="none" strike="noStrike" kern="1200" baseline="30000">
                <a:solidFill>
                  <a:schemeClr val="tx1"/>
                </a:solidFill>
                <a:latin typeface="Arial"/>
                <a:ea typeface="ＭＳ Ｐゴシック" charset="0"/>
                <a:cs typeface="Arial"/>
              </a:rPr>
              <a:t>3</a:t>
            </a:r>
            <a:r>
              <a:rPr lang="en-SG" sz="1200" b="0" i="0" u="none" strike="noStrike" kern="1200" baseline="0">
                <a:solidFill>
                  <a:schemeClr val="tx1"/>
                </a:solidFill>
                <a:latin typeface="Arial"/>
                <a:ea typeface="ＭＳ Ｐゴシック" charset="0"/>
                <a:cs typeface="Arial"/>
              </a:rPr>
              <a:t> Give it to Eleazar the priest, and it will be taken outside the camp and slaughtered in his presence.  </a:t>
            </a:r>
            <a:r>
              <a:rPr lang="en-SG" sz="1200" b="1" i="0" u="none" strike="noStrike" kern="1200" baseline="30000">
                <a:solidFill>
                  <a:schemeClr val="tx1"/>
                </a:solidFill>
                <a:latin typeface="Arial"/>
                <a:ea typeface="ＭＳ Ｐゴシック" charset="0"/>
                <a:cs typeface="Arial"/>
              </a:rPr>
              <a:t>4</a:t>
            </a:r>
            <a:r>
              <a:rPr lang="en-SG" sz="1200" b="0" i="0" u="none" strike="noStrike" kern="1200" baseline="0">
                <a:solidFill>
                  <a:schemeClr val="tx1"/>
                </a:solidFill>
                <a:latin typeface="Arial"/>
                <a:ea typeface="ＭＳ Ｐゴシック" charset="0"/>
                <a:cs typeface="Arial"/>
              </a:rPr>
              <a:t> Eleazar will take some of its blood on his finger and sprinkle it seven times toward the front of the Tabernacle.  </a:t>
            </a:r>
            <a:r>
              <a:rPr lang="en-SG" sz="1200" b="1" i="0" u="none" strike="noStrike" kern="1200" baseline="30000">
                <a:solidFill>
                  <a:schemeClr val="tx1"/>
                </a:solidFill>
                <a:latin typeface="Arial"/>
                <a:ea typeface="ＭＳ Ｐゴシック" charset="0"/>
                <a:cs typeface="Arial"/>
              </a:rPr>
              <a:t>5</a:t>
            </a:r>
            <a:r>
              <a:rPr lang="en-SG" sz="1200" b="0" i="0" u="none" strike="noStrike" kern="1200" baseline="0">
                <a:solidFill>
                  <a:schemeClr val="tx1"/>
                </a:solidFill>
                <a:latin typeface="Arial"/>
                <a:ea typeface="ＭＳ Ｐゴシック" charset="0"/>
                <a:cs typeface="Arial"/>
              </a:rPr>
              <a:t> As Eleazar watches, the heifer must be burned—its hide, meat, blood, and dung.  </a:t>
            </a:r>
            <a:r>
              <a:rPr lang="en-SG" sz="1200" b="1" i="0" u="none" strike="noStrike" kern="1200" baseline="30000">
                <a:solidFill>
                  <a:schemeClr val="tx1"/>
                </a:solidFill>
                <a:latin typeface="Arial"/>
                <a:ea typeface="ＭＳ Ｐゴシック" charset="0"/>
                <a:cs typeface="Arial"/>
              </a:rPr>
              <a:t>6</a:t>
            </a:r>
            <a:r>
              <a:rPr lang="en-SG" sz="1200" b="0" i="0" u="none" strike="noStrike" kern="1200" baseline="0">
                <a:solidFill>
                  <a:schemeClr val="tx1"/>
                </a:solidFill>
                <a:latin typeface="Arial"/>
                <a:ea typeface="ＭＳ Ｐゴシック" charset="0"/>
                <a:cs typeface="Arial"/>
              </a:rPr>
              <a:t> Eleazar the priest must then take a stick of cedar, a hyssop branch, and some scarlet yarn and throw them into the fire where the heifer is burning. </a:t>
            </a:r>
            <a:endParaRPr lang="en-US">
              <a:latin typeface="Arial"/>
              <a:cs typeface="Arial"/>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1CEBE01-67A4-8D43-9664-CF739CC8ECA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85699"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r>
              <a:rPr lang="en-SG" sz="1200" b="1" i="0" u="none" strike="noStrike" kern="1200" baseline="0" dirty="0">
                <a:solidFill>
                  <a:schemeClr val="tx1"/>
                </a:solidFill>
                <a:latin typeface="+mn-lt"/>
                <a:ea typeface="ＭＳ Ｐゴシック" charset="0"/>
                <a:cs typeface="MS PGothic" charset="0"/>
              </a:rPr>
              <a:t>Num. 21:8-9</a:t>
            </a:r>
            <a:r>
              <a:rPr lang="en-SG" sz="1200" b="0" i="0" u="none" strike="noStrike" kern="1200" baseline="0" dirty="0">
                <a:solidFill>
                  <a:schemeClr val="tx1"/>
                </a:solidFill>
                <a:latin typeface="+mn-lt"/>
                <a:ea typeface="ＭＳ Ｐゴシック" charset="0"/>
                <a:cs typeface="MS PGothic" charset="0"/>
              </a:rPr>
              <a:t>    Then the Lord told him, “Make a replica of a poisonous snake and attach it to a pole. All who are bitten will live if they simply look at it!”  </a:t>
            </a:r>
            <a:r>
              <a:rPr lang="en-SG" sz="1200" b="1" i="0" u="none" strike="noStrike" kern="1200" baseline="30000" dirty="0">
                <a:solidFill>
                  <a:schemeClr val="tx1"/>
                </a:solidFill>
                <a:latin typeface="+mn-lt"/>
                <a:ea typeface="ＭＳ Ｐゴシック" charset="0"/>
                <a:cs typeface="MS PGothic" charset="0"/>
              </a:rPr>
              <a:t>9</a:t>
            </a:r>
            <a:r>
              <a:rPr lang="en-SG" sz="1200" b="0" i="0" u="none" strike="noStrike" kern="1200" baseline="0" dirty="0">
                <a:solidFill>
                  <a:schemeClr val="tx1"/>
                </a:solidFill>
                <a:latin typeface="+mn-lt"/>
                <a:ea typeface="ＭＳ Ｐゴシック" charset="0"/>
                <a:cs typeface="MS PGothic" charset="0"/>
              </a:rPr>
              <a:t> So Moses made a snake out of bronze and attached it to a pole. Then anyone who was bitten by a snake could look at the bronze snake and be healed! </a:t>
            </a:r>
            <a:endParaRPr lang="en-US" dirty="0">
              <a:latin typeface="Times New Roman"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r>
              <a:rPr lang="en-SG" sz="1200" b="0" i="0"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US" dirty="0">
                <a:latin typeface="Arial" panose="020B0604020202020204" pitchFamily="34" charset="0"/>
                <a:cs typeface="Arial" panose="020B0604020202020204" pitchFamily="34" charset="0"/>
              </a:rPr>
              <a:t>The bronze serpent appears in dual form on the seal of the American Medical Association (AMA). </a:t>
            </a:r>
            <a:endParaRPr lang="ar-SA" dirty="0">
              <a:latin typeface="Arial" panose="020B0604020202020204" pitchFamily="34" charset="0"/>
              <a:cs typeface="Arial" panose="020B0604020202020204" pitchFamily="34" charset="0"/>
            </a:endParaRPr>
          </a:p>
          <a:p>
            <a:r>
              <a:rPr lang="en-US" dirty="0">
                <a:latin typeface="Arial" panose="020B0604020202020204" pitchFamily="34" charset="0"/>
                <a:cs typeface="Arial" panose="020B0604020202020204" pitchFamily="34" charset="0"/>
              </a:rPr>
              <a:t>• The single snake overlays the globe in the World Health Organization (WHO) logo.</a:t>
            </a: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pPr eaLnBrk="1" hangingPunct="1">
              <a:spcBef>
                <a:spcPct val="0"/>
              </a:spcBef>
            </a:pPr>
            <a:r>
              <a:rPr lang="en-SG" sz="1200" b="1" i="0" u="none" strike="noStrike" kern="1200" baseline="0">
                <a:solidFill>
                  <a:schemeClr val="tx1"/>
                </a:solidFill>
                <a:latin typeface="Arial"/>
                <a:ea typeface="ＭＳ Ｐゴシック" charset="0"/>
                <a:cs typeface="Arial"/>
              </a:rPr>
              <a:t>John 3:14</a:t>
            </a:r>
            <a:r>
              <a:rPr lang="en-SG" sz="1200" b="0" i="0" u="none" strike="noStrike" kern="1200" baseline="0">
                <a:solidFill>
                  <a:schemeClr val="tx1"/>
                </a:solidFill>
                <a:latin typeface="Arial"/>
                <a:ea typeface="ＭＳ Ｐゴシック" charset="0"/>
                <a:cs typeface="Arial"/>
              </a:rPr>
              <a:t> And as Moses lifted up the </a:t>
            </a:r>
            <a:r>
              <a:rPr lang="en-SG" sz="1200" b="1" i="0" u="none" strike="noStrike" kern="1200" baseline="0">
                <a:solidFill>
                  <a:schemeClr val="tx1"/>
                </a:solidFill>
                <a:latin typeface="Arial"/>
                <a:ea typeface="ＭＳ Ｐゴシック" charset="0"/>
                <a:cs typeface="Arial"/>
              </a:rPr>
              <a:t>bronze snake </a:t>
            </a:r>
            <a:r>
              <a:rPr lang="en-SG" sz="1200" b="0" i="0" u="none" strike="noStrike" kern="1200" baseline="0">
                <a:solidFill>
                  <a:schemeClr val="tx1"/>
                </a:solidFill>
                <a:latin typeface="Arial"/>
                <a:ea typeface="ＭＳ Ｐゴシック" charset="0"/>
                <a:cs typeface="Arial"/>
              </a:rPr>
              <a:t>on a pole in the wilderness, so the Son of Man must be lifted up.</a:t>
            </a:r>
            <a:endParaRPr lang="en-US">
              <a:latin typeface="Arial"/>
              <a:cs typeface="Aria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mn-ea"/>
                <a:cs typeface="Arial"/>
              </a:rPr>
              <a:t>The LORD disciplines us with loss of reward.</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52F1B1-1C44-8445-8D60-E52F6E9F03A6}"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192</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37250" name="Rectangle 2"/>
          <p:cNvSpPr>
            <a:spLocks noGrp="1" noRot="1" noChangeAspect="1" noChangeArrowheads="1" noTextEdit="1"/>
          </p:cNvSpPr>
          <p:nvPr>
            <p:ph type="sldImg"/>
          </p:nvPr>
        </p:nvSpPr>
        <p:spPr>
          <a:ln/>
        </p:spPr>
      </p:sp>
      <p:sp>
        <p:nvSpPr>
          <p:cNvPr id="4372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102000021"/>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mr-IN" dirty="0"/>
              <a:t>"</a:t>
            </a:r>
            <a:r>
              <a:rPr lang="en-US" dirty="0"/>
              <a:t>Now look at the diagram. We see that the position of the furniture in the courtyard and in the Tabernacle formed a cross. Was this just chance? No! God told Moses exactly where every piece of furniture should be.</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extLst>
      <p:ext uri="{BB962C8B-B14F-4D97-AF65-F5344CB8AC3E}">
        <p14:creationId xmlns:p14="http://schemas.microsoft.com/office/powerpoint/2010/main" val="2032274202"/>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B6D3B0F-7F93-A143-B866-0EEDF1256D1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04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04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672048616"/>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r>
              <a:rPr lang="en-SG" sz="1200" b="1" i="0" u="none" strike="noStrike" kern="1200" baseline="0" dirty="0">
                <a:solidFill>
                  <a:schemeClr val="tx1"/>
                </a:solidFill>
                <a:latin typeface="Arial"/>
                <a:ea typeface="ＭＳ Ｐゴシック" charset="0"/>
                <a:cs typeface="Arial"/>
              </a:rPr>
              <a:t>Num. 21:21 (NLT)</a:t>
            </a:r>
            <a:r>
              <a:rPr lang="en-SG" sz="1200" b="0" i="0" u="none" strike="noStrike" kern="1200" baseline="0" dirty="0">
                <a:solidFill>
                  <a:schemeClr val="tx1"/>
                </a:solidFill>
                <a:latin typeface="Arial"/>
                <a:ea typeface="ＭＳ Ｐゴシック" charset="0"/>
                <a:cs typeface="Arial"/>
              </a:rPr>
              <a:t>    The Israelites sent ambassadors to King Sihon of the Amorites with this message: </a:t>
            </a:r>
          </a:p>
          <a:p>
            <a:r>
              <a:rPr lang="en-SG" sz="1200" b="1" i="0" u="none" strike="noStrike" kern="1200" baseline="0" dirty="0">
                <a:solidFill>
                  <a:schemeClr val="tx1"/>
                </a:solidFill>
                <a:latin typeface="Arial"/>
                <a:ea typeface="ＭＳ Ｐゴシック" charset="0"/>
                <a:cs typeface="Arial"/>
              </a:rPr>
              <a:t>Num. 21:22</a:t>
            </a:r>
            <a:r>
              <a:rPr lang="en-SG" sz="1200" b="0" i="0" u="none" strike="noStrike" kern="1200" baseline="0" dirty="0">
                <a:solidFill>
                  <a:schemeClr val="tx1"/>
                </a:solidFill>
                <a:latin typeface="Arial"/>
                <a:ea typeface="ＭＳ Ｐゴシック" charset="0"/>
                <a:cs typeface="Arial"/>
              </a:rPr>
              <a:t>  “Let us travel through your land. We will be careful not to go through your fields and vineyards. We won’t even drink water from your wells. We will stay on the king’s road until we have passed through your territory.”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21:23</a:t>
            </a:r>
            <a:r>
              <a:rPr lang="en-SG" sz="1200" b="0" i="0" u="none" strike="noStrike" kern="1200" baseline="0" dirty="0">
                <a:solidFill>
                  <a:schemeClr val="tx1"/>
                </a:solidFill>
                <a:latin typeface="Arial"/>
                <a:ea typeface="ＭＳ Ｐゴシック" charset="0"/>
                <a:cs typeface="Arial"/>
              </a:rPr>
              <a:t>     But King Sihon refused to let them cross his territory. Instead, he mobilized his entire army and attacked Israel in the wilderness, engaging them in battle at </a:t>
            </a:r>
            <a:r>
              <a:rPr lang="en-SG" sz="1200" b="0" i="0" u="none" strike="noStrike" kern="1200" baseline="0" dirty="0" err="1">
                <a:solidFill>
                  <a:schemeClr val="tx1"/>
                </a:solidFill>
                <a:latin typeface="Arial"/>
                <a:ea typeface="ＭＳ Ｐゴシック" charset="0"/>
                <a:cs typeface="Arial"/>
              </a:rPr>
              <a:t>Jahaz</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24</a:t>
            </a:r>
            <a:r>
              <a:rPr lang="en-SG" sz="1200" b="0" i="0" u="none" strike="noStrike" kern="1200" baseline="0" dirty="0">
                <a:solidFill>
                  <a:schemeClr val="tx1"/>
                </a:solidFill>
                <a:latin typeface="Arial"/>
                <a:ea typeface="ＭＳ Ｐゴシック" charset="0"/>
                <a:cs typeface="Arial"/>
              </a:rPr>
              <a:t> But the Israelites slaughtered them with their swords and occupied their land from the Arnon River to the Jabbok River. They went only as far as the Ammonite border because the boundary of the Ammonites was fortified.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21:25</a:t>
            </a:r>
            <a:r>
              <a:rPr lang="en-SG" sz="1200" b="0" i="0" u="none" strike="noStrike" kern="1200" baseline="0" dirty="0">
                <a:solidFill>
                  <a:schemeClr val="tx1"/>
                </a:solidFill>
                <a:latin typeface="Arial"/>
                <a:ea typeface="ＭＳ Ｐゴシック" charset="0"/>
                <a:cs typeface="Arial"/>
              </a:rPr>
              <a:t>    So Israel captured all the towns of the Amorites and settled in them, including the city of Heshbon and its surrounding villages.  </a:t>
            </a:r>
            <a:r>
              <a:rPr lang="en-SG" sz="1200" b="1" i="0" u="none" strike="noStrike" kern="1200" baseline="30000" dirty="0">
                <a:solidFill>
                  <a:schemeClr val="tx1"/>
                </a:solidFill>
                <a:latin typeface="Arial"/>
                <a:ea typeface="ＭＳ Ｐゴシック" charset="0"/>
                <a:cs typeface="Arial"/>
              </a:rPr>
              <a:t>26</a:t>
            </a:r>
            <a:r>
              <a:rPr lang="en-SG" sz="1200" b="0" i="0" u="none" strike="noStrike" kern="1200" baseline="0" dirty="0">
                <a:solidFill>
                  <a:schemeClr val="tx1"/>
                </a:solidFill>
                <a:latin typeface="Arial"/>
                <a:ea typeface="ＭＳ Ｐゴシック" charset="0"/>
                <a:cs typeface="Arial"/>
              </a:rPr>
              <a:t> Heshbon had been the capital of King Sihon of the Amorites. He had defeated a former Moabite king and seized all his land as far as the Arnon River.  </a:t>
            </a:r>
            <a:r>
              <a:rPr lang="en-SG" sz="1200" b="1" i="0" u="none" strike="noStrike" kern="1200" baseline="30000" dirty="0">
                <a:solidFill>
                  <a:schemeClr val="tx1"/>
                </a:solidFill>
                <a:latin typeface="Arial"/>
                <a:ea typeface="ＭＳ Ｐゴシック" charset="0"/>
                <a:cs typeface="Arial"/>
              </a:rPr>
              <a:t>27</a:t>
            </a:r>
            <a:r>
              <a:rPr lang="en-SG" sz="1200" b="0" i="0" u="none" strike="noStrike" kern="1200" baseline="0" dirty="0">
                <a:solidFill>
                  <a:schemeClr val="tx1"/>
                </a:solidFill>
                <a:latin typeface="Arial"/>
                <a:ea typeface="ＭＳ Ｐゴシック" charset="0"/>
                <a:cs typeface="Arial"/>
              </a:rPr>
              <a:t> Therefore, the ancient poets wrote this about him: </a:t>
            </a:r>
          </a:p>
          <a:p>
            <a:r>
              <a:rPr lang="en-SG" sz="1200" b="0" i="0" u="none" strike="noStrike" kern="1200" baseline="0" dirty="0">
                <a:solidFill>
                  <a:schemeClr val="tx1"/>
                </a:solidFill>
                <a:latin typeface="Arial"/>
                <a:ea typeface="ＭＳ Ｐゴシック" charset="0"/>
                <a:cs typeface="Arial"/>
              </a:rPr>
              <a:t>	 “Come to Heshbon and let it be rebuilt! </a:t>
            </a:r>
          </a:p>
          <a:p>
            <a:r>
              <a:rPr lang="en-SG" sz="1200" b="0" i="0" u="none" strike="noStrike" kern="1200" baseline="0" dirty="0">
                <a:solidFill>
                  <a:schemeClr val="tx1"/>
                </a:solidFill>
                <a:latin typeface="Arial"/>
                <a:ea typeface="ＭＳ Ｐゴシック" charset="0"/>
                <a:cs typeface="Arial"/>
              </a:rPr>
              <a:t>		 Let the city of Sihon be restored. </a:t>
            </a:r>
          </a:p>
          <a:p>
            <a:r>
              <a:rPr lang="en-SG" sz="1200" b="1" i="0" u="none" strike="noStrike" kern="1200" baseline="30000" dirty="0">
                <a:solidFill>
                  <a:schemeClr val="tx1"/>
                </a:solidFill>
                <a:latin typeface="Arial"/>
                <a:ea typeface="ＭＳ Ｐゴシック" charset="0"/>
                <a:cs typeface="Arial"/>
              </a:rPr>
              <a:t>28</a:t>
            </a:r>
            <a:r>
              <a:rPr lang="en-SG" sz="1200" b="0" i="0" u="none" strike="noStrike" kern="1200" baseline="0" dirty="0">
                <a:solidFill>
                  <a:schemeClr val="tx1"/>
                </a:solidFill>
                <a:latin typeface="Arial"/>
                <a:ea typeface="ＭＳ Ｐゴシック" charset="0"/>
                <a:cs typeface="Arial"/>
              </a:rPr>
              <a:t> 	 A fire flamed forth from Heshbon, </a:t>
            </a:r>
          </a:p>
          <a:p>
            <a:r>
              <a:rPr lang="en-SG" sz="1200" b="0" i="0" u="none" strike="noStrike" kern="1200" baseline="0" dirty="0">
                <a:solidFill>
                  <a:schemeClr val="tx1"/>
                </a:solidFill>
                <a:latin typeface="Arial"/>
                <a:ea typeface="ＭＳ Ｐゴシック" charset="0"/>
                <a:cs typeface="Arial"/>
              </a:rPr>
              <a:t>		 a blaze from the city of Sihon. </a:t>
            </a:r>
          </a:p>
          <a:p>
            <a:r>
              <a:rPr lang="en-SG" sz="1200" b="0" i="0" u="none" strike="noStrike" kern="1200" baseline="0" dirty="0">
                <a:solidFill>
                  <a:schemeClr val="tx1"/>
                </a:solidFill>
                <a:latin typeface="Arial"/>
                <a:ea typeface="ＭＳ Ｐゴシック" charset="0"/>
                <a:cs typeface="Arial"/>
              </a:rPr>
              <a:t>	 It burned the city of </a:t>
            </a:r>
            <a:r>
              <a:rPr lang="en-SG" sz="1200" b="0" i="0" u="none" strike="noStrike" kern="1200" baseline="0" dirty="0" err="1">
                <a:solidFill>
                  <a:schemeClr val="tx1"/>
                </a:solidFill>
                <a:latin typeface="Arial"/>
                <a:ea typeface="ＭＳ Ｐゴシック" charset="0"/>
                <a:cs typeface="Arial"/>
              </a:rPr>
              <a:t>Ar</a:t>
            </a:r>
            <a:r>
              <a:rPr lang="en-SG" sz="1200" b="0" i="0" u="none" strike="noStrike" kern="1200" baseline="0" dirty="0">
                <a:solidFill>
                  <a:schemeClr val="tx1"/>
                </a:solidFill>
                <a:latin typeface="Arial"/>
                <a:ea typeface="ＭＳ Ｐゴシック" charset="0"/>
                <a:cs typeface="Arial"/>
              </a:rPr>
              <a:t> in Moab; </a:t>
            </a:r>
          </a:p>
          <a:p>
            <a:r>
              <a:rPr lang="en-SG" sz="1200" b="0" i="0" u="none" strike="noStrike" kern="1200" baseline="0" dirty="0">
                <a:solidFill>
                  <a:schemeClr val="tx1"/>
                </a:solidFill>
                <a:latin typeface="Arial"/>
                <a:ea typeface="ＭＳ Ｐゴシック" charset="0"/>
                <a:cs typeface="Arial"/>
              </a:rPr>
              <a:t>		 it destroyed the rulers of the Arnon heights. </a:t>
            </a:r>
          </a:p>
          <a:p>
            <a:r>
              <a:rPr lang="en-SG" sz="1200" b="1" i="0" u="none" strike="noStrike" kern="1200" baseline="30000" dirty="0">
                <a:solidFill>
                  <a:schemeClr val="tx1"/>
                </a:solidFill>
                <a:latin typeface="Arial"/>
                <a:ea typeface="ＭＳ Ｐゴシック" charset="0"/>
                <a:cs typeface="Arial"/>
              </a:rPr>
              <a:t>29</a:t>
            </a:r>
            <a:r>
              <a:rPr lang="en-SG" sz="1200" b="0" i="0" u="none" strike="noStrike" kern="1200" baseline="0" dirty="0">
                <a:solidFill>
                  <a:schemeClr val="tx1"/>
                </a:solidFill>
                <a:latin typeface="Arial"/>
                <a:ea typeface="ＭＳ Ｐゴシック" charset="0"/>
                <a:cs typeface="Arial"/>
              </a:rPr>
              <a:t> 	 What sorrow awaits you, O people of Moab! </a:t>
            </a:r>
          </a:p>
          <a:p>
            <a:r>
              <a:rPr lang="en-SG" sz="1200" b="0" i="0" u="none" strike="noStrike" kern="1200" baseline="0" dirty="0">
                <a:solidFill>
                  <a:schemeClr val="tx1"/>
                </a:solidFill>
                <a:latin typeface="Arial"/>
                <a:ea typeface="ＭＳ Ｐゴシック" charset="0"/>
                <a:cs typeface="Arial"/>
              </a:rPr>
              <a:t>		 You are finished, O worshipers of Chemosh! </a:t>
            </a:r>
          </a:p>
          <a:p>
            <a:r>
              <a:rPr lang="en-SG" sz="1200" b="0" i="0" u="none" strike="noStrike" kern="1200" baseline="0" dirty="0">
                <a:solidFill>
                  <a:schemeClr val="tx1"/>
                </a:solidFill>
                <a:latin typeface="Arial"/>
                <a:ea typeface="ＭＳ Ｐゴシック" charset="0"/>
                <a:cs typeface="Arial"/>
              </a:rPr>
              <a:t>	 Chemosh has left his sons as refugees, </a:t>
            </a:r>
          </a:p>
          <a:p>
            <a:r>
              <a:rPr lang="en-SG" sz="1200" b="0" i="0" u="none" strike="noStrike" kern="1200" baseline="0" dirty="0">
                <a:solidFill>
                  <a:schemeClr val="tx1"/>
                </a:solidFill>
                <a:latin typeface="Arial"/>
                <a:ea typeface="ＭＳ Ｐゴシック" charset="0"/>
                <a:cs typeface="Arial"/>
              </a:rPr>
              <a:t>		 his daughters as captives of Sihon, the Amorite king. </a:t>
            </a:r>
          </a:p>
          <a:p>
            <a:r>
              <a:rPr lang="en-SG" sz="1200" b="1" i="0" u="none" strike="noStrike" kern="1200" baseline="30000" dirty="0">
                <a:solidFill>
                  <a:schemeClr val="tx1"/>
                </a:solidFill>
                <a:latin typeface="Arial"/>
                <a:ea typeface="ＭＳ Ｐゴシック" charset="0"/>
                <a:cs typeface="Arial"/>
              </a:rPr>
              <a:t>30</a:t>
            </a:r>
            <a:r>
              <a:rPr lang="en-SG" sz="1200" b="0" i="0" u="none" strike="noStrike" kern="1200" baseline="0" dirty="0">
                <a:solidFill>
                  <a:schemeClr val="tx1"/>
                </a:solidFill>
                <a:latin typeface="Arial"/>
                <a:ea typeface="ＭＳ Ｐゴシック" charset="0"/>
                <a:cs typeface="Arial"/>
              </a:rPr>
              <a:t> 	 We have utterly destroyed them, </a:t>
            </a:r>
          </a:p>
          <a:p>
            <a:r>
              <a:rPr lang="en-SG" sz="1200" b="0" i="0" u="none" strike="noStrike" kern="1200" baseline="0" dirty="0">
                <a:solidFill>
                  <a:schemeClr val="tx1"/>
                </a:solidFill>
                <a:latin typeface="Arial"/>
                <a:ea typeface="ＭＳ Ｐゴシック" charset="0"/>
                <a:cs typeface="Arial"/>
              </a:rPr>
              <a:t>		 from Heshbon to </a:t>
            </a:r>
            <a:r>
              <a:rPr lang="en-SG" sz="1200" b="0" i="0" u="none" strike="noStrike" kern="1200" baseline="0" dirty="0" err="1">
                <a:solidFill>
                  <a:schemeClr val="tx1"/>
                </a:solidFill>
                <a:latin typeface="Arial"/>
                <a:ea typeface="ＭＳ Ｐゴシック" charset="0"/>
                <a:cs typeface="Arial"/>
              </a:rPr>
              <a:t>Dibon</a:t>
            </a:r>
            <a:r>
              <a:rPr lang="en-SG" sz="1200" b="0" i="0" u="none" strike="noStrike" kern="1200" baseline="0" dirty="0">
                <a:solidFill>
                  <a:schemeClr val="tx1"/>
                </a:solidFill>
                <a:latin typeface="Arial"/>
                <a:ea typeface="ＭＳ Ｐゴシック" charset="0"/>
                <a:cs typeface="Arial"/>
              </a:rPr>
              <a:t>. </a:t>
            </a:r>
          </a:p>
          <a:p>
            <a:r>
              <a:rPr lang="en-SG" sz="1200" b="0" i="0" u="none" strike="noStrike" kern="1200" baseline="0" dirty="0">
                <a:solidFill>
                  <a:schemeClr val="tx1"/>
                </a:solidFill>
                <a:latin typeface="Arial"/>
                <a:ea typeface="ＭＳ Ｐゴシック" charset="0"/>
                <a:cs typeface="Arial"/>
              </a:rPr>
              <a:t>	 We have completely wiped them out </a:t>
            </a:r>
          </a:p>
          <a:p>
            <a:r>
              <a:rPr lang="en-SG" sz="1200" b="0" i="0" u="none" strike="noStrike" kern="1200" baseline="0" dirty="0">
                <a:solidFill>
                  <a:schemeClr val="tx1"/>
                </a:solidFill>
                <a:latin typeface="Arial"/>
                <a:ea typeface="ＭＳ Ｐゴシック" charset="0"/>
                <a:cs typeface="Arial"/>
              </a:rPr>
              <a:t>		 as far away as </a:t>
            </a:r>
            <a:r>
              <a:rPr lang="en-SG" sz="1200" b="0" i="0" u="none" strike="noStrike" kern="1200" baseline="0" dirty="0" err="1">
                <a:solidFill>
                  <a:schemeClr val="tx1"/>
                </a:solidFill>
                <a:latin typeface="Arial"/>
                <a:ea typeface="ＭＳ Ｐゴシック" charset="0"/>
                <a:cs typeface="Arial"/>
              </a:rPr>
              <a:t>Nophah</a:t>
            </a:r>
            <a:r>
              <a:rPr lang="en-SG" sz="1200" b="0" i="0" u="none" strike="noStrike" kern="1200" baseline="0" dirty="0">
                <a:solidFill>
                  <a:schemeClr val="tx1"/>
                </a:solidFill>
                <a:latin typeface="Arial"/>
                <a:ea typeface="ＭＳ Ｐゴシック" charset="0"/>
                <a:cs typeface="Arial"/>
              </a:rPr>
              <a:t> and </a:t>
            </a:r>
            <a:r>
              <a:rPr lang="en-SG" sz="1200" b="0" i="0" u="none" strike="noStrike" kern="1200" baseline="0" dirty="0" err="1">
                <a:solidFill>
                  <a:schemeClr val="tx1"/>
                </a:solidFill>
                <a:latin typeface="Arial"/>
                <a:ea typeface="ＭＳ Ｐゴシック" charset="0"/>
                <a:cs typeface="Arial"/>
              </a:rPr>
              <a:t>Medeba</a:t>
            </a:r>
            <a:r>
              <a:rPr lang="en-SG" sz="1200" b="0" i="0" u="none" strike="noStrike" kern="1200" baseline="0" dirty="0">
                <a:solidFill>
                  <a:schemeClr val="tx1"/>
                </a:solidFill>
                <a:latin typeface="Arial"/>
                <a:ea typeface="ＭＳ Ｐゴシック" charset="0"/>
                <a:cs typeface="Arial"/>
              </a:rPr>
              <a:t>.”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21:31</a:t>
            </a:r>
            <a:r>
              <a:rPr lang="en-SG" sz="1200" b="0" i="0" u="none" strike="noStrike" kern="1200" baseline="0" dirty="0">
                <a:solidFill>
                  <a:schemeClr val="tx1"/>
                </a:solidFill>
                <a:latin typeface="Arial"/>
                <a:ea typeface="ＭＳ Ｐゴシック" charset="0"/>
                <a:cs typeface="Arial"/>
              </a:rPr>
              <a:t>     So the people of Israel occupied the territory of the Amorites.  </a:t>
            </a:r>
            <a:r>
              <a:rPr lang="en-SG" sz="1200" b="1" i="0" u="none" strike="noStrike" kern="1200" baseline="30000" dirty="0">
                <a:solidFill>
                  <a:schemeClr val="tx1"/>
                </a:solidFill>
                <a:latin typeface="Arial"/>
                <a:ea typeface="ＭＳ Ｐゴシック" charset="0"/>
                <a:cs typeface="Arial"/>
              </a:rPr>
              <a:t>32</a:t>
            </a:r>
            <a:r>
              <a:rPr lang="en-SG" sz="1200" b="0" i="0" u="none" strike="noStrike" kern="1200" baseline="0" dirty="0">
                <a:solidFill>
                  <a:schemeClr val="tx1"/>
                </a:solidFill>
                <a:latin typeface="Arial"/>
                <a:ea typeface="ＭＳ Ｐゴシック" charset="0"/>
                <a:cs typeface="Arial"/>
              </a:rPr>
              <a:t> After Moses sent men to explore the </a:t>
            </a:r>
            <a:r>
              <a:rPr lang="en-SG" sz="1200" b="0" i="0" u="none" strike="noStrike" kern="1200" baseline="0" dirty="0" err="1">
                <a:solidFill>
                  <a:schemeClr val="tx1"/>
                </a:solidFill>
                <a:latin typeface="Arial"/>
                <a:ea typeface="ＭＳ Ｐゴシック" charset="0"/>
                <a:cs typeface="Arial"/>
              </a:rPr>
              <a:t>Jazer</a:t>
            </a:r>
            <a:r>
              <a:rPr lang="en-SG" sz="1200" b="0" i="0" u="none" strike="noStrike" kern="1200" baseline="0" dirty="0">
                <a:solidFill>
                  <a:schemeClr val="tx1"/>
                </a:solidFill>
                <a:latin typeface="Arial"/>
                <a:ea typeface="ＭＳ Ｐゴシック" charset="0"/>
                <a:cs typeface="Arial"/>
              </a:rPr>
              <a:t> area, they captured all the towns in the region and drove out the Amorites who lived there.  </a:t>
            </a:r>
            <a:r>
              <a:rPr lang="en-SG" sz="1200" b="1" i="0" u="none" strike="noStrike" kern="1200" baseline="30000" dirty="0">
                <a:solidFill>
                  <a:schemeClr val="tx1"/>
                </a:solidFill>
                <a:latin typeface="Arial"/>
                <a:ea typeface="ＭＳ Ｐゴシック" charset="0"/>
                <a:cs typeface="Arial"/>
              </a:rPr>
              <a:t>33</a:t>
            </a:r>
            <a:r>
              <a:rPr lang="en-SG" sz="1200" b="0" i="0" u="none" strike="noStrike" kern="1200" baseline="0" dirty="0">
                <a:solidFill>
                  <a:schemeClr val="tx1"/>
                </a:solidFill>
                <a:latin typeface="Arial"/>
                <a:ea typeface="ＭＳ Ｐゴシック" charset="0"/>
                <a:cs typeface="Arial"/>
              </a:rPr>
              <a:t> Then they turned and marched up the road to Bashan, but King Og of Bashan and all his people attacked them at </a:t>
            </a:r>
            <a:r>
              <a:rPr lang="en-SG" sz="1200" b="0" i="0" u="none" strike="noStrike" kern="1200" baseline="0" dirty="0" err="1">
                <a:solidFill>
                  <a:schemeClr val="tx1"/>
                </a:solidFill>
                <a:latin typeface="Arial"/>
                <a:ea typeface="ＭＳ Ｐゴシック" charset="0"/>
                <a:cs typeface="Arial"/>
              </a:rPr>
              <a:t>Edrei</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34</a:t>
            </a:r>
            <a:r>
              <a:rPr lang="en-SG" sz="1200" b="0" i="0" u="none" strike="noStrike" kern="1200" baseline="0" dirty="0">
                <a:solidFill>
                  <a:schemeClr val="tx1"/>
                </a:solidFill>
                <a:latin typeface="Arial"/>
                <a:ea typeface="ＭＳ Ｐゴシック" charset="0"/>
                <a:cs typeface="Arial"/>
              </a:rPr>
              <a:t> The Lord said to Moses, “Do not be afraid of him, for I have handed him over to you, along with all his people and his land. Do the same to him as you did to King Sihon of the Amorites, who ruled in Heshbon.”  </a:t>
            </a:r>
            <a:r>
              <a:rPr lang="en-SG" sz="1200" b="1" i="0" u="none" strike="noStrike" kern="1200" baseline="30000" dirty="0">
                <a:solidFill>
                  <a:schemeClr val="tx1"/>
                </a:solidFill>
                <a:latin typeface="Arial"/>
                <a:ea typeface="ＭＳ Ｐゴシック" charset="0"/>
                <a:cs typeface="Arial"/>
              </a:rPr>
              <a:t>35</a:t>
            </a:r>
            <a:r>
              <a:rPr lang="en-SG" sz="1200" b="0" i="0" u="none" strike="noStrike" kern="1200" baseline="0" dirty="0">
                <a:solidFill>
                  <a:schemeClr val="tx1"/>
                </a:solidFill>
                <a:latin typeface="Arial"/>
                <a:ea typeface="ＭＳ Ｐゴシック" charset="0"/>
                <a:cs typeface="Arial"/>
              </a:rPr>
              <a:t> And Israel killed King Og, his sons, and all his subjects; not a single survivor remained. Then Israel occupied their land. </a:t>
            </a:r>
            <a:endParaRPr lang="en-US" dirty="0">
              <a:latin typeface="Arial"/>
              <a:cs typeface="Arial"/>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r>
              <a:rPr lang="en-SG" sz="1200" b="1" i="0" u="none" strike="noStrike" kern="1200" baseline="0" dirty="0">
                <a:solidFill>
                  <a:schemeClr val="tx1"/>
                </a:solidFill>
                <a:latin typeface="Arial"/>
                <a:ea typeface="ＭＳ Ｐゴシック" charset="0"/>
                <a:cs typeface="Arial"/>
              </a:rPr>
              <a:t>Num. 21:21 (NLT)</a:t>
            </a:r>
            <a:r>
              <a:rPr lang="en-SG" sz="1200" b="0" i="0" u="none" strike="noStrike" kern="1200" baseline="0" dirty="0">
                <a:solidFill>
                  <a:schemeClr val="tx1"/>
                </a:solidFill>
                <a:latin typeface="Arial"/>
                <a:ea typeface="ＭＳ Ｐゴシック" charset="0"/>
                <a:cs typeface="Arial"/>
              </a:rPr>
              <a:t>    The Israelites sent ambassadors to King Sihon of the Amorites with this message: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21:22</a:t>
            </a:r>
            <a:r>
              <a:rPr lang="en-SG" sz="1200" b="0" i="0" u="none" strike="noStrike" kern="1200" baseline="0" dirty="0">
                <a:solidFill>
                  <a:schemeClr val="tx1"/>
                </a:solidFill>
                <a:latin typeface="Arial"/>
                <a:ea typeface="ＭＳ Ｐゴシック" charset="0"/>
                <a:cs typeface="Arial"/>
              </a:rPr>
              <a:t>  “Let us travel through your land. We will be careful not to go through your fields and vineyards. We won’t even drink water from your wells. We will stay on the king’s road until we have passed through your territory.”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21:23</a:t>
            </a:r>
            <a:r>
              <a:rPr lang="en-SG" sz="1200" b="0" i="0" u="none" strike="noStrike" kern="1200" baseline="0" dirty="0">
                <a:solidFill>
                  <a:schemeClr val="tx1"/>
                </a:solidFill>
                <a:latin typeface="Arial"/>
                <a:ea typeface="ＭＳ Ｐゴシック" charset="0"/>
                <a:cs typeface="Arial"/>
              </a:rPr>
              <a:t>     But King Sihon refused to let them cross his territory. Instead, he mobilized his entire army and attacked Israel in the wilderness, engaging them in battle at </a:t>
            </a:r>
            <a:r>
              <a:rPr lang="en-SG" sz="1200" b="0" i="0" u="none" strike="noStrike" kern="1200" baseline="0" dirty="0" err="1">
                <a:solidFill>
                  <a:schemeClr val="tx1"/>
                </a:solidFill>
                <a:latin typeface="Arial"/>
                <a:ea typeface="ＭＳ Ｐゴシック" charset="0"/>
                <a:cs typeface="Arial"/>
              </a:rPr>
              <a:t>Jahaz</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24</a:t>
            </a:r>
            <a:r>
              <a:rPr lang="en-SG" sz="1200" b="0" i="0" u="none" strike="noStrike" kern="1200" baseline="0" dirty="0">
                <a:solidFill>
                  <a:schemeClr val="tx1"/>
                </a:solidFill>
                <a:latin typeface="Arial"/>
                <a:ea typeface="ＭＳ Ｐゴシック" charset="0"/>
                <a:cs typeface="Arial"/>
              </a:rPr>
              <a:t> But the Israelites slaughtered them with their swords and occupied their land from the Arnon River to the Jabbok River. They went only as far as the Ammonite border because the boundary of the Ammonites was fortified.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21:25</a:t>
            </a:r>
            <a:r>
              <a:rPr lang="en-SG" sz="1200" b="0" i="0" u="none" strike="noStrike" kern="1200" baseline="0" dirty="0">
                <a:solidFill>
                  <a:schemeClr val="tx1"/>
                </a:solidFill>
                <a:latin typeface="Arial"/>
                <a:ea typeface="ＭＳ Ｐゴシック" charset="0"/>
                <a:cs typeface="Arial"/>
              </a:rPr>
              <a:t>    So Israel captured all the towns of the Amorites and settled in them, including the city of Heshbon and its surrounding villages.  </a:t>
            </a:r>
            <a:r>
              <a:rPr lang="en-SG" sz="1200" b="1" i="0" u="none" strike="noStrike" kern="1200" baseline="30000" dirty="0">
                <a:solidFill>
                  <a:schemeClr val="tx1"/>
                </a:solidFill>
                <a:latin typeface="Arial"/>
                <a:ea typeface="ＭＳ Ｐゴシック" charset="0"/>
                <a:cs typeface="Arial"/>
              </a:rPr>
              <a:t>26</a:t>
            </a:r>
            <a:r>
              <a:rPr lang="en-SG" sz="1200" b="0" i="0" u="none" strike="noStrike" kern="1200" baseline="0" dirty="0">
                <a:solidFill>
                  <a:schemeClr val="tx1"/>
                </a:solidFill>
                <a:latin typeface="Arial"/>
                <a:ea typeface="ＭＳ Ｐゴシック" charset="0"/>
                <a:cs typeface="Arial"/>
              </a:rPr>
              <a:t> Heshbon had been the capital of King Sihon of the Amorites. He had defeated a former Moabite king and seized all his land as far as the Arnon River.  </a:t>
            </a:r>
            <a:r>
              <a:rPr lang="en-SG" sz="1200" b="1" i="0" u="none" strike="noStrike" kern="1200" baseline="30000" dirty="0">
                <a:solidFill>
                  <a:schemeClr val="tx1"/>
                </a:solidFill>
                <a:latin typeface="Arial"/>
                <a:ea typeface="ＭＳ Ｐゴシック" charset="0"/>
                <a:cs typeface="Arial"/>
              </a:rPr>
              <a:t>27</a:t>
            </a:r>
            <a:r>
              <a:rPr lang="en-SG" sz="1200" b="0" i="0" u="none" strike="noStrike" kern="1200" baseline="0" dirty="0">
                <a:solidFill>
                  <a:schemeClr val="tx1"/>
                </a:solidFill>
                <a:latin typeface="Arial"/>
                <a:ea typeface="ＭＳ Ｐゴシック" charset="0"/>
                <a:cs typeface="Arial"/>
              </a:rPr>
              <a:t> Therefore, the ancient poets wrote this about him: </a:t>
            </a:r>
          </a:p>
          <a:p>
            <a:r>
              <a:rPr lang="en-SG" sz="1200" b="0" i="0" u="none" strike="noStrike" kern="1200" baseline="0" dirty="0">
                <a:solidFill>
                  <a:schemeClr val="tx1"/>
                </a:solidFill>
                <a:latin typeface="Arial"/>
                <a:ea typeface="ＭＳ Ｐゴシック" charset="0"/>
                <a:cs typeface="Arial"/>
              </a:rPr>
              <a:t>	 “Come to Heshbon and let it be rebuilt! </a:t>
            </a:r>
          </a:p>
          <a:p>
            <a:r>
              <a:rPr lang="en-SG" sz="1200" b="0" i="0" u="none" strike="noStrike" kern="1200" baseline="0" dirty="0">
                <a:solidFill>
                  <a:schemeClr val="tx1"/>
                </a:solidFill>
                <a:latin typeface="Arial"/>
                <a:ea typeface="ＭＳ Ｐゴシック" charset="0"/>
                <a:cs typeface="Arial"/>
              </a:rPr>
              <a:t>		 Let the city of Sihon be restored. </a:t>
            </a:r>
          </a:p>
          <a:p>
            <a:r>
              <a:rPr lang="en-SG" sz="1200" b="1" i="0" u="none" strike="noStrike" kern="1200" baseline="30000" dirty="0">
                <a:solidFill>
                  <a:schemeClr val="tx1"/>
                </a:solidFill>
                <a:latin typeface="Arial"/>
                <a:ea typeface="ＭＳ Ｐゴシック" charset="0"/>
                <a:cs typeface="Arial"/>
              </a:rPr>
              <a:t>28</a:t>
            </a:r>
            <a:r>
              <a:rPr lang="en-SG" sz="1200" b="0" i="0" u="none" strike="noStrike" kern="1200" baseline="0" dirty="0">
                <a:solidFill>
                  <a:schemeClr val="tx1"/>
                </a:solidFill>
                <a:latin typeface="Arial"/>
                <a:ea typeface="ＭＳ Ｐゴシック" charset="0"/>
                <a:cs typeface="Arial"/>
              </a:rPr>
              <a:t> 	 A fire flamed forth from Heshbon, </a:t>
            </a:r>
          </a:p>
          <a:p>
            <a:r>
              <a:rPr lang="en-SG" sz="1200" b="0" i="0" u="none" strike="noStrike" kern="1200" baseline="0" dirty="0">
                <a:solidFill>
                  <a:schemeClr val="tx1"/>
                </a:solidFill>
                <a:latin typeface="Arial"/>
                <a:ea typeface="ＭＳ Ｐゴシック" charset="0"/>
                <a:cs typeface="Arial"/>
              </a:rPr>
              <a:t>		 a blaze from the city of Sihon. </a:t>
            </a:r>
          </a:p>
          <a:p>
            <a:r>
              <a:rPr lang="en-SG" sz="1200" b="0" i="0" u="none" strike="noStrike" kern="1200" baseline="0" dirty="0">
                <a:solidFill>
                  <a:schemeClr val="tx1"/>
                </a:solidFill>
                <a:latin typeface="Arial"/>
                <a:ea typeface="ＭＳ Ｐゴシック" charset="0"/>
                <a:cs typeface="Arial"/>
              </a:rPr>
              <a:t>	 It burned the city of </a:t>
            </a:r>
            <a:r>
              <a:rPr lang="en-SG" sz="1200" b="0" i="0" u="none" strike="noStrike" kern="1200" baseline="0" dirty="0" err="1">
                <a:solidFill>
                  <a:schemeClr val="tx1"/>
                </a:solidFill>
                <a:latin typeface="Arial"/>
                <a:ea typeface="ＭＳ Ｐゴシック" charset="0"/>
                <a:cs typeface="Arial"/>
              </a:rPr>
              <a:t>Ar</a:t>
            </a:r>
            <a:r>
              <a:rPr lang="en-SG" sz="1200" b="0" i="0" u="none" strike="noStrike" kern="1200" baseline="0" dirty="0">
                <a:solidFill>
                  <a:schemeClr val="tx1"/>
                </a:solidFill>
                <a:latin typeface="Arial"/>
                <a:ea typeface="ＭＳ Ｐゴシック" charset="0"/>
                <a:cs typeface="Arial"/>
              </a:rPr>
              <a:t> in Moab; </a:t>
            </a:r>
          </a:p>
          <a:p>
            <a:r>
              <a:rPr lang="en-SG" sz="1200" b="0" i="0" u="none" strike="noStrike" kern="1200" baseline="0" dirty="0">
                <a:solidFill>
                  <a:schemeClr val="tx1"/>
                </a:solidFill>
                <a:latin typeface="Arial"/>
                <a:ea typeface="ＭＳ Ｐゴシック" charset="0"/>
                <a:cs typeface="Arial"/>
              </a:rPr>
              <a:t>		 it destroyed the rulers of the Arnon heights. </a:t>
            </a:r>
          </a:p>
          <a:p>
            <a:r>
              <a:rPr lang="en-SG" sz="1200" b="1" i="0" u="none" strike="noStrike" kern="1200" baseline="30000" dirty="0">
                <a:solidFill>
                  <a:schemeClr val="tx1"/>
                </a:solidFill>
                <a:latin typeface="Arial"/>
                <a:ea typeface="ＭＳ Ｐゴシック" charset="0"/>
                <a:cs typeface="Arial"/>
              </a:rPr>
              <a:t>29</a:t>
            </a:r>
            <a:r>
              <a:rPr lang="en-SG" sz="1200" b="0" i="0" u="none" strike="noStrike" kern="1200" baseline="0" dirty="0">
                <a:solidFill>
                  <a:schemeClr val="tx1"/>
                </a:solidFill>
                <a:latin typeface="Arial"/>
                <a:ea typeface="ＭＳ Ｐゴシック" charset="0"/>
                <a:cs typeface="Arial"/>
              </a:rPr>
              <a:t> 	 What sorrow awaits you, O people of Moab! </a:t>
            </a:r>
          </a:p>
          <a:p>
            <a:r>
              <a:rPr lang="en-SG" sz="1200" b="0" i="0" u="none" strike="noStrike" kern="1200" baseline="0" dirty="0">
                <a:solidFill>
                  <a:schemeClr val="tx1"/>
                </a:solidFill>
                <a:latin typeface="Arial"/>
                <a:ea typeface="ＭＳ Ｐゴシック" charset="0"/>
                <a:cs typeface="Arial"/>
              </a:rPr>
              <a:t>		 You are finished, O worshipers of Chemosh! </a:t>
            </a:r>
          </a:p>
          <a:p>
            <a:r>
              <a:rPr lang="en-SG" sz="1200" b="0" i="0" u="none" strike="noStrike" kern="1200" baseline="0" dirty="0">
                <a:solidFill>
                  <a:schemeClr val="tx1"/>
                </a:solidFill>
                <a:latin typeface="Arial"/>
                <a:ea typeface="ＭＳ Ｐゴシック" charset="0"/>
                <a:cs typeface="Arial"/>
              </a:rPr>
              <a:t>	 Chemosh has left his sons as refugees, </a:t>
            </a:r>
          </a:p>
          <a:p>
            <a:r>
              <a:rPr lang="en-SG" sz="1200" b="0" i="0" u="none" strike="noStrike" kern="1200" baseline="0" dirty="0">
                <a:solidFill>
                  <a:schemeClr val="tx1"/>
                </a:solidFill>
                <a:latin typeface="Arial"/>
                <a:ea typeface="ＭＳ Ｐゴシック" charset="0"/>
                <a:cs typeface="Arial"/>
              </a:rPr>
              <a:t>		 his daughters as captives of Sihon, the Amorite king. </a:t>
            </a:r>
          </a:p>
          <a:p>
            <a:r>
              <a:rPr lang="en-SG" sz="1200" b="1" i="0" u="none" strike="noStrike" kern="1200" baseline="30000" dirty="0">
                <a:solidFill>
                  <a:schemeClr val="tx1"/>
                </a:solidFill>
                <a:latin typeface="Arial"/>
                <a:ea typeface="ＭＳ Ｐゴシック" charset="0"/>
                <a:cs typeface="Arial"/>
              </a:rPr>
              <a:t>30</a:t>
            </a:r>
            <a:r>
              <a:rPr lang="en-SG" sz="1200" b="0" i="0" u="none" strike="noStrike" kern="1200" baseline="0" dirty="0">
                <a:solidFill>
                  <a:schemeClr val="tx1"/>
                </a:solidFill>
                <a:latin typeface="Arial"/>
                <a:ea typeface="ＭＳ Ｐゴシック" charset="0"/>
                <a:cs typeface="Arial"/>
              </a:rPr>
              <a:t> 	 We have utterly destroyed them, </a:t>
            </a:r>
          </a:p>
          <a:p>
            <a:r>
              <a:rPr lang="en-SG" sz="1200" b="0" i="0" u="none" strike="noStrike" kern="1200" baseline="0" dirty="0">
                <a:solidFill>
                  <a:schemeClr val="tx1"/>
                </a:solidFill>
                <a:latin typeface="Arial"/>
                <a:ea typeface="ＭＳ Ｐゴシック" charset="0"/>
                <a:cs typeface="Arial"/>
              </a:rPr>
              <a:t>		 from Heshbon to </a:t>
            </a:r>
            <a:r>
              <a:rPr lang="en-SG" sz="1200" b="0" i="0" u="none" strike="noStrike" kern="1200" baseline="0" dirty="0" err="1">
                <a:solidFill>
                  <a:schemeClr val="tx1"/>
                </a:solidFill>
                <a:latin typeface="Arial"/>
                <a:ea typeface="ＭＳ Ｐゴシック" charset="0"/>
                <a:cs typeface="Arial"/>
              </a:rPr>
              <a:t>Dibon</a:t>
            </a:r>
            <a:r>
              <a:rPr lang="en-SG" sz="1200" b="0" i="0" u="none" strike="noStrike" kern="1200" baseline="0" dirty="0">
                <a:solidFill>
                  <a:schemeClr val="tx1"/>
                </a:solidFill>
                <a:latin typeface="Arial"/>
                <a:ea typeface="ＭＳ Ｐゴシック" charset="0"/>
                <a:cs typeface="Arial"/>
              </a:rPr>
              <a:t>. </a:t>
            </a:r>
          </a:p>
          <a:p>
            <a:r>
              <a:rPr lang="en-SG" sz="1200" b="0" i="0" u="none" strike="noStrike" kern="1200" baseline="0" dirty="0">
                <a:solidFill>
                  <a:schemeClr val="tx1"/>
                </a:solidFill>
                <a:latin typeface="Arial"/>
                <a:ea typeface="ＭＳ Ｐゴシック" charset="0"/>
                <a:cs typeface="Arial"/>
              </a:rPr>
              <a:t>	 We have completely wiped them out </a:t>
            </a:r>
          </a:p>
          <a:p>
            <a:r>
              <a:rPr lang="en-SG" sz="1200" b="0" i="0" u="none" strike="noStrike" kern="1200" baseline="0" dirty="0">
                <a:solidFill>
                  <a:schemeClr val="tx1"/>
                </a:solidFill>
                <a:latin typeface="Arial"/>
                <a:ea typeface="ＭＳ Ｐゴシック" charset="0"/>
                <a:cs typeface="Arial"/>
              </a:rPr>
              <a:t>		 as far away as </a:t>
            </a:r>
            <a:r>
              <a:rPr lang="en-SG" sz="1200" b="0" i="0" u="none" strike="noStrike" kern="1200" baseline="0" dirty="0" err="1">
                <a:solidFill>
                  <a:schemeClr val="tx1"/>
                </a:solidFill>
                <a:latin typeface="Arial"/>
                <a:ea typeface="ＭＳ Ｐゴシック" charset="0"/>
                <a:cs typeface="Arial"/>
              </a:rPr>
              <a:t>Nophah</a:t>
            </a:r>
            <a:r>
              <a:rPr lang="en-SG" sz="1200" b="0" i="0" u="none" strike="noStrike" kern="1200" baseline="0" dirty="0">
                <a:solidFill>
                  <a:schemeClr val="tx1"/>
                </a:solidFill>
                <a:latin typeface="Arial"/>
                <a:ea typeface="ＭＳ Ｐゴシック" charset="0"/>
                <a:cs typeface="Arial"/>
              </a:rPr>
              <a:t> and </a:t>
            </a:r>
            <a:r>
              <a:rPr lang="en-SG" sz="1200" b="0" i="0" u="none" strike="noStrike" kern="1200" baseline="0" dirty="0" err="1">
                <a:solidFill>
                  <a:schemeClr val="tx1"/>
                </a:solidFill>
                <a:latin typeface="Arial"/>
                <a:ea typeface="ＭＳ Ｐゴシック" charset="0"/>
                <a:cs typeface="Arial"/>
              </a:rPr>
              <a:t>Medeba</a:t>
            </a:r>
            <a:r>
              <a:rPr lang="en-SG" sz="1200" b="0" i="0" u="none" strike="noStrike" kern="1200" baseline="0" dirty="0">
                <a:solidFill>
                  <a:schemeClr val="tx1"/>
                </a:solidFill>
                <a:latin typeface="Arial"/>
                <a:ea typeface="ＭＳ Ｐゴシック" charset="0"/>
                <a:cs typeface="Arial"/>
              </a:rPr>
              <a:t>.”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21:31</a:t>
            </a:r>
            <a:r>
              <a:rPr lang="en-SG" sz="1200" b="0" i="0" u="none" strike="noStrike" kern="1200" baseline="0" dirty="0">
                <a:solidFill>
                  <a:schemeClr val="tx1"/>
                </a:solidFill>
                <a:latin typeface="Arial"/>
                <a:ea typeface="ＭＳ Ｐゴシック" charset="0"/>
                <a:cs typeface="Arial"/>
              </a:rPr>
              <a:t>     So the people of Israel occupied the territory of the Amorites.  </a:t>
            </a:r>
            <a:r>
              <a:rPr lang="en-SG" sz="1200" b="1" i="0" u="none" strike="noStrike" kern="1200" baseline="30000" dirty="0">
                <a:solidFill>
                  <a:schemeClr val="tx1"/>
                </a:solidFill>
                <a:latin typeface="Arial"/>
                <a:ea typeface="ＭＳ Ｐゴシック" charset="0"/>
                <a:cs typeface="Arial"/>
              </a:rPr>
              <a:t>32</a:t>
            </a:r>
            <a:r>
              <a:rPr lang="en-SG" sz="1200" b="0" i="0" u="none" strike="noStrike" kern="1200" baseline="0" dirty="0">
                <a:solidFill>
                  <a:schemeClr val="tx1"/>
                </a:solidFill>
                <a:latin typeface="Arial"/>
                <a:ea typeface="ＭＳ Ｐゴシック" charset="0"/>
                <a:cs typeface="Arial"/>
              </a:rPr>
              <a:t> After Moses sent men to explore the </a:t>
            </a:r>
            <a:r>
              <a:rPr lang="en-SG" sz="1200" b="0" i="0" u="none" strike="noStrike" kern="1200" baseline="0" dirty="0" err="1">
                <a:solidFill>
                  <a:schemeClr val="tx1"/>
                </a:solidFill>
                <a:latin typeface="Arial"/>
                <a:ea typeface="ＭＳ Ｐゴシック" charset="0"/>
                <a:cs typeface="Arial"/>
              </a:rPr>
              <a:t>Jazer</a:t>
            </a:r>
            <a:r>
              <a:rPr lang="en-SG" sz="1200" b="0" i="0" u="none" strike="noStrike" kern="1200" baseline="0" dirty="0">
                <a:solidFill>
                  <a:schemeClr val="tx1"/>
                </a:solidFill>
                <a:latin typeface="Arial"/>
                <a:ea typeface="ＭＳ Ｐゴシック" charset="0"/>
                <a:cs typeface="Arial"/>
              </a:rPr>
              <a:t> area, they captured all the towns in the region and drove out the Amorites who lived there.  </a:t>
            </a:r>
            <a:r>
              <a:rPr lang="en-SG" sz="1200" b="1" i="0" u="none" strike="noStrike" kern="1200" baseline="30000" dirty="0">
                <a:solidFill>
                  <a:schemeClr val="tx1"/>
                </a:solidFill>
                <a:latin typeface="Arial"/>
                <a:ea typeface="ＭＳ Ｐゴシック" charset="0"/>
                <a:cs typeface="Arial"/>
              </a:rPr>
              <a:t>33</a:t>
            </a:r>
            <a:r>
              <a:rPr lang="en-SG" sz="1200" b="0" i="0" u="none" strike="noStrike" kern="1200" baseline="0" dirty="0">
                <a:solidFill>
                  <a:schemeClr val="tx1"/>
                </a:solidFill>
                <a:latin typeface="Arial"/>
                <a:ea typeface="ＭＳ Ｐゴシック" charset="0"/>
                <a:cs typeface="Arial"/>
              </a:rPr>
              <a:t> Then they turned and marched up the road to Bashan, but King Og of Bashan and all his people attacked them at </a:t>
            </a:r>
            <a:r>
              <a:rPr lang="en-SG" sz="1200" b="0" i="0" u="none" strike="noStrike" kern="1200" baseline="0" dirty="0" err="1">
                <a:solidFill>
                  <a:schemeClr val="tx1"/>
                </a:solidFill>
                <a:latin typeface="Arial"/>
                <a:ea typeface="ＭＳ Ｐゴシック" charset="0"/>
                <a:cs typeface="Arial"/>
              </a:rPr>
              <a:t>Edrei</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34</a:t>
            </a:r>
            <a:r>
              <a:rPr lang="en-SG" sz="1200" b="0" i="0" u="none" strike="noStrike" kern="1200" baseline="0" dirty="0">
                <a:solidFill>
                  <a:schemeClr val="tx1"/>
                </a:solidFill>
                <a:latin typeface="Arial"/>
                <a:ea typeface="ＭＳ Ｐゴシック" charset="0"/>
                <a:cs typeface="Arial"/>
              </a:rPr>
              <a:t> The Lord said to Moses, “Do not be afraid of him, for I have handed him over to you, along with all his people and his land. Do the same to him as you did to King Sihon of the Amorites, who ruled in Heshbon.”  </a:t>
            </a:r>
            <a:r>
              <a:rPr lang="en-SG" sz="1200" b="1" i="0" u="none" strike="noStrike" kern="1200" baseline="30000" dirty="0">
                <a:solidFill>
                  <a:schemeClr val="tx1"/>
                </a:solidFill>
                <a:latin typeface="Arial"/>
                <a:ea typeface="ＭＳ Ｐゴシック" charset="0"/>
                <a:cs typeface="Arial"/>
              </a:rPr>
              <a:t>35</a:t>
            </a:r>
            <a:r>
              <a:rPr lang="en-SG" sz="1200" b="0" i="0" u="none" strike="noStrike" kern="1200" baseline="0" dirty="0">
                <a:solidFill>
                  <a:schemeClr val="tx1"/>
                </a:solidFill>
                <a:latin typeface="Arial"/>
                <a:ea typeface="ＭＳ Ｐゴシック" charset="0"/>
                <a:cs typeface="Arial"/>
              </a:rPr>
              <a:t> And Israel killed King Og, his sons, and all his subjects; not a single survivor remained. Then Israel occupied their land. </a:t>
            </a:r>
            <a:endParaRPr lang="en-US" dirty="0">
              <a:latin typeface="Arial"/>
              <a:cs typeface="Arial"/>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9FDB74-E867-4949-954E-51A7C3B9E11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6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617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a:p>
            <a:r>
              <a:rPr lang="en-SG" sz="1200" b="1" i="0" u="none" strike="noStrike" kern="1200" baseline="0">
                <a:solidFill>
                  <a:schemeClr val="tx1"/>
                </a:solidFill>
                <a:latin typeface="+mn-lt"/>
                <a:ea typeface="ＭＳ Ｐゴシック" charset="0"/>
                <a:cs typeface="MS PGothic" charset="0"/>
              </a:rPr>
              <a:t>Num. 22:1</a:t>
            </a:r>
            <a:r>
              <a:rPr lang="en-SG" sz="1200" b="0" i="0" u="none" strike="noStrike" kern="1200" baseline="0">
                <a:solidFill>
                  <a:schemeClr val="tx1"/>
                </a:solidFill>
                <a:latin typeface="+mn-lt"/>
                <a:ea typeface="ＭＳ Ｐゴシック" charset="0"/>
                <a:cs typeface="MS PGothic" charset="0"/>
              </a:rPr>
              <a:t>    Then the people of Israel traveled to the plains of Moab and camped east of the Jordan River, across from Jericho.  </a:t>
            </a:r>
            <a:r>
              <a:rPr lang="en-SG" sz="1200" b="1" i="0" u="none" strike="noStrike" kern="1200" baseline="30000">
                <a:solidFill>
                  <a:schemeClr val="tx1"/>
                </a:solidFill>
                <a:latin typeface="+mn-lt"/>
                <a:ea typeface="ＭＳ Ｐゴシック" charset="0"/>
                <a:cs typeface="MS PGothic" charset="0"/>
              </a:rPr>
              <a:t>2</a:t>
            </a:r>
            <a:r>
              <a:rPr lang="en-SG" sz="1200" b="0" i="0" u="none" strike="noStrike" kern="1200" baseline="0">
                <a:solidFill>
                  <a:schemeClr val="tx1"/>
                </a:solidFill>
                <a:latin typeface="+mn-lt"/>
                <a:ea typeface="ＭＳ Ｐゴシック" charset="0"/>
                <a:cs typeface="MS PGothic" charset="0"/>
              </a:rPr>
              <a:t> Balak son of Zippor, the Moabite king, had seen everything the Israelites did to the Amorites.  </a:t>
            </a:r>
            <a:r>
              <a:rPr lang="en-SG" sz="1200" b="1" i="0" u="none" strike="noStrike" kern="1200" baseline="30000">
                <a:solidFill>
                  <a:schemeClr val="tx1"/>
                </a:solidFill>
                <a:latin typeface="+mn-lt"/>
                <a:ea typeface="ＭＳ Ｐゴシック" charset="0"/>
                <a:cs typeface="MS PGothic" charset="0"/>
              </a:rPr>
              <a:t>3</a:t>
            </a:r>
            <a:r>
              <a:rPr lang="en-SG" sz="1200" b="0" i="0" u="none" strike="noStrike" kern="1200" baseline="0">
                <a:solidFill>
                  <a:schemeClr val="tx1"/>
                </a:solidFill>
                <a:latin typeface="+mn-lt"/>
                <a:ea typeface="ＭＳ Ｐゴシック" charset="0"/>
                <a:cs typeface="MS PGothic" charset="0"/>
              </a:rPr>
              <a:t> And when the people of Moab saw how many Israelites there were, they were terrified.  </a:t>
            </a:r>
            <a:r>
              <a:rPr lang="en-SG" sz="1200" b="1" i="0" u="none" strike="noStrike" kern="1200" baseline="30000">
                <a:solidFill>
                  <a:schemeClr val="tx1"/>
                </a:solidFill>
                <a:latin typeface="+mn-lt"/>
                <a:ea typeface="ＭＳ Ｐゴシック" charset="0"/>
                <a:cs typeface="MS PGothic" charset="0"/>
              </a:rPr>
              <a:t>4</a:t>
            </a:r>
            <a:r>
              <a:rPr lang="en-SG" sz="1200" b="0" i="0" u="none" strike="noStrike" kern="1200" baseline="0">
                <a:solidFill>
                  <a:schemeClr val="tx1"/>
                </a:solidFill>
                <a:latin typeface="+mn-lt"/>
                <a:ea typeface="ＭＳ Ｐゴシック" charset="0"/>
                <a:cs typeface="MS PGothic" charset="0"/>
              </a:rPr>
              <a:t> The king of Moab said to the elders of Midian, “This mob will devour everything in sight, like an ox devours grass in the field!” So Balak, king of Moab,  </a:t>
            </a:r>
            <a:r>
              <a:rPr lang="en-SG" sz="1200" b="1" i="0" u="none" strike="noStrike" kern="1200" baseline="30000">
                <a:solidFill>
                  <a:schemeClr val="tx1"/>
                </a:solidFill>
                <a:latin typeface="+mn-lt"/>
                <a:ea typeface="ＭＳ Ｐゴシック" charset="0"/>
                <a:cs typeface="MS PGothic" charset="0"/>
              </a:rPr>
              <a:t>5</a:t>
            </a:r>
            <a:r>
              <a:rPr lang="en-SG" sz="1200" b="0" i="0" u="none" strike="noStrike" kern="1200" baseline="0">
                <a:solidFill>
                  <a:schemeClr val="tx1"/>
                </a:solidFill>
                <a:latin typeface="+mn-lt"/>
                <a:ea typeface="ＭＳ Ｐゴシック" charset="0"/>
                <a:cs typeface="MS PGothic" charset="0"/>
              </a:rPr>
              <a:t> sent messengers to call Balaam son of Beor, who was living in his native land of Pethor near the Euphrates River. His message said: </a:t>
            </a: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SG" sz="1200" b="0" i="0" u="none" strike="noStrike" kern="1200" baseline="0">
              <a:solidFill>
                <a:schemeClr val="tx1"/>
              </a:solidFill>
              <a:latin typeface="+mn-lt"/>
              <a:ea typeface="ＭＳ Ｐゴシック" charset="0"/>
              <a:cs typeface="MS PGothic" charset="0"/>
            </a:endParaRPr>
          </a:p>
          <a:p>
            <a:r>
              <a:rPr lang="en-SG" sz="1200" b="1" i="0" u="none" strike="noStrike" kern="1200" baseline="0">
                <a:solidFill>
                  <a:schemeClr val="tx1"/>
                </a:solidFill>
                <a:latin typeface="+mn-lt"/>
                <a:ea typeface="ＭＳ Ｐゴシック" charset="0"/>
                <a:cs typeface="MS PGothic" charset="0"/>
              </a:rPr>
              <a:t>Num. 22:6</a:t>
            </a:r>
            <a:r>
              <a:rPr lang="en-SG" sz="1200" b="0" i="0" u="none" strike="noStrike" kern="1200" baseline="0">
                <a:solidFill>
                  <a:schemeClr val="tx1"/>
                </a:solidFill>
                <a:latin typeface="+mn-lt"/>
                <a:ea typeface="ＭＳ Ｐゴシック" charset="0"/>
                <a:cs typeface="MS PGothic" charset="0"/>
              </a:rPr>
              <a:t>  “Look, a vast horde of people has arrived from Egypt. They cover the face of the earth and are threatening me. Please come and curse these people for me because they are too powerful for me. Then perhaps I will be able to conquer them and drive them from the land. I know that blessings fall on any people you bless, and curses fall on people you curse.” </a:t>
            </a:r>
            <a:endParaRPr lang="en-US">
              <a:latin typeface="Times New Roman" charset="0"/>
            </a:endParaRPr>
          </a:p>
          <a:p>
            <a:pPr eaLnBrk="1" hangingPunct="1">
              <a:spcBef>
                <a:spcPct val="0"/>
              </a:spcBef>
            </a:pPr>
            <a:endParaRPr lang="en-US">
              <a:latin typeface="Times New Roman"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a:ea typeface="+mn-ea"/>
                <a:cs typeface="Arial"/>
              </a:rPr>
              <a:t>The LORD will return to us far more than we ever gave him in our service.</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C998969-30A8-8F40-987C-8A945AD7C15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593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593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r>
              <a:rPr lang="en-SG" sz="1200" b="1" i="0" u="none" strike="noStrike" kern="1200" baseline="0" dirty="0">
                <a:solidFill>
                  <a:schemeClr val="tx1"/>
                </a:solidFill>
                <a:latin typeface="Arial"/>
                <a:ea typeface="ＭＳ Ｐゴシック" charset="0"/>
                <a:cs typeface="Arial"/>
              </a:rPr>
              <a:t>Num. 22:20</a:t>
            </a:r>
            <a:r>
              <a:rPr lang="en-SG" sz="1200" b="0" i="0" u="none" strike="noStrike" kern="1200" baseline="0" dirty="0">
                <a:solidFill>
                  <a:schemeClr val="tx1"/>
                </a:solidFill>
                <a:latin typeface="Arial"/>
                <a:ea typeface="ＭＳ Ｐゴシック" charset="0"/>
                <a:cs typeface="Arial"/>
              </a:rPr>
              <a:t>    That night God came to Balaam and told him, “Since these men have come for you, get up and go with them. But do only what I tell you to do.”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22:21</a:t>
            </a:r>
            <a:r>
              <a:rPr lang="en-SG" sz="1200" b="0" i="0" u="none" strike="noStrike" kern="1200" baseline="0" dirty="0">
                <a:solidFill>
                  <a:schemeClr val="tx1"/>
                </a:solidFill>
                <a:latin typeface="Arial"/>
                <a:ea typeface="ＭＳ Ｐゴシック" charset="0"/>
                <a:cs typeface="Arial"/>
              </a:rPr>
              <a:t>    So the next morning Balaam got up, saddled his donkey, and started off with the Moabite officials.  </a:t>
            </a:r>
            <a:r>
              <a:rPr lang="en-SG" sz="1200" b="1" i="0" u="none" strike="noStrike" kern="1200" baseline="30000" dirty="0">
                <a:solidFill>
                  <a:schemeClr val="tx1"/>
                </a:solidFill>
                <a:latin typeface="Arial"/>
                <a:ea typeface="ＭＳ Ｐゴシック" charset="0"/>
                <a:cs typeface="Arial"/>
              </a:rPr>
              <a:t>22</a:t>
            </a:r>
            <a:r>
              <a:rPr lang="en-SG" sz="1200" b="0" i="0" u="none" strike="noStrike" kern="1200" baseline="0" dirty="0">
                <a:solidFill>
                  <a:schemeClr val="tx1"/>
                </a:solidFill>
                <a:latin typeface="Arial"/>
                <a:ea typeface="ＭＳ Ｐゴシック" charset="0"/>
                <a:cs typeface="Arial"/>
              </a:rPr>
              <a:t> But God was angry that Balaam was going, so he sent the angel of the Lord to stand in the road to block his way. As Balaam and two servants were riding along,  </a:t>
            </a:r>
            <a:r>
              <a:rPr lang="en-SG" sz="1200" b="1" i="0" u="none" strike="noStrike" kern="1200" baseline="30000" dirty="0">
                <a:solidFill>
                  <a:schemeClr val="tx1"/>
                </a:solidFill>
                <a:latin typeface="Arial"/>
                <a:ea typeface="ＭＳ Ｐゴシック" charset="0"/>
                <a:cs typeface="Arial"/>
              </a:rPr>
              <a:t>23</a:t>
            </a:r>
            <a:r>
              <a:rPr lang="en-SG" sz="1200" b="0" i="0" u="none" strike="noStrike" kern="1200" baseline="0" dirty="0">
                <a:solidFill>
                  <a:schemeClr val="tx1"/>
                </a:solidFill>
                <a:latin typeface="Arial"/>
                <a:ea typeface="ＭＳ Ｐゴシック" charset="0"/>
                <a:cs typeface="Arial"/>
              </a:rPr>
              <a:t> Balaam’s donkey saw the angel of the Lord standing in the road with a drawn sword in his hand. The donkey bolted off the road into a field, but Balaam beat it and turned it back onto the road.  </a:t>
            </a:r>
            <a:r>
              <a:rPr lang="en-SG" sz="1200" b="1" i="0" u="none" strike="noStrike" kern="1200" baseline="30000" dirty="0">
                <a:solidFill>
                  <a:schemeClr val="tx1"/>
                </a:solidFill>
                <a:latin typeface="Arial"/>
                <a:ea typeface="ＭＳ Ｐゴシック" charset="0"/>
                <a:cs typeface="Arial"/>
              </a:rPr>
              <a:t>24</a:t>
            </a:r>
            <a:r>
              <a:rPr lang="en-SG" sz="1200" b="0" i="0" u="none" strike="noStrike" kern="1200" baseline="0" dirty="0">
                <a:solidFill>
                  <a:schemeClr val="tx1"/>
                </a:solidFill>
                <a:latin typeface="Arial"/>
                <a:ea typeface="ＭＳ Ｐゴシック" charset="0"/>
                <a:cs typeface="Arial"/>
              </a:rPr>
              <a:t> Then the angel of the Lord stood at a place where the road narrowed between two vineyard walls.  </a:t>
            </a:r>
            <a:r>
              <a:rPr lang="en-SG" sz="1200" b="1" i="0" u="none" strike="noStrike" kern="1200" baseline="30000" dirty="0">
                <a:solidFill>
                  <a:schemeClr val="tx1"/>
                </a:solidFill>
                <a:latin typeface="Arial"/>
                <a:ea typeface="ＭＳ Ｐゴシック" charset="0"/>
                <a:cs typeface="Arial"/>
              </a:rPr>
              <a:t>25</a:t>
            </a:r>
            <a:r>
              <a:rPr lang="en-SG" sz="1200" b="0" i="0" u="none" strike="noStrike" kern="1200" baseline="0" dirty="0">
                <a:solidFill>
                  <a:schemeClr val="tx1"/>
                </a:solidFill>
                <a:latin typeface="Arial"/>
                <a:ea typeface="ＭＳ Ｐゴシック" charset="0"/>
                <a:cs typeface="Arial"/>
              </a:rPr>
              <a:t> When the donkey saw the angel of the Lord, it tried to squeeze by and crushed Balaam’s foot against the wall. So Balaam beat the donkey again.  </a:t>
            </a:r>
            <a:r>
              <a:rPr lang="en-SG" sz="1200" b="1" i="0" u="none" strike="noStrike" kern="1200" baseline="30000" dirty="0">
                <a:solidFill>
                  <a:schemeClr val="tx1"/>
                </a:solidFill>
                <a:latin typeface="Arial"/>
                <a:ea typeface="ＭＳ Ｐゴシック" charset="0"/>
                <a:cs typeface="Arial"/>
              </a:rPr>
              <a:t>26</a:t>
            </a:r>
            <a:r>
              <a:rPr lang="en-SG" sz="1200" b="0" i="0" u="none" strike="noStrike" kern="1200" baseline="0" dirty="0">
                <a:solidFill>
                  <a:schemeClr val="tx1"/>
                </a:solidFill>
                <a:latin typeface="Arial"/>
                <a:ea typeface="ＭＳ Ｐゴシック" charset="0"/>
                <a:cs typeface="Arial"/>
              </a:rPr>
              <a:t> Then the angel of the Lord moved farther down the road and stood in a place too narrow for the donkey to get by at all.  </a:t>
            </a:r>
            <a:r>
              <a:rPr lang="en-SG" sz="1200" b="1" i="0" u="none" strike="noStrike" kern="1200" baseline="30000" dirty="0">
                <a:solidFill>
                  <a:schemeClr val="tx1"/>
                </a:solidFill>
                <a:latin typeface="Arial"/>
                <a:ea typeface="ＭＳ Ｐゴシック" charset="0"/>
                <a:cs typeface="Arial"/>
              </a:rPr>
              <a:t>27</a:t>
            </a:r>
            <a:r>
              <a:rPr lang="en-SG" sz="1200" b="0" i="0" u="none" strike="noStrike" kern="1200" baseline="0" dirty="0">
                <a:solidFill>
                  <a:schemeClr val="tx1"/>
                </a:solidFill>
                <a:latin typeface="Arial"/>
                <a:ea typeface="ＭＳ Ｐゴシック" charset="0"/>
                <a:cs typeface="Arial"/>
              </a:rPr>
              <a:t> This time when the donkey saw the angel, it lay down under Balaam. In a fit of rage Balaam beat the animal again with his staff.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22:28</a:t>
            </a:r>
            <a:r>
              <a:rPr lang="en-SG" sz="1200" b="0" i="0" u="none" strike="noStrike" kern="1200" baseline="0" dirty="0">
                <a:solidFill>
                  <a:schemeClr val="tx1"/>
                </a:solidFill>
                <a:latin typeface="Arial"/>
                <a:ea typeface="ＭＳ Ｐゴシック" charset="0"/>
                <a:cs typeface="Arial"/>
              </a:rPr>
              <a:t>    Then the Lord gave the donkey the ability to speak. “What have I done to you that deserves your beating me three times?” it asked Balaam.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22:29</a:t>
            </a:r>
            <a:r>
              <a:rPr lang="en-SG" sz="1200" b="0" i="0" u="none" strike="noStrike" kern="1200" baseline="0" dirty="0">
                <a:solidFill>
                  <a:schemeClr val="tx1"/>
                </a:solidFill>
                <a:latin typeface="Arial"/>
                <a:ea typeface="ＭＳ Ｐゴシック" charset="0"/>
                <a:cs typeface="Arial"/>
              </a:rPr>
              <a:t>    “You have made me look like a fool!” Balaam shouted. “If I had a sword with me, I would kill you!”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22:30</a:t>
            </a:r>
            <a:r>
              <a:rPr lang="en-SG" sz="1200" b="0" i="0" u="none" strike="noStrike" kern="1200" baseline="0" dirty="0">
                <a:solidFill>
                  <a:schemeClr val="tx1"/>
                </a:solidFill>
                <a:latin typeface="Arial"/>
                <a:ea typeface="ＭＳ Ｐゴシック" charset="0"/>
                <a:cs typeface="Arial"/>
              </a:rPr>
              <a:t>    “But I am the same donkey you have ridden all your life,” the donkey answered. “Have I ever done anything like this before?” “No,” Balaam admitted.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22:31</a:t>
            </a:r>
            <a:r>
              <a:rPr lang="en-SG" sz="1200" b="0" i="0" u="none" strike="noStrike" kern="1200" baseline="0" dirty="0">
                <a:solidFill>
                  <a:schemeClr val="tx1"/>
                </a:solidFill>
                <a:latin typeface="Arial"/>
                <a:ea typeface="ＭＳ Ｐゴシック" charset="0"/>
                <a:cs typeface="Arial"/>
              </a:rPr>
              <a:t>    Then the Lord opened Balaam’s eyes, and he saw the angel of the Lord standing in the roadway with a drawn sword in his hand. Balaam bowed his head and fell face down on the ground before him.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22:32</a:t>
            </a:r>
            <a:r>
              <a:rPr lang="en-SG" sz="1200" b="0" i="0" u="none" strike="noStrike" kern="1200" baseline="0" dirty="0">
                <a:solidFill>
                  <a:schemeClr val="tx1"/>
                </a:solidFill>
                <a:latin typeface="Arial"/>
                <a:ea typeface="ＭＳ Ｐゴシック" charset="0"/>
                <a:cs typeface="Arial"/>
              </a:rPr>
              <a:t>    “Why did you beat your donkey those three times?” the angel of the Lord demanded. “Look, I have come to block your way because you are stubbornly resisting me.  </a:t>
            </a:r>
            <a:r>
              <a:rPr lang="en-SG" sz="1200" b="1" i="0" u="none" strike="noStrike" kern="1200" baseline="30000" dirty="0">
                <a:solidFill>
                  <a:schemeClr val="tx1"/>
                </a:solidFill>
                <a:latin typeface="Arial"/>
                <a:ea typeface="ＭＳ Ｐゴシック" charset="0"/>
                <a:cs typeface="Arial"/>
              </a:rPr>
              <a:t>33</a:t>
            </a:r>
            <a:r>
              <a:rPr lang="en-SG" sz="1200" b="0" i="0" u="none" strike="noStrike" kern="1200" baseline="0" dirty="0">
                <a:solidFill>
                  <a:schemeClr val="tx1"/>
                </a:solidFill>
                <a:latin typeface="Arial"/>
                <a:ea typeface="ＭＳ Ｐゴシック" charset="0"/>
                <a:cs typeface="Arial"/>
              </a:rPr>
              <a:t> Three times the donkey saw me and shied away; otherwise, I would certainly have killed you by now and spared the donkey.”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22:34</a:t>
            </a:r>
            <a:r>
              <a:rPr lang="en-SG" sz="1200" b="0" i="0" u="none" strike="noStrike" kern="1200" baseline="0" dirty="0">
                <a:solidFill>
                  <a:schemeClr val="tx1"/>
                </a:solidFill>
                <a:latin typeface="Arial"/>
                <a:ea typeface="ＭＳ Ｐゴシック" charset="0"/>
                <a:cs typeface="Arial"/>
              </a:rPr>
              <a:t>    Then Balaam confessed to the angel of the Lord, “I have sinned. I didn’t realize you were standing in the road to block my way. I will return home if you are against my going.”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22:35</a:t>
            </a:r>
            <a:r>
              <a:rPr lang="en-SG" sz="1200" b="0" i="0" u="none" strike="noStrike" kern="1200" baseline="0" dirty="0">
                <a:solidFill>
                  <a:schemeClr val="tx1"/>
                </a:solidFill>
                <a:latin typeface="Arial"/>
                <a:ea typeface="ＭＳ Ｐゴシック" charset="0"/>
                <a:cs typeface="Arial"/>
              </a:rPr>
              <a:t>    But the angel of the Lord told Balaam, “Go with these men, but say only what I tell you to say.” So Balaam went on with Balak’s officials. </a:t>
            </a:r>
            <a:endParaRPr lang="en-US" dirty="0">
              <a:latin typeface="Arial"/>
              <a:cs typeface="Arial"/>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798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5D3A05-2773-0D41-B52D-32A39F32578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53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53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E3B9AA-2EE2-C056-FBB5-8BF1DAFD7698}"/>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4041AA2C-6706-A3E1-F778-924E730F66C5}"/>
              </a:ext>
            </a:extLst>
          </p:cNvPr>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2FD893FB-3EBE-48F3-3B12-ED4C81C73D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7987" name="Rectangle 3">
            <a:extLst>
              <a:ext uri="{FF2B5EF4-FFF2-40B4-BE49-F238E27FC236}">
                <a16:creationId xmlns:a16="http://schemas.microsoft.com/office/drawing/2014/main" id="{9FDCE9A0-1396-6A2C-E925-4626B5772F33}"/>
              </a:ext>
            </a:extLst>
          </p:cNvPr>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Balaam prophesied about Israel at Shittim three times from the right to the left, and the final prophecy happened at Beth Peor. The middle location (Pisgah) is also Mount Nebo, where Moses died (Deut 34:1).</a:t>
            </a:r>
          </a:p>
        </p:txBody>
      </p:sp>
    </p:spTree>
    <p:extLst>
      <p:ext uri="{BB962C8B-B14F-4D97-AF65-F5344CB8AC3E}">
        <p14:creationId xmlns:p14="http://schemas.microsoft.com/office/powerpoint/2010/main" val="3061750639"/>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8A8A43-650C-6176-90DB-043374B8C216}"/>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DA02BB21-FA75-DDD4-48B5-6D66A5796F87}"/>
              </a:ext>
            </a:extLst>
          </p:cNvPr>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20858D66-4536-5681-3880-309666803B0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7987" name="Rectangle 3">
            <a:extLst>
              <a:ext uri="{FF2B5EF4-FFF2-40B4-BE49-F238E27FC236}">
                <a16:creationId xmlns:a16="http://schemas.microsoft.com/office/drawing/2014/main" id="{19E8CA43-FE4B-655E-5A83-EF4EB2A64208}"/>
              </a:ext>
            </a:extLst>
          </p:cNvPr>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Beth Peor was located on the heights just east of Shittim, providing the best view of Israel's tribes below. </a:t>
            </a:r>
          </a:p>
        </p:txBody>
      </p:sp>
    </p:spTree>
    <p:extLst>
      <p:ext uri="{BB962C8B-B14F-4D97-AF65-F5344CB8AC3E}">
        <p14:creationId xmlns:p14="http://schemas.microsoft.com/office/powerpoint/2010/main" val="3925053644"/>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FA1B4BE-4F4E-97BF-2FAE-8736C0472E1F}"/>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A02ADBCB-D6C0-11C3-AC56-8A59FB3C3903}"/>
              </a:ext>
            </a:extLst>
          </p:cNvPr>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8AC21AE4-62D5-9745-BA41-A989F7F6FF3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7987" name="Rectangle 3">
            <a:extLst>
              <a:ext uri="{FF2B5EF4-FFF2-40B4-BE49-F238E27FC236}">
                <a16:creationId xmlns:a16="http://schemas.microsoft.com/office/drawing/2014/main" id="{B1563EFF-D443-2DE7-FA01-1FFA81BEE918}"/>
              </a:ext>
            </a:extLst>
          </p:cNvPr>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Looking westward today from Beth Peor, one can see Shittim below in the Jordan Valley. It is now called </a:t>
            </a:r>
            <a:r>
              <a:rPr lang="en-US" dirty="0"/>
              <a:t>Tall </a:t>
            </a:r>
            <a:r>
              <a:rPr lang="en-US" dirty="0" err="1"/>
              <a:t>el</a:t>
            </a:r>
            <a:r>
              <a:rPr lang="en-US" dirty="0"/>
              <a:t>-Hammam and was the largest city in its area just north of the Dead Sea. </a:t>
            </a:r>
            <a:endParaRPr lang="en-US" dirty="0">
              <a:latin typeface="Times New Roman" charset="0"/>
            </a:endParaRPr>
          </a:p>
        </p:txBody>
      </p:sp>
    </p:spTree>
    <p:extLst>
      <p:ext uri="{BB962C8B-B14F-4D97-AF65-F5344CB8AC3E}">
        <p14:creationId xmlns:p14="http://schemas.microsoft.com/office/powerpoint/2010/main" val="1344890198"/>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A84290-7EB9-C1C1-472D-4E35326A2C0B}"/>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C8308269-EB7C-2B89-0C78-A4000D76D02A}"/>
              </a:ext>
            </a:extLst>
          </p:cNvPr>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A6BAED7D-9993-16F6-D7A5-B45E3245B4C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7987" name="Rectangle 3">
            <a:extLst>
              <a:ext uri="{FF2B5EF4-FFF2-40B4-BE49-F238E27FC236}">
                <a16:creationId xmlns:a16="http://schemas.microsoft.com/office/drawing/2014/main" id="{0591581C-065C-1071-B764-B2C6E7D4E22A}"/>
              </a:ext>
            </a:extLst>
          </p:cNvPr>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Archeologist Joel Kramer of the Expedition Bible YouTube channel inspects the remains of a Roman mile marker at Beth Peor, showing evidence of the main east-west road from Heshbon to Jericho to Jerusalem.</a:t>
            </a:r>
          </a:p>
        </p:txBody>
      </p:sp>
    </p:spTree>
    <p:extLst>
      <p:ext uri="{BB962C8B-B14F-4D97-AF65-F5344CB8AC3E}">
        <p14:creationId xmlns:p14="http://schemas.microsoft.com/office/powerpoint/2010/main" val="792126437"/>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D1A5D74-CD8A-2946-82C4-77B076DC567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lg" len="lg"/>
              </a14:hiddenLine>
            </a:ext>
            <a:ext uri="{FAA26D3D-D897-4be2-8F04-BA451C77F1D7}">
              <ma14:placeholderFlag xmlns="" xmlns:ma14="http://schemas.microsoft.com/office/mac/drawingml/2011/main" val="1"/>
            </a:ext>
          </a:extLst>
        </p:spPr>
        <p:txBody>
          <a:bodyPr/>
          <a:lstStyle/>
          <a:p>
            <a:r>
              <a:rPr lang="en-US" dirty="0">
                <a:ea typeface="ＭＳ Ｐゴシック" charset="0"/>
                <a:cs typeface="ＭＳ Ｐゴシック" charset="0"/>
              </a:rPr>
              <a:t>Looking westward from Beth Peor towards Bethlehem, Balaam uttered his famous Star Prophecy about Jesus some 1400 years before the birth of the Savior.</a:t>
            </a:r>
          </a:p>
        </p:txBody>
      </p:sp>
    </p:spTree>
    <p:extLst>
      <p:ext uri="{BB962C8B-B14F-4D97-AF65-F5344CB8AC3E}">
        <p14:creationId xmlns:p14="http://schemas.microsoft.com/office/powerpoint/2010/main" val="4258884656"/>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E3B9AA-2EE2-C056-FBB5-8BF1DAFD7698}"/>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4041AA2C-6706-A3E1-F778-924E730F66C5}"/>
              </a:ext>
            </a:extLst>
          </p:cNvPr>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2FD893FB-3EBE-48F3-3B12-ED4C81C73D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7987" name="Rectangle 3">
            <a:extLst>
              <a:ext uri="{FF2B5EF4-FFF2-40B4-BE49-F238E27FC236}">
                <a16:creationId xmlns:a16="http://schemas.microsoft.com/office/drawing/2014/main" id="{9FDCE9A0-1396-6A2C-E925-4626B5772F33}"/>
              </a:ext>
            </a:extLst>
          </p:cNvPr>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Undoubtedly, the Magi in Matthew 2 made their way from the East through Beth Peor westward to Jerusalem and Bethlehem, passing through the very city where they were predicted 1400 years earlier!</a:t>
            </a:r>
          </a:p>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Sadly, the location of the Star Prophecy was also the plateau that the Israelite men climbed to commit sexual immorality with the Moabite and Midianite women at Beth Peor (Num 25).</a:t>
            </a:r>
          </a:p>
        </p:txBody>
      </p:sp>
    </p:spTree>
    <p:extLst>
      <p:ext uri="{BB962C8B-B14F-4D97-AF65-F5344CB8AC3E}">
        <p14:creationId xmlns:p14="http://schemas.microsoft.com/office/powerpoint/2010/main" val="159868357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He puts us in order—including cautions—and shows us the benefits so we can work for him.</a:t>
            </a: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2EE717-DB24-1540-A89C-E60322C5C8D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208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208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Sexual immorality can trip up men when other methods of temptation fail.</a:t>
            </a: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C27DECD-F590-CB44-9FC4-D776BBA936A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41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413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Heretics in NT times also followed in Balaam's folly of money over </a:t>
            </a:r>
            <a:r>
              <a:rPr lang="en-US" dirty="0" err="1">
                <a:latin typeface="Times New Roman" charset="0"/>
              </a:rPr>
              <a:t>righterousness</a:t>
            </a:r>
            <a:r>
              <a:rPr lang="en-US" dirty="0">
                <a:latin typeface="Times New Roman" charset="0"/>
              </a:rPr>
              <a:t>.</a:t>
            </a: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9FDB74-E867-4949-954E-51A7C3B9E11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6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617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r>
              <a:rPr lang="en-US" dirty="0">
                <a:effectLst/>
                <a:latin typeface="Helvetica" pitchFamily="2" charset="0"/>
              </a:rPr>
              <a:t>God judged about 1% of the nation with death—perhaps the 24,000 killed were the very ones coming the sexual sin.</a:t>
            </a:r>
          </a:p>
          <a:p>
            <a:endParaRPr lang="en-US" dirty="0">
              <a:effectLst/>
              <a:latin typeface="Helvetica" pitchFamily="2" charset="0"/>
            </a:endParaRPr>
          </a:p>
          <a:p>
            <a:r>
              <a:rPr lang="en-US" dirty="0">
                <a:effectLst/>
                <a:latin typeface="Helvetica" pitchFamily="2" charset="0"/>
              </a:rPr>
              <a:t>"Although Balaam refused to pronounce a curse against Israel, it seems that he gave Balak, the king of Moab, some powerful advice, recommending that Moabite women seduce Israelite men and convince them to practice idolatry with them (worshipping Baal of Peor; Num 31:16). Thus many Israelite men began worshipping Baal, and their covenant treachery led to the nation’s experience of a plague, resulting in the death of 24,000 Israelites (Num 25:1–9)."</a:t>
            </a:r>
          </a:p>
          <a:p>
            <a:endParaRPr lang="en-US" dirty="0">
              <a:effectLst/>
              <a:latin typeface="Helvetica" pitchFamily="2" charset="0"/>
            </a:endParaRPr>
          </a:p>
          <a:p>
            <a:r>
              <a:rPr lang="en-US" dirty="0">
                <a:effectLst/>
                <a:latin typeface="Calibri" panose="020F0502020204030204" pitchFamily="34" charset="0"/>
              </a:rPr>
              <a:t> Michael A. Grisanti, “The Book of Numbers,”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239–240.</a:t>
            </a:r>
          </a:p>
          <a:p>
            <a:pPr eaLnBrk="1" hangingPunct="1">
              <a:spcBef>
                <a:spcPct val="0"/>
              </a:spcBef>
            </a:pPr>
            <a:endParaRPr lang="en-US" dirty="0">
              <a:latin typeface="Times New Roman"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8025C87-EE33-414C-979B-6654AFCF1B6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00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003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4DEA3C1-4041-6748-A565-6425CA96D4A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82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822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Sex and idolatry are often two sides of the same coin.</a:t>
            </a: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God works to open up highways on which we can travel toward his plan—but these still have bumps!</a:t>
            </a:r>
          </a:p>
          <a:p>
            <a:r>
              <a:rPr lang="en-US" dirty="0"/>
              <a:t>God also puts up roadblocks to stop us from what might harm us.</a:t>
            </a:r>
          </a:p>
          <a:p>
            <a:r>
              <a:rPr lang="en-US" dirty="0"/>
              <a:t>What highways or roadblocks are you experiencing now? How should you submit to them?</a:t>
            </a: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15949-F90B-2D46-A552-2B7F90A95D7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D1A5D74-CD8A-2946-82C4-77B076DC567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lg" len="lg"/>
              </a14:hiddenLine>
            </a:ex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815310-8F86-6C44-8A12-F7392369590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90146" name="Rectangle 2"/>
          <p:cNvSpPr>
            <a:spLocks noGrp="1" noRot="1" noChangeAspect="1" noChangeArrowheads="1" noTextEdit="1"/>
          </p:cNvSpPr>
          <p:nvPr>
            <p:ph type="sldImg"/>
          </p:nvPr>
        </p:nvSpPr>
        <p:spPr>
          <a:ln/>
        </p:spPr>
      </p:sp>
      <p:sp>
        <p:nvSpPr>
          <p:cNvPr id="3901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cs typeface="ＭＳ Ｐゴシック"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The L</a:t>
            </a:r>
            <a:r>
              <a:rPr lang="en-US" sz="1100" kern="1200" dirty="0">
                <a:solidFill>
                  <a:schemeClr val="tx1"/>
                </a:solidFill>
                <a:effectLst/>
                <a:latin typeface="+mn-lt"/>
                <a:ea typeface="+mn-ea"/>
                <a:cs typeface="+mn-cs"/>
              </a:rPr>
              <a:t>ORD</a:t>
            </a:r>
            <a:r>
              <a:rPr lang="en-US" sz="1200" kern="1200" dirty="0">
                <a:solidFill>
                  <a:schemeClr val="tx1"/>
                </a:solidFill>
                <a:effectLst/>
                <a:latin typeface="+mn-lt"/>
                <a:ea typeface="+mn-ea"/>
                <a:cs typeface="+mn-cs"/>
              </a:rPr>
              <a:t> sets us apart by arranging us</a:t>
            </a:r>
            <a:r>
              <a:rPr lang="en-SG" sz="1200" kern="1200" dirty="0">
                <a:solidFill>
                  <a:schemeClr val="tx1"/>
                </a:solidFill>
                <a:effectLst/>
                <a:latin typeface="+mn-lt"/>
                <a:ea typeface="+mn-ea"/>
                <a:cs typeface="+mn-cs"/>
              </a:rPr>
              <a:t>.</a:t>
            </a:r>
            <a:endParaRPr lang="en-US" dirty="0"/>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mn-ea"/>
                <a:cs typeface="Arial"/>
              </a:rPr>
              <a:t>The L</a:t>
            </a:r>
            <a:r>
              <a:rPr lang="en-US" sz="1050" kern="1200" dirty="0">
                <a:solidFill>
                  <a:schemeClr val="tx1"/>
                </a:solidFill>
                <a:effectLst/>
                <a:latin typeface="Arial"/>
                <a:ea typeface="+mn-ea"/>
                <a:cs typeface="Arial"/>
              </a:rPr>
              <a:t>ORD</a:t>
            </a:r>
            <a:r>
              <a:rPr lang="en-US" sz="1200" kern="1200" dirty="0">
                <a:solidFill>
                  <a:schemeClr val="tx1"/>
                </a:solidFill>
                <a:effectLst/>
                <a:latin typeface="Arial"/>
                <a:ea typeface="+mn-ea"/>
                <a:cs typeface="Arial"/>
              </a:rPr>
              <a:t> disciplines us with loss of reward.</a:t>
            </a:r>
            <a:r>
              <a:rPr lang="en-SG" dirty="0">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4215978064"/>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a:ea typeface="+mn-ea"/>
                <a:cs typeface="Arial"/>
              </a:rPr>
              <a:t>The L</a:t>
            </a:r>
            <a:r>
              <a:rPr lang="en-US" sz="1050" kern="1200" dirty="0">
                <a:solidFill>
                  <a:schemeClr val="tx1"/>
                </a:solidFill>
                <a:effectLst/>
                <a:latin typeface="Arial"/>
                <a:ea typeface="+mn-ea"/>
                <a:cs typeface="Arial"/>
              </a:rPr>
              <a:t>ORD</a:t>
            </a:r>
            <a:r>
              <a:rPr lang="en-US" sz="1200" kern="1200" dirty="0">
                <a:solidFill>
                  <a:schemeClr val="tx1"/>
                </a:solidFill>
                <a:effectLst/>
                <a:latin typeface="Arial"/>
                <a:ea typeface="+mn-ea"/>
                <a:cs typeface="Arial"/>
              </a:rPr>
              <a:t> will return to us far more than we ever gave him in our service.</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C5CFD6F-E0A7-364B-8D60-C3C4C0E8248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9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099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A52F87B-9DA1-DD40-A197-C3A82381AD14}" type="slidenum">
              <a:rPr kumimoji="0" lang="zh-CN" alt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237</a:t>
            </a:fld>
            <a:endParaRPr kumimoji="0" lang="en-US" altLang="zh-CN"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13698" name="Rectangle 2"/>
          <p:cNvSpPr>
            <a:spLocks noGrp="1" noRot="1" noChangeAspect="1" noChangeArrowheads="1"/>
          </p:cNvSpPr>
          <p:nvPr>
            <p:ph type="sldImg"/>
          </p:nvPr>
        </p:nvSpPr>
        <p:spPr>
          <a:solidFill>
            <a:srgbClr val="FFFFFF"/>
          </a:solidFill>
          <a:ln/>
        </p:spPr>
      </p:sp>
      <p:sp>
        <p:nvSpPr>
          <p:cNvPr id="413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7552915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But final preparations still need to be finished to break camp and head north to Canaan. They need an orderly marching line as well as reminders of how to live in a set-apart (holy) manner. So Numbers begins with how they counted the people (thus the census that gives the book its name) to prepare for the march.</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B3AB666-768C-B441-A0E5-880AE761EFB9}" type="slidenum">
              <a:rPr lang="en-US" sz="1200" b="1">
                <a:solidFill>
                  <a:srgbClr val="000000"/>
                </a:solidFill>
                <a:latin typeface="Times" charset="0"/>
              </a:rPr>
              <a:pPr eaLnBrk="1" hangingPunct="1"/>
              <a:t>21</a:t>
            </a:fld>
            <a:endParaRPr lang="en-US" sz="1200" b="1">
              <a:solidFill>
                <a:srgbClr val="000000"/>
              </a:solidFill>
              <a:latin typeface="Times" charset="0"/>
            </a:endParaRPr>
          </a:p>
        </p:txBody>
      </p:sp>
      <p:sp>
        <p:nvSpPr>
          <p:cNvPr id="1607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07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4F13AE3-797C-8440-8099-64FB83D4C28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64546" name="Rectangle 1026"/>
          <p:cNvSpPr>
            <a:spLocks noGrp="1" noRot="1" noChangeAspect="1" noChangeArrowheads="1"/>
          </p:cNvSpPr>
          <p:nvPr>
            <p:ph type="sldImg"/>
          </p:nvPr>
        </p:nvSpPr>
        <p:spPr>
          <a:solidFill>
            <a:srgbClr val="FFFFFF"/>
          </a:solidFill>
          <a:ln/>
        </p:spPr>
      </p:sp>
      <p:sp>
        <p:nvSpPr>
          <p:cNvPr id="36454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Discussion: What do you notice about the tribes of double blessing (Joseph) and royalty?</a:t>
            </a:r>
          </a:p>
          <a:p>
            <a:r>
              <a:rPr lang="en-US" dirty="0">
                <a:latin typeface="Times New Roman" charset="0"/>
                <a:ea typeface="ＭＳ Ｐゴシック" charset="0"/>
                <a:cs typeface="ＭＳ Ｐゴシック" charset="0"/>
              </a:rPr>
              <a:t>Answer: They occupied the heartland</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OS-04-Numbers-217</a:t>
            </a:r>
          </a:p>
          <a:p>
            <a:r>
              <a:rPr lang="en-US" dirty="0">
                <a:latin typeface="Times New Roman" charset="0"/>
                <a:ea typeface="ＭＳ Ｐゴシック" charset="0"/>
                <a:cs typeface="ＭＳ Ｐゴシック" charset="0"/>
              </a:rPr>
              <a:t>OS-06-Joshua-18, 184</a:t>
            </a: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5E2422F-372F-8A47-9A9E-18A995BF10E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123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23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“Most recently, Humphries (1998, 2000) has brought a more rigorously mathematical approach to these figures, starting with the modest figure of 273 Israelites to be redeemed in excess of the number of Levites (Num. 3:46), and proceeding to establish appropriate formulae in terms of birthrate, etc. The end result is 598 troops (squads) consisting of 5,500 men (averaging about 9 men each, comparable with what is found in, e.g., the Amarna letters) at the first census (Num. 1–2) and 596 squads numbering 5,730 men later (Num. 26). At a later period, the 598 + 5 ’</a:t>
            </a:r>
            <a:r>
              <a:rPr lang="en-US" dirty="0" err="1">
                <a:latin typeface="Times New Roman" charset="0"/>
              </a:rPr>
              <a:t>eleph</a:t>
            </a:r>
            <a:r>
              <a:rPr lang="en-US" dirty="0">
                <a:latin typeface="Times New Roman" charset="0"/>
              </a:rPr>
              <a:t> gave the 603,550 men of Num. 1–2, and the 596 + 5 ’</a:t>
            </a:r>
            <a:r>
              <a:rPr lang="en-US" dirty="0" err="1">
                <a:latin typeface="Times New Roman" charset="0"/>
              </a:rPr>
              <a:t>eleph</a:t>
            </a:r>
            <a:r>
              <a:rPr lang="en-US" dirty="0">
                <a:latin typeface="Times New Roman" charset="0"/>
              </a:rPr>
              <a:t> gave the 601,730 men of Num. 26. The Levites came out at about 1,000 men in twenty-one </a:t>
            </a:r>
            <a:r>
              <a:rPr lang="en-US" dirty="0" err="1">
                <a:latin typeface="Times New Roman" charset="0"/>
              </a:rPr>
              <a:t>rotas</a:t>
            </a:r>
            <a:r>
              <a:rPr lang="en-US" dirty="0">
                <a:latin typeface="Times New Roman" charset="0"/>
              </a:rPr>
              <a:t> of about 50. The emigrants from Egypt to Canaan would then total about 20,000 to 22,000, close to Mendenhall’s result. So, in Iron IA Canaan, a population of 50,000 to 70,000 by 1150 might have included 20,000 early Israelites.”</a:t>
            </a:r>
          </a:p>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Kitchen, K. A.. </a:t>
            </a:r>
            <a:r>
              <a:rPr lang="en-US" i="1" dirty="0">
                <a:latin typeface="Times New Roman" charset="0"/>
              </a:rPr>
              <a:t>On the Reliability of the Old Testament. </a:t>
            </a:r>
            <a:r>
              <a:rPr lang="en-US" dirty="0">
                <a:latin typeface="Times New Roman" charset="0"/>
              </a:rPr>
              <a:t>Wm. B. Eerdmans Publishing Co.. Kindle Edition. Loc 5826 of 14426</a:t>
            </a:r>
          </a:p>
          <a:p>
            <a:pPr eaLnBrk="1" hangingPunct="1">
              <a:spcBef>
                <a:spcPct val="0"/>
              </a:spcBef>
            </a:pPr>
            <a:endParaRPr lang="en-US" dirty="0">
              <a:latin typeface="Times New Roman"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Class discussion: What do you notice about the populations?</a:t>
            </a:r>
          </a:p>
          <a:p>
            <a:r>
              <a:rPr lang="en-US" dirty="0">
                <a:latin typeface="Times New Roman" charset="0"/>
                <a:ea typeface="ＭＳ Ｐゴシック" charset="0"/>
                <a:cs typeface="ＭＳ Ｐゴシック" charset="0"/>
              </a:rPr>
              <a:t>• Judah had the largest population but Manasseh had the largest land area</a:t>
            </a:r>
          </a:p>
          <a:p>
            <a:r>
              <a:rPr lang="en-US" dirty="0">
                <a:latin typeface="Times New Roman" charset="0"/>
                <a:ea typeface="ＭＳ Ｐゴシック" charset="0"/>
                <a:cs typeface="ＭＳ Ｐゴシック" charset="0"/>
              </a:rPr>
              <a:t>• Levi and Simeon were both the smallest and spread out due to their ancestor's slaughter at Shechem</a:t>
            </a:r>
          </a:p>
          <a:p>
            <a:r>
              <a:rPr lang="en-US" dirty="0">
                <a:latin typeface="Times New Roman" charset="0"/>
                <a:ea typeface="ＭＳ Ｐゴシック" charset="0"/>
                <a:cs typeface="ＭＳ Ｐゴシック" charset="0"/>
              </a:rPr>
              <a:t>• Simeon was the only tribe totally enclosed within another tribe (an "island" within Judah)</a:t>
            </a:r>
          </a:p>
          <a:p>
            <a:r>
              <a:rPr lang="en-US" dirty="0">
                <a:latin typeface="Times New Roman" charset="0"/>
                <a:ea typeface="ＭＳ Ｐゴシック" charset="0"/>
                <a:cs typeface="ＭＳ Ｐゴシック" charset="0"/>
              </a:rPr>
              <a:t>• Dan had a huge population for the coastal plane but couldn't drive out the Canaanites so migrated north</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OS-04-Numbers-223</a:t>
            </a:r>
          </a:p>
          <a:p>
            <a:r>
              <a:rPr lang="en-US" dirty="0"/>
              <a:t>OS-05-Deuteronomy-313</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OS-06-Joshua-18, 184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OS-26-Ezek40-48-slide 162</a:t>
            </a: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244</a:t>
            </a:fld>
            <a:endParaRPr lang="en-US"/>
          </a:p>
        </p:txBody>
      </p:sp>
    </p:spTree>
    <p:extLst>
      <p:ext uri="{BB962C8B-B14F-4D97-AF65-F5344CB8AC3E}">
        <p14:creationId xmlns:p14="http://schemas.microsoft.com/office/powerpoint/2010/main" val="1059368068"/>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530AF4-A9CB-4016-98F9-7F1508A989E4}"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245</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01058" name="Rectangle 1026"/>
          <p:cNvSpPr>
            <a:spLocks noGrp="1" noRot="1" noChangeAspect="1" noChangeArrowheads="1"/>
          </p:cNvSpPr>
          <p:nvPr>
            <p:ph type="sldImg"/>
          </p:nvPr>
        </p:nvSpPr>
        <p:spPr>
          <a:solidFill>
            <a:srgbClr val="FFFFFF"/>
          </a:solidFill>
          <a:ln/>
        </p:spPr>
      </p:sp>
      <p:sp>
        <p:nvSpPr>
          <p:cNvPr id="301059" name="Rectangle 1027"/>
          <p:cNvSpPr>
            <a:spLocks noGrp="1" noChangeArrowheads="1"/>
          </p:cNvSpPr>
          <p:nvPr>
            <p:ph type="body" idx="1"/>
          </p:nvPr>
        </p:nvSpPr>
        <p:spPr>
          <a:solidFill>
            <a:srgbClr val="FFFFFF"/>
          </a:solidFill>
          <a:ln>
            <a:solidFill>
              <a:srgbClr val="000000"/>
            </a:solidFill>
          </a:ln>
        </p:spPr>
        <p:txBody>
          <a:bodyPr/>
          <a:lstStyle/>
          <a:p>
            <a:r>
              <a:rPr lang="en-SG" dirty="0"/>
              <a:t>OB-36-Rural Life-32</a:t>
            </a:r>
          </a:p>
          <a:p>
            <a:r>
              <a:rPr lang="en-SG" dirty="0"/>
              <a:t>OS-03-Leviticus-322</a:t>
            </a:r>
          </a:p>
          <a:p>
            <a:r>
              <a:rPr lang="en-SG" dirty="0"/>
              <a:t>OS-04-Numbers-224</a:t>
            </a:r>
          </a:p>
          <a:p>
            <a:endParaRPr lang="en-SG" b="1" dirty="0"/>
          </a:p>
          <a:p>
            <a:r>
              <a:rPr lang="en-SG" b="1" dirty="0"/>
              <a:t>Hebrew Roots/The restoration process/Israel</a:t>
            </a:r>
          </a:p>
          <a:p>
            <a:r>
              <a:rPr lang="en-SG" dirty="0"/>
              <a:t>&lt; </a:t>
            </a:r>
            <a:r>
              <a:rPr lang="en-SG" dirty="0">
                <a:hlinkClick r:id="rId3" tooltip="Hebrew Roots"/>
              </a:rPr>
              <a:t>Hebrew Roots</a:t>
            </a:r>
            <a:r>
              <a:rPr lang="en-SG" dirty="0"/>
              <a:t>‎ | </a:t>
            </a:r>
            <a:r>
              <a:rPr lang="en-SG" dirty="0">
                <a:hlinkClick r:id="rId4" tooltip="Hebrew Roots/The restoration process"/>
              </a:rPr>
              <a:t>The restoration process</a:t>
            </a:r>
            <a:endParaRPr lang="en-SG" dirty="0"/>
          </a:p>
          <a:p>
            <a:r>
              <a:rPr lang="en-SG" dirty="0"/>
              <a:t>https://</a:t>
            </a:r>
            <a:r>
              <a:rPr lang="en-SG" dirty="0" err="1"/>
              <a:t>en.wikibooks.org</a:t>
            </a:r>
            <a:r>
              <a:rPr lang="en-SG" dirty="0"/>
              <a:t>/wiki/</a:t>
            </a:r>
            <a:r>
              <a:rPr lang="en-SG" dirty="0" err="1"/>
              <a:t>Hebrew_Roots</a:t>
            </a:r>
            <a:r>
              <a:rPr lang="en-SG" dirty="0"/>
              <a:t>/</a:t>
            </a:r>
            <a:r>
              <a:rPr lang="en-SG" dirty="0" err="1"/>
              <a:t>The_restoration_process</a:t>
            </a:r>
            <a:r>
              <a:rPr lang="en-SG" dirty="0"/>
              <a:t>/Israel</a:t>
            </a:r>
          </a:p>
          <a:p>
            <a:r>
              <a:rPr lang="en-SG" dirty="0"/>
              <a:t>Accessed 23 Feb 2019</a:t>
            </a:r>
          </a:p>
          <a:p>
            <a:r>
              <a:rPr lang="en-SG" dirty="0"/>
              <a:t>THE OLIVE TREE - ISRAEL </a:t>
            </a:r>
          </a:p>
          <a:p>
            <a:r>
              <a:rPr lang="en-SG" dirty="0"/>
              <a:t>The Olive tree is one of the five specie that grow in the land of Israel which are, the Pomegranate, the Fig, the Date Palm, Grape Vines and the Olive (Deut.8:8; Haggai 2:19; Joel 1:12). </a:t>
            </a:r>
          </a:p>
          <a:p>
            <a:r>
              <a:rPr lang="en-SG" dirty="0"/>
              <a:t>By divine decree, the Olive tree has been chosen by Yahweh God as the national emblem of Israel as it characterises their qualities. </a:t>
            </a:r>
          </a:p>
          <a:p>
            <a:r>
              <a:rPr lang="en-SG" dirty="0"/>
              <a:t>The trees grow plentifully around the countryside and are known for their tenacity, as they grow in almost any condition upon the hills or in valleys, in rocky or fertile soil. They are able to thrive in great temperature extremes of cold and heat with a minimum of water, and are virtually indestructible. There are some trees in the land which have survived being destroyed by invading armies, that are over 2,000 years old. Even when cut down or burned, new shoots will emerge from its roots. No matter what the conditions, the evergreen olive tree will live and produce fruit which is a source of food, light, hygiene and healing. Their habit of growth gives them a form of gracefulness and character which sets them apart from other trees. </a:t>
            </a:r>
          </a:p>
          <a:p>
            <a:r>
              <a:rPr lang="en-SG" dirty="0"/>
              <a:t>The first reference in the Bible to the olive is in the Ark. It was an olive leaf that a dove from Noah's ark brought to Noah, “Then the dove came to him in the evening, and behold, a freshly plucked olive leaf was in her mouth; and Noah knew that the waters had receded from the earth” (Gen. 8:11). </a:t>
            </a:r>
          </a:p>
          <a:p>
            <a:r>
              <a:rPr lang="en-SG" dirty="0"/>
              <a:t>From the beginning of civilization, Olives have been eaten as a Mediterranean staple food and olive oil has been used for cooking, in lamps for light (Ex. 27:20, Lev. 24:2), for medicine, and for anointing oil in religious ceremonies (Ex. 30:24-25) </a:t>
            </a:r>
          </a:p>
          <a:p>
            <a:r>
              <a:rPr lang="en-SG" dirty="0"/>
              <a:t>Olive oil was so plentiful in Israel that it was one of the products regularly exported. Solomon sent the King of Tyre 100,000 gallons (378,533 </a:t>
            </a:r>
            <a:r>
              <a:rPr lang="en-SG" dirty="0" err="1"/>
              <a:t>liters</a:t>
            </a:r>
            <a:r>
              <a:rPr lang="en-SG" dirty="0"/>
              <a:t>) of olive oil (I Kings. 5:11). </a:t>
            </a:r>
          </a:p>
          <a:p>
            <a:r>
              <a:rPr lang="en-SG" dirty="0"/>
              <a:t>It was in the Garden of Gethsemane (</a:t>
            </a:r>
            <a:r>
              <a:rPr lang="en-SG" i="1" dirty="0"/>
              <a:t>Gat </a:t>
            </a:r>
            <a:r>
              <a:rPr lang="en-SG" i="1" dirty="0" err="1"/>
              <a:t>Shemen</a:t>
            </a:r>
            <a:r>
              <a:rPr lang="en-SG" dirty="0"/>
              <a:t>, literally, the place of the “olive press”), where </a:t>
            </a:r>
            <a:r>
              <a:rPr lang="en-SG" dirty="0" err="1"/>
              <a:t>Yeshua</a:t>
            </a:r>
            <a:r>
              <a:rPr lang="en-SG" dirty="0"/>
              <a:t> spent much of His time in Jerusalem with His disciples. “Coming out, He went to the Mount of Olives, as He was accustomed, and His disciples also followed Him” (Luke 22:39). </a:t>
            </a:r>
          </a:p>
          <a:p>
            <a:r>
              <a:rPr lang="en-SG" dirty="0"/>
              <a:t>The primary characteristics symbolized by the Olive tree is fruitfulness, faithfulness and steadfastness. </a:t>
            </a:r>
          </a:p>
          <a:p>
            <a:r>
              <a:rPr lang="en-SG" dirty="0"/>
              <a:t>Psalms 52:8 says, “But I am like a green olive tree in the house of God; I trust in the mercies of God forever and ever.” By means of His grace, we are sustained by His Presence to remain fruitful, faithful and steadfast. </a:t>
            </a:r>
          </a:p>
          <a:p>
            <a:r>
              <a:rPr lang="en-SG" dirty="0"/>
              <a:t>Psalms 128:3 says, “Your wife shall be like a fruitful vine in the very heart of your house; Your children like olive plants all around your table.” Again, a prophecy of fruitfulness like the olive tree, sending up many shoots from the parent tree to grace their personal altar to the Lord. Coming from their base or root, it symbolizes the blessing of them reproducing their faith and works in their children. </a:t>
            </a:r>
          </a:p>
          <a:p>
            <a:r>
              <a:rPr lang="en-SG" dirty="0"/>
              <a:t>It is in Jeremiah 11:16, that Yahweh identifies the Olive Tree as the symbol of Israel. "The Lord called your name Green Olive Tree, lovely and of good fruit." </a:t>
            </a:r>
          </a:p>
          <a:p>
            <a:r>
              <a:rPr lang="en-SG" dirty="0"/>
              <a:t>Hosea prophesies that in the end-time Israel shall once again be restored and its "branches shall spread; his beauty shall be like an olive tree" (Hosea 14:6) </a:t>
            </a:r>
          </a:p>
          <a:p>
            <a:r>
              <a:rPr lang="en-SG" dirty="0"/>
              <a:t>Paul also in the new covenant uses this same analogy for Israel (Romans 11:16-21). </a:t>
            </a:r>
          </a:p>
          <a:p>
            <a:r>
              <a:rPr lang="en-SG" dirty="0"/>
              <a:t>Rom.11:16 "For if the </a:t>
            </a:r>
            <a:r>
              <a:rPr lang="en-SG" dirty="0" err="1"/>
              <a:t>Firstfruit</a:t>
            </a:r>
            <a:r>
              <a:rPr lang="en-SG" dirty="0"/>
              <a:t> is holy, the lump also is holy, and if the root is holy, so are the branches. 7 But if some of the branches (of Israel, the Olive tree) were broken off, and you, being a wild olive, were grafted in among them, and became partaker with them of the root of the richness of the olive tree; 18 don't boast over the branches. But if you boast, it is not you who bear the root, but the root you.19 You will say then, "Branches were broken off, that I might be grafted in." 20 True; by their unbelief they were broken off, and you stand by your faith. Don't be conceited, but fear; 21 for if God didn't spare the natural branches, neither will he spare you." </a:t>
            </a:r>
          </a:p>
          <a:p>
            <a:endParaRPr lang="en-SG" dirty="0"/>
          </a:p>
          <a:p>
            <a:r>
              <a:rPr lang="en-SG" dirty="0"/>
              <a:t>“The State of </a:t>
            </a:r>
            <a:r>
              <a:rPr lang="en-SG" i="1" dirty="0"/>
              <a:t>Israel</a:t>
            </a:r>
            <a:r>
              <a:rPr lang="en-SG" dirty="0"/>
              <a:t> chose the </a:t>
            </a:r>
            <a:r>
              <a:rPr lang="en-SG" i="1" dirty="0"/>
              <a:t>olive</a:t>
            </a:r>
            <a:r>
              <a:rPr lang="en-SG" dirty="0"/>
              <a:t> leaves around the Menorah as its emblem. The </a:t>
            </a:r>
            <a:r>
              <a:rPr lang="en-SG" i="1" dirty="0"/>
              <a:t>olive</a:t>
            </a:r>
            <a:r>
              <a:rPr lang="en-SG" dirty="0"/>
              <a:t> leaves </a:t>
            </a:r>
            <a:r>
              <a:rPr lang="en-SG" i="1" dirty="0"/>
              <a:t>symbolize</a:t>
            </a:r>
            <a:r>
              <a:rPr lang="en-SG" dirty="0"/>
              <a:t> peace, as this is the wish of our state. The </a:t>
            </a:r>
            <a:r>
              <a:rPr lang="en-SG" i="1" dirty="0"/>
              <a:t>olive</a:t>
            </a:r>
            <a:r>
              <a:rPr lang="en-SG" dirty="0"/>
              <a:t> also </a:t>
            </a:r>
            <a:r>
              <a:rPr lang="en-SG" i="1" dirty="0"/>
              <a:t>symbolizes</a:t>
            </a:r>
            <a:r>
              <a:rPr lang="en-SG" dirty="0"/>
              <a:t> light, as the oil produced from the </a:t>
            </a:r>
            <a:r>
              <a:rPr lang="en-SG" i="1" dirty="0"/>
              <a:t>olive</a:t>
            </a:r>
            <a:r>
              <a:rPr lang="en-SG" dirty="0"/>
              <a:t> lightened the Menorah in the Temple.” </a:t>
            </a:r>
          </a:p>
          <a:p>
            <a:r>
              <a:rPr lang="en-SG" b="1" dirty="0">
                <a:hlinkClick r:id="rId5"/>
              </a:rPr>
              <a:t>The Olive in the Jewish and Israeli culture - Jerusalem Post</a:t>
            </a:r>
            <a:br>
              <a:rPr lang="en-SG" dirty="0">
                <a:hlinkClick r:id="rId5"/>
              </a:rPr>
            </a:br>
            <a:r>
              <a:rPr lang="en-SG" i="1" dirty="0">
                <a:hlinkClick r:id="rId5"/>
              </a:rPr>
              <a:t>https://www.jpost.com/.../The-Olive-in-the-Jewish-and-Israeli-culture-193416</a:t>
            </a:r>
            <a:endParaRPr lang="en-SG" dirty="0">
              <a:hlinkClick r:id="rId5"/>
            </a:endParaRPr>
          </a:p>
          <a:p>
            <a:r>
              <a:rPr lang="en-SG" dirty="0"/>
              <a:t>Oct 31, 2010 </a:t>
            </a:r>
          </a:p>
          <a:p>
            <a:endParaRPr lang="en-SG" dirty="0"/>
          </a:p>
        </p:txBody>
      </p:sp>
    </p:spTree>
    <p:extLst>
      <p:ext uri="{BB962C8B-B14F-4D97-AF65-F5344CB8AC3E}">
        <p14:creationId xmlns:p14="http://schemas.microsoft.com/office/powerpoint/2010/main" val="1888328919"/>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251</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9AA1E6E-CFCF-1346-8C2E-A0C0EE872B12}" type="slidenum">
              <a:rPr lang="en-GB" sz="1200">
                <a:solidFill>
                  <a:srgbClr val="FFFFFF"/>
                </a:solidFill>
                <a:latin typeface="Comic Sans MS" charset="0"/>
              </a:rPr>
              <a:pPr eaLnBrk="1" hangingPunct="1"/>
              <a:t>253</a:t>
            </a:fld>
            <a:endParaRPr lang="en-GB" sz="1200">
              <a:solidFill>
                <a:srgbClr val="FFFFFF"/>
              </a:solidFill>
              <a:latin typeface="Comic Sans MS" charset="0"/>
            </a:endParaRPr>
          </a:p>
        </p:txBody>
      </p:sp>
      <p:sp>
        <p:nvSpPr>
          <p:cNvPr id="31744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7443"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cs typeface="ＭＳ Ｐゴシック"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9AA1E6E-CFCF-1346-8C2E-A0C0EE872B12}" type="slidenum">
              <a:rPr lang="en-GB" sz="1200">
                <a:solidFill>
                  <a:srgbClr val="FFFFFF"/>
                </a:solidFill>
                <a:latin typeface="Comic Sans MS" charset="0"/>
              </a:rPr>
              <a:pPr eaLnBrk="1" hangingPunct="1"/>
              <a:t>254</a:t>
            </a:fld>
            <a:endParaRPr lang="en-GB" sz="1200">
              <a:solidFill>
                <a:srgbClr val="FFFFFF"/>
              </a:solidFill>
              <a:latin typeface="Comic Sans MS" charset="0"/>
            </a:endParaRPr>
          </a:p>
        </p:txBody>
      </p:sp>
      <p:sp>
        <p:nvSpPr>
          <p:cNvPr id="31744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7443"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cs typeface="ＭＳ Ｐゴシック"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AF67B8A-EFF7-494A-B215-C0E772D7B54A}" type="slidenum">
              <a:rPr lang="en-US" sz="1200" b="1">
                <a:solidFill>
                  <a:srgbClr val="000000"/>
                </a:solidFill>
                <a:latin typeface="Times" charset="0"/>
              </a:rPr>
              <a:pPr eaLnBrk="1" hangingPunct="1"/>
              <a:t>22</a:t>
            </a:fld>
            <a:endParaRPr lang="en-US" sz="1200" b="1">
              <a:solidFill>
                <a:srgbClr val="000000"/>
              </a:solidFill>
              <a:latin typeface="Times" charset="0"/>
            </a:endParaRPr>
          </a:p>
        </p:txBody>
      </p:sp>
      <p:sp>
        <p:nvSpPr>
          <p:cNvPr id="1628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28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256</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D0D5041-1CFD-0948-AC59-0AFEC7946CF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19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190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OS-04-Numbers-118, 247</a:t>
            </a:r>
          </a:p>
        </p:txBody>
      </p:sp>
    </p:spTree>
    <p:extLst>
      <p:ext uri="{BB962C8B-B14F-4D97-AF65-F5344CB8AC3E}">
        <p14:creationId xmlns:p14="http://schemas.microsoft.com/office/powerpoint/2010/main" val="3429659797"/>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3C1E12D-6FAA-7D4C-A682-E8B94684FA64}" type="slidenum">
              <a:rPr lang="en-US" sz="1200" b="1">
                <a:solidFill>
                  <a:srgbClr val="000000"/>
                </a:solidFill>
                <a:latin typeface="Times" charset="0"/>
              </a:rPr>
              <a:pPr eaLnBrk="1" hangingPunct="1"/>
              <a:t>259</a:t>
            </a:fld>
            <a:endParaRPr lang="en-US" sz="1200" b="1">
              <a:solidFill>
                <a:srgbClr val="000000"/>
              </a:solidFill>
              <a:latin typeface="Times"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extLst>
      <p:ext uri="{BB962C8B-B14F-4D97-AF65-F5344CB8AC3E}">
        <p14:creationId xmlns:p14="http://schemas.microsoft.com/office/powerpoint/2010/main" val="1008774042"/>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a:t>The usual traveler route in ancient times was The King's Highway through central Edom and Moab. This route is the oldest continually used road in the world today, as caravans have used it for more than 4000 years since 2000 BC. In Amman, it is called King Abdullah II Street, the main north-south road in West Amman that understandably passes by the Kings' Palaces near JETS (Jordan Evangelical Theological Seminary). However, the Edomites and Moabites felt threatened by the Israelites, their relatives, as they had heard of Israel's victories over the Egyptians (Exod 14) and Amorites (Num 21:25). This forced Israel to take the Pilgrim Highway to the east, which was a longer trip (Hum 21; Deut 2:8).</a:t>
            </a:r>
          </a:p>
          <a:p>
            <a:pPr eaLnBrk="1" hangingPunct="1"/>
            <a:endParaRPr lang="en-US"/>
          </a:p>
          <a:p>
            <a:pPr>
              <a:buNone/>
            </a:pPr>
            <a:r>
              <a:rPr lang="en-US" b="1">
                <a:solidFill>
                  <a:srgbClr val="006699"/>
                </a:solidFill>
                <a:effectLst/>
                <a:latin typeface="Helvetica Neue" panose="02000503000000020004" pitchFamily="2" charset="0"/>
              </a:rPr>
              <a:t>Deut. 2:2 NLT</a:t>
            </a:r>
            <a:r>
              <a:rPr lang="en-US">
                <a:effectLst/>
                <a:latin typeface="Lucida Grande" panose="020B0600040502020204" pitchFamily="34" charset="0"/>
              </a:rPr>
              <a:t>    “Then at last the LORD said to me, </a:t>
            </a:r>
            <a:r>
              <a:rPr lang="en-US" b="1" baseline="30000">
                <a:solidFill>
                  <a:srgbClr val="006699"/>
                </a:solidFill>
                <a:effectLst/>
                <a:latin typeface="Helvetica Neue" panose="02000503000000020004" pitchFamily="2" charset="0"/>
              </a:rPr>
              <a:t>3</a:t>
            </a:r>
            <a:r>
              <a:rPr lang="en-US">
                <a:effectLst/>
                <a:latin typeface="Lucida Grande" panose="020B0600040502020204" pitchFamily="34" charset="0"/>
              </a:rPr>
              <a:t> ‘You have been wandering around in this hill country long enough; turn to the north. </a:t>
            </a:r>
            <a:r>
              <a:rPr lang="en-US" b="1" baseline="30000">
                <a:solidFill>
                  <a:srgbClr val="006699"/>
                </a:solidFill>
                <a:effectLst/>
                <a:latin typeface="Helvetica Neue" panose="02000503000000020004" pitchFamily="2" charset="0"/>
              </a:rPr>
              <a:t>4</a:t>
            </a:r>
            <a:r>
              <a:rPr lang="en-US">
                <a:effectLst/>
                <a:latin typeface="Lucida Grande" panose="020B0600040502020204" pitchFamily="34" charset="0"/>
              </a:rPr>
              <a:t> Give these orders to the people: “You will pass through the country belonging to your relatives the Edomites, the descendants of Esau, who live in Seir. The Edomites will feel threatened, so be careful. </a:t>
            </a:r>
            <a:r>
              <a:rPr lang="en-US" b="1" baseline="30000">
                <a:solidFill>
                  <a:srgbClr val="006699"/>
                </a:solidFill>
                <a:effectLst/>
                <a:latin typeface="Helvetica Neue" panose="02000503000000020004" pitchFamily="2" charset="0"/>
              </a:rPr>
              <a:t>5</a:t>
            </a:r>
            <a:r>
              <a:rPr lang="en-US">
                <a:effectLst/>
                <a:latin typeface="Lucida Grande" panose="020B0600040502020204" pitchFamily="34" charset="0"/>
              </a:rPr>
              <a:t> Do not bother them, for I have given them all the hill country around Mount Seir as their property, and I will not give you even one square foot of their land. </a:t>
            </a:r>
            <a:r>
              <a:rPr lang="en-US" b="1" baseline="30000">
                <a:solidFill>
                  <a:srgbClr val="006699"/>
                </a:solidFill>
                <a:effectLst/>
                <a:latin typeface="Helvetica Neue" panose="02000503000000020004" pitchFamily="2" charset="0"/>
              </a:rPr>
              <a:t>6</a:t>
            </a:r>
            <a:r>
              <a:rPr lang="en-US">
                <a:effectLst/>
                <a:latin typeface="Lucida Grande" panose="020B0600040502020204" pitchFamily="34" charset="0"/>
              </a:rPr>
              <a:t> If you need food to eat or water to drink, pay them for it. </a:t>
            </a:r>
            <a:r>
              <a:rPr lang="en-US" b="1" baseline="30000">
                <a:solidFill>
                  <a:srgbClr val="006699"/>
                </a:solidFill>
                <a:effectLst/>
                <a:latin typeface="Helvetica Neue" panose="02000503000000020004" pitchFamily="2" charset="0"/>
              </a:rPr>
              <a:t>7</a:t>
            </a:r>
            <a:r>
              <a:rPr lang="en-US">
                <a:effectLst/>
                <a:latin typeface="Lucida Grande" panose="020B0600040502020204" pitchFamily="34" charset="0"/>
              </a:rPr>
              <a:t> For the LORD your God has blessed you in everything you have done. He has watched your every step through this great wilderness. During these forty years, the LORD your God has been with you, and you have lacked nothing.”’</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Deut. 2:8</a:t>
            </a:r>
            <a:r>
              <a:rPr lang="en-US">
                <a:effectLst/>
                <a:latin typeface="Lucida Grande" panose="020B0600040502020204" pitchFamily="34" charset="0"/>
              </a:rPr>
              <a:t>    “So we bypassed the territory of our relatives, the descendants of Esau, who live in Seir. We avoided the road through the Arabah Valley that comes up from Elath and Ezion-geber. </a:t>
            </a:r>
          </a:p>
          <a:p>
            <a:pPr>
              <a:buNone/>
            </a:pPr>
            <a:r>
              <a:rPr lang="en-US">
                <a:effectLst/>
                <a:latin typeface="Lucida Grande" panose="020B0600040502020204" pitchFamily="34" charset="0"/>
              </a:rPr>
              <a:t>“Then as we turned north along the desert route through Moab,</a:t>
            </a:r>
          </a:p>
          <a:p>
            <a:r>
              <a:rPr lang="en-US" b="1" baseline="30000">
                <a:solidFill>
                  <a:srgbClr val="006699"/>
                </a:solidFill>
                <a:effectLst/>
                <a:latin typeface="Helvetica Neue" panose="02000503000000020004" pitchFamily="2" charset="0"/>
              </a:rPr>
              <a:t>9</a:t>
            </a:r>
            <a:r>
              <a:rPr lang="en-US">
                <a:effectLst/>
                <a:latin typeface="Lucida Grande" panose="020B0600040502020204" pitchFamily="34" charset="0"/>
              </a:rPr>
              <a:t> the LORD warned us, ‘Do not bother the Moabites, the descendants of Lot, or start a war with them. I have given them Ar as their property, and I will not give you any of their land.’”</a:t>
            </a:r>
            <a:endParaRPr lang="en-US"/>
          </a:p>
          <a:p>
            <a:pPr eaLnBrk="1" hangingPunct="1"/>
            <a:r>
              <a:rPr lang="en-US"/>
              <a:t>_________</a:t>
            </a:r>
          </a:p>
          <a:p>
            <a:pPr eaLnBrk="1" hangingPunct="1"/>
            <a:r>
              <a:rPr lang="en-US"/>
              <a:t>BG-06-Israel-South-28</a:t>
            </a:r>
          </a:p>
          <a:p>
            <a:pPr eaLnBrk="1" hangingPunct="1"/>
            <a:r>
              <a:rPr lang="en-US"/>
              <a:t>OS-04-Numbers-260</a:t>
            </a:r>
          </a:p>
          <a:p>
            <a:pPr eaLnBrk="1" hangingPunct="1"/>
            <a:r>
              <a:rPr lang="en-US"/>
              <a:t>OS-05-Deut-89</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05640747"/>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261</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CF7FA2C-D329-3E4B-B54D-843BF2E2F62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717252-1645-9E42-9B56-A623503834E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fld id="{8D0EBA43-3F6F-DF4D-9D8B-94AC00C318E2}" type="slidenum">
              <a:rPr lang="zh-CN" altLang="en-US" sz="1200">
                <a:solidFill>
                  <a:srgbClr val="000000"/>
                </a:solidFill>
                <a:latin typeface="Times New Roman" charset="0"/>
              </a:rPr>
              <a:pPr/>
              <a:t>266</a:t>
            </a:fld>
            <a:endParaRPr lang="en-US" altLang="zh-CN" sz="1200">
              <a:solidFill>
                <a:srgbClr val="000000"/>
              </a:solidFill>
              <a:latin typeface="Times New Roman"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tLang="zh-CN">
              <a:latin typeface="Arial"/>
              <a:ea typeface="ＭＳ Ｐゴシック" charset="0"/>
              <a:cs typeface="Arial"/>
            </a:endParaRPr>
          </a:p>
          <a:p>
            <a:pPr eaLnBrk="1" hangingPunct="1"/>
            <a:r>
              <a:rPr lang="en-US" altLang="zh-CN">
                <a:latin typeface="Arial"/>
                <a:ea typeface="ＭＳ Ｐゴシック" charset="0"/>
                <a:cs typeface="Arial"/>
              </a:rPr>
              <a:t>God’s promised land stretched northeard</a:t>
            </a:r>
            <a:r>
              <a:rPr lang="en-US" altLang="zh-CN" baseline="0">
                <a:latin typeface="Arial"/>
                <a:ea typeface="ＭＳ Ｐゴシック" charset="0"/>
                <a:cs typeface="Arial"/>
              </a:rPr>
              <a:t> </a:t>
            </a:r>
            <a:r>
              <a:rPr lang="en-US" altLang="zh-CN">
                <a:latin typeface="Arial"/>
                <a:ea typeface="ＭＳ Ｐゴシック" charset="0"/>
                <a:cs typeface="Arial"/>
              </a:rPr>
              <a:t>from the small wadi of Egypt south in the Sinai to the large Euphrates</a:t>
            </a:r>
            <a:r>
              <a:rPr lang="en-US" altLang="zh-CN" baseline="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a:latin typeface="Arial"/>
              <a:ea typeface="ＭＳ Ｐゴシック" charset="0"/>
              <a:cs typeface="Arial"/>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fld id="{8D0EBA43-3F6F-DF4D-9D8B-94AC00C318E2}" type="slidenum">
              <a:rPr lang="zh-CN" altLang="en-US" sz="1200">
                <a:solidFill>
                  <a:srgbClr val="000000"/>
                </a:solidFill>
                <a:latin typeface="Times New Roman" charset="0"/>
              </a:rPr>
              <a:pPr/>
              <a:t>267</a:t>
            </a:fld>
            <a:endParaRPr lang="en-US" altLang="zh-CN" sz="1200">
              <a:solidFill>
                <a:srgbClr val="000000"/>
              </a:solidFill>
              <a:latin typeface="Times New Roman"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tLang="zh-CN">
              <a:latin typeface="Arial"/>
              <a:ea typeface="ＭＳ Ｐゴシック" charset="0"/>
              <a:cs typeface="Arial"/>
            </a:endParaRPr>
          </a:p>
          <a:p>
            <a:pPr eaLnBrk="1" hangingPunct="1"/>
            <a:r>
              <a:rPr lang="en-US" altLang="zh-CN">
                <a:latin typeface="Arial"/>
                <a:ea typeface="ＭＳ Ｐゴシック" charset="0"/>
                <a:cs typeface="Arial"/>
              </a:rPr>
              <a:t>God’s promised land stretched northeard</a:t>
            </a:r>
            <a:r>
              <a:rPr lang="en-US" altLang="zh-CN" baseline="0">
                <a:latin typeface="Arial"/>
                <a:ea typeface="ＭＳ Ｐゴシック" charset="0"/>
                <a:cs typeface="Arial"/>
              </a:rPr>
              <a:t> </a:t>
            </a:r>
            <a:r>
              <a:rPr lang="en-US" altLang="zh-CN">
                <a:latin typeface="Arial"/>
                <a:ea typeface="ＭＳ Ｐゴシック" charset="0"/>
                <a:cs typeface="Arial"/>
              </a:rPr>
              <a:t>from the small wadi of Egypt south in the Sinai to the large Euphrates</a:t>
            </a:r>
            <a:r>
              <a:rPr lang="en-US" altLang="zh-CN" baseline="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a:latin typeface="Arial"/>
              <a:ea typeface="ＭＳ Ｐゴシック" charset="0"/>
              <a:cs typeface="Arial"/>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4F96873-9FA3-0F49-87AE-E7AB85EB6FB2}" type="slidenum">
              <a:rPr lang="en-US" sz="1200" b="1">
                <a:solidFill>
                  <a:srgbClr val="000000"/>
                </a:solidFill>
                <a:latin typeface="Times" charset="0"/>
              </a:rPr>
              <a:pPr eaLnBrk="1" hangingPunct="1"/>
              <a:t>23</a:t>
            </a:fld>
            <a:endParaRPr lang="en-US" sz="1200" b="1">
              <a:solidFill>
                <a:srgbClr val="000000"/>
              </a:solidFill>
              <a:latin typeface="Times" charset="0"/>
            </a:endParaRPr>
          </a:p>
        </p:txBody>
      </p:sp>
      <p:sp>
        <p:nvSpPr>
          <p:cNvPr id="16486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486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268</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OS-04-Numbers-254</a:t>
            </a:r>
          </a:p>
          <a:p>
            <a:pPr eaLnBrk="1" hangingPunct="1">
              <a:spcBef>
                <a:spcPct val="0"/>
              </a:spcBef>
            </a:pPr>
            <a:r>
              <a:rPr lang="en-US" dirty="0">
                <a:latin typeface="Times New Roman" charset="0"/>
              </a:rPr>
              <a:t>OS-05-Deut-319</a:t>
            </a: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270</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271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fld id="{7B28B43E-4894-9F42-8F6F-6BA9F135E932}" type="slidenum">
              <a:rPr lang="en-US" sz="1200" b="1">
                <a:solidFill>
                  <a:srgbClr val="000000"/>
                </a:solidFill>
                <a:latin typeface="Times" charset="0"/>
              </a:rPr>
              <a:pPr eaLnBrk="1" hangingPunct="1"/>
              <a:t>272</a:t>
            </a:fld>
            <a:endParaRPr lang="en-US" sz="1200" b="1">
              <a:solidFill>
                <a:srgbClr val="000000"/>
              </a:solidFill>
              <a:latin typeface="Times" charset="0"/>
            </a:endParaRPr>
          </a:p>
        </p:txBody>
      </p:sp>
      <p:sp>
        <p:nvSpPr>
          <p:cNvPr id="374786" name="Rectangle 2"/>
          <p:cNvSpPr>
            <a:spLocks noGrp="1" noRot="1" noChangeAspect="1" noChangeArrowheads="1" noTextEdit="1"/>
          </p:cNvSpPr>
          <p:nvPr>
            <p:ph type="sldImg"/>
          </p:nvPr>
        </p:nvSpPr>
        <p:spPr>
          <a:ln/>
        </p:spPr>
      </p:sp>
      <p:sp>
        <p:nvSpPr>
          <p:cNvPr id="374787"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spcBef>
                <a:spcPct val="0"/>
              </a:spcBef>
            </a:pPr>
            <a:r>
              <a:rPr lang="en-US" b="0" dirty="0">
                <a:solidFill>
                  <a:srgbClr val="000000"/>
                </a:solidFill>
                <a:latin typeface="Arial" charset="0"/>
                <a:ea typeface="ＭＳ Ｐゴシック" charset="0"/>
                <a:cs typeface="Arial" charset="0"/>
              </a:rPr>
              <a:t>"The idea of providing cities of refuge (Josh. 20:1-9) for capital offenses is rooted in the tension between customary tribal law (retaliation or revenge, in which the blood relative is obligated to execute vengeance) and civil law (carried out less personally by an assembly according to a standard code of justice)" (</a:t>
            </a:r>
            <a:r>
              <a:rPr kumimoji="1" lang="en-US" altLang="zh-CN" b="0" i="1" dirty="0">
                <a:solidFill>
                  <a:srgbClr val="000000"/>
                </a:solidFill>
                <a:latin typeface="Arial" charset="0"/>
                <a:ea typeface="ＭＳ Ｐゴシック" charset="0"/>
                <a:cs typeface="Arial" charset="0"/>
              </a:rPr>
              <a:t>The Bible Visual Resource Book</a:t>
            </a:r>
            <a:r>
              <a:rPr kumimoji="1" lang="en-US" altLang="zh-CN" b="0" dirty="0">
                <a:solidFill>
                  <a:srgbClr val="000000"/>
                </a:solidFill>
                <a:latin typeface="Arial" charset="0"/>
                <a:ea typeface="ＭＳ Ｐゴシック" charset="0"/>
                <a:cs typeface="Arial" charset="0"/>
              </a:rPr>
              <a:t>, 35</a:t>
            </a:r>
            <a:r>
              <a:rPr lang="en-US" altLang="zh-CN" b="0" dirty="0">
                <a:solidFill>
                  <a:srgbClr val="000000"/>
                </a:solidFill>
                <a:latin typeface="Arial" charset="0"/>
                <a:ea typeface="ＭＳ Ｐゴシック" charset="0"/>
                <a:cs typeface="Arial" charset="0"/>
              </a:rPr>
              <a:t>).</a:t>
            </a:r>
            <a:endParaRPr kumimoji="1" lang="en-US" b="0" dirty="0">
              <a:solidFill>
                <a:srgbClr val="000000"/>
              </a:solidFill>
              <a:latin typeface="Arial" charset="0"/>
              <a:ea typeface="ＭＳ Ｐゴシック" charset="0"/>
              <a:cs typeface="Arial" charset="0"/>
            </a:endParaRPr>
          </a:p>
          <a:p>
            <a:pPr eaLnBrk="1" hangingPunct="1">
              <a:spcBef>
                <a:spcPct val="0"/>
              </a:spcBef>
            </a:pPr>
            <a:r>
              <a:rPr lang="en-US" b="0" dirty="0">
                <a:latin typeface="Times New Roman" charset="0"/>
                <a:ea typeface="ＭＳ Ｐゴシック" charset="0"/>
                <a:cs typeface="ＭＳ Ｐゴシック" charset="0"/>
              </a:rPr>
              <a:t>___________</a:t>
            </a:r>
          </a:p>
          <a:p>
            <a:pPr eaLnBrk="1" hangingPunct="1">
              <a:spcBef>
                <a:spcPct val="0"/>
              </a:spcBef>
            </a:pPr>
            <a:r>
              <a:rPr lang="en-US" b="0" dirty="0">
                <a:latin typeface="Times New Roman" charset="0"/>
                <a:ea typeface="ＭＳ Ｐゴシック" charset="0"/>
                <a:cs typeface="ＭＳ Ｐゴシック" charset="0"/>
              </a:rPr>
              <a:t>OS-04-Numbers-253</a:t>
            </a:r>
          </a:p>
          <a:p>
            <a:pPr eaLnBrk="1" hangingPunct="1">
              <a:spcBef>
                <a:spcPct val="0"/>
              </a:spcBef>
            </a:pPr>
            <a:r>
              <a:rPr lang="en-US" b="0" dirty="0">
                <a:latin typeface="Times New Roman" charset="0"/>
                <a:ea typeface="ＭＳ Ｐゴシック" charset="0"/>
                <a:cs typeface="ＭＳ Ｐゴシック" charset="0"/>
              </a:rPr>
              <a:t>OS-05-Deut-231</a:t>
            </a:r>
          </a:p>
          <a:p>
            <a:pPr eaLnBrk="1" hangingPunct="1">
              <a:spcBef>
                <a:spcPct val="0"/>
              </a:spcBef>
            </a:pPr>
            <a:r>
              <a:rPr lang="en-US" b="0" dirty="0">
                <a:latin typeface="Times New Roman" charset="0"/>
                <a:ea typeface="ＭＳ Ｐゴシック" charset="0"/>
                <a:cs typeface="ＭＳ Ｐゴシック" charset="0"/>
              </a:rPr>
              <a:t>OS-06-Joshua-193</a:t>
            </a:r>
          </a:p>
        </p:txBody>
      </p:sp>
    </p:spTree>
    <p:extLst>
      <p:ext uri="{BB962C8B-B14F-4D97-AF65-F5344CB8AC3E}">
        <p14:creationId xmlns:p14="http://schemas.microsoft.com/office/powerpoint/2010/main" val="588264920"/>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273</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277</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BKC: </a:t>
            </a:r>
            <a:r>
              <a:rPr lang="ru-RU" dirty="0">
                <a:latin typeface="Times New Roman" charset="0"/>
              </a:rPr>
              <a:t>"</a:t>
            </a:r>
            <a:r>
              <a:rPr lang="en-SG" sz="1200" b="1" i="0" u="none" strike="noStrike" kern="1200" baseline="0" dirty="0">
                <a:solidFill>
                  <a:schemeClr val="tx1"/>
                </a:solidFill>
                <a:latin typeface="+mn-lt"/>
                <a:ea typeface="ＭＳ Ｐゴシック" charset="0"/>
                <a:cs typeface="MS PGothic" charset="0"/>
              </a:rPr>
              <a:t>7:15b-19</a:t>
            </a:r>
            <a:r>
              <a:rPr lang="en-SG" sz="1200" b="0" i="0" u="none" strike="noStrike" kern="1200" baseline="0" dirty="0">
                <a:solidFill>
                  <a:schemeClr val="tx1"/>
                </a:solidFill>
                <a:latin typeface="+mn-lt"/>
                <a:ea typeface="ＭＳ Ｐゴシック" charset="0"/>
                <a:cs typeface="MS PGothic" charset="0"/>
              </a:rPr>
              <a:t>. A second prominent </a:t>
            </a:r>
            <a:r>
              <a:rPr lang="en-SG" sz="1200" b="1" i="0" u="none" strike="noStrike" kern="1200" baseline="0" dirty="0">
                <a:solidFill>
                  <a:schemeClr val="tx1"/>
                </a:solidFill>
                <a:latin typeface="+mn-lt"/>
                <a:ea typeface="ＭＳ Ｐゴシック" charset="0"/>
                <a:cs typeface="MS PGothic" charset="0"/>
              </a:rPr>
              <a:t>descendant</a:t>
            </a:r>
            <a:r>
              <a:rPr lang="en-SG" sz="1200" b="0" i="0" u="none" strike="noStrike" kern="1200" baseline="0" dirty="0">
                <a:solidFill>
                  <a:schemeClr val="tx1"/>
                </a:solidFill>
                <a:latin typeface="+mn-lt"/>
                <a:ea typeface="ＭＳ Ｐゴシック" charset="0"/>
                <a:cs typeface="MS PGothic" charset="0"/>
              </a:rPr>
              <a:t> of Manasseh through Makir was </a:t>
            </a:r>
            <a:r>
              <a:rPr lang="en-SG" sz="1200" b="1" i="0" u="none" strike="noStrike" kern="1200" baseline="0" dirty="0">
                <a:solidFill>
                  <a:schemeClr val="tx1"/>
                </a:solidFill>
                <a:latin typeface="+mn-lt"/>
                <a:ea typeface="ＭＳ Ｐゴシック" charset="0"/>
                <a:cs typeface="MS PGothic" charset="0"/>
              </a:rPr>
              <a:t>Zelophehad,</a:t>
            </a:r>
            <a:r>
              <a:rPr lang="en-SG" sz="1200" b="0" i="0" u="none" strike="noStrike" kern="1200" baseline="0" dirty="0">
                <a:solidFill>
                  <a:schemeClr val="tx1"/>
                </a:solidFill>
                <a:latin typeface="+mn-lt"/>
                <a:ea typeface="ＭＳ Ｐゴシック" charset="0"/>
                <a:cs typeface="MS PGothic" charset="0"/>
              </a:rPr>
              <a:t> who was distinguished because he had no sons (cf. Num. 36:1-9; his five </a:t>
            </a:r>
            <a:r>
              <a:rPr lang="en-SG" sz="1200" b="1" i="0" u="none" strike="noStrike" kern="1200" baseline="0" dirty="0">
                <a:solidFill>
                  <a:schemeClr val="tx1"/>
                </a:solidFill>
                <a:latin typeface="+mn-lt"/>
                <a:ea typeface="ＭＳ Ｐゴシック" charset="0"/>
                <a:cs typeface="MS PGothic" charset="0"/>
              </a:rPr>
              <a:t>daughters</a:t>
            </a:r>
            <a:r>
              <a:rPr lang="en-SG" sz="1200" b="0" i="0" u="none" strike="noStrike" kern="1200" baseline="0" dirty="0">
                <a:solidFill>
                  <a:schemeClr val="tx1"/>
                </a:solidFill>
                <a:latin typeface="+mn-lt"/>
                <a:ea typeface="ＭＳ Ｐゴシック" charset="0"/>
                <a:cs typeface="MS PGothic" charset="0"/>
              </a:rPr>
              <a:t> are named in Josh. 17:3). Though this genealogy centers in Makir and his offspring (inhabitants of the Manasseh territory in the Transjordan), the Manasseh elements west of the Jordan were represented by </a:t>
            </a:r>
            <a:r>
              <a:rPr lang="en-SG" sz="1200" b="1" i="0" u="none" strike="noStrike" kern="1200" baseline="0" dirty="0">
                <a:solidFill>
                  <a:schemeClr val="tx1"/>
                </a:solidFill>
                <a:latin typeface="+mn-lt"/>
                <a:ea typeface="ＭＳ Ｐゴシック" charset="0"/>
                <a:cs typeface="MS PGothic" charset="0"/>
              </a:rPr>
              <a:t>Hammoleketh,</a:t>
            </a:r>
            <a:r>
              <a:rPr lang="en-SG" sz="1200" b="0" i="0" u="none" strike="noStrike" kern="1200" baseline="0" dirty="0">
                <a:solidFill>
                  <a:schemeClr val="tx1"/>
                </a:solidFill>
                <a:latin typeface="+mn-lt"/>
                <a:ea typeface="ＭＳ Ｐゴシック" charset="0"/>
                <a:cs typeface="MS PGothic" charset="0"/>
              </a:rPr>
              <a:t> Makir</a:t>
            </a:r>
            <a:r>
              <a:rPr lang="uk-UA" sz="1200" b="0" i="0" u="none" strike="noStrike" kern="1200" baseline="0" dirty="0">
                <a:solidFill>
                  <a:schemeClr val="tx1"/>
                </a:solidFill>
                <a:latin typeface="+mn-lt"/>
                <a:ea typeface="ＭＳ Ｐゴシック" charset="0"/>
                <a:cs typeface="MS PGothic" charset="0"/>
              </a:rPr>
              <a:t>'</a:t>
            </a:r>
            <a:r>
              <a:rPr lang="en-SG" sz="1200" b="0" i="0" u="none" strike="noStrike" kern="1200" baseline="0" dirty="0">
                <a:solidFill>
                  <a:schemeClr val="tx1"/>
                </a:solidFill>
                <a:latin typeface="+mn-lt"/>
                <a:ea typeface="ＭＳ Ｐゴシック" charset="0"/>
                <a:cs typeface="MS PGothic" charset="0"/>
              </a:rPr>
              <a:t>s </a:t>
            </a:r>
            <a:r>
              <a:rPr lang="en-SG" sz="1200" b="1" i="0" u="none" strike="noStrike" kern="1200" baseline="0" dirty="0">
                <a:solidFill>
                  <a:schemeClr val="tx1"/>
                </a:solidFill>
                <a:latin typeface="+mn-lt"/>
                <a:ea typeface="ＭＳ Ｐゴシック" charset="0"/>
                <a:cs typeface="MS PGothic" charset="0"/>
              </a:rPr>
              <a:t>sister,</a:t>
            </a:r>
            <a:r>
              <a:rPr lang="en-SG" sz="1200" b="0" i="0" u="none" strike="noStrike" kern="1200" baseline="0" dirty="0">
                <a:solidFill>
                  <a:schemeClr val="tx1"/>
                </a:solidFill>
                <a:latin typeface="+mn-lt"/>
                <a:ea typeface="ＭＳ Ｐゴシック" charset="0"/>
                <a:cs typeface="MS PGothic" charset="0"/>
              </a:rPr>
              <a:t> the four </a:t>
            </a:r>
            <a:r>
              <a:rPr lang="en-SG" sz="1200" b="1" i="0" u="none" strike="noStrike" kern="1200" baseline="0" dirty="0">
                <a:solidFill>
                  <a:schemeClr val="tx1"/>
                </a:solidFill>
                <a:latin typeface="+mn-lt"/>
                <a:ea typeface="ＭＳ Ｐゴシック" charset="0"/>
                <a:cs typeface="MS PGothic" charset="0"/>
              </a:rPr>
              <a:t>sons of Shemida</a:t>
            </a:r>
            <a:r>
              <a:rPr lang="en-SG" sz="1200" b="0" i="0" u="none" strike="noStrike" kern="1200" baseline="0" dirty="0">
                <a:solidFill>
                  <a:schemeClr val="tx1"/>
                </a:solidFill>
                <a:latin typeface="+mn-lt"/>
                <a:ea typeface="ＭＳ Ｐゴシック" charset="0"/>
                <a:cs typeface="MS PGothic" charset="0"/>
              </a:rPr>
              <a:t> (1 Chron. 7:18-19); Zelophehad and his daughters; and perhaps Asriel (v. 14; cf. Josh. 17:2-6).</a:t>
            </a:r>
            <a:r>
              <a:rPr lang="ru-RU" sz="1200" b="0" i="0" u="none" strike="noStrike" kern="1200" baseline="0" dirty="0">
                <a:solidFill>
                  <a:schemeClr val="tx1"/>
                </a:solidFill>
                <a:latin typeface="+mn-lt"/>
                <a:ea typeface="ＭＳ Ｐゴシック" charset="0"/>
                <a:cs typeface="MS PGothic" charset="0"/>
              </a:rPr>
              <a:t>"</a:t>
            </a:r>
            <a:endParaRPr lang="en-US" dirty="0">
              <a:latin typeface="Times New Roman"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3C1E12D-6FAA-7D4C-A682-E8B94684FA64}" type="slidenum">
              <a:rPr lang="en-US" sz="1200" b="1">
                <a:solidFill>
                  <a:srgbClr val="000000"/>
                </a:solidFill>
                <a:latin typeface="Times" charset="0"/>
              </a:rPr>
              <a:pPr eaLnBrk="1" hangingPunct="1"/>
              <a:t>278</a:t>
            </a:fld>
            <a:endParaRPr lang="en-US" sz="1200" b="1">
              <a:solidFill>
                <a:srgbClr val="000000"/>
              </a:solidFill>
              <a:latin typeface="Times"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extLst>
      <p:ext uri="{BB962C8B-B14F-4D97-AF65-F5344CB8AC3E}">
        <p14:creationId xmlns:p14="http://schemas.microsoft.com/office/powerpoint/2010/main" val="493177496"/>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279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Death came to defiant believers in the OT, so discipline at least this severe would come to rejecting the Christ they knew (10:28-31).</a:t>
            </a:r>
            <a:r>
              <a:rPr lang="en-SG" dirty="0">
                <a:effectLst/>
              </a:rPr>
              <a:t> </a:t>
            </a:r>
            <a:endParaRPr lang="en-US" dirty="0">
              <a:cs typeface="ＭＳ Ｐゴシック"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The year 2017 was known for two terrible storms—one called Harvey and one called Irma.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In the same year, Harvey &amp; Irma Schluter celebrated their 75th wedding anniversary in Spokane, Wash., in March 2017.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One thing this couple has over the storms is kindness. The </a:t>
            </a:r>
            <a:r>
              <a:rPr lang="en-US" dirty="0" err="1"/>
              <a:t>Schluters</a:t>
            </a:r>
            <a:r>
              <a:rPr lang="en-US" dirty="0"/>
              <a:t> were recently celebrated in the local paper for their anniversary and it was noted they have fostered 120 children during their marriage.</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Like the daughters of Zelophehad, they never had sons of their own—or even daughters, apparently. But they made the best use of the lives they had to invest in others and to live within the confines that God had put them.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___________</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http://q104.cbslocal.com/2017/09/08/harvey-and-irma-schluter-married-75-years-marvel-at-storms-bearing-their-names/</a:t>
            </a:r>
          </a:p>
          <a:p>
            <a:endParaRPr lang="en-US" b="1" dirty="0">
              <a:effectLst/>
            </a:endParaRPr>
          </a:p>
          <a:p>
            <a:r>
              <a:rPr lang="en-US" b="1" dirty="0">
                <a:effectLst/>
              </a:rPr>
              <a:t>___________</a:t>
            </a:r>
          </a:p>
          <a:p>
            <a:endParaRPr lang="en-US" b="1" dirty="0">
              <a:effectLst/>
            </a:endParaRPr>
          </a:p>
          <a:p>
            <a:r>
              <a:rPr lang="en-US" b="1" dirty="0">
                <a:effectLst/>
              </a:rPr>
              <a:t>Harvey and Irma, Married 75 Years, Marvel at the Storms Bearing Their Names</a:t>
            </a:r>
          </a:p>
          <a:p>
            <a:r>
              <a:rPr lang="en-US" dirty="0"/>
              <a:t>By </a:t>
            </a:r>
            <a:r>
              <a:rPr lang="en-US" dirty="0">
                <a:hlinkClick r:id="rId3" tooltip="More Articles by JONAH ENGEL BROMWICH"/>
              </a:rPr>
              <a:t>JONAH ENGEL BROMWICH</a:t>
            </a:r>
            <a:endParaRPr lang="en-US" dirty="0"/>
          </a:p>
          <a:p>
            <a:r>
              <a:rPr lang="en-US" dirty="0"/>
              <a:t>SEPT. 7, 2017 </a:t>
            </a:r>
          </a:p>
          <a:p>
            <a:r>
              <a:rPr lang="en-US" dirty="0"/>
              <a:t>https://</a:t>
            </a:r>
            <a:r>
              <a:rPr lang="en-US" dirty="0" err="1"/>
              <a:t>www.nytimes.com</a:t>
            </a:r>
            <a:r>
              <a:rPr lang="en-US" dirty="0"/>
              <a:t>/2017/09/07/us/</a:t>
            </a:r>
            <a:r>
              <a:rPr lang="en-US" dirty="0" err="1"/>
              <a:t>harvey-irma-couple.html</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Credit Jesse Tinsley/The Spokesman-Review</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effectLst/>
            </a:endParaRPr>
          </a:p>
          <a:p>
            <a:r>
              <a:rPr lang="en-US" dirty="0"/>
              <a:t>Harvey and Irma Schluter have been married for 75 years. He turned 104 in July; she will be 93 in November.</a:t>
            </a:r>
          </a:p>
          <a:p>
            <a:r>
              <a:rPr lang="en-US" dirty="0"/>
              <a:t>They vividly remember many of the major events of the 20th century, from her first time spotting an airplane, during the Great Depression, to his wonder at watching Neil Armstrong walk on the moon. In a recent phone interview, Mrs. Schluter even recalled the weather near her home in Spokane, Wash., on the day that President John F. Kennedy was assassinated. (Cool and cloudy.)</a:t>
            </a:r>
          </a:p>
          <a:p>
            <a:r>
              <a:rPr lang="en-US" dirty="0"/>
              <a:t>But never before have they seen two major hurricanes bearing their names threaten the United States.</a:t>
            </a:r>
          </a:p>
          <a:p>
            <a:r>
              <a:rPr lang="en-US" dirty="0"/>
              <a:t>“I don’t know how they’ve done that, to have a Harvey and Irma,” Mrs. Schluter said Wednesday. “I don’t know how that worked out.”</a:t>
            </a:r>
          </a:p>
          <a:p>
            <a:r>
              <a:rPr lang="en-US" dirty="0"/>
              <a:t>The explanation is simple. Since 1979, </a:t>
            </a:r>
            <a:r>
              <a:rPr lang="en-US" dirty="0">
                <a:hlinkClick r:id="rId4"/>
              </a:rPr>
              <a:t>the World Meteorological Organization</a:t>
            </a:r>
            <a:r>
              <a:rPr lang="en-US" dirty="0"/>
              <a:t> has alternated men’s and women’s names for tropical storms born over the Atlantic.</a:t>
            </a:r>
          </a:p>
          <a:p>
            <a:r>
              <a:rPr lang="en-US" dirty="0"/>
              <a:t>Six master lists of names are kept and used in rotation, so the minor hurricane names of 2017 will appear again in 2023. Only hurricanes that are costly or deadly enough to be memorable have their names retired.</a:t>
            </a:r>
          </a:p>
          <a:p>
            <a:r>
              <a:rPr lang="en-US" dirty="0"/>
              <a:t>Harvey was first used as a storm name in 1981, and six other storms have had that name. The gale that followed Harvey every six years used to be called Irene. But in 2011, Hurricane Irene pummeled the Caribbean and </a:t>
            </a:r>
            <a:r>
              <a:rPr lang="en-US" dirty="0">
                <a:hlinkClick r:id="rId5"/>
              </a:rPr>
              <a:t>many cities on the East Coast</a:t>
            </a:r>
            <a:r>
              <a:rPr lang="en-US" dirty="0"/>
              <a:t>, so that name was retired.</a:t>
            </a:r>
          </a:p>
          <a:p>
            <a:r>
              <a:rPr lang="en-US" dirty="0"/>
              <a:t>Given the ferocity of Hurricanes Harvey and Irma in 2017, this will probably be the first and last time the names appear in tandem.</a:t>
            </a:r>
          </a:p>
          <a:p>
            <a:r>
              <a:rPr lang="en-US" dirty="0"/>
              <a:t>The </a:t>
            </a:r>
            <a:r>
              <a:rPr lang="en-US" dirty="0" err="1"/>
              <a:t>Schluters</a:t>
            </a:r>
            <a:r>
              <a:rPr lang="en-US" dirty="0"/>
              <a:t>, by contrast, have been appearing in tandem since the 1940s, when Harvey was visiting his brother at a duplex in Spokane and ran into Irma, staying with her sister in the apartment below while she attended high school.</a:t>
            </a:r>
          </a:p>
          <a:p>
            <a:r>
              <a:rPr lang="en-US" dirty="0"/>
              <a:t>Mr. Schluter was smitten. The future Mrs. Schluter, Irma Schumacher, was more hesitant.</a:t>
            </a:r>
          </a:p>
          <a:p>
            <a:r>
              <a:rPr lang="en-US" dirty="0"/>
              <a:t>“I wasn’t quite through school yet,” she said. “I wanted to wait until I was done. But he talked me into getting married before that.”</a:t>
            </a:r>
          </a:p>
          <a:p>
            <a:r>
              <a:rPr lang="en-US" dirty="0"/>
              <a:t>The two were wed in 1942 and, after a brief stint living in Fort Meade, Md., while Mr. Schluter was still in the Army, they returned to Washington.</a:t>
            </a:r>
          </a:p>
          <a:p>
            <a:r>
              <a:rPr lang="en-US" dirty="0"/>
              <a:t>While he went to work as a barber, she found life at home lonely. Both had grown up in big families and it seemed natural to begin to take in groups of foster children, many of them physically or mentally disabled. In a story to </a:t>
            </a:r>
            <a:r>
              <a:rPr lang="en-US" dirty="0">
                <a:hlinkClick r:id="rId6"/>
              </a:rPr>
              <a:t>mark their anniversary</a:t>
            </a:r>
            <a:r>
              <a:rPr lang="en-US" dirty="0"/>
              <a:t> in March, The Spokesman-Review of Spokane reported that they had taken in 120 children over the decades, a number that Mrs. Schluter confirmed.</a:t>
            </a:r>
          </a:p>
          <a:p>
            <a:r>
              <a:rPr lang="en-US" dirty="0"/>
              <a:t>Mr. Schluter opened his own business in the Hillyard suburb of Spokane, Harvey’s Shop, and worked as a barber for 45 years. But he told The Spokesman-Review in 2013 that his most rewarding life achievement was being a foster parent (along with playing the banjo).</a:t>
            </a:r>
          </a:p>
          <a:p>
            <a:r>
              <a:rPr lang="en-US" dirty="0"/>
              <a:t>Spokane, in eastern Washington, never sees hurricanes, of course. And in their long lives and travels in a motor home to visit their grown foster children, the </a:t>
            </a:r>
            <a:r>
              <a:rPr lang="en-US" dirty="0" err="1"/>
              <a:t>Schluters</a:t>
            </a:r>
            <a:r>
              <a:rPr lang="en-US" dirty="0"/>
              <a:t> managed to avoid the major hurricanes that struck hard enough to have their names retired over the decades. That list is long but includes Hazel in the 1950s; Carla, Hilda and Inez in the 1960s; Agnes and David in the 1970s; Allen, Gilbert and Hugo in the 1980s; Andrew and Mitch in the 1990s; and Isabel, Ivan, Katrina and Felix in the 2000s.</a:t>
            </a:r>
          </a:p>
          <a:p>
            <a:r>
              <a:rPr lang="en-US" dirty="0"/>
              <a:t>Mrs. Schluter did not recall ever being seriously affected by other weather events, including snowstorms and earthquakes, which are more common in Washington. She did say that she and Mr. Schluter had stayed inside over the last several days because of the smoke from </a:t>
            </a:r>
            <a:r>
              <a:rPr lang="en-US" dirty="0">
                <a:hlinkClick r:id="rId7"/>
              </a:rPr>
              <a:t>the wildfires plaguing the Pacific Northwest</a:t>
            </a:r>
            <a:r>
              <a:rPr lang="en-US" dirty="0"/>
              <a:t>.</a:t>
            </a:r>
          </a:p>
          <a:p>
            <a:r>
              <a:rPr lang="en-US" dirty="0"/>
              <a:t>When Harvey and Irma were born, in the early 20th century, radio was a new invention and cable television was decades away. In a new century, after 75 years of marriage, they can only watch as their names flicker across the screen with reports of death, destruction and evacuation. “Really sad,” Mrs. Schluter said of the news reports.</a:t>
            </a:r>
          </a:p>
          <a:p>
            <a:r>
              <a:rPr lang="en-US" dirty="0"/>
              <a:t>“I have no idea what I’d do; I’ve never been in that kind of a situation,” she said. “I’d try and help some people, I don’t know how.”</a:t>
            </a:r>
          </a:p>
          <a:p>
            <a:r>
              <a:rPr lang="en-US" dirty="0"/>
              <a:t>That’s the philosophy you might expect from someone who spent decades taking children into her home. “You just do whatever you think would be best to do,” she added. “If you can help someone, then help them.”</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endParaRPr lang="en-US" dirty="0">
              <a:cs typeface="ＭＳ Ｐゴシック" charset="0"/>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indent="0">
              <a:buNone/>
            </a:pPr>
            <a:r>
              <a:rPr lang="en-US" sz="1200" kern="1200" dirty="0">
                <a:solidFill>
                  <a:schemeClr val="tx1"/>
                </a:solidFill>
                <a:effectLst/>
                <a:latin typeface="+mn-lt"/>
                <a:ea typeface="+mn-ea"/>
                <a:cs typeface="+mn-cs"/>
              </a:rPr>
              <a:t>Rick Griffith, Eschatology notes, 189</a:t>
            </a:r>
          </a:p>
          <a:p>
            <a:pPr marL="0" indent="0">
              <a:buNone/>
            </a:pPr>
            <a:r>
              <a:rPr lang="en-US" sz="1200" kern="1200" dirty="0">
                <a:solidFill>
                  <a:schemeClr val="tx1"/>
                </a:solidFill>
                <a:effectLst/>
                <a:latin typeface="+mn-lt"/>
                <a:ea typeface="+mn-ea"/>
                <a:cs typeface="+mn-cs"/>
              </a:rPr>
              <a:t>2. What is the nature of the heavenly rewards?  What will these rewards be like?</a:t>
            </a:r>
          </a:p>
          <a:p>
            <a:pPr marL="228600" indent="-228600">
              <a:buAutoNum type="arabicPeriod" startAt="2"/>
            </a:pPr>
            <a:endParaRPr lang="en-US" sz="1200" kern="1200" dirty="0">
              <a:solidFill>
                <a:schemeClr val="tx1"/>
              </a:solidFill>
              <a:effectLst/>
              <a:latin typeface="+mn-lt"/>
              <a:ea typeface="+mn-ea"/>
              <a:cs typeface="+mn-cs"/>
            </a:endParaRPr>
          </a:p>
          <a:p>
            <a:pPr marL="0" indent="0">
              <a:buNone/>
            </a:pPr>
            <a:r>
              <a:rPr lang="en-US" sz="1200" kern="1200" dirty="0">
                <a:solidFill>
                  <a:schemeClr val="tx1"/>
                </a:solidFill>
                <a:effectLst/>
                <a:latin typeface="+mn-lt"/>
                <a:ea typeface="+mn-ea"/>
                <a:cs typeface="+mn-cs"/>
              </a:rPr>
              <a:t>a.	Rewards of Possession</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1)	Five crowns (</a:t>
            </a:r>
            <a:r>
              <a:rPr lang="en-US" sz="1200" i="1" kern="1200" dirty="0" err="1">
                <a:solidFill>
                  <a:schemeClr val="tx1"/>
                </a:solidFill>
                <a:effectLst/>
                <a:latin typeface="+mn-lt"/>
                <a:ea typeface="+mn-ea"/>
                <a:cs typeface="+mn-cs"/>
              </a:rPr>
              <a:t>stephanos</a:t>
            </a:r>
            <a:r>
              <a:rPr lang="en-US" sz="1200" kern="1200" dirty="0">
                <a:solidFill>
                  <a:schemeClr val="tx1"/>
                </a:solidFill>
                <a:effectLst/>
                <a:latin typeface="+mn-lt"/>
                <a:ea typeface="+mn-ea"/>
                <a:cs typeface="+mn-cs"/>
              </a:rPr>
              <a:t>) are noted as personal possessions in heaven (cf. p. 76).  These</a:t>
            </a:r>
            <a:r>
              <a:rPr lang="en-US" sz="1200" i="1"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crowns are not kingly crowns (</a:t>
            </a:r>
            <a:r>
              <a:rPr lang="en-US" sz="1200" i="1" kern="1200" dirty="0">
                <a:solidFill>
                  <a:schemeClr val="tx1"/>
                </a:solidFill>
                <a:effectLst/>
                <a:latin typeface="+mn-lt"/>
                <a:ea typeface="+mn-ea"/>
                <a:cs typeface="+mn-cs"/>
              </a:rPr>
              <a:t>diadems</a:t>
            </a:r>
            <a:r>
              <a:rPr lang="en-US" sz="1200" kern="1200" dirty="0">
                <a:solidFill>
                  <a:schemeClr val="tx1"/>
                </a:solidFill>
                <a:effectLst/>
                <a:latin typeface="+mn-lt"/>
                <a:ea typeface="+mn-ea"/>
                <a:cs typeface="+mn-cs"/>
              </a:rPr>
              <a:t>) but victor</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wreaths made of vines or leaves (or even gold and silver in the form of a garland or wreath):</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pPr marL="228600" indent="-228600">
              <a:buAutoNum type="alphaLcParenR"/>
            </a:pPr>
            <a:r>
              <a:rPr lang="en-US" sz="1200" kern="1200" dirty="0">
                <a:solidFill>
                  <a:schemeClr val="tx1"/>
                </a:solidFill>
                <a:effectLst/>
                <a:latin typeface="+mn-lt"/>
                <a:ea typeface="+mn-ea"/>
                <a:cs typeface="+mn-cs"/>
              </a:rPr>
              <a:t>An </a:t>
            </a:r>
            <a:r>
              <a:rPr lang="en-US" sz="1200" i="1" kern="1200" dirty="0">
                <a:solidFill>
                  <a:schemeClr val="tx1"/>
                </a:solidFill>
                <a:effectLst/>
                <a:latin typeface="+mn-lt"/>
                <a:ea typeface="+mn-ea"/>
                <a:cs typeface="+mn-cs"/>
              </a:rPr>
              <a:t>incorruptible crown</a:t>
            </a:r>
            <a:r>
              <a:rPr lang="en-US" sz="1200" kern="1200" dirty="0">
                <a:solidFill>
                  <a:schemeClr val="tx1"/>
                </a:solidFill>
                <a:effectLst/>
                <a:latin typeface="+mn-lt"/>
                <a:ea typeface="+mn-ea"/>
                <a:cs typeface="+mn-cs"/>
              </a:rPr>
              <a:t> is for those who master their flesh (1 Cor. 9:25).</a:t>
            </a:r>
            <a:endParaRPr lang="en-SG" sz="1200" kern="1200" dirty="0">
              <a:solidFill>
                <a:schemeClr val="tx1"/>
              </a:solidFill>
              <a:effectLst/>
              <a:latin typeface="+mn-lt"/>
              <a:ea typeface="+mn-ea"/>
              <a:cs typeface="+mn-cs"/>
            </a:endParaRPr>
          </a:p>
          <a:p>
            <a:pPr marL="228600" indent="-228600">
              <a:buAutoNum type="alphaLcParenR" startAt="2"/>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hope or joy</a:t>
            </a:r>
            <a:r>
              <a:rPr lang="en-US" sz="1200" kern="1200" dirty="0">
                <a:solidFill>
                  <a:schemeClr val="tx1"/>
                </a:solidFill>
                <a:effectLst/>
                <a:latin typeface="+mn-lt"/>
                <a:ea typeface="+mn-ea"/>
                <a:cs typeface="+mn-cs"/>
              </a:rPr>
              <a:t> is for those who bore fruit in others</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lives for Christ (1 Thess. 2:19).  This is sometimes called the soul-winner</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crown.</a:t>
            </a:r>
            <a:endParaRPr lang="en-SG" sz="1200" kern="1200" dirty="0">
              <a:solidFill>
                <a:schemeClr val="tx1"/>
              </a:solidFill>
              <a:effectLst/>
              <a:latin typeface="+mn-lt"/>
              <a:ea typeface="+mn-ea"/>
              <a:cs typeface="+mn-cs"/>
            </a:endParaRPr>
          </a:p>
          <a:p>
            <a:pPr marL="228600" indent="-228600">
              <a:buAutoNum type="alphaLcParenR" startAt="3"/>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life</a:t>
            </a:r>
            <a:r>
              <a:rPr lang="en-US" sz="1200" kern="1200" dirty="0">
                <a:solidFill>
                  <a:schemeClr val="tx1"/>
                </a:solidFill>
                <a:effectLst/>
                <a:latin typeface="+mn-lt"/>
                <a:ea typeface="+mn-ea"/>
                <a:cs typeface="+mn-cs"/>
              </a:rPr>
              <a:t> is for believers who patiently endure trials and suffering (James 1:12; Rev. 2:10).</a:t>
            </a:r>
            <a:endParaRPr lang="en-SG" sz="1200" kern="1200" dirty="0">
              <a:solidFill>
                <a:schemeClr val="tx1"/>
              </a:solidFill>
              <a:effectLst/>
              <a:latin typeface="+mn-lt"/>
              <a:ea typeface="+mn-ea"/>
              <a:cs typeface="+mn-cs"/>
            </a:endParaRPr>
          </a:p>
          <a:p>
            <a:pPr marL="228600" indent="-228600">
              <a:buAutoNum type="alphaLcParenR" startAt="5"/>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glory</a:t>
            </a:r>
            <a:r>
              <a:rPr lang="en-US" sz="1200" kern="1200" dirty="0">
                <a:solidFill>
                  <a:schemeClr val="tx1"/>
                </a:solidFill>
                <a:effectLst/>
                <a:latin typeface="+mn-lt"/>
                <a:ea typeface="+mn-ea"/>
                <a:cs typeface="+mn-cs"/>
              </a:rPr>
              <a:t> rewards spiritual shepherds who feed the flock (1 Pet. 5:4).</a:t>
            </a:r>
            <a:endParaRPr lang="en-SG" sz="1200" kern="1200" dirty="0">
              <a:solidFill>
                <a:schemeClr val="tx1"/>
              </a:solidFill>
              <a:effectLst/>
              <a:latin typeface="+mn-lt"/>
              <a:ea typeface="+mn-ea"/>
              <a:cs typeface="+mn-cs"/>
            </a:endParaRPr>
          </a:p>
          <a:p>
            <a:pPr marL="228600" indent="-228600">
              <a:buAutoNum type="alphaLcParenR" startAt="5"/>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righteousness</a:t>
            </a:r>
            <a:r>
              <a:rPr lang="en-US" sz="1200" kern="1200" dirty="0">
                <a:solidFill>
                  <a:schemeClr val="tx1"/>
                </a:solidFill>
                <a:effectLst/>
                <a:latin typeface="+mn-lt"/>
                <a:ea typeface="+mn-ea"/>
                <a:cs typeface="+mn-cs"/>
              </a:rPr>
              <a:t> is for one longing for Christ</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return (2 Tim. 4:8).</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	Rewards of Responsibility (cf. W. A. Criswell and Paige Patterson, </a:t>
            </a:r>
            <a:r>
              <a:rPr lang="en-US" sz="1200" i="1" kern="1200" dirty="0">
                <a:solidFill>
                  <a:schemeClr val="tx1"/>
                </a:solidFill>
                <a:effectLst/>
                <a:latin typeface="+mn-lt"/>
                <a:ea typeface="+mn-ea"/>
                <a:cs typeface="+mn-cs"/>
              </a:rPr>
              <a:t>Heaven</a:t>
            </a:r>
            <a:r>
              <a:rPr lang="en-US" sz="1200" kern="1200" dirty="0">
                <a:solidFill>
                  <a:schemeClr val="tx1"/>
                </a:solidFill>
                <a:effectLst/>
                <a:latin typeface="+mn-lt"/>
                <a:ea typeface="+mn-ea"/>
                <a:cs typeface="+mn-cs"/>
              </a:rPr>
              <a:t>, 208-14)</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1)	In Luke 19:11-27 (Parable of the Ten Minas) Jesus taught that before going on a journey, a nobleman gave each of his ten servants the same amount of money—one mina each.  Upon returning, the master rewarded each accordingly with differing degrees of responsibility based on their faithfulness.</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2)	Matthew 25:14-30  (Parable of the Talents) records a similar story, except each man received a different amount of money to invest for his master (the one who buried his master</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money depicts an unsaved man, v. 30).  This parable also depicts varying degrees of reward: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His master replied, </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Well done, good and faithful servant!   You have been faithful with a few things; I will put you in charge of many things.  Come and share your master</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happiness</a:t>
            </a:r>
            <a:r>
              <a:rPr lang="uk-UA" sz="1200" kern="1200" dirty="0">
                <a:solidFill>
                  <a:schemeClr val="tx1"/>
                </a:solidFill>
                <a:effectLst/>
                <a:latin typeface="+mn-lt"/>
                <a:ea typeface="+mn-ea"/>
                <a:cs typeface="+mn-cs"/>
              </a:rPr>
              <a:t>'</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(v. 21).</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2)	We too often view ownership as sinful, though this is not scriptural.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a)	As joint-heirs with Christ (Rom. 8:17; Heb. 1:2), we own what He owns!  This is joint-ownership in a communal sense but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to deny private property inevitably ends in denying privacy</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(Gilmore, 302) much like the mystical idea of blending into the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Total One.</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Ownership in heaven will not include the sinful possessiveness of earth.</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	We have a heavenly inheritance which is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imperishable and undefiled, and will not fade away, reserved in heaven for you</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(1 Pet. 1:4 NASB).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3.	However, a recent article argues against levels of reward (Craig L. Blomberg,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Degrees of Reward in the Kingdom of Heaven?</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a:t>
            </a:r>
            <a:r>
              <a:rPr lang="en-US" sz="1200" i="1" kern="1200" dirty="0">
                <a:solidFill>
                  <a:schemeClr val="tx1"/>
                </a:solidFill>
                <a:effectLst/>
                <a:latin typeface="+mn-lt"/>
                <a:ea typeface="+mn-ea"/>
                <a:cs typeface="+mn-cs"/>
              </a:rPr>
              <a:t>Journal of the Evangelical Theological Society</a:t>
            </a:r>
            <a:r>
              <a:rPr lang="en-US" sz="1200" kern="1200" dirty="0">
                <a:solidFill>
                  <a:schemeClr val="tx1"/>
                </a:solidFill>
                <a:effectLst/>
                <a:latin typeface="+mn-lt"/>
                <a:ea typeface="+mn-ea"/>
                <a:cs typeface="+mn-cs"/>
              </a:rPr>
              <a:t> 35 [June 1992]: 159-72).  He provides some interesting thoughts:</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a.	The vineyard worker parable teaches that each worker received the same pay no matter how long he worked (Matt. 20:1-16).  This teaches that all believers are rewarded equally since all receive pay by grace.  The ending,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the last shall be first, and the first, last</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(v. 16), means that all positions in heaven are interchangeable.</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r>
              <a:rPr lang="en-US" sz="1200" u="sng" kern="1200" dirty="0">
                <a:solidFill>
                  <a:schemeClr val="tx1"/>
                </a:solidFill>
                <a:effectLst/>
                <a:latin typeface="+mn-lt"/>
                <a:ea typeface="+mn-ea"/>
                <a:cs typeface="+mn-cs"/>
              </a:rPr>
              <a:t>Response</a:t>
            </a:r>
            <a:r>
              <a:rPr lang="en-US" sz="1200" kern="1200" dirty="0">
                <a:solidFill>
                  <a:schemeClr val="tx1"/>
                </a:solidFill>
                <a:effectLst/>
                <a:latin typeface="+mn-lt"/>
                <a:ea typeface="+mn-ea"/>
                <a:cs typeface="+mn-cs"/>
              </a:rPr>
              <a:t>: Do they indeed receive pay by grace?  In each case the pay was for work, not faith.  The main point that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the last shall be first, and the first, last</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(v. 16) may better indicate that God</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system of ranking people in heaven differs from that which man uses on earth.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	Scholars do not agree on the form these differing heavenly rewards will take.  Suggestions include capacity for service, added responsibilities, degree of bliss, possessions, and an enriched relationship with God.</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r>
              <a:rPr lang="en-US" sz="1200" u="sng" kern="1200" dirty="0">
                <a:solidFill>
                  <a:schemeClr val="tx1"/>
                </a:solidFill>
                <a:effectLst/>
                <a:latin typeface="+mn-lt"/>
                <a:ea typeface="+mn-ea"/>
                <a:cs typeface="+mn-cs"/>
              </a:rPr>
              <a:t>Response</a:t>
            </a:r>
            <a:r>
              <a:rPr lang="en-US" sz="1200" kern="1200" dirty="0">
                <a:solidFill>
                  <a:schemeClr val="tx1"/>
                </a:solidFill>
                <a:effectLst/>
                <a:latin typeface="+mn-lt"/>
                <a:ea typeface="+mn-ea"/>
                <a:cs typeface="+mn-cs"/>
              </a:rPr>
              <a:t>: Our ignorance of the type of reward does not deny its existence (see preceding discussion for more details on types of reward).</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c.	If heaven is perfection, how can there be varying degrees of perfection?</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r>
              <a:rPr lang="en-US" sz="1200" u="sng" kern="1200" dirty="0">
                <a:solidFill>
                  <a:schemeClr val="tx1"/>
                </a:solidFill>
                <a:effectLst/>
                <a:latin typeface="+mn-lt"/>
                <a:ea typeface="+mn-ea"/>
                <a:cs typeface="+mn-cs"/>
              </a:rPr>
              <a:t>Response</a:t>
            </a:r>
            <a:r>
              <a:rPr lang="en-US" sz="1200" kern="1200" dirty="0">
                <a:solidFill>
                  <a:schemeClr val="tx1"/>
                </a:solidFill>
                <a:effectLst/>
                <a:latin typeface="+mn-lt"/>
                <a:ea typeface="+mn-ea"/>
                <a:cs typeface="+mn-cs"/>
              </a:rPr>
              <a:t>: This may seem inappropriate from our vantage point since we are not God, but he has made many perfect things which differ in quality even in our present world.  For example, plants are perfectly made yet less durable than jewels.</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d.	Blomberg considers passages generally used to teach rewards not convincing.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1)	The crown passages speak of the reward of eternal life itself, not something in addition to it (1 Cor. 9:25; 1 Thess. 2:19; 2 Tim. 4:8; Jas. 1:12; 1 Pet. 5:4).  [But this does not seem to be the normal reading of each passage.]</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2)	The texts about those who are the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least</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or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greatest</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relate only to the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present aspects of the kingdom</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(Matt. 5:19; 11:11; 18:4; Mark 9:34-35; Luke 9:48).  [No, for people here are compared with the least of the people there.]</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3)	The quality of each man</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works and their rewards (1 Cor. 3:11-15) relates to degree of shame or satisfaction at the judgment (cf. 1 John 2:28), not the lasting results of it which persist for all time in an everlasting hierarchy.  [Even this is not correct, since verse 14 declares that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if what he has built survives, he will receive his reward.</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It is true that the nature of the reward is not stated, so the belief that it is merely momentary satisfaction may be true or false—no one knows.  However, 2 Corinthians 5:10 does indicate that each will be judged for his deeds and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will receive what is due him.</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Other arguments of Blomberg should be considered.  This article is worth reading.  Perhaps we need to re-evaluate long-held views in this area.</a:t>
            </a:r>
          </a:p>
          <a:p>
            <a:r>
              <a:rPr lang="en-US" sz="1200" kern="1200" dirty="0">
                <a:solidFill>
                  <a:schemeClr val="tx1"/>
                </a:solidFill>
                <a:effectLst/>
                <a:latin typeface="+mn-lt"/>
                <a:ea typeface="+mn-ea"/>
                <a:cs typeface="+mn-cs"/>
              </a:rPr>
              <a:t>____________</a:t>
            </a:r>
            <a:endParaRPr lang="en-SG" sz="1200" kern="1200" dirty="0">
              <a:solidFill>
                <a:schemeClr val="tx1"/>
              </a:solidFill>
              <a:effectLst/>
              <a:latin typeface="+mn-lt"/>
              <a:ea typeface="+mn-ea"/>
              <a:cs typeface="+mn-cs"/>
            </a:endParaRPr>
          </a:p>
          <a:p>
            <a:endParaRPr lang="en-US" dirty="0">
              <a:cs typeface="ＭＳ Ｐゴシック" charset="0"/>
            </a:endParaRPr>
          </a:p>
          <a:p>
            <a:r>
              <a:rPr lang="en-US" dirty="0">
                <a:cs typeface="ＭＳ Ｐゴシック" charset="0"/>
              </a:rPr>
              <a:t>OS-04-Numbers-243</a:t>
            </a:r>
          </a:p>
          <a:p>
            <a:r>
              <a:rPr lang="en-US" dirty="0">
                <a:cs typeface="ＭＳ Ｐゴシック" charset="0"/>
              </a:rPr>
              <a:t>SA-15-Inheritance-13</a:t>
            </a:r>
          </a:p>
          <a:p>
            <a:endParaRPr lang="en-SG" sz="1200" kern="1200" dirty="0">
              <a:solidFill>
                <a:schemeClr val="tx1"/>
              </a:solidFill>
              <a:effectLst/>
              <a:latin typeface="+mn-lt"/>
              <a:ea typeface="+mn-ea"/>
              <a:cs typeface="+mn-cs"/>
            </a:endParaRPr>
          </a:p>
          <a:p>
            <a:endParaRPr lang="en-US" dirty="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3F69E2D-7F52-E947-91D2-8A899255136D}" type="slidenum">
              <a:rPr lang="en-US" sz="1200" b="1">
                <a:solidFill>
                  <a:srgbClr val="000000"/>
                </a:solidFill>
                <a:latin typeface="Times" charset="0"/>
              </a:rPr>
              <a:pPr eaLnBrk="1" hangingPunct="1"/>
              <a:t>24</a:t>
            </a:fld>
            <a:endParaRPr lang="en-US" sz="1200" b="1">
              <a:solidFill>
                <a:srgbClr val="000000"/>
              </a:solidFill>
              <a:latin typeface="Times" charset="0"/>
            </a:endParaRPr>
          </a:p>
        </p:txBody>
      </p:sp>
      <p:sp>
        <p:nvSpPr>
          <p:cNvPr id="1669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69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4F43AB9-28B3-2C47-97EA-14CE695EE1AA}" type="slidenum">
              <a:rPr lang="en-GB" sz="1200">
                <a:solidFill>
                  <a:srgbClr val="FFFFFF"/>
                </a:solidFill>
                <a:latin typeface="Comic Sans MS" charset="0"/>
              </a:rPr>
              <a:pPr eaLnBrk="1" hangingPunct="1"/>
              <a:t>283</a:t>
            </a:fld>
            <a:endParaRPr lang="en-GB" sz="1200">
              <a:solidFill>
                <a:srgbClr val="FFFFFF"/>
              </a:solidFill>
              <a:latin typeface="Comic Sans MS" charset="0"/>
            </a:endParaRPr>
          </a:p>
        </p:txBody>
      </p:sp>
      <p:sp>
        <p:nvSpPr>
          <p:cNvPr id="225282" name="Rectangle 2"/>
          <p:cNvSpPr>
            <a:spLocks noGrp="1" noRot="1" noChangeAspect="1" noChangeArrowheads="1" noTextEdit="1"/>
          </p:cNvSpPr>
          <p:nvPr>
            <p:ph type="sldImg"/>
          </p:nvPr>
        </p:nvSpPr>
        <p:spPr>
          <a:ln/>
        </p:spPr>
      </p:sp>
      <p:sp>
        <p:nvSpPr>
          <p:cNvPr id="2252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lg" len="lg"/>
              </a14:hiddenLine>
            </a:ex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287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sz="1200" kern="1200">
                <a:solidFill>
                  <a:schemeClr val="tx1"/>
                </a:solidFill>
                <a:effectLst/>
                <a:latin typeface="+mn-lt"/>
                <a:ea typeface="+mn-ea"/>
                <a:cs typeface="+mn-cs"/>
              </a:rPr>
              <a:t>The LORD sets us apart by arranging us</a:t>
            </a:r>
            <a:r>
              <a:rPr lang="en-SG" sz="1200" kern="1200">
                <a:solidFill>
                  <a:schemeClr val="tx1"/>
                </a:solidFill>
                <a:effectLst/>
                <a:latin typeface="+mn-lt"/>
                <a:ea typeface="+mn-ea"/>
                <a:cs typeface="+mn-cs"/>
              </a:rPr>
              <a:t>.</a:t>
            </a:r>
            <a:endParaRPr lang="en-US"/>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The LORD disciplines us with loss of reward.</a:t>
            </a:r>
            <a:r>
              <a:rPr lang="en-SG">
                <a:effectLst/>
                <a:latin typeface="Arial"/>
                <a:cs typeface="Arial"/>
              </a:rPr>
              <a:t> </a:t>
            </a:r>
            <a:endParaRPr lang="en-US">
              <a:latin typeface="Arial"/>
              <a:cs typeface="Arial"/>
            </a:endParaRPr>
          </a:p>
        </p:txBody>
      </p:sp>
    </p:spTree>
    <p:extLst>
      <p:ext uri="{BB962C8B-B14F-4D97-AF65-F5344CB8AC3E}">
        <p14:creationId xmlns:p14="http://schemas.microsoft.com/office/powerpoint/2010/main" val="2396293270"/>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289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a:solidFill>
                  <a:schemeClr val="tx1"/>
                </a:solidFill>
                <a:effectLst/>
                <a:latin typeface="Arial"/>
                <a:ea typeface="+mn-ea"/>
                <a:cs typeface="Arial"/>
              </a:rPr>
              <a:t>The LORD will return to us far more than we ever gave him in our service.</a:t>
            </a:r>
            <a:r>
              <a:rPr lang="en-SG">
                <a:effectLst/>
                <a:latin typeface="Arial"/>
                <a:cs typeface="Arial"/>
              </a:rPr>
              <a:t> </a:t>
            </a:r>
            <a:endParaRPr lang="en-US" dirty="0">
              <a:latin typeface="Arial"/>
              <a:cs typeface="Arial"/>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13F4397-2EA1-024E-ADE5-4CFD188A2328}" type="slidenum">
              <a:rPr lang="en-US" sz="1200" b="1">
                <a:solidFill>
                  <a:srgbClr val="000000"/>
                </a:solidFill>
                <a:latin typeface="Times" charset="0"/>
              </a:rPr>
              <a:pPr eaLnBrk="1" hangingPunct="1"/>
              <a:t>290</a:t>
            </a:fld>
            <a:endParaRPr lang="en-US" sz="1200" b="1">
              <a:solidFill>
                <a:srgbClr val="000000"/>
              </a:solidFill>
              <a:latin typeface="Times" charset="0"/>
            </a:endParaRPr>
          </a:p>
        </p:txBody>
      </p:sp>
      <p:sp>
        <p:nvSpPr>
          <p:cNvPr id="3481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4816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291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OT Preaching</a:t>
            </a:r>
            <a:r>
              <a:rPr lang="en-US" baseline="0" dirty="0">
                <a:latin typeface="Arial" charset="0"/>
                <a:ea typeface="ＭＳ Ｐゴシック" charset="0"/>
                <a:cs typeface="ＭＳ Ｐゴシック" charset="0"/>
              </a:rPr>
              <a:t> (op)</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642219398"/>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2CC2C54-74F8-C34A-89BC-4701B7613E1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97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973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A16A1B7-07A4-DD47-A9F9-A13396D3AAFF}" type="slidenum">
              <a:rPr lang="en-US" sz="1200" b="1">
                <a:solidFill>
                  <a:srgbClr val="000000"/>
                </a:solidFill>
                <a:latin typeface="Times" charset="0"/>
              </a:rPr>
              <a:pPr eaLnBrk="1" hangingPunct="1"/>
              <a:t>25</a:t>
            </a:fld>
            <a:endParaRPr lang="en-US" sz="1200" b="1">
              <a:solidFill>
                <a:srgbClr val="000000"/>
              </a:solidFill>
              <a:latin typeface="Times" charset="0"/>
            </a:endParaRPr>
          </a:p>
        </p:txBody>
      </p:sp>
      <p:sp>
        <p:nvSpPr>
          <p:cNvPr id="1689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896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D0B4C28-F71D-054F-B2A7-DF6964A4D44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17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177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3AA9076-3EB7-4847-BB71-821431293DA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38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382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Israel never developed a navy in antiquity. In fact, the word "navy" does not appear in the OT. This was simply because Israel's coastal "P" neighbors (both starting with "P") refused to be conquered.</a:t>
            </a:r>
          </a:p>
          <a:p>
            <a:pPr eaLnBrk="1" hangingPunct="1">
              <a:spcBef>
                <a:spcPct val="0"/>
              </a:spcBef>
            </a:pPr>
            <a:r>
              <a:rPr lang="en-US" dirty="0">
                <a:latin typeface="Times New Roman" charset="0"/>
              </a:rPr>
              <a:t>__________</a:t>
            </a:r>
          </a:p>
          <a:p>
            <a:pPr eaLnBrk="1" hangingPunct="1">
              <a:spcBef>
                <a:spcPct val="0"/>
              </a:spcBef>
            </a:pPr>
            <a:r>
              <a:rPr lang="en-US" dirty="0">
                <a:latin typeface="Times New Roman" charset="0"/>
              </a:rPr>
              <a:t>OB-14-Philistines-49</a:t>
            </a:r>
          </a:p>
          <a:p>
            <a:pPr eaLnBrk="1" hangingPunct="1">
              <a:spcBef>
                <a:spcPct val="0"/>
              </a:spcBef>
            </a:pPr>
            <a:r>
              <a:rPr lang="en-US" dirty="0">
                <a:latin typeface="Times New Roman" charset="0"/>
              </a:rPr>
              <a:t>OB-15-Phoenicians-41</a:t>
            </a:r>
          </a:p>
          <a:p>
            <a:pPr eaLnBrk="1" hangingPunct="1">
              <a:spcBef>
                <a:spcPct val="0"/>
              </a:spcBef>
            </a:pPr>
            <a:r>
              <a:rPr lang="en-US" dirty="0">
                <a:latin typeface="Times New Roman" charset="0"/>
              </a:rPr>
              <a:t>OS-04-Numbers-284</a:t>
            </a: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822239-F4C0-154C-B771-996BF7F63EF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587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587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Israel never developed a navy in antiquity. In fact, the word "navy" does not appear in the OT. This was simply because Israel's coastal "P" neighbors (both starting with "P") refused to be conquered.</a:t>
            </a:r>
          </a:p>
          <a:p>
            <a:pPr eaLnBrk="1" hangingPunct="1">
              <a:spcBef>
                <a:spcPct val="0"/>
              </a:spcBef>
            </a:pPr>
            <a:r>
              <a:rPr lang="en-US" dirty="0">
                <a:latin typeface="Times New Roman" charset="0"/>
              </a:rPr>
              <a:t>__________</a:t>
            </a:r>
          </a:p>
          <a:p>
            <a:pPr eaLnBrk="1" hangingPunct="1">
              <a:spcBef>
                <a:spcPct val="0"/>
              </a:spcBef>
            </a:pPr>
            <a:r>
              <a:rPr lang="en-US" dirty="0">
                <a:latin typeface="Times New Roman" charset="0"/>
              </a:rPr>
              <a:t>OB-14-Philistines-50</a:t>
            </a:r>
          </a:p>
          <a:p>
            <a:pPr eaLnBrk="1" hangingPunct="1">
              <a:spcBef>
                <a:spcPct val="0"/>
              </a:spcBef>
            </a:pPr>
            <a:r>
              <a:rPr lang="en-US" dirty="0">
                <a:latin typeface="Times New Roman" charset="0"/>
              </a:rPr>
              <a:t>OB-15-Phoenicians-42</a:t>
            </a:r>
          </a:p>
          <a:p>
            <a:pPr eaLnBrk="1" hangingPunct="1">
              <a:spcBef>
                <a:spcPct val="0"/>
              </a:spcBef>
            </a:pPr>
            <a:r>
              <a:rPr lang="en-US" dirty="0">
                <a:latin typeface="Times New Roman" charset="0"/>
              </a:rPr>
              <a:t>OS-04-Numbers-285</a:t>
            </a: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B43328A-0D07-D643-9BE1-110E54D4EA7A}"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7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79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Israel never developed a navy in antiquity. In fact, the word "navy" does not appear in the OT. This was simply because Israel's coastal "P" neighbors (both starting with "P") refused to be conquered.</a:t>
            </a:r>
          </a:p>
          <a:p>
            <a:pPr eaLnBrk="1" hangingPunct="1">
              <a:spcBef>
                <a:spcPct val="0"/>
              </a:spcBef>
            </a:pPr>
            <a:r>
              <a:rPr lang="en-US" dirty="0">
                <a:latin typeface="Times New Roman" charset="0"/>
              </a:rPr>
              <a:t>__________</a:t>
            </a:r>
          </a:p>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OB-14-Philistines-51</a:t>
            </a:r>
          </a:p>
          <a:p>
            <a:pPr eaLnBrk="1" hangingPunct="1">
              <a:spcBef>
                <a:spcPct val="0"/>
              </a:spcBef>
            </a:pPr>
            <a:r>
              <a:rPr lang="en-US" dirty="0">
                <a:latin typeface="Times New Roman" charset="0"/>
              </a:rPr>
              <a:t>OB-15-Phoenicians-43</a:t>
            </a:r>
          </a:p>
          <a:p>
            <a:pPr eaLnBrk="1" hangingPunct="1">
              <a:spcBef>
                <a:spcPct val="0"/>
              </a:spcBef>
            </a:pPr>
            <a:r>
              <a:rPr lang="en-US" dirty="0">
                <a:latin typeface="Times New Roman" charset="0"/>
              </a:rPr>
              <a:t>OS-04-Numbers-286</a:t>
            </a: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C81849-8812-F54A-A804-D4905F8CCD4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99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99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dirty="0">
                <a:latin typeface="Times New Roman" charset="0"/>
              </a:rPr>
              <a:t>BE-31-Obadiah-54</a:t>
            </a:r>
          </a:p>
          <a:p>
            <a:pPr eaLnBrk="1" hangingPunct="1">
              <a:spcBef>
                <a:spcPct val="0"/>
              </a:spcBef>
            </a:pPr>
            <a:r>
              <a:rPr lang="en-US" dirty="0">
                <a:latin typeface="Times New Roman" charset="0"/>
              </a:rPr>
              <a:t>OS-04-Numbers-272</a:t>
            </a:r>
          </a:p>
          <a:p>
            <a:pPr eaLnBrk="1" hangingPunct="1">
              <a:spcBef>
                <a:spcPct val="0"/>
              </a:spcBef>
            </a:pPr>
            <a:r>
              <a:rPr lang="en-US" dirty="0">
                <a:latin typeface="Times New Roman" charset="0"/>
              </a:rPr>
              <a:t>OS-31-Obadiah-129</a:t>
            </a: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C6C9586-130C-BB40-B009-36287BE66FB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20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420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dirty="0">
                <a:latin typeface="Times New Roman" charset="0"/>
              </a:rPr>
              <a:t>BE-31-Obadiah-55</a:t>
            </a:r>
          </a:p>
          <a:p>
            <a:pPr eaLnBrk="1" hangingPunct="1">
              <a:spcBef>
                <a:spcPct val="0"/>
              </a:spcBef>
            </a:pPr>
            <a:r>
              <a:rPr lang="en-US" dirty="0">
                <a:latin typeface="Times New Roman" charset="0"/>
              </a:rPr>
              <a:t>OS-04-Numbers-273</a:t>
            </a:r>
          </a:p>
          <a:p>
            <a:pPr eaLnBrk="1" hangingPunct="1">
              <a:spcBef>
                <a:spcPct val="0"/>
              </a:spcBef>
            </a:pPr>
            <a:r>
              <a:rPr lang="en-US">
                <a:latin typeface="Times New Roman" charset="0"/>
              </a:rPr>
              <a:t>OS-31-Obadiah-130</a:t>
            </a:r>
            <a:endParaRPr lang="en-US" dirty="0">
              <a:latin typeface="Times New Roman" charset="0"/>
            </a:endParaRP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5F18C3-E336-7A41-A2A5-626228CC74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406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4406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BE-31-Obadiah-89</a:t>
            </a:r>
          </a:p>
          <a:p>
            <a:pPr eaLnBrk="1" hangingPunct="1">
              <a:spcBef>
                <a:spcPct val="0"/>
              </a:spcBef>
            </a:pPr>
            <a:r>
              <a:rPr lang="en-US" dirty="0">
                <a:latin typeface="Times New Roman" charset="0"/>
              </a:rPr>
              <a:t>OS-04-Numbers-274</a:t>
            </a:r>
          </a:p>
          <a:p>
            <a:pPr eaLnBrk="1" hangingPunct="1">
              <a:spcBef>
                <a:spcPct val="0"/>
              </a:spcBef>
            </a:pPr>
            <a:r>
              <a:rPr lang="en-US" dirty="0">
                <a:latin typeface="Times New Roman" charset="0"/>
              </a:rPr>
              <a:t>OS-31-Obadiah-176</a:t>
            </a: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B18EDA6-048D-0C48-998B-6EE2375FE48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61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461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BE-31-Obadiah-90</a:t>
            </a:r>
          </a:p>
          <a:p>
            <a:pPr eaLnBrk="1" hangingPunct="1">
              <a:spcBef>
                <a:spcPct val="0"/>
              </a:spcBef>
            </a:pPr>
            <a:r>
              <a:rPr lang="en-US" dirty="0">
                <a:latin typeface="Times New Roman" charset="0"/>
              </a:rPr>
              <a:t>OS-04-Numbers-275</a:t>
            </a:r>
          </a:p>
          <a:p>
            <a:pPr eaLnBrk="1" hangingPunct="1">
              <a:spcBef>
                <a:spcPct val="0"/>
              </a:spcBef>
            </a:pPr>
            <a:r>
              <a:rPr lang="en-US" dirty="0">
                <a:latin typeface="Times New Roman" charset="0"/>
              </a:rPr>
              <a:t>OS-31-Obadiah-177</a:t>
            </a: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304</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a:t>
            </a:r>
            <a:endParaRPr lang="en-US" dirty="0">
              <a:latin typeface="Arial" charset="0"/>
              <a:ea typeface="ＭＳ Ｐゴシック" charset="0"/>
              <a:cs typeface="ＭＳ Ｐゴシック"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D6BA6F2-5B9B-E44A-89A8-901231D9BA75}" type="slidenum">
              <a:rPr lang="en-US" sz="1200" b="1">
                <a:solidFill>
                  <a:srgbClr val="000000"/>
                </a:solidFill>
                <a:latin typeface="Times" charset="0"/>
              </a:rPr>
              <a:pPr eaLnBrk="1" hangingPunct="1"/>
              <a:t>26</a:t>
            </a:fld>
            <a:endParaRPr lang="en-US" sz="1200" b="1">
              <a:solidFill>
                <a:srgbClr val="000000"/>
              </a:solidFill>
              <a:latin typeface="Times" charset="0"/>
            </a:endParaRPr>
          </a:p>
        </p:txBody>
      </p:sp>
      <p:sp>
        <p:nvSpPr>
          <p:cNvPr id="1710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10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C4E3FDF-46BC-6946-82F3-6E1FE1677E8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8418" name="Rectangle 2"/>
          <p:cNvSpPr>
            <a:spLocks noGrp="1" noRot="1" noChangeAspect="1" noChangeArrowheads="1"/>
          </p:cNvSpPr>
          <p:nvPr>
            <p:ph type="sldImg"/>
          </p:nvPr>
        </p:nvSpPr>
        <p:spPr>
          <a:solidFill>
            <a:srgbClr val="FFFFFF"/>
          </a:solidFill>
          <a:ln/>
        </p:spPr>
      </p:sp>
      <p:sp>
        <p:nvSpPr>
          <p:cNvPr id="188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Did God change the means of salvation from the OT to the NT?</a:t>
            </a:r>
          </a:p>
          <a:p>
            <a:pPr eaLnBrk="1" hangingPunct="1"/>
            <a:r>
              <a:rPr lang="en-US" baseline="0" dirty="0">
                <a:latin typeface="Arial" panose="020B0604020202020204" pitchFamily="34" charset="0"/>
                <a:ea typeface="ＭＳ Ｐゴシック" charset="0"/>
                <a:cs typeface="Arial" panose="020B0604020202020204" pitchFamily="34" charset="0"/>
              </a:rPr>
              <a:t>We are NOT talking about whether people should do good works—we all agree on that. But are works needed for salvation?</a:t>
            </a:r>
          </a:p>
          <a:p>
            <a:pPr eaLnBrk="1" hangingPunct="1"/>
            <a:r>
              <a:rPr lang="en-US" baseline="0" dirty="0">
                <a:latin typeface="Arial" panose="020B0604020202020204" pitchFamily="34" charset="0"/>
                <a:ea typeface="ＭＳ Ｐゴシック" charset="0"/>
                <a:cs typeface="Arial" panose="020B0604020202020204" pitchFamily="34" charset="0"/>
              </a:rPr>
              <a:t>Paul answers this question in Romans 4 with the example of Abraham who was saved by faith alone—see Gen 15:6.</a:t>
            </a:r>
          </a:p>
          <a:p>
            <a:pPr eaLnBrk="1" hangingPunct="1"/>
            <a:r>
              <a:rPr lang="en-US" baseline="0" dirty="0">
                <a:latin typeface="Arial" panose="020B0604020202020204" pitchFamily="34" charset="0"/>
                <a:ea typeface="ＭＳ Ｐゴシック" charset="0"/>
                <a:cs typeface="Arial" panose="020B0604020202020204" pitchFamily="34" charset="0"/>
              </a:rPr>
              <a:t>________</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BE-03-Lev-27</a:t>
            </a:r>
          </a:p>
          <a:p>
            <a:pPr eaLnBrk="1" hangingPunct="1"/>
            <a:r>
              <a:rPr lang="en-US" b="1" dirty="0">
                <a:latin typeface="Arial" panose="020B0604020202020204" pitchFamily="34" charset="0"/>
                <a:ea typeface="ＭＳ Ｐゴシック" charset="0"/>
                <a:cs typeface="Arial" panose="020B0604020202020204" pitchFamily="34" charset="0"/>
              </a:rPr>
              <a:t>OB-37-Sacrifices-72_eng_ob_1667_v5—slide 17</a:t>
            </a:r>
          </a:p>
          <a:p>
            <a:pPr eaLnBrk="1" hangingPunct="1"/>
            <a:r>
              <a:rPr lang="en-US" b="1" dirty="0">
                <a:latin typeface="Arial" panose="020B0604020202020204" pitchFamily="34" charset="0"/>
                <a:ea typeface="ＭＳ Ｐゴシック" charset="0"/>
                <a:cs typeface="Arial" panose="020B0604020202020204" pitchFamily="34" charset="0"/>
              </a:rPr>
              <a:t>OB-39-Salvation-2</a:t>
            </a:r>
          </a:p>
          <a:p>
            <a:pPr eaLnBrk="1" hangingPunct="1"/>
            <a:r>
              <a:rPr lang="en-US" b="1" dirty="0">
                <a:latin typeface="Arial" panose="020B0604020202020204" pitchFamily="34" charset="0"/>
                <a:ea typeface="ＭＳ Ｐゴシック" charset="0"/>
                <a:cs typeface="Arial" panose="020B0604020202020204" pitchFamily="34" charset="0"/>
              </a:rPr>
              <a:t>OS-03-Leviticus-13</a:t>
            </a:r>
          </a:p>
          <a:p>
            <a:pPr eaLnBrk="1" hangingPunct="1"/>
            <a:r>
              <a:rPr lang="en-US" b="1" dirty="0">
                <a:latin typeface="Arial" panose="020B0604020202020204" pitchFamily="34" charset="0"/>
                <a:ea typeface="ＭＳ Ｐゴシック" charset="0"/>
                <a:cs typeface="Arial" panose="020B0604020202020204" pitchFamily="34" charset="0"/>
              </a:rPr>
              <a:t>OP-03-Lev-27</a:t>
            </a:r>
          </a:p>
          <a:p>
            <a:pPr eaLnBrk="1" hangingPunct="1"/>
            <a:r>
              <a:rPr lang="en-US" b="1" dirty="0">
                <a:latin typeface="Arial" panose="020B0604020202020204" pitchFamily="34" charset="0"/>
                <a:ea typeface="ＭＳ Ｐゴシック" charset="0"/>
                <a:cs typeface="Arial" panose="020B0604020202020204" pitchFamily="34" charset="0"/>
              </a:rPr>
              <a:t>OP-Lev_6v24-7v10 Why All That Blood Sin &amp; Guilt Offerings-49_eng_op_v4.0—slide 34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OS-04-Num-27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NP-Acts_15v1-35_Dont_Be_Law_Abiding_(</a:t>
            </a:r>
            <a:r>
              <a:rPr lang="en-US" b="1" dirty="0" err="1">
                <a:latin typeface="Arial" panose="020B0604020202020204" pitchFamily="34" charset="0"/>
                <a:ea typeface="ＭＳ Ｐゴシック" charset="0"/>
                <a:cs typeface="Arial" panose="020B0604020202020204" pitchFamily="34" charset="0"/>
              </a:rPr>
              <a:t>Rick_Griffith</a:t>
            </a:r>
            <a:r>
              <a:rPr lang="en-US" b="1" dirty="0">
                <a:latin typeface="Arial" panose="020B0604020202020204" pitchFamily="34" charset="0"/>
                <a:ea typeface="ＭＳ Ｐゴシック" charset="0"/>
                <a:cs typeface="Arial" panose="020B0604020202020204" pitchFamily="34" charset="0"/>
              </a:rPr>
              <a:t>)-61_eng_pr_v4—slide 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NS-05-Acts15-16-slide 26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NS-Rom3-4-slide 77</a:t>
            </a:r>
            <a:endParaRPr lang="en-US"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NS-09-Galatians-48</a:t>
            </a:r>
          </a:p>
          <a:p>
            <a:pPr eaLnBrk="1" hangingPunct="1"/>
            <a:r>
              <a:rPr lang="en-US" b="1" dirty="0">
                <a:latin typeface="Arial" panose="020B0604020202020204" pitchFamily="34" charset="0"/>
                <a:ea typeface="ＭＳ Ｐゴシック" charset="0"/>
                <a:cs typeface="Arial" panose="020B0604020202020204" pitchFamily="34" charset="0"/>
              </a:rPr>
              <a:t>NS-20-James-30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p>
          <a:p>
            <a:pPr eaLnBrk="1" hangingPunct="1"/>
            <a:endParaRPr lang="en-US" dirty="0">
              <a:latin typeface="Arial" panose="020B0604020202020204" pitchFamily="34" charset="0"/>
              <a:ea typeface="ＭＳ Ｐゴシック" charset="0"/>
              <a:cs typeface="Arial" panose="020B0604020202020204" pitchFamily="34"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 English-78</a:t>
            </a:r>
          </a:p>
          <a:p>
            <a:pPr eaLnBrk="1" hangingPunct="1"/>
            <a:r>
              <a:rPr lang="en-US" dirty="0">
                <a:latin typeface="Times New Roman" charset="0"/>
                <a:ea typeface="ＭＳ Ｐゴシック" charset="0"/>
                <a:cs typeface="ＭＳ Ｐゴシック" charset="0"/>
              </a:rPr>
              <a:t>OB-37-Sacrifices-18</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OS-04-Numbers-13</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their fellowship with God</a:t>
            </a:r>
          </a:p>
          <a:p>
            <a:pPr eaLnBrk="1" hangingPunct="1"/>
            <a:r>
              <a:rPr lang="en-US" baseline="0" dirty="0">
                <a:latin typeface="Arial" panose="020B0604020202020204" pitchFamily="34" charset="0"/>
                <a:ea typeface="ＭＳ Ｐゴシック" charset="0"/>
                <a:cs typeface="Arial" panose="020B0604020202020204" pitchFamily="34" charset="0"/>
              </a:rPr>
              <a:t>________</a:t>
            </a:r>
          </a:p>
          <a:p>
            <a:pPr eaLnBrk="1" hangingPunct="1"/>
            <a:r>
              <a:rPr lang="en-US" dirty="0">
                <a:latin typeface="Arial" panose="020B0604020202020204" pitchFamily="34" charset="0"/>
                <a:ea typeface="ＭＳ Ｐゴシック" charset="0"/>
                <a:cs typeface="Arial" panose="020B0604020202020204" pitchFamily="34" charset="0"/>
              </a:rPr>
              <a:t>OS-03-Leviticus-14</a:t>
            </a:r>
          </a:p>
          <a:p>
            <a:pPr eaLnBrk="1" hangingPunct="1"/>
            <a:r>
              <a:rPr lang="en-US" dirty="0">
                <a:latin typeface="Arial" panose="020B0604020202020204" pitchFamily="34" charset="0"/>
                <a:ea typeface="ＭＳ Ｐゴシック" charset="0"/>
                <a:cs typeface="Arial" panose="020B0604020202020204" pitchFamily="34" charset="0"/>
              </a:rPr>
              <a:t>OS-04-Num-29</a:t>
            </a:r>
          </a:p>
          <a:p>
            <a:pPr eaLnBrk="1" hangingPunct="1"/>
            <a:r>
              <a:rPr lang="en-US" dirty="0">
                <a:latin typeface="Arial" panose="020B0604020202020204" pitchFamily="34" charset="0"/>
                <a:ea typeface="ＭＳ Ｐゴシック" charset="0"/>
                <a:cs typeface="Arial" panose="020B0604020202020204" pitchFamily="34" charset="0"/>
              </a:rPr>
              <a:t>OP-02-Lev-28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SA-03-Biblical Terms-9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SA-15-Inheritance-27</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3851748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Our relationship with God can be compared to a pipe.</a:t>
            </a:r>
          </a:p>
          <a:p>
            <a:pPr eaLnBrk="1" hangingPunct="1"/>
            <a:r>
              <a:rPr lang="en-US" dirty="0">
                <a:latin typeface="Arial" panose="020B0604020202020204" pitchFamily="34" charset="0"/>
                <a:ea typeface="ＭＳ Ｐゴシック" charset="0"/>
                <a:cs typeface="Arial" panose="020B0604020202020204" pitchFamily="34" charset="0"/>
              </a:rPr>
              <a:t>Occasionally the pipe gets a clog—like sin—that hinders our fellowship with God.</a:t>
            </a:r>
          </a:p>
          <a:p>
            <a:pPr eaLnBrk="1" hangingPunct="1"/>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aseline="0" dirty="0">
                <a:latin typeface="Arial" panose="020B0604020202020204" pitchFamily="34" charset="0"/>
                <a:ea typeface="ＭＳ Ｐゴシック" charset="0"/>
                <a:cs typeface="Arial" panose="020B0604020202020204" pitchFamily="34" charset="0"/>
              </a:rPr>
              <a:t>_________</a:t>
            </a:r>
          </a:p>
          <a:p>
            <a:pPr eaLnBrk="1" hangingPunct="1"/>
            <a:r>
              <a:rPr lang="en-US" baseline="0" dirty="0">
                <a:latin typeface="Arial" panose="020B0604020202020204" pitchFamily="34" charset="0"/>
                <a:ea typeface="ＭＳ Ｐゴシック" charset="0"/>
                <a:cs typeface="Arial" panose="020B0604020202020204" pitchFamily="34" charset="0"/>
              </a:rPr>
              <a:t>OB-38-Salvation-11</a:t>
            </a:r>
          </a:p>
          <a:p>
            <a:pPr eaLnBrk="1" hangingPunct="1"/>
            <a:r>
              <a:rPr lang="en-US" baseline="0" dirty="0">
                <a:latin typeface="Arial" panose="020B0604020202020204" pitchFamily="34" charset="0"/>
                <a:ea typeface="ＭＳ Ｐゴシック" charset="0"/>
                <a:cs typeface="Arial" panose="020B0604020202020204" pitchFamily="34" charset="0"/>
              </a:rPr>
              <a:t>OS-03-Leviticus-56, 72, 130</a:t>
            </a:r>
          </a:p>
          <a:p>
            <a:pPr eaLnBrk="1" hangingPunct="1"/>
            <a:r>
              <a:rPr lang="en-US" baseline="0" dirty="0">
                <a:latin typeface="Arial" panose="020B0604020202020204" pitchFamily="34" charset="0"/>
                <a:ea typeface="ＭＳ Ｐゴシック" charset="0"/>
                <a:cs typeface="Arial" panose="020B0604020202020204" pitchFamily="34" charset="0"/>
              </a:rPr>
              <a:t>OS-04-Numbers-30</a:t>
            </a:r>
            <a:endParaRPr lang="en-US" dirty="0">
              <a:latin typeface="Arial" panose="020B0604020202020204" pitchFamily="34" charset="0"/>
              <a:ea typeface="ＭＳ Ｐゴシック" charset="0"/>
              <a:cs typeface="Arial" panose="020B0604020202020204" pitchFamily="34" charset="0"/>
            </a:endParaRPr>
          </a:p>
          <a:p>
            <a:pPr eaLnBrk="1" hangingPunct="1"/>
            <a:r>
              <a:rPr lang="en-US" dirty="0">
                <a:latin typeface="Arial" panose="020B0604020202020204" pitchFamily="34" charset="0"/>
                <a:ea typeface="ＭＳ Ｐゴシック" charset="0"/>
                <a:cs typeface="Arial" panose="020B0604020202020204" pitchFamily="34" charset="0"/>
              </a:rPr>
              <a:t>NS-23-1Jn-59</a:t>
            </a:r>
          </a:p>
          <a:p>
            <a:pPr eaLnBrk="1" hangingPunct="1"/>
            <a:r>
              <a:rPr lang="en-US" dirty="0">
                <a:latin typeface="Arial" panose="020B0604020202020204" pitchFamily="34" charset="0"/>
                <a:ea typeface="ＭＳ Ｐゴシック" charset="0"/>
                <a:cs typeface="Arial" panose="020B0604020202020204" pitchFamily="34" charset="0"/>
              </a:rPr>
              <a:t>SA-03-Biblical Terms-9</a:t>
            </a:r>
          </a:p>
          <a:p>
            <a:pPr eaLnBrk="1" hangingPunct="1"/>
            <a:r>
              <a:rPr lang="en-US" dirty="0">
                <a:latin typeface="Arial" panose="020B0604020202020204" pitchFamily="34" charset="0"/>
                <a:ea typeface="ＭＳ Ｐゴシック" charset="0"/>
                <a:cs typeface="Arial" panose="020B0604020202020204" pitchFamily="34" charset="0"/>
              </a:rPr>
              <a:t>SA-15-Inheritance-28</a:t>
            </a:r>
          </a:p>
        </p:txBody>
      </p:sp>
    </p:spTree>
    <p:extLst>
      <p:ext uri="{BB962C8B-B14F-4D97-AF65-F5344CB8AC3E}">
        <p14:creationId xmlns:p14="http://schemas.microsoft.com/office/powerpoint/2010/main" val="424958944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goal remains the same—to inherit the land that God gave Abraham for his descendants more than 400 years earlier. But this must happen by the Exodus generation showing their faith working in obedience.</a:t>
            </a:r>
          </a:p>
        </p:txBody>
      </p:sp>
      <p:sp>
        <p:nvSpPr>
          <p:cNvPr id="4" name="Slide Number Placeholder 3"/>
          <p:cNvSpPr>
            <a:spLocks noGrp="1"/>
          </p:cNvSpPr>
          <p:nvPr>
            <p:ph type="sldNum" sz="quarter" idx="5"/>
          </p:nvPr>
        </p:nvSpPr>
        <p:spPr/>
        <p:txBody>
          <a:bodyPr/>
          <a:lstStyle/>
          <a:p>
            <a:fld id="{A079FDE9-4B2D-884B-BE4B-021913485B06}" type="slidenum">
              <a:rPr lang="en-US" smtClean="0"/>
              <a:t>3</a:t>
            </a:fld>
            <a:endParaRPr lang="en-US"/>
          </a:p>
        </p:txBody>
      </p:sp>
    </p:spTree>
    <p:extLst>
      <p:ext uri="{BB962C8B-B14F-4D97-AF65-F5344CB8AC3E}">
        <p14:creationId xmlns:p14="http://schemas.microsoft.com/office/powerpoint/2010/main" val="183961039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A9BFC10-C915-7A46-AE12-BD95F21F869A}" type="slidenum">
              <a:rPr lang="en-US" sz="1200" b="1">
                <a:solidFill>
                  <a:srgbClr val="000000"/>
                </a:solidFill>
                <a:latin typeface="Times" charset="0"/>
              </a:rPr>
              <a:pPr eaLnBrk="1" hangingPunct="1"/>
              <a:t>31</a:t>
            </a:fld>
            <a:endParaRPr lang="en-US" sz="1200" b="1">
              <a:solidFill>
                <a:srgbClr val="000000"/>
              </a:solidFill>
              <a:latin typeface="Times" charset="0"/>
            </a:endParaRPr>
          </a:p>
        </p:txBody>
      </p:sp>
      <p:sp>
        <p:nvSpPr>
          <p:cNvPr id="19353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353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31B25FD-CE4D-434F-AED2-301510058B64}" type="slidenum">
              <a:rPr lang="en-US" sz="1200" b="1">
                <a:solidFill>
                  <a:srgbClr val="000000"/>
                </a:solidFill>
                <a:latin typeface="Times" charset="0"/>
              </a:rPr>
              <a:pPr eaLnBrk="1" hangingPunct="1"/>
              <a:t>32</a:t>
            </a:fld>
            <a:endParaRPr lang="en-US" sz="1200" b="1">
              <a:solidFill>
                <a:srgbClr val="000000"/>
              </a:solidFill>
              <a:latin typeface="Times" charset="0"/>
            </a:endParaRPr>
          </a:p>
        </p:txBody>
      </p:sp>
      <p:sp>
        <p:nvSpPr>
          <p:cNvPr id="195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558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C3D692A-6BE1-6740-B25E-17AC35C14F70}" type="slidenum">
              <a:rPr lang="en-US" sz="1200" b="1">
                <a:solidFill>
                  <a:srgbClr val="000000"/>
                </a:solidFill>
                <a:latin typeface="Times" charset="0"/>
              </a:rPr>
              <a:pPr eaLnBrk="1" hangingPunct="1"/>
              <a:t>33</a:t>
            </a:fld>
            <a:endParaRPr lang="en-US" sz="1200" b="1">
              <a:solidFill>
                <a:srgbClr val="000000"/>
              </a:solidFill>
              <a:latin typeface="Times" charset="0"/>
            </a:endParaRPr>
          </a:p>
        </p:txBody>
      </p:sp>
      <p:sp>
        <p:nvSpPr>
          <p:cNvPr id="1976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763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0AA96DE-C9C4-6D49-A2C4-8999A8B419B3}" type="slidenum">
              <a:rPr lang="en-US" sz="1200" b="1">
                <a:solidFill>
                  <a:srgbClr val="000000"/>
                </a:solidFill>
                <a:latin typeface="Times" charset="0"/>
              </a:rPr>
              <a:pPr eaLnBrk="1" hangingPunct="1"/>
              <a:t>34</a:t>
            </a:fld>
            <a:endParaRPr lang="en-US" sz="1200" b="1">
              <a:solidFill>
                <a:srgbClr val="000000"/>
              </a:solidFill>
              <a:latin typeface="Times" charset="0"/>
            </a:endParaRPr>
          </a:p>
        </p:txBody>
      </p:sp>
      <p:sp>
        <p:nvSpPr>
          <p:cNvPr id="19968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968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b="1" dirty="0">
                <a:solidFill>
                  <a:srgbClr val="006699"/>
                </a:solidFill>
                <a:effectLst/>
                <a:latin typeface="Helvetica Neue" panose="02000503000000020004" pitchFamily="2" charset="0"/>
              </a:rPr>
              <a:t>Ex. 13:17</a:t>
            </a:r>
            <a:r>
              <a:rPr lang="en-US" dirty="0">
                <a:effectLst/>
                <a:latin typeface="Lucida Grande" panose="020B0600040502020204" pitchFamily="34" charset="0"/>
              </a:rPr>
              <a:t>    When Pharaoh finally let the people go, God did not lead them along the main road that runs through Philistine territory, even though that was the shortest route to the Promised Land. God said, “If the people are faced with a battle, they might change their minds and return to Egypt.” </a:t>
            </a:r>
          </a:p>
          <a:p>
            <a:pPr eaLnBrk="1" hangingPunct="1">
              <a:spcBef>
                <a:spcPct val="0"/>
              </a:spcBef>
            </a:pPr>
            <a:endParaRPr lang="en-US" dirty="0">
              <a:latin typeface="Times New Roman"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C5CFD6F-E0A7-364B-8D60-C3C4C0E82482}" type="slidenum">
              <a:rPr lang="en-US" sz="1200" b="1">
                <a:solidFill>
                  <a:srgbClr val="000000"/>
                </a:solidFill>
                <a:latin typeface="Times" charset="0"/>
              </a:rPr>
              <a:pPr eaLnBrk="1" hangingPunct="1"/>
              <a:t>35</a:t>
            </a:fld>
            <a:endParaRPr lang="en-US" sz="1200" b="1">
              <a:solidFill>
                <a:srgbClr val="000000"/>
              </a:solidFill>
              <a:latin typeface="Times" charset="0"/>
            </a:endParaRPr>
          </a:p>
        </p:txBody>
      </p:sp>
      <p:sp>
        <p:nvSpPr>
          <p:cNvPr id="209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099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4DF6507-E658-B64B-B0F8-30996867309D}" type="slidenum">
              <a:rPr lang="en-US" sz="1200" b="1">
                <a:solidFill>
                  <a:srgbClr val="000000"/>
                </a:solidFill>
                <a:latin typeface="Times" charset="0"/>
              </a:rPr>
              <a:pPr eaLnBrk="1" hangingPunct="1"/>
              <a:t>36</a:t>
            </a:fld>
            <a:endParaRPr lang="en-US" sz="1200" b="1">
              <a:solidFill>
                <a:srgbClr val="000000"/>
              </a:solidFill>
              <a:latin typeface="Times" charset="0"/>
            </a:endParaRPr>
          </a:p>
        </p:txBody>
      </p:sp>
      <p:sp>
        <p:nvSpPr>
          <p:cNvPr id="2119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119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96012EA-484F-9E4C-A398-37A685F24E9F}" type="slidenum">
              <a:rPr lang="en-US" sz="1200" b="1">
                <a:solidFill>
                  <a:srgbClr val="000000"/>
                </a:solidFill>
                <a:latin typeface="Times" charset="0"/>
              </a:rPr>
              <a:pPr eaLnBrk="1" hangingPunct="1"/>
              <a:t>37</a:t>
            </a:fld>
            <a:endParaRPr lang="en-US" sz="1200" b="1">
              <a:solidFill>
                <a:srgbClr val="000000"/>
              </a:solidFill>
              <a:latin typeface="Times" charset="0"/>
            </a:endParaRPr>
          </a:p>
        </p:txBody>
      </p:sp>
      <p:sp>
        <p:nvSpPr>
          <p:cNvPr id="2140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140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40</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We have two key passages that together sum up Numbers to show the two sides of God's character—both his holiness (leading to Israel's discipline) and his mercy (leading to blessing even these rebellious people).</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5224AA5-66A3-3D4F-9901-54C3EE0590B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5872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8723" name="Rectangle 1027"/>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17674453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Grp="1" noRot="1" noChangeAspect="1" noChangeArrowheads="1" noTextEdit="1"/>
          </p:cNvSpPr>
          <p:nvPr>
            <p:ph type="sldImg"/>
          </p:nvPr>
        </p:nvSpPr>
        <p:spPr>
          <a:xfrm>
            <a:off x="1150938" y="692150"/>
            <a:ext cx="4556125" cy="3416300"/>
          </a:xfrm>
          <a:ln/>
        </p:spPr>
      </p:sp>
      <p:sp>
        <p:nvSpPr>
          <p:cNvPr id="20480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altLang="zh-CN" dirty="0">
                <a:latin typeface="Arial" panose="020B0604020202020204" pitchFamily="34" charset="0"/>
                <a:ea typeface="ＭＳ Ｐゴシック" charset="0"/>
                <a:cs typeface="Arial" panose="020B0604020202020204" pitchFamily="34" charset="0"/>
              </a:rPr>
              <a:t>OS-00-Intro &amp; Biblical Theology-23</a:t>
            </a:r>
          </a:p>
          <a:p>
            <a:pPr eaLnBrk="1" hangingPunct="1"/>
            <a:r>
              <a:rPr lang="en-US" altLang="zh-CN" dirty="0">
                <a:latin typeface="Arial" panose="020B0604020202020204" pitchFamily="34" charset="0"/>
                <a:ea typeface="ＭＳ Ｐゴシック" charset="0"/>
                <a:cs typeface="Arial" panose="020B0604020202020204" pitchFamily="34" charset="0"/>
              </a:rPr>
              <a:t>OS-03-Numbers-50</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Arial" panose="020B0604020202020204" pitchFamily="34" charset="0"/>
                <a:ea typeface="ＭＳ Ｐゴシック" charset="0"/>
                <a:cs typeface="Arial" panose="020B0604020202020204" pitchFamily="34" charset="0"/>
              </a:rPr>
              <a:t>OS-23-Isaiah_60-66/Slide 94 on Supplements</a:t>
            </a:r>
            <a:endParaRPr lang="zh-CN" altLang="en-US" dirty="0">
              <a:latin typeface="Arial" panose="020B0604020202020204" pitchFamily="34" charset="0"/>
              <a:ea typeface="ＭＳ Ｐゴシック" charset="0"/>
              <a:cs typeface="Arial" panose="020B0604020202020204" pitchFamily="34" charset="0"/>
            </a:endParaRPr>
          </a:p>
          <a:p>
            <a:endParaRPr lang="en-US" dirty="0">
              <a:latin typeface="Arial" charset="0"/>
              <a:ea typeface="ＭＳ Ｐゴシック" charset="0"/>
              <a:cs typeface="ＭＳ Ｐゴシック" charset="0"/>
            </a:endParaRPr>
          </a:p>
          <a:p>
            <a:endParaRPr lang="en-US" dirty="0">
              <a:latin typeface="Arial" charset="0"/>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never canceled his promise of a kingdom for Israel. He only postponed it for the generation that left Egypt in belief but soon lapsed into unbelief.</a:t>
            </a:r>
          </a:p>
        </p:txBody>
      </p:sp>
      <p:sp>
        <p:nvSpPr>
          <p:cNvPr id="4" name="Slide Number Placeholder 3"/>
          <p:cNvSpPr>
            <a:spLocks noGrp="1"/>
          </p:cNvSpPr>
          <p:nvPr>
            <p:ph type="sldNum" sz="quarter" idx="5"/>
          </p:nvPr>
        </p:nvSpPr>
        <p:spPr/>
        <p:txBody>
          <a:bodyPr/>
          <a:lstStyle/>
          <a:p>
            <a:fld id="{A079FDE9-4B2D-884B-BE4B-021913485B06}" type="slidenum">
              <a:rPr lang="en-US" smtClean="0"/>
              <a:t>5</a:t>
            </a:fld>
            <a:endParaRPr lang="en-US"/>
          </a:p>
        </p:txBody>
      </p:sp>
    </p:spTree>
    <p:extLst>
      <p:ext uri="{BB962C8B-B14F-4D97-AF65-F5344CB8AC3E}">
        <p14:creationId xmlns:p14="http://schemas.microsoft.com/office/powerpoint/2010/main" val="6396145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9EED091-9A36-3446-9864-8F730A9059B7}" type="slidenum">
              <a:rPr lang="en-US" sz="1200" b="1">
                <a:solidFill>
                  <a:srgbClr val="000000"/>
                </a:solidFill>
                <a:latin typeface="Times" charset="0"/>
              </a:rPr>
              <a:pPr eaLnBrk="1" hangingPunct="1"/>
              <a:t>53</a:t>
            </a:fld>
            <a:endParaRPr lang="en-US" sz="1200" b="1">
              <a:solidFill>
                <a:srgbClr val="000000"/>
              </a:solidFill>
              <a:latin typeface="Times" charset="0"/>
            </a:endParaRPr>
          </a:p>
        </p:txBody>
      </p:sp>
      <p:sp>
        <p:nvSpPr>
          <p:cNvPr id="1730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305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early Exodus took place in April 1445 BC (many say 1446). Israel traveled to Mount Sinai, then received the Law and built the tabernacle. After the one month for Leviticus, Numbers begins 13 months after the Exodus:</a:t>
            </a:r>
          </a:p>
          <a:p>
            <a:pPr marL="0" marR="0" lvl="0" indent="0" algn="l" defTabSz="457200" rtl="0" eaLnBrk="1" fontAlgn="auto" latinLnBrk="0" hangingPunct="1">
              <a:lnSpc>
                <a:spcPct val="100000"/>
              </a:lnSpc>
              <a:spcBef>
                <a:spcPct val="0"/>
              </a:spcBef>
              <a:spcAft>
                <a:spcPts val="0"/>
              </a:spcAft>
              <a:buClrTx/>
              <a:buSzTx/>
              <a:buFontTx/>
              <a:buNone/>
              <a:tabLst/>
              <a:defRPr/>
            </a:pPr>
            <a:r>
              <a:rPr lang="en-US" b="1" dirty="0">
                <a:solidFill>
                  <a:srgbClr val="006699"/>
                </a:solidFill>
                <a:effectLst/>
                <a:latin typeface="Helvetica Neue" panose="02000503000000020004" pitchFamily="2" charset="0"/>
              </a:rPr>
              <a:t>Num. 1:1</a:t>
            </a:r>
            <a:r>
              <a:rPr lang="en-US" dirty="0">
                <a:effectLst/>
                <a:latin typeface="Lucida Grande" panose="020B0600040502020204" pitchFamily="34" charset="0"/>
              </a:rPr>
              <a:t>    A year after Israel’s departure from Egypt, the LORD spoke to Moses in the Tabernacle in the wilderness of Sinai. On the first day of the second month of that year, he said…</a:t>
            </a:r>
          </a:p>
          <a:p>
            <a:pPr eaLnBrk="1" hangingPunct="1">
              <a:spcBef>
                <a:spcPct val="0"/>
              </a:spcBef>
            </a:pPr>
            <a:endParaRPr lang="en-US" dirty="0">
              <a:latin typeface="Times New Roman"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152DEB5-9014-134E-BCEC-E24AE3814C12}" type="slidenum">
              <a:rPr lang="en-US" sz="1200" b="1">
                <a:solidFill>
                  <a:srgbClr val="000000"/>
                </a:solidFill>
                <a:latin typeface="Times" charset="0"/>
              </a:rPr>
              <a:pPr eaLnBrk="1" hangingPunct="1"/>
              <a:t>54</a:t>
            </a:fld>
            <a:endParaRPr lang="en-US" sz="1200" b="1">
              <a:solidFill>
                <a:srgbClr val="000000"/>
              </a:solidFill>
              <a:latin typeface="Times" charset="0"/>
            </a:endParaRPr>
          </a:p>
        </p:txBody>
      </p:sp>
      <p:sp>
        <p:nvSpPr>
          <p:cNvPr id="1751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510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Since Numbers begins in the second year after the Exodus and the wanderings totaled 40 years, Numbers chronicles 39 years.</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D42C6B0-C79B-3C42-ADE9-5E7564DD55F3}" type="slidenum">
              <a:rPr lang="en-US" sz="1200" b="1">
                <a:solidFill>
                  <a:srgbClr val="000000"/>
                </a:solidFill>
                <a:latin typeface="Times" charset="0"/>
              </a:rPr>
              <a:pPr eaLnBrk="1" hangingPunct="1"/>
              <a:t>55</a:t>
            </a:fld>
            <a:endParaRPr lang="en-US" sz="1200" b="1">
              <a:solidFill>
                <a:srgbClr val="000000"/>
              </a:solidFill>
              <a:latin typeface="Times" charset="0"/>
            </a:endParaRPr>
          </a:p>
        </p:txBody>
      </p:sp>
      <p:sp>
        <p:nvSpPr>
          <p:cNvPr id="1771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715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9806A82-6480-C547-8EA6-9F18BAAC53DC}" type="slidenum">
              <a:rPr lang="en-US" sz="1200" b="1">
                <a:solidFill>
                  <a:srgbClr val="000000"/>
                </a:solidFill>
                <a:latin typeface="Times" charset="0"/>
              </a:rPr>
              <a:pPr eaLnBrk="1" hangingPunct="1"/>
              <a:t>56</a:t>
            </a:fld>
            <a:endParaRPr lang="en-US" sz="1200" b="1">
              <a:solidFill>
                <a:srgbClr val="000000"/>
              </a:solidFill>
              <a:latin typeface="Times" charset="0"/>
            </a:endParaRPr>
          </a:p>
        </p:txBody>
      </p:sp>
      <p:sp>
        <p:nvSpPr>
          <p:cNvPr id="1792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92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52815011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44FD8E9-DB69-6544-A75B-9A75E599897B}" type="slidenum">
              <a:rPr lang="en-US" sz="1200" b="1">
                <a:solidFill>
                  <a:srgbClr val="000000"/>
                </a:solidFill>
                <a:latin typeface="Times" charset="0"/>
              </a:rPr>
              <a:pPr eaLnBrk="1" hangingPunct="1"/>
              <a:t>58</a:t>
            </a:fld>
            <a:endParaRPr lang="en-US" sz="1200" b="1">
              <a:solidFill>
                <a:srgbClr val="000000"/>
              </a:solidFill>
              <a:latin typeface="Times"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0466AA5-DE6C-DD48-A92C-1B805E26152A}" type="slidenum">
              <a:rPr lang="en-US" sz="1200" b="1">
                <a:solidFill>
                  <a:srgbClr val="000000"/>
                </a:solidFill>
                <a:latin typeface="Times" charset="0"/>
              </a:rPr>
              <a:pPr eaLnBrk="1" hangingPunct="1"/>
              <a:t>59</a:t>
            </a:fld>
            <a:endParaRPr lang="en-US" sz="1200" b="1">
              <a:solidFill>
                <a:srgbClr val="000000"/>
              </a:solidFill>
              <a:latin typeface="Times" charset="0"/>
            </a:endParaRPr>
          </a:p>
        </p:txBody>
      </p:sp>
      <p:sp>
        <p:nvSpPr>
          <p:cNvPr id="18329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329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F17B06F-7B0B-1640-B7EA-41C23A9C6B00}" type="slidenum">
              <a:rPr lang="en-US" sz="1200" b="1">
                <a:solidFill>
                  <a:srgbClr val="000000"/>
                </a:solidFill>
                <a:latin typeface="Times" charset="0"/>
              </a:rPr>
              <a:pPr eaLnBrk="1" hangingPunct="1"/>
              <a:t>60</a:t>
            </a:fld>
            <a:endParaRPr lang="en-US" sz="1200" b="1">
              <a:solidFill>
                <a:srgbClr val="000000"/>
              </a:solidFill>
              <a:latin typeface="Times" charset="0"/>
            </a:endParaRPr>
          </a:p>
        </p:txBody>
      </p:sp>
      <p:sp>
        <p:nvSpPr>
          <p:cNvPr id="20377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3779"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3257453-1913-C449-8EF8-2F87BC7B8773}"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61</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34041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4041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OS-02-Exodus-181</a:t>
            </a:r>
          </a:p>
          <a:p>
            <a:pPr eaLnBrk="1" hangingPunct="1"/>
            <a:r>
              <a:rPr lang="en-US" dirty="0">
                <a:latin typeface="Times New Roman" charset="0"/>
                <a:ea typeface="ＭＳ Ｐゴシック" charset="0"/>
                <a:cs typeface="ＭＳ Ｐゴシック" charset="0"/>
              </a:rPr>
              <a:t>OS-04-Numbers-59</a:t>
            </a:r>
          </a:p>
          <a:p>
            <a:pPr eaLnBrk="1" hangingPunct="1"/>
            <a:r>
              <a:rPr lang="en-US" dirty="0">
                <a:latin typeface="Arial" charset="0"/>
                <a:ea typeface="ＭＳ Ｐゴシック" charset="0"/>
                <a:cs typeface="ＭＳ Ｐゴシック" charset="0"/>
              </a:rPr>
              <a:t>NB-14 Religion 5 Passover &amp; Lord's Supper-115</a:t>
            </a:r>
          </a:p>
          <a:p>
            <a:pPr eaLnBrk="1" hangingPunct="1"/>
            <a:r>
              <a:rPr lang="en-US" dirty="0">
                <a:latin typeface="Arial" charset="0"/>
                <a:ea typeface="ＭＳ Ｐゴシック" charset="0"/>
                <a:cs typeface="ＭＳ Ｐゴシック" charset="0"/>
              </a:rPr>
              <a:t>NS-07-1 Cor_10-16-slides-11</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45C1A95-6702-E444-BB64-431C084483EC}" type="slidenum">
              <a:rPr lang="en-US" sz="1200" b="1">
                <a:solidFill>
                  <a:srgbClr val="000000"/>
                </a:solidFill>
                <a:latin typeface="Times" charset="0"/>
              </a:rPr>
              <a:pPr eaLnBrk="1" hangingPunct="1"/>
              <a:t>62</a:t>
            </a:fld>
            <a:endParaRPr lang="en-US" sz="1200" b="1">
              <a:solidFill>
                <a:srgbClr val="000000"/>
              </a:solidFill>
              <a:latin typeface="Times" charset="0"/>
            </a:endParaRPr>
          </a:p>
        </p:txBody>
      </p:sp>
      <p:sp>
        <p:nvSpPr>
          <p:cNvPr id="20582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582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LORD did not lack anything in getting Israel ready for Canaan. This was because he had promised it 400 years earlier to Abraham (Gen. 15:16-18). But the land would be given only to a believing nation. </a:t>
            </a:r>
          </a:p>
        </p:txBody>
      </p:sp>
      <p:sp>
        <p:nvSpPr>
          <p:cNvPr id="4" name="Slide Number Placeholder 3"/>
          <p:cNvSpPr>
            <a:spLocks noGrp="1"/>
          </p:cNvSpPr>
          <p:nvPr>
            <p:ph type="sldNum" sz="quarter" idx="5"/>
          </p:nvPr>
        </p:nvSpPr>
        <p:spPr/>
        <p:txBody>
          <a:bodyPr/>
          <a:lstStyle/>
          <a:p>
            <a:fld id="{A079FDE9-4B2D-884B-BE4B-021913485B06}" type="slidenum">
              <a:rPr lang="en-US" smtClean="0"/>
              <a:t>6</a:t>
            </a:fld>
            <a:endParaRPr lang="en-US"/>
          </a:p>
        </p:txBody>
      </p:sp>
    </p:spTree>
    <p:extLst>
      <p:ext uri="{BB962C8B-B14F-4D97-AF65-F5344CB8AC3E}">
        <p14:creationId xmlns:p14="http://schemas.microsoft.com/office/powerpoint/2010/main" val="396652030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3CCEA50-FEE9-8643-AC30-479FF23AC7EA}" type="slidenum">
              <a:rPr lang="en-US" sz="1200" b="1">
                <a:solidFill>
                  <a:srgbClr val="000000"/>
                </a:solidFill>
                <a:latin typeface="Times" charset="0"/>
              </a:rPr>
              <a:pPr eaLnBrk="1" hangingPunct="1"/>
              <a:t>63</a:t>
            </a:fld>
            <a:endParaRPr lang="en-US" sz="1200" b="1">
              <a:solidFill>
                <a:srgbClr val="000000"/>
              </a:solidFill>
              <a:latin typeface="Times" charset="0"/>
            </a:endParaRPr>
          </a:p>
        </p:txBody>
      </p:sp>
      <p:sp>
        <p:nvSpPr>
          <p:cNvPr id="207874"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7875"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BEE7543-2147-CF4C-B9CA-50B4C1A27F06}" type="slidenum">
              <a:rPr lang="en-US" sz="1200" b="1">
                <a:solidFill>
                  <a:srgbClr val="000000"/>
                </a:solidFill>
                <a:latin typeface="Times" charset="0"/>
              </a:rPr>
              <a:pPr eaLnBrk="1" hangingPunct="1"/>
              <a:t>64</a:t>
            </a:fld>
            <a:endParaRPr lang="en-US" sz="1200" b="1">
              <a:solidFill>
                <a:srgbClr val="000000"/>
              </a:solidFill>
              <a:latin typeface="Times" charset="0"/>
            </a:endParaRPr>
          </a:p>
        </p:txBody>
      </p:sp>
      <p:sp>
        <p:nvSpPr>
          <p:cNvPr id="20173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1731"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OTS Exodus 02.30</a:t>
            </a:r>
          </a:p>
          <a:p>
            <a:pPr eaLnBrk="1" hangingPunct="1">
              <a:spcBef>
                <a:spcPct val="0"/>
              </a:spcBef>
            </a:pPr>
            <a:r>
              <a:rPr lang="en-US" dirty="0">
                <a:latin typeface="Times New Roman" charset="0"/>
              </a:rPr>
              <a:t>OTS Leviticus 03.23</a:t>
            </a:r>
          </a:p>
          <a:p>
            <a:pPr eaLnBrk="1" hangingPunct="1">
              <a:spcBef>
                <a:spcPct val="0"/>
              </a:spcBef>
            </a:pPr>
            <a:r>
              <a:rPr lang="en-US" dirty="0">
                <a:latin typeface="Times New Roman" charset="0"/>
              </a:rPr>
              <a:t>OTS Numbers 04.23</a:t>
            </a:r>
          </a:p>
          <a:p>
            <a:pPr eaLnBrk="1" hangingPunct="1">
              <a:spcBef>
                <a:spcPct val="0"/>
              </a:spcBef>
            </a:pPr>
            <a:r>
              <a:rPr lang="en-US">
                <a:latin typeface="Times New Roman" charset="0"/>
              </a:rPr>
              <a:t>OTS Joshua 06.06</a:t>
            </a:r>
            <a:endParaRPr lang="en-US" dirty="0">
              <a:latin typeface="Times New Roman" charset="0"/>
            </a:endParaRPr>
          </a:p>
          <a:p>
            <a:pPr eaLnBrk="1" hangingPunct="1">
              <a:spcBef>
                <a:spcPct val="0"/>
              </a:spcBef>
            </a:pPr>
            <a:r>
              <a:rPr lang="en-US" dirty="0">
                <a:latin typeface="Times New Roman" charset="0"/>
              </a:rPr>
              <a:t>OTS Judges 07.02</a:t>
            </a: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C27C46F-1FB6-BF47-9D9D-EFE6BC51BEF0}" type="slidenum">
              <a:rPr lang="en-US" sz="1200" b="1">
                <a:solidFill>
                  <a:srgbClr val="000000"/>
                </a:solidFill>
                <a:latin typeface="Times" charset="0"/>
              </a:rPr>
              <a:pPr eaLnBrk="1" hangingPunct="1"/>
              <a:t>65</a:t>
            </a:fld>
            <a:endParaRPr lang="en-US" sz="1200" b="1">
              <a:solidFill>
                <a:srgbClr val="000000"/>
              </a:solidFill>
              <a:latin typeface="Times" charset="0"/>
            </a:endParaRPr>
          </a:p>
        </p:txBody>
      </p:sp>
      <p:sp>
        <p:nvSpPr>
          <p:cNvPr id="1873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73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67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sz="1200" kern="1200">
                <a:solidFill>
                  <a:schemeClr val="tx1"/>
                </a:solidFill>
                <a:effectLst/>
                <a:latin typeface="+mn-lt"/>
                <a:ea typeface="+mn-ea"/>
                <a:cs typeface="+mn-cs"/>
              </a:rPr>
              <a:t>The LORD sets us apart by arranging us</a:t>
            </a:r>
            <a:r>
              <a:rPr lang="en-SG" sz="1200" kern="1200">
                <a:solidFill>
                  <a:schemeClr val="tx1"/>
                </a:solidFill>
                <a:effectLst/>
                <a:latin typeface="+mn-lt"/>
                <a:ea typeface="+mn-ea"/>
                <a:cs typeface="+mn-cs"/>
              </a:rPr>
              <a:t>.</a:t>
            </a:r>
            <a:endParaRPr 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C3259CE-627D-F546-9AD2-8E64178145B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81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181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“﻿Most recently, Humphries (1998, 2000) has brought a more rigorously mathematical approach to these figures, starting with the modest figure of 273 Israelites to be redeemed in excess of the number of Levites (Num. 3:46), and proceeding to establish appropriate formulae in terms of birthrate, etc. The end result is 598 troops (squads) consisting of 5,500 men (averaging about 9 men each, comparable with what is found in, e.g., the Amarna letters) at the first census (Num. 1–2) and 596 squads numbering 5,730 men later (Num. 26). At a later period, the 598 + 5 ’</a:t>
            </a:r>
            <a:r>
              <a:rPr lang="en-US" dirty="0" err="1">
                <a:latin typeface="Times New Roman" charset="0"/>
              </a:rPr>
              <a:t>eleph</a:t>
            </a:r>
            <a:r>
              <a:rPr lang="en-US" dirty="0">
                <a:latin typeface="Times New Roman" charset="0"/>
              </a:rPr>
              <a:t> gave the 603,550 men of Num. 1–2, and the 596 + 5 ’</a:t>
            </a:r>
            <a:r>
              <a:rPr lang="en-US" dirty="0" err="1">
                <a:latin typeface="Times New Roman" charset="0"/>
              </a:rPr>
              <a:t>eleph</a:t>
            </a:r>
            <a:r>
              <a:rPr lang="en-US" dirty="0">
                <a:latin typeface="Times New Roman" charset="0"/>
              </a:rPr>
              <a:t> gave the 601,730 men of Num. 26. The Levites came out at about 1,000 men in twenty-one </a:t>
            </a:r>
            <a:r>
              <a:rPr lang="en-US" dirty="0" err="1">
                <a:latin typeface="Times New Roman" charset="0"/>
              </a:rPr>
              <a:t>rotas</a:t>
            </a:r>
            <a:r>
              <a:rPr lang="en-US" dirty="0">
                <a:latin typeface="Times New Roman" charset="0"/>
              </a:rPr>
              <a:t> of about 50. The emigrants from Egypt to Canaan would then total about 20,000 to 22,000, close to Mendenhall’s result. So, in Iron IA Canaan, a population of 50,000 to 70,000 by 1150 might have included 20,000 early Israelites.”</a:t>
            </a:r>
          </a:p>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Kitchen, K. A.. </a:t>
            </a:r>
            <a:r>
              <a:rPr lang="en-US" i="1" dirty="0">
                <a:latin typeface="Times New Roman" charset="0"/>
              </a:rPr>
              <a:t>On the Reliability of the Old Testament. </a:t>
            </a:r>
            <a:r>
              <a:rPr lang="en-US" dirty="0">
                <a:latin typeface="Times New Roman" charset="0"/>
              </a:rPr>
              <a:t>Wm. B. Eerdmans Publishing Co.. Kindle Edition. Loc 5826 of 14426</a:t>
            </a: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1E0D181-45D0-BC43-89FA-F36FC4ACDE7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630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26307"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450117D-8A26-3849-8B0F-E586101BF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201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016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A52F87B-9DA1-DD40-A197-C3A82381AD14}" type="slidenum">
              <a:rPr kumimoji="0" lang="zh-CN" alt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altLang="zh-CN"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13698" name="Rectangle 2"/>
          <p:cNvSpPr>
            <a:spLocks noGrp="1" noRot="1" noChangeAspect="1" noChangeArrowheads="1"/>
          </p:cNvSpPr>
          <p:nvPr>
            <p:ph type="sldImg"/>
          </p:nvPr>
        </p:nvSpPr>
        <p:spPr>
          <a:solidFill>
            <a:srgbClr val="FFFFFF"/>
          </a:solidFill>
          <a:ln/>
        </p:spPr>
      </p:sp>
      <p:sp>
        <p:nvSpPr>
          <p:cNvPr id="413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5227716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old generation refused to trust the LORD by following the Mosaic covenant after they had promised to do all that he said (Exod. 19:8). But the Abrahamic covenant assured that they would have the land, so the next generation in the wilderness had to see this promise fulfilled. </a:t>
            </a:r>
          </a:p>
        </p:txBody>
      </p:sp>
      <p:sp>
        <p:nvSpPr>
          <p:cNvPr id="4" name="Slide Number Placeholder 3"/>
          <p:cNvSpPr>
            <a:spLocks noGrp="1"/>
          </p:cNvSpPr>
          <p:nvPr>
            <p:ph type="sldNum" sz="quarter" idx="5"/>
          </p:nvPr>
        </p:nvSpPr>
        <p:spPr/>
        <p:txBody>
          <a:bodyPr/>
          <a:lstStyle/>
          <a:p>
            <a:fld id="{A079FDE9-4B2D-884B-BE4B-021913485B06}" type="slidenum">
              <a:rPr lang="en-US" smtClean="0"/>
              <a:t>7</a:t>
            </a:fld>
            <a:endParaRPr lang="en-US"/>
          </a:p>
        </p:txBody>
      </p:sp>
    </p:spTree>
    <p:extLst>
      <p:ext uri="{BB962C8B-B14F-4D97-AF65-F5344CB8AC3E}">
        <p14:creationId xmlns:p14="http://schemas.microsoft.com/office/powerpoint/2010/main" val="375256197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0A04911-EFAE-5145-9CA1-56C7D4322A8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222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22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F3D4BD9-C5FC-D946-8BB7-EA3E9964CF1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283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835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B6D3B0F-7F93-A143-B866-0EEDF1256D1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04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04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BB25348-A5EE-AE46-B743-F51723282F7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98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985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15811612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BAC9837-07D4-054E-AFD4-374C8948F305}" type="slidenum">
              <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3245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32451"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8CE3AFA-71FA-F041-9805-DC354F75CA0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449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449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38369EE-1B47-3D4D-8868-0DBC14EBF53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65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65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effectLst/>
                <a:latin typeface="Arial" panose="020B0604020202020204" pitchFamily="34" charset="0"/>
                <a:cs typeface="Arial" panose="020B0604020202020204" pitchFamily="34" charset="0"/>
              </a:rPr>
              <a:t>The Law prescribed the stoning of both the man and the woman for adultery:</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Arial" panose="020B0604020202020204" pitchFamily="34" charset="0"/>
                <a:cs typeface="Arial" panose="020B0604020202020204" pitchFamily="34" charset="0"/>
              </a:rPr>
              <a:t>Lev. 20:10</a:t>
            </a:r>
            <a:r>
              <a:rPr lang="en-US" dirty="0">
                <a:effectLst/>
                <a:latin typeface="Arial" panose="020B0604020202020204" pitchFamily="34" charset="0"/>
                <a:cs typeface="Arial" panose="020B0604020202020204" pitchFamily="34" charset="0"/>
              </a:rPr>
              <a:t>    “If a man commits adultery with his neighbor’s wife, both the man and the woman who have committed adultery must be put to death."</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effectLst/>
                <a:latin typeface="Arial" panose="020B0604020202020204" pitchFamily="34" charset="0"/>
                <a:cs typeface="Arial" panose="020B0604020202020204" pitchFamily="34" charset="0"/>
              </a:rPr>
              <a:t>But what about times when there is no evidence of adultery and yet a man suspects that his wife has been unfaithful? She would certainly lie about this to save her life, so Numbers 5:11-28 gave a procedure to use.</a:t>
            </a:r>
          </a:p>
        </p:txBody>
      </p:sp>
    </p:spTree>
    <p:extLst>
      <p:ext uri="{BB962C8B-B14F-4D97-AF65-F5344CB8AC3E}">
        <p14:creationId xmlns:p14="http://schemas.microsoft.com/office/powerpoint/2010/main" val="402227792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effectLst/>
                <a:latin typeface="Arial" panose="020B0604020202020204" pitchFamily="34" charset="0"/>
                <a:cs typeface="Arial" panose="020B0604020202020204" pitchFamily="34" charset="0"/>
              </a:rPr>
              <a:t>Protecting Marital Faithfulness (NLT)</a:t>
            </a:r>
            <a:br>
              <a:rPr lang="en-US" dirty="0">
                <a:effectLst/>
                <a:latin typeface="Arial" panose="020B0604020202020204" pitchFamily="34" charset="0"/>
                <a:cs typeface="Arial" panose="020B0604020202020204" pitchFamily="34" charset="0"/>
              </a:rPr>
            </a:br>
            <a:endParaRPr lang="en-US" dirty="0">
              <a:effectLst/>
              <a:latin typeface="Arial" panose="020B0604020202020204" pitchFamily="34" charset="0"/>
              <a:cs typeface="Arial" panose="020B0604020202020204" pitchFamily="34" charset="0"/>
            </a:endParaRPr>
          </a:p>
          <a:p>
            <a:r>
              <a:rPr lang="en-US" b="1" dirty="0">
                <a:solidFill>
                  <a:srgbClr val="006699"/>
                </a:solidFill>
                <a:effectLst/>
                <a:latin typeface="Arial" panose="020B0604020202020204" pitchFamily="34" charset="0"/>
                <a:cs typeface="Arial" panose="020B0604020202020204" pitchFamily="34" charset="0"/>
              </a:rPr>
              <a:t>Num. 5:11</a:t>
            </a:r>
            <a:r>
              <a:rPr lang="en-US" dirty="0">
                <a:effectLst/>
                <a:latin typeface="Arial" panose="020B0604020202020204" pitchFamily="34" charset="0"/>
                <a:cs typeface="Arial" panose="020B0604020202020204" pitchFamily="34" charset="0"/>
              </a:rPr>
              <a:t>    And the LORD said to Moses, </a:t>
            </a:r>
            <a:r>
              <a:rPr lang="en-US" b="1" baseline="30000" dirty="0">
                <a:solidFill>
                  <a:srgbClr val="006699"/>
                </a:solidFill>
                <a:effectLst/>
                <a:latin typeface="Arial" panose="020B0604020202020204" pitchFamily="34" charset="0"/>
                <a:cs typeface="Arial" panose="020B0604020202020204" pitchFamily="34" charset="0"/>
              </a:rPr>
              <a:t>12</a:t>
            </a:r>
            <a:r>
              <a:rPr lang="en-US" dirty="0">
                <a:effectLst/>
                <a:latin typeface="Arial" panose="020B0604020202020204" pitchFamily="34" charset="0"/>
                <a:cs typeface="Arial" panose="020B0604020202020204" pitchFamily="34" charset="0"/>
              </a:rPr>
              <a:t>  “Give the following instructions to the people of Israel. </a:t>
            </a:r>
            <a:br>
              <a:rPr lang="en-US" dirty="0">
                <a:effectLst/>
                <a:latin typeface="Arial" panose="020B0604020202020204" pitchFamily="34" charset="0"/>
                <a:cs typeface="Arial" panose="020B0604020202020204" pitchFamily="34" charset="0"/>
              </a:rPr>
            </a:br>
            <a:endParaRPr lang="en-US" dirty="0">
              <a:effectLst/>
              <a:latin typeface="Arial" panose="020B0604020202020204" pitchFamily="34" charset="0"/>
              <a:cs typeface="Arial" panose="020B0604020202020204" pitchFamily="34" charset="0"/>
            </a:endParaRPr>
          </a:p>
          <a:p>
            <a:r>
              <a:rPr lang="en-US" dirty="0">
                <a:effectLst/>
                <a:latin typeface="Arial" panose="020B0604020202020204" pitchFamily="34" charset="0"/>
                <a:cs typeface="Arial" panose="020B0604020202020204" pitchFamily="34" charset="0"/>
              </a:rPr>
              <a:t>“Suppose a man’s wife goes astray, and she is unfaithful to her husband </a:t>
            </a:r>
            <a:r>
              <a:rPr lang="en-US" b="1" baseline="30000" dirty="0">
                <a:solidFill>
                  <a:srgbClr val="006699"/>
                </a:solidFill>
                <a:effectLst/>
                <a:latin typeface="Arial" panose="020B0604020202020204" pitchFamily="34" charset="0"/>
                <a:cs typeface="Arial" panose="020B0604020202020204" pitchFamily="34" charset="0"/>
              </a:rPr>
              <a:t>13</a:t>
            </a:r>
            <a:r>
              <a:rPr lang="en-US" dirty="0">
                <a:effectLst/>
                <a:latin typeface="Arial" panose="020B0604020202020204" pitchFamily="34" charset="0"/>
                <a:cs typeface="Arial" panose="020B0604020202020204" pitchFamily="34" charset="0"/>
              </a:rPr>
              <a:t> and has sex with another man, but neither her husband nor anyone else knows about it. She has defiled herself, even though there was no witness and she was not caught in the act. </a:t>
            </a:r>
            <a:r>
              <a:rPr lang="en-US" b="1" baseline="30000" dirty="0">
                <a:solidFill>
                  <a:srgbClr val="006699"/>
                </a:solidFill>
                <a:effectLst/>
                <a:latin typeface="Arial" panose="020B0604020202020204" pitchFamily="34" charset="0"/>
                <a:cs typeface="Arial" panose="020B0604020202020204" pitchFamily="34" charset="0"/>
              </a:rPr>
              <a:t>14</a:t>
            </a:r>
            <a:r>
              <a:rPr lang="en-US" dirty="0">
                <a:effectLst/>
                <a:latin typeface="Arial" panose="020B0604020202020204" pitchFamily="34" charset="0"/>
                <a:cs typeface="Arial" panose="020B0604020202020204" pitchFamily="34" charset="0"/>
              </a:rPr>
              <a:t> If her husband becomes jealous and is suspicious of his wife and needs to know whether or not she has defiled herself, </a:t>
            </a:r>
            <a:r>
              <a:rPr lang="en-US" b="1" baseline="30000" dirty="0">
                <a:solidFill>
                  <a:srgbClr val="006699"/>
                </a:solidFill>
                <a:effectLst/>
                <a:latin typeface="Arial" panose="020B0604020202020204" pitchFamily="34" charset="0"/>
                <a:cs typeface="Arial" panose="020B0604020202020204" pitchFamily="34" charset="0"/>
              </a:rPr>
              <a:t>15</a:t>
            </a:r>
            <a:r>
              <a:rPr lang="en-US" dirty="0">
                <a:effectLst/>
                <a:latin typeface="Arial" panose="020B0604020202020204" pitchFamily="34" charset="0"/>
                <a:cs typeface="Arial" panose="020B0604020202020204" pitchFamily="34" charset="0"/>
              </a:rPr>
              <a:t> the husband must bring his wife to the priest. He must also bring an offering of two quarts of barley flour to be presented on her behalf. Do not mix it with olive oil or frankincense, for it is a jealousy offering—an offering to prove whether or not she is guilty.</a:t>
            </a:r>
          </a:p>
          <a:p>
            <a:endParaRPr lang="en-US" dirty="0">
              <a:effectLst/>
              <a:latin typeface="Arial" panose="020B0604020202020204" pitchFamily="34" charset="0"/>
              <a:cs typeface="Arial" panose="020B0604020202020204" pitchFamily="34" charset="0"/>
            </a:endParaRPr>
          </a:p>
          <a:p>
            <a:r>
              <a:rPr lang="en-US" b="1" dirty="0">
                <a:solidFill>
                  <a:srgbClr val="006699"/>
                </a:solidFill>
                <a:effectLst/>
                <a:latin typeface="Arial" panose="020B0604020202020204" pitchFamily="34" charset="0"/>
                <a:cs typeface="Arial" panose="020B0604020202020204" pitchFamily="34" charset="0"/>
              </a:rPr>
              <a:t>Num. 5:16</a:t>
            </a:r>
            <a:r>
              <a:rPr lang="en-US" dirty="0">
                <a:effectLst/>
                <a:latin typeface="Arial" panose="020B0604020202020204" pitchFamily="34" charset="0"/>
                <a:cs typeface="Arial" panose="020B0604020202020204" pitchFamily="34" charset="0"/>
              </a:rPr>
              <a:t>    “The priest will then present her to stand trial before the LORD. </a:t>
            </a:r>
            <a:r>
              <a:rPr lang="en-US" b="1" baseline="30000" dirty="0">
                <a:solidFill>
                  <a:srgbClr val="006699"/>
                </a:solidFill>
                <a:effectLst/>
                <a:latin typeface="Arial" panose="020B0604020202020204" pitchFamily="34" charset="0"/>
                <a:cs typeface="Arial" panose="020B0604020202020204" pitchFamily="34" charset="0"/>
              </a:rPr>
              <a:t>17</a:t>
            </a:r>
            <a:r>
              <a:rPr lang="en-US" dirty="0">
                <a:effectLst/>
                <a:latin typeface="Arial" panose="020B0604020202020204" pitchFamily="34" charset="0"/>
                <a:cs typeface="Arial" panose="020B0604020202020204" pitchFamily="34" charset="0"/>
              </a:rPr>
              <a:t> He must take some holy water in a clay jar and pour into it dust he has taken from the Tabernacle floor. </a:t>
            </a:r>
            <a:r>
              <a:rPr lang="en-US" b="1" baseline="30000" dirty="0">
                <a:solidFill>
                  <a:srgbClr val="006699"/>
                </a:solidFill>
                <a:effectLst/>
                <a:latin typeface="Arial" panose="020B0604020202020204" pitchFamily="34" charset="0"/>
                <a:cs typeface="Arial" panose="020B0604020202020204" pitchFamily="34" charset="0"/>
              </a:rPr>
              <a:t>18</a:t>
            </a:r>
            <a:r>
              <a:rPr lang="en-US" dirty="0">
                <a:effectLst/>
                <a:latin typeface="Arial" panose="020B0604020202020204" pitchFamily="34" charset="0"/>
                <a:cs typeface="Arial" panose="020B0604020202020204" pitchFamily="34" charset="0"/>
              </a:rPr>
              <a:t> When the priest has presented the woman before the LORD, he must unbind her hair and place in her hands the offering of proof—the jealousy offering to determine whether her husband’s suspicions are justified. The priest will stand before her, holding the jar of bitter water that brings a curse to those who are guilty. </a:t>
            </a:r>
            <a:r>
              <a:rPr lang="en-US" b="1" baseline="30000" dirty="0">
                <a:solidFill>
                  <a:srgbClr val="006699"/>
                </a:solidFill>
                <a:effectLst/>
                <a:latin typeface="Arial" panose="020B0604020202020204" pitchFamily="34" charset="0"/>
                <a:cs typeface="Arial" panose="020B0604020202020204" pitchFamily="34" charset="0"/>
              </a:rPr>
              <a:t>19</a:t>
            </a:r>
            <a:r>
              <a:rPr lang="en-US" dirty="0">
                <a:effectLst/>
                <a:latin typeface="Arial" panose="020B0604020202020204" pitchFamily="34" charset="0"/>
                <a:cs typeface="Arial" panose="020B0604020202020204" pitchFamily="34" charset="0"/>
              </a:rPr>
              <a:t> The priest will then put the woman under oath and say to her, ‘If no other man has had sex with you, and you have not gone astray and defiled yourself while under your husband’s authority, may you be immune from the effects of this bitter water that brings on the curse. </a:t>
            </a:r>
            <a:r>
              <a:rPr lang="en-US" b="1" baseline="30000" dirty="0">
                <a:solidFill>
                  <a:srgbClr val="006699"/>
                </a:solidFill>
                <a:effectLst/>
                <a:latin typeface="Arial" panose="020B0604020202020204" pitchFamily="34" charset="0"/>
                <a:cs typeface="Arial" panose="020B0604020202020204" pitchFamily="34" charset="0"/>
              </a:rPr>
              <a:t>20</a:t>
            </a:r>
            <a:r>
              <a:rPr lang="en-US" dirty="0">
                <a:effectLst/>
                <a:latin typeface="Arial" panose="020B0604020202020204" pitchFamily="34" charset="0"/>
                <a:cs typeface="Arial" panose="020B0604020202020204" pitchFamily="34" charset="0"/>
              </a:rPr>
              <a:t> But if you have gone astray by being unfaithful to your husband, and have defiled yourself by having sex with another man—’</a:t>
            </a:r>
          </a:p>
        </p:txBody>
      </p:sp>
    </p:spTree>
    <p:extLst>
      <p:ext uri="{BB962C8B-B14F-4D97-AF65-F5344CB8AC3E}">
        <p14:creationId xmlns:p14="http://schemas.microsoft.com/office/powerpoint/2010/main" val="150314653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These two NT texts bring out the typology that saved people must continue in belief for blessing.</a:t>
            </a:r>
          </a:p>
        </p:txBody>
      </p:sp>
      <p:sp>
        <p:nvSpPr>
          <p:cNvPr id="4" name="Slide Number Placeholder 3"/>
          <p:cNvSpPr>
            <a:spLocks noGrp="1"/>
          </p:cNvSpPr>
          <p:nvPr>
            <p:ph type="sldNum" sz="quarter" idx="5"/>
          </p:nvPr>
        </p:nvSpPr>
        <p:spPr/>
        <p:txBody>
          <a:bodyPr/>
          <a:lstStyle/>
          <a:p>
            <a:fld id="{A079FDE9-4B2D-884B-BE4B-021913485B06}" type="slidenum">
              <a:rPr lang="en-US" smtClean="0"/>
              <a:t>8</a:t>
            </a:fld>
            <a:endParaRPr lang="en-US"/>
          </a:p>
        </p:txBody>
      </p:sp>
    </p:spTree>
    <p:extLst>
      <p:ext uri="{BB962C8B-B14F-4D97-AF65-F5344CB8AC3E}">
        <p14:creationId xmlns:p14="http://schemas.microsoft.com/office/powerpoint/2010/main" val="392592067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solidFill>
                  <a:srgbClr val="006699"/>
                </a:solidFill>
                <a:effectLst/>
                <a:latin typeface="Arial" panose="020B0604020202020204" pitchFamily="34" charset="0"/>
                <a:cs typeface="Arial" panose="020B0604020202020204" pitchFamily="34" charset="0"/>
              </a:rPr>
              <a:t>Num. 5:21</a:t>
            </a:r>
            <a:r>
              <a:rPr lang="en-US" dirty="0">
                <a:effectLst/>
                <a:latin typeface="Arial" panose="020B0604020202020204" pitchFamily="34" charset="0"/>
                <a:cs typeface="Arial" panose="020B0604020202020204" pitchFamily="34" charset="0"/>
              </a:rPr>
              <a:t>    “At this point the priest must put the woman under oath by saying, ‘May the people know that the LORD’s curse is upon you when he makes you infertile, causing your womb to shrivel and your abdomen to swell. </a:t>
            </a:r>
            <a:r>
              <a:rPr lang="en-US" b="1" baseline="30000" dirty="0">
                <a:solidFill>
                  <a:srgbClr val="006699"/>
                </a:solidFill>
                <a:effectLst/>
                <a:latin typeface="Arial" panose="020B0604020202020204" pitchFamily="34" charset="0"/>
                <a:cs typeface="Arial" panose="020B0604020202020204" pitchFamily="34" charset="0"/>
              </a:rPr>
              <a:t>22</a:t>
            </a:r>
            <a:r>
              <a:rPr lang="en-US" dirty="0">
                <a:effectLst/>
                <a:latin typeface="Arial" panose="020B0604020202020204" pitchFamily="34" charset="0"/>
                <a:cs typeface="Arial" panose="020B0604020202020204" pitchFamily="34" charset="0"/>
              </a:rPr>
              <a:t> Now may this water that brings the curse enter your body and cause your abdomen to swell and your womb to shrivel.’ And the woman will be required to say, ‘Yes, let it be so.’ </a:t>
            </a:r>
            <a:r>
              <a:rPr lang="en-US" b="1" baseline="30000" dirty="0">
                <a:solidFill>
                  <a:srgbClr val="006699"/>
                </a:solidFill>
                <a:effectLst/>
                <a:latin typeface="Arial" panose="020B0604020202020204" pitchFamily="34" charset="0"/>
                <a:cs typeface="Arial" panose="020B0604020202020204" pitchFamily="34" charset="0"/>
              </a:rPr>
              <a:t>23</a:t>
            </a:r>
            <a:r>
              <a:rPr lang="en-US" dirty="0">
                <a:effectLst/>
                <a:latin typeface="Arial" panose="020B0604020202020204" pitchFamily="34" charset="0"/>
                <a:cs typeface="Arial" panose="020B0604020202020204" pitchFamily="34" charset="0"/>
              </a:rPr>
              <a:t> And the priest will write these curses on a piece of leather and wash them off into the bitter water. </a:t>
            </a:r>
            <a:r>
              <a:rPr lang="en-US" b="1" baseline="30000" dirty="0">
                <a:solidFill>
                  <a:srgbClr val="006699"/>
                </a:solidFill>
                <a:effectLst/>
                <a:latin typeface="Arial" panose="020B0604020202020204" pitchFamily="34" charset="0"/>
                <a:cs typeface="Arial" panose="020B0604020202020204" pitchFamily="34" charset="0"/>
              </a:rPr>
              <a:t>24</a:t>
            </a:r>
            <a:r>
              <a:rPr lang="en-US" dirty="0">
                <a:effectLst/>
                <a:latin typeface="Arial" panose="020B0604020202020204" pitchFamily="34" charset="0"/>
                <a:cs typeface="Arial" panose="020B0604020202020204" pitchFamily="34" charset="0"/>
              </a:rPr>
              <a:t> He will make the woman drink the bitter water that brings on the curse. When the water enters her body, it will cause bitter suffering if she is guilty.</a:t>
            </a:r>
            <a:br>
              <a:rPr lang="en-US" dirty="0">
                <a:effectLst/>
                <a:latin typeface="Arial" panose="020B0604020202020204" pitchFamily="34" charset="0"/>
                <a:cs typeface="Arial" panose="020B0604020202020204" pitchFamily="34" charset="0"/>
              </a:rPr>
            </a:br>
            <a:endParaRPr lang="en-US" dirty="0">
              <a:effectLst/>
              <a:latin typeface="Arial" panose="020B0604020202020204" pitchFamily="34" charset="0"/>
              <a:cs typeface="Arial" panose="020B0604020202020204" pitchFamily="34" charset="0"/>
            </a:endParaRPr>
          </a:p>
          <a:p>
            <a:r>
              <a:rPr lang="en-US" b="1" dirty="0">
                <a:solidFill>
                  <a:srgbClr val="006699"/>
                </a:solidFill>
                <a:effectLst/>
                <a:latin typeface="Arial" panose="020B0604020202020204" pitchFamily="34" charset="0"/>
                <a:cs typeface="Arial" panose="020B0604020202020204" pitchFamily="34" charset="0"/>
              </a:rPr>
              <a:t>Num. 5:25</a:t>
            </a:r>
            <a:r>
              <a:rPr lang="en-US" dirty="0">
                <a:effectLst/>
                <a:latin typeface="Arial" panose="020B0604020202020204" pitchFamily="34" charset="0"/>
                <a:cs typeface="Arial" panose="020B0604020202020204" pitchFamily="34" charset="0"/>
              </a:rPr>
              <a:t>    “The priest will take the jealousy offering from the woman’s hand, lift it up before the LORD, and carry it to the altar. </a:t>
            </a:r>
            <a:r>
              <a:rPr lang="en-US" b="1" baseline="30000" dirty="0">
                <a:solidFill>
                  <a:srgbClr val="006699"/>
                </a:solidFill>
                <a:effectLst/>
                <a:latin typeface="Arial" panose="020B0604020202020204" pitchFamily="34" charset="0"/>
                <a:cs typeface="Arial" panose="020B0604020202020204" pitchFamily="34" charset="0"/>
              </a:rPr>
              <a:t>26</a:t>
            </a:r>
            <a:r>
              <a:rPr lang="en-US" dirty="0">
                <a:effectLst/>
                <a:latin typeface="Arial" panose="020B0604020202020204" pitchFamily="34" charset="0"/>
                <a:cs typeface="Arial" panose="020B0604020202020204" pitchFamily="34" charset="0"/>
              </a:rPr>
              <a:t> He will take a handful of the flour as a token portion and burn it on the altar, and he will require the woman to drink the water. </a:t>
            </a:r>
            <a:r>
              <a:rPr lang="en-US" b="1" baseline="30000" dirty="0">
                <a:solidFill>
                  <a:srgbClr val="006699"/>
                </a:solidFill>
                <a:effectLst/>
                <a:latin typeface="Arial" panose="020B0604020202020204" pitchFamily="34" charset="0"/>
                <a:cs typeface="Arial" panose="020B0604020202020204" pitchFamily="34" charset="0"/>
              </a:rPr>
              <a:t>27</a:t>
            </a:r>
            <a:r>
              <a:rPr lang="en-US" dirty="0">
                <a:effectLst/>
                <a:latin typeface="Arial" panose="020B0604020202020204" pitchFamily="34" charset="0"/>
                <a:cs typeface="Arial" panose="020B0604020202020204" pitchFamily="34" charset="0"/>
              </a:rPr>
              <a:t> If she has defiled herself by being unfaithful to her husband, the water that brings on the curse will cause bitter suffering. Her abdomen will swell and her womb will shrink, and her name will become a curse among her people. </a:t>
            </a:r>
            <a:r>
              <a:rPr lang="en-US" b="1" baseline="30000" dirty="0">
                <a:solidFill>
                  <a:srgbClr val="006699"/>
                </a:solidFill>
                <a:effectLst/>
                <a:latin typeface="Arial" panose="020B0604020202020204" pitchFamily="34" charset="0"/>
                <a:cs typeface="Arial" panose="020B0604020202020204" pitchFamily="34" charset="0"/>
              </a:rPr>
              <a:t>28</a:t>
            </a:r>
            <a:r>
              <a:rPr lang="en-US" dirty="0">
                <a:effectLst/>
                <a:latin typeface="Arial" panose="020B0604020202020204" pitchFamily="34" charset="0"/>
                <a:cs typeface="Arial" panose="020B0604020202020204" pitchFamily="34" charset="0"/>
              </a:rPr>
              <a:t> But if she has not defiled herself and is pure, then she will be unharmed and will still be able to have children. </a:t>
            </a:r>
          </a:p>
        </p:txBody>
      </p:sp>
    </p:spTree>
    <p:extLst>
      <p:ext uri="{BB962C8B-B14F-4D97-AF65-F5344CB8AC3E}">
        <p14:creationId xmlns:p14="http://schemas.microsoft.com/office/powerpoint/2010/main" val="215635345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effectLst/>
                <a:latin typeface="Helvetica" pitchFamily="2" charset="0"/>
              </a:rPr>
              <a:t>"Numerous scholars have called this procedure a “trial by ordeal,” a procedure that was somewhat common in the ancient world (found esp. in Mari, Hittite, and Babylonian texts).</a:t>
            </a:r>
            <a:r>
              <a:rPr lang="en-US" baseline="30000" dirty="0">
                <a:effectLst/>
                <a:latin typeface="Helvetica" pitchFamily="2" charset="0"/>
              </a:rPr>
              <a:t>21</a:t>
            </a:r>
            <a:r>
              <a:rPr lang="en-US" dirty="0">
                <a:effectLst/>
                <a:latin typeface="Helvetica" pitchFamily="2" charset="0"/>
              </a:rPr>
              <a:t> This method involved “an appeal to divine judgment to decide otherwise insoluble cases that cannot be allowed to remain unsolved.”</a:t>
            </a:r>
            <a:r>
              <a:rPr lang="en-US" baseline="30000" dirty="0">
                <a:effectLst/>
                <a:latin typeface="Helvetica" pitchFamily="2" charset="0"/>
              </a:rPr>
              <a:t>22 </a:t>
            </a:r>
            <a:r>
              <a:rPr lang="en-US" dirty="0">
                <a:effectLst/>
                <a:latin typeface="Helvetica" pitchFamily="2" charset="0"/>
              </a:rPr>
              <a:t>The most common ordeals in the ancient world involved water (e.g., plunging into rivers), heat (e.g., plunging the hand into boiling liquid), or some potion.</a:t>
            </a:r>
            <a:r>
              <a:rPr lang="en-US" baseline="30000" dirty="0">
                <a:effectLst/>
                <a:latin typeface="Helvetica" pitchFamily="2" charset="0"/>
              </a:rPr>
              <a:t>23</a:t>
            </a:r>
            <a:r>
              <a:rPr lang="en-US" dirty="0">
                <a:effectLst/>
                <a:latin typeface="Helvetica" pitchFamily="2" charset="0"/>
              </a:rPr>
              <a:t> Although there are some similarities between this passage in Numbers and these ordeals, the differences are even more obvious.</a:t>
            </a:r>
            <a:r>
              <a:rPr lang="en-US" baseline="30000" dirty="0">
                <a:effectLst/>
                <a:latin typeface="Helvetica" pitchFamily="2" charset="0"/>
              </a:rPr>
              <a:t>24</a:t>
            </a:r>
            <a:r>
              <a:rPr lang="en-US" dirty="0">
                <a:effectLst/>
                <a:latin typeface="Helvetica" pitchFamily="2" charset="0"/>
              </a:rPr>
              <a:t> </a:t>
            </a:r>
          </a:p>
          <a:p>
            <a:r>
              <a:rPr lang="en-US" dirty="0">
                <a:effectLst/>
                <a:latin typeface="Helvetica" pitchFamily="2" charset="0"/>
              </a:rPr>
              <a:t>• First, unlike the ANE ordeals in which the agent (water, poison, etc.) was dangerous to the guilty and innocent alike, </a:t>
            </a:r>
          </a:p>
          <a:p>
            <a:r>
              <a:rPr lang="en-US" dirty="0">
                <a:effectLst/>
                <a:latin typeface="Helvetica" pitchFamily="2" charset="0"/>
              </a:rPr>
              <a:t>• the “bitter water” only endangers the guilty party. </a:t>
            </a:r>
          </a:p>
          <a:p>
            <a:r>
              <a:rPr lang="en-US" dirty="0">
                <a:effectLst/>
                <a:latin typeface="Helvetica" pitchFamily="2" charset="0"/>
              </a:rPr>
              <a:t>• Second, in the ANE ordeals the accused had to </a:t>
            </a:r>
            <a:r>
              <a:rPr lang="en-US" i="1" dirty="0">
                <a:effectLst/>
                <a:latin typeface="Helvetica" pitchFamily="2" charset="0"/>
              </a:rPr>
              <a:t>survive</a:t>
            </a:r>
            <a:r>
              <a:rPr lang="en-US" dirty="0">
                <a:effectLst/>
                <a:latin typeface="Helvetica" pitchFamily="2" charset="0"/>
              </a:rPr>
              <a:t> something inherently harmful. In a way the accused was guilty until proven innocent. </a:t>
            </a:r>
          </a:p>
          <a:p>
            <a:r>
              <a:rPr lang="en-US" dirty="0">
                <a:effectLst/>
                <a:latin typeface="Helvetica" pitchFamily="2" charset="0"/>
              </a:rPr>
              <a:t>• In this example in Numbers 5, the fate of the accused is left totally open. </a:t>
            </a:r>
          </a:p>
          <a:p>
            <a:r>
              <a:rPr lang="en-US" dirty="0">
                <a:effectLst/>
                <a:latin typeface="Helvetica" pitchFamily="2" charset="0"/>
              </a:rPr>
              <a:t>• Third, in most ANE ordeals the penalty was pronounced separately by the court, </a:t>
            </a:r>
          </a:p>
          <a:p>
            <a:r>
              <a:rPr lang="en-US" dirty="0">
                <a:effectLst/>
                <a:latin typeface="Helvetica" pitchFamily="2" charset="0"/>
              </a:rPr>
              <a:t>• but in Numbers 5 the penalty was the outcome of the ritual. This procedure in Numbers 5 is not an example of magic; it is a procedure through which God punishes the guilty."</a:t>
            </a:r>
          </a:p>
          <a:p>
            <a:r>
              <a:rPr lang="en-US" baseline="30000" dirty="0">
                <a:effectLst/>
                <a:latin typeface="Calibri" panose="020F0502020204030204" pitchFamily="34" charset="0"/>
              </a:rPr>
              <a:t>21</a:t>
            </a:r>
            <a:r>
              <a:rPr lang="en-US" dirty="0">
                <a:effectLst/>
                <a:latin typeface="Calibri" panose="020F0502020204030204" pitchFamily="34" charset="0"/>
              </a:rPr>
              <a:t> Wenham, </a:t>
            </a:r>
            <a:r>
              <a:rPr lang="en-US" i="1" dirty="0">
                <a:effectLst/>
                <a:latin typeface="Calibri" panose="020F0502020204030204" pitchFamily="34" charset="0"/>
              </a:rPr>
              <a:t>Numbers</a:t>
            </a:r>
            <a:r>
              <a:rPr lang="en-US" dirty="0">
                <a:effectLst/>
                <a:latin typeface="Calibri" panose="020F0502020204030204" pitchFamily="34" charset="0"/>
              </a:rPr>
              <a:t>, 80. T. H. Gaster also provides numerous examples of “the poison ordeal” from various cultures (</a:t>
            </a:r>
            <a:r>
              <a:rPr lang="en-US" i="1" dirty="0">
                <a:effectLst/>
                <a:latin typeface="Calibri" panose="020F0502020204030204" pitchFamily="34" charset="0"/>
              </a:rPr>
              <a:t>Myth, Legend, and Custom in the Old Testament</a:t>
            </a:r>
            <a:r>
              <a:rPr lang="en-US" dirty="0">
                <a:effectLst/>
                <a:latin typeface="Calibri" panose="020F0502020204030204" pitchFamily="34" charset="0"/>
              </a:rPr>
              <a:t> [New York: Harper &amp; Row, 1918], 280–300). Milgrom surveys various examples of judicial ordeal in ANE literature and the Bible (</a:t>
            </a:r>
            <a:r>
              <a:rPr lang="en-US" i="1" dirty="0">
                <a:effectLst/>
                <a:latin typeface="Calibri" panose="020F0502020204030204" pitchFamily="34" charset="0"/>
              </a:rPr>
              <a:t>Numbers</a:t>
            </a:r>
            <a:r>
              <a:rPr lang="en-US" dirty="0">
                <a:effectLst/>
                <a:latin typeface="Calibri" panose="020F0502020204030204" pitchFamily="34" charset="0"/>
              </a:rPr>
              <a:t>, 346–48).</a:t>
            </a:r>
          </a:p>
          <a:p>
            <a:r>
              <a:rPr lang="en-US" baseline="30000" dirty="0">
                <a:effectLst/>
                <a:latin typeface="Calibri" panose="020F0502020204030204" pitchFamily="34" charset="0"/>
              </a:rPr>
              <a:t>22</a:t>
            </a:r>
            <a:r>
              <a:rPr lang="en-US" dirty="0">
                <a:effectLst/>
                <a:latin typeface="Calibri" panose="020F0502020204030204" pitchFamily="34" charset="0"/>
              </a:rPr>
              <a:t> T. S. </a:t>
            </a:r>
            <a:r>
              <a:rPr lang="en-US" dirty="0" err="1">
                <a:effectLst/>
                <a:latin typeface="Calibri" panose="020F0502020204030204" pitchFamily="34" charset="0"/>
              </a:rPr>
              <a:t>Frymer</a:t>
            </a:r>
            <a:r>
              <a:rPr lang="en-US" dirty="0">
                <a:effectLst/>
                <a:latin typeface="Calibri" panose="020F0502020204030204" pitchFamily="34" charset="0"/>
              </a:rPr>
              <a:t>, “Ordeal, Judicial,” in </a:t>
            </a:r>
            <a:r>
              <a:rPr lang="en-US" i="1" dirty="0">
                <a:effectLst/>
                <a:latin typeface="Calibri" panose="020F0502020204030204" pitchFamily="34" charset="0"/>
              </a:rPr>
              <a:t>IDBS</a:t>
            </a:r>
            <a:r>
              <a:rPr lang="en-US" dirty="0">
                <a:effectLst/>
                <a:latin typeface="Calibri" panose="020F0502020204030204" pitchFamily="34" charset="0"/>
              </a:rPr>
              <a:t>, ed. K. Crim (Nashville: Abingdon, 1976), 639.</a:t>
            </a:r>
          </a:p>
          <a:p>
            <a:r>
              <a:rPr lang="en-US" baseline="30000" dirty="0">
                <a:effectLst/>
                <a:latin typeface="Calibri" panose="020F0502020204030204" pitchFamily="34" charset="0"/>
              </a:rPr>
              <a:t>23</a:t>
            </a:r>
            <a:r>
              <a:rPr lang="en-US" dirty="0">
                <a:effectLst/>
                <a:latin typeface="Calibri" panose="020F0502020204030204" pitchFamily="34" charset="0"/>
              </a:rPr>
              <a:t> Ashley, </a:t>
            </a:r>
            <a:r>
              <a:rPr lang="en-US" i="1" dirty="0">
                <a:effectLst/>
                <a:latin typeface="Calibri" panose="020F0502020204030204" pitchFamily="34" charset="0"/>
              </a:rPr>
              <a:t>The Book of Numbers</a:t>
            </a:r>
            <a:r>
              <a:rPr lang="en-US" dirty="0">
                <a:effectLst/>
                <a:latin typeface="Calibri" panose="020F0502020204030204" pitchFamily="34" charset="0"/>
              </a:rPr>
              <a:t>, 123.</a:t>
            </a:r>
          </a:p>
          <a:p>
            <a:r>
              <a:rPr lang="en-US" baseline="30000" dirty="0">
                <a:effectLst/>
                <a:latin typeface="Calibri" panose="020F0502020204030204" pitchFamily="34" charset="0"/>
              </a:rPr>
              <a:t>24</a:t>
            </a:r>
            <a:r>
              <a:rPr lang="en-US" dirty="0">
                <a:effectLst/>
                <a:latin typeface="Calibri" panose="020F0502020204030204" pitchFamily="34" charset="0"/>
              </a:rPr>
              <a:t> These differences are summarized from Ashley, </a:t>
            </a:r>
            <a:r>
              <a:rPr lang="en-US" i="1" dirty="0">
                <a:effectLst/>
                <a:latin typeface="Calibri" panose="020F0502020204030204" pitchFamily="34" charset="0"/>
              </a:rPr>
              <a:t>The Book of Numbers</a:t>
            </a:r>
            <a:r>
              <a:rPr lang="en-US" dirty="0">
                <a:effectLst/>
                <a:latin typeface="Calibri" panose="020F0502020204030204" pitchFamily="34" charset="0"/>
              </a:rPr>
              <a:t>, 123–24.</a:t>
            </a:r>
          </a:p>
          <a:p>
            <a:endParaRPr lang="en-US" sz="1200" dirty="0">
              <a:effectLst/>
              <a:latin typeface="Calibri" panose="020F0502020204030204" pitchFamily="34" charset="0"/>
            </a:endParaRPr>
          </a:p>
          <a:p>
            <a:r>
              <a:rPr lang="en-US" sz="1200" dirty="0">
                <a:effectLst/>
                <a:latin typeface="Calibri" panose="020F0502020204030204" pitchFamily="34" charset="0"/>
              </a:rPr>
              <a:t>Michael A. Grisanti, </a:t>
            </a:r>
            <a:r>
              <a:rPr lang="en-US" sz="1200" u="sng" dirty="0">
                <a:solidFill>
                  <a:srgbClr val="0000FF"/>
                </a:solidFill>
                <a:effectLst/>
                <a:latin typeface="Calibri" panose="020F0502020204030204" pitchFamily="34" charset="0"/>
                <a:hlinkClick r:id="rId3"/>
              </a:rPr>
              <a:t>“The Book of Numbers,”</a:t>
            </a:r>
            <a:r>
              <a:rPr lang="en-US" sz="1200" dirty="0">
                <a:effectLst/>
                <a:latin typeface="Calibri" panose="020F0502020204030204" pitchFamily="34" charset="0"/>
              </a:rPr>
              <a:t> in </a:t>
            </a:r>
            <a:r>
              <a:rPr lang="en-US" sz="1200" i="1" dirty="0">
                <a:effectLst/>
                <a:latin typeface="Calibri" panose="020F0502020204030204" pitchFamily="34" charset="0"/>
              </a:rPr>
              <a:t>The World and the Word: An Introduction to the Old Testament</a:t>
            </a:r>
            <a:r>
              <a:rPr lang="en-US" sz="1200" dirty="0">
                <a:effectLst/>
                <a:latin typeface="Calibri" panose="020F0502020204030204" pitchFamily="34" charset="0"/>
              </a:rPr>
              <a:t> (Nashville, TN: B&amp;H Academic, 2011), 238.</a:t>
            </a:r>
            <a:endParaRPr lang="en-US" dirty="0">
              <a:effectLst/>
              <a:latin typeface="Lucida Grande" panose="020B0600040502020204" pitchFamily="34" charset="0"/>
            </a:endParaRPr>
          </a:p>
        </p:txBody>
      </p:sp>
    </p:spTree>
    <p:extLst>
      <p:ext uri="{BB962C8B-B14F-4D97-AF65-F5344CB8AC3E}">
        <p14:creationId xmlns:p14="http://schemas.microsoft.com/office/powerpoint/2010/main" val="122397927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1031"/>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04B979D-97C0-DF41-A91A-9F341731FC7A}" type="slidenum">
              <a:rPr kumimoji="0" lang="en-US" sz="1200" b="0" i="0" u="none" strike="noStrike" kern="1200" cap="none" spc="0" normalizeH="0" baseline="0" noProof="0">
                <a:ln>
                  <a:noFill/>
                </a:ln>
                <a:solidFill>
                  <a:srgbClr val="000000"/>
                </a:solidFill>
                <a:effectLst/>
                <a:uLnTx/>
                <a:uFillTx/>
                <a:latin typeface="Arial Narrow"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96</a:t>
            </a:fld>
            <a:endParaRPr kumimoji="0" lang="en-US" sz="12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172034" name="Rectangle 2"/>
          <p:cNvSpPr>
            <a:spLocks noGrp="1" noRot="1" noChangeAspect="1" noChangeArrowheads="1" noTextEdit="1"/>
          </p:cNvSpPr>
          <p:nvPr>
            <p:ph type="sldImg"/>
          </p:nvPr>
        </p:nvSpPr>
        <p:spPr>
          <a:ln/>
        </p:spPr>
      </p:sp>
      <p:sp>
        <p:nvSpPr>
          <p:cNvPr id="1720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Arial Narrow" charset="0"/>
                <a:ea typeface="ＭＳ Ｐゴシック" charset="0"/>
                <a:cs typeface="ＭＳ Ｐゴシック" charset="0"/>
              </a:rPr>
              <a:t>This tells us that this section of the biblical text was used in objects prior to phylacteries of NT times.</a:t>
            </a:r>
          </a:p>
          <a:p>
            <a:r>
              <a:rPr lang="en-US" dirty="0">
                <a:latin typeface="Arial Narrow" charset="0"/>
                <a:ea typeface="ＭＳ Ｐゴシック" charset="0"/>
                <a:cs typeface="ＭＳ Ｐゴシック" charset="0"/>
              </a:rPr>
              <a:t>This comes from an actual archaeological site so we know it is genuine. </a:t>
            </a:r>
          </a:p>
          <a:p>
            <a:endParaRPr lang="en-US" dirty="0">
              <a:latin typeface="Arial Narrow" charset="0"/>
              <a:ea typeface="ＭＳ Ｐゴシック" charset="0"/>
              <a:cs typeface="ＭＳ Ｐゴシック" charset="0"/>
            </a:endParaRPr>
          </a:p>
          <a:p>
            <a:r>
              <a:rPr lang="en-US" dirty="0">
                <a:latin typeface="Arial Narrow" charset="0"/>
                <a:ea typeface="ＭＳ Ｐゴシック" charset="0"/>
                <a:cs typeface="ＭＳ Ｐゴシック" charset="0"/>
              </a:rPr>
              <a:t>"</a:t>
            </a:r>
            <a:r>
              <a:rPr lang="en-US" dirty="0">
                <a:effectLst/>
                <a:latin typeface="Helvetica" pitchFamily="2" charset="0"/>
              </a:rPr>
              <a:t>Although some scholars have attempted to date the </a:t>
            </a:r>
            <a:r>
              <a:rPr lang="en-US" dirty="0" err="1">
                <a:effectLst/>
                <a:latin typeface="Helvetica" pitchFamily="2" charset="0"/>
              </a:rPr>
              <a:t>Ketef</a:t>
            </a:r>
            <a:r>
              <a:rPr lang="en-US" dirty="0">
                <a:effectLst/>
                <a:latin typeface="Helvetica" pitchFamily="2" charset="0"/>
              </a:rPr>
              <a:t> Hinnom scrolls as late as the postexilic and even the Hellenistic period, the scholarly consensus dates these scrolls to the late seventh or early sixth centuries BC."</a:t>
            </a:r>
          </a:p>
          <a:p>
            <a:r>
              <a:rPr lang="en-US" dirty="0">
                <a:effectLst/>
                <a:latin typeface="Calibri" panose="020F0502020204030204" pitchFamily="34" charset="0"/>
              </a:rPr>
              <a:t> Michael A. Grisanti, “The Book of Numbers,”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233.</a:t>
            </a:r>
            <a:endParaRPr lang="en-US" dirty="0">
              <a:latin typeface="Arial Narrow" charset="0"/>
              <a:ea typeface="ＭＳ Ｐゴシック" charset="0"/>
              <a:cs typeface="ＭＳ Ｐゴシック" charset="0"/>
            </a:endParaRPr>
          </a:p>
          <a:p>
            <a:r>
              <a:rPr lang="en-US" dirty="0">
                <a:latin typeface="Arial Narrow" charset="0"/>
                <a:ea typeface="ＭＳ Ｐゴシック" charset="0"/>
                <a:cs typeface="ＭＳ Ｐゴシック" charset="0"/>
              </a:rPr>
              <a:t>__________</a:t>
            </a:r>
          </a:p>
          <a:p>
            <a:r>
              <a:rPr lang="en-US" dirty="0">
                <a:latin typeface="Arial Narrow" charset="0"/>
                <a:ea typeface="ＭＳ Ｐゴシック" charset="0"/>
                <a:cs typeface="ＭＳ Ｐゴシック" charset="0"/>
              </a:rPr>
              <a:t>OB-17-Archaeology-63</a:t>
            </a:r>
          </a:p>
          <a:p>
            <a:r>
              <a:rPr lang="en-US" dirty="0">
                <a:latin typeface="Arial Narrow" charset="0"/>
                <a:ea typeface="ＭＳ Ｐゴシック" charset="0"/>
                <a:cs typeface="ＭＳ Ｐゴシック" charset="0"/>
              </a:rPr>
              <a:t>OS-05-Numbers-94</a:t>
            </a: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043BE13-AB4C-7647-8D15-23FAB9BAD76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16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41667"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38369EE-1B47-3D4D-8868-0DBC14EBF53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65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65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36402781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65269549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64611838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Canaan does not represent heaven. In fact, the "rest" of Hebrews 4 is better seen as Canaan itself as the normal reading of the text. Of course, this happens only for those led by Jesus.</a:t>
            </a:r>
          </a:p>
        </p:txBody>
      </p:sp>
      <p:sp>
        <p:nvSpPr>
          <p:cNvPr id="4" name="Slide Number Placeholder 3"/>
          <p:cNvSpPr>
            <a:spLocks noGrp="1"/>
          </p:cNvSpPr>
          <p:nvPr>
            <p:ph type="sldNum" sz="quarter" idx="5"/>
          </p:nvPr>
        </p:nvSpPr>
        <p:spPr/>
        <p:txBody>
          <a:bodyPr/>
          <a:lstStyle/>
          <a:p>
            <a:fld id="{A079FDE9-4B2D-884B-BE4B-021913485B06}" type="slidenum">
              <a:rPr lang="en-US" smtClean="0"/>
              <a:t>9</a:t>
            </a:fld>
            <a:endParaRPr lang="en-US"/>
          </a:p>
        </p:txBody>
      </p:sp>
    </p:spTree>
    <p:extLst>
      <p:ext uri="{BB962C8B-B14F-4D97-AF65-F5344CB8AC3E}">
        <p14:creationId xmlns:p14="http://schemas.microsoft.com/office/powerpoint/2010/main" val="114104097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Death came to defiant believers in the OT, so discipline at least this severe would come to rejecting the Christ they knew (10:28-31).</a:t>
            </a:r>
            <a:r>
              <a:rPr lang="en-SG" dirty="0">
                <a:effectLst/>
              </a:rPr>
              <a:t> </a:t>
            </a:r>
            <a:endParaRPr lang="en-US" dirty="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371DEC7-2082-1241-8381-C1E0327F4E2A}"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38854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885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a:effectLst/>
                <a:latin typeface="Arial" panose="020B0604020202020204" pitchFamily="34" charset="0"/>
                <a:ea typeface="Times New Roman" panose="02020603050405020304" pitchFamily="18" charset="0"/>
              </a:rPr>
              <a:t>You can mimic Jesus in any of these areas with his help.</a:t>
            </a:r>
            <a:endParaRPr lang="en-US" dirty="0"/>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112</a:t>
            </a:fld>
            <a:endParaRPr lang="en-US"/>
          </a:p>
        </p:txBody>
      </p:sp>
    </p:spTree>
    <p:extLst>
      <p:ext uri="{BB962C8B-B14F-4D97-AF65-F5344CB8AC3E}">
        <p14:creationId xmlns:p14="http://schemas.microsoft.com/office/powerpoint/2010/main" val="722910010"/>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a:solidFill>
                  <a:schemeClr val="tx1"/>
                </a:solidFill>
                <a:effectLst/>
                <a:latin typeface="+mn-lt"/>
                <a:ea typeface="+mn-ea"/>
                <a:cs typeface="+mn-cs"/>
              </a:rPr>
              <a:t>The LORD sets us apart by arranging us</a:t>
            </a:r>
            <a:r>
              <a:rPr lang="en-SG" sz="1200" kern="1200">
                <a:solidFill>
                  <a:schemeClr val="tx1"/>
                </a:solidFill>
                <a:effectLst/>
                <a:latin typeface="+mn-lt"/>
                <a:ea typeface="+mn-ea"/>
                <a:cs typeface="+mn-cs"/>
              </a:rPr>
              <a:t>.</a:t>
            </a:r>
            <a:endParaRPr lang="en-US"/>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a:solidFill>
                  <a:schemeClr val="tx1"/>
                </a:solidFill>
                <a:effectLst/>
                <a:latin typeface="Arial"/>
                <a:ea typeface="+mn-ea"/>
                <a:cs typeface="Arial"/>
              </a:rPr>
              <a:t>The LORD disciplines us with loss of reward.</a:t>
            </a:r>
            <a:r>
              <a:rPr lang="en-SG">
                <a:effectLst/>
                <a:latin typeface="Arial"/>
                <a:cs typeface="Arial"/>
              </a:rPr>
              <a:t> </a:t>
            </a:r>
            <a:endParaRPr lang="en-US">
              <a:latin typeface="Arial"/>
              <a:cs typeface="Arial"/>
            </a:endParaRPr>
          </a:p>
        </p:txBody>
      </p:sp>
    </p:spTree>
    <p:extLst>
      <p:ext uri="{BB962C8B-B14F-4D97-AF65-F5344CB8AC3E}">
        <p14:creationId xmlns:p14="http://schemas.microsoft.com/office/powerpoint/2010/main" val="346411214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2" Type="http://schemas.openxmlformats.org/officeDocument/2006/relationships/slideMaster" Target="../slideMasters/slideMaster21.xml"/><Relationship Id="rId1" Type="http://schemas.openxmlformats.org/officeDocument/2006/relationships/themeOverride" Target="../theme/themeOverride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83D18D3-1177-6C4C-9961-E9A1B0F87A3A}" type="slidenum">
              <a:rPr lang="zh-CN" altLang="en-US"/>
              <a:pPr>
                <a:defRPr/>
              </a:pPr>
              <a:t>‹#›</a:t>
            </a:fld>
            <a:endParaRPr lang="en-US" altLang="zh-CN"/>
          </a:p>
        </p:txBody>
      </p:sp>
    </p:spTree>
    <p:extLst>
      <p:ext uri="{BB962C8B-B14F-4D97-AF65-F5344CB8AC3E}">
        <p14:creationId xmlns:p14="http://schemas.microsoft.com/office/powerpoint/2010/main" val="4149737907"/>
      </p:ext>
    </p:extLst>
  </p:cSld>
  <p:clrMapOvr>
    <a:masterClrMapping/>
  </p:clrMapOvr>
  <p:transition spd="med">
    <p:randomBar dir="vert"/>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23C26FDB-7864-C84F-B027-4781C92F57A9}" type="slidenum">
              <a:rPr lang="zh-CN" altLang="en-US"/>
              <a:pPr>
                <a:defRPr/>
              </a:pPr>
              <a:t>‹#›</a:t>
            </a:fld>
            <a:endParaRPr lang="en-US" altLang="zh-CN"/>
          </a:p>
        </p:txBody>
      </p:sp>
    </p:spTree>
    <p:extLst>
      <p:ext uri="{BB962C8B-B14F-4D97-AF65-F5344CB8AC3E}">
        <p14:creationId xmlns:p14="http://schemas.microsoft.com/office/powerpoint/2010/main" val="591047097"/>
      </p:ext>
    </p:extLst>
  </p:cSld>
  <p:clrMapOvr>
    <a:masterClrMapping/>
  </p:clrMapOvr>
  <p:transition spd="med">
    <p:randomBar dir="vert"/>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B72DB97-91BA-F446-BF28-EA6ED37035D1}" type="slidenum">
              <a:rPr lang="zh-CN" altLang="en-US"/>
              <a:pPr>
                <a:defRPr/>
              </a:pPr>
              <a:t>‹#›</a:t>
            </a:fld>
            <a:endParaRPr lang="en-US" altLang="zh-CN"/>
          </a:p>
        </p:txBody>
      </p:sp>
    </p:spTree>
    <p:extLst>
      <p:ext uri="{BB962C8B-B14F-4D97-AF65-F5344CB8AC3E}">
        <p14:creationId xmlns:p14="http://schemas.microsoft.com/office/powerpoint/2010/main" val="3039611571"/>
      </p:ext>
    </p:extLst>
  </p:cSld>
  <p:clrMapOvr>
    <a:masterClrMapping/>
  </p:clrMapOvr>
  <p:transition spd="med">
    <p:randomBar dir="vert"/>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4" y="3340101"/>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30" tIns="45715" rIns="91430" bIns="45715" anchor="ctr"/>
          <a:lstStyle/>
          <a:p>
            <a:pPr defTabSz="457153"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1"/>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153"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153"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153"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259416094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426326565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340851925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352294906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375008657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149177392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399102757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103423061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367901346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84913726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427256823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34745735"/>
      </p:ext>
    </p:extLst>
  </p:cSld>
  <p:clrMapOvr>
    <a:masterClrMapping/>
  </p:clrMapOvr>
  <p:transition spd="med">
    <p:randomBar dir="vert"/>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828338763"/>
      </p:ext>
    </p:extLst>
  </p:cSld>
  <p:clrMapOvr>
    <a:masterClrMapping/>
  </p:clrMapOvr>
  <p:transition spd="med">
    <p:randomBar dir="vert"/>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49068248"/>
      </p:ext>
    </p:extLst>
  </p:cSld>
  <p:clrMapOvr>
    <a:masterClrMapping/>
  </p:clrMapOvr>
  <p:transition spd="med">
    <p:randomBar dir="vert"/>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994371099"/>
      </p:ext>
    </p:extLst>
  </p:cSld>
  <p:clrMapOvr>
    <a:masterClrMapping/>
  </p:clrMapOvr>
  <p:transition spd="med">
    <p:randomBar dir="vert"/>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69261722"/>
      </p:ext>
    </p:extLst>
  </p:cSld>
  <p:clrMapOvr>
    <a:masterClrMapping/>
  </p:clrMapOvr>
  <p:transition spd="med">
    <p:randomBar dir="vert"/>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07209"/>
      </p:ext>
    </p:extLst>
  </p:cSld>
  <p:clrMapOvr>
    <a:masterClrMapping/>
  </p:clrMapOvr>
  <p:transition spd="med">
    <p:randomBar dir="vert"/>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42120448"/>
      </p:ext>
    </p:extLst>
  </p:cSld>
  <p:clrMapOvr>
    <a:masterClrMapping/>
  </p:clrMapOvr>
  <p:transition spd="med">
    <p:randomBar dir="vert"/>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568353977"/>
      </p:ext>
    </p:extLst>
  </p:cSld>
  <p:clrMapOvr>
    <a:masterClrMapping/>
  </p:clrMapOvr>
  <p:transition spd="med">
    <p:randomBar dir="vert"/>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45006322"/>
      </p:ext>
    </p:extLst>
  </p:cSld>
  <p:clrMapOvr>
    <a:masterClrMapping/>
  </p:clrMapOvr>
  <p:transition spd="med">
    <p:randomBar dir="vert"/>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00249600"/>
      </p:ext>
    </p:extLst>
  </p:cSld>
  <p:clrMapOvr>
    <a:masterClrMapping/>
  </p:clrMapOvr>
  <p:transition spd="med">
    <p:randomBar dir="ver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815317849"/>
      </p:ext>
    </p:extLst>
  </p:cSld>
  <p:clrMapOvr>
    <a:masterClrMapping/>
  </p:clrMapOvr>
  <p:transition spd="med">
    <p:randomBar dir="ver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274108324"/>
      </p:ext>
    </p:extLst>
  </p:cSld>
  <p:clrMapOvr>
    <a:masterClrMapping/>
  </p:clrMapOvr>
  <p:transition spd="med">
    <p:fade/>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4872553"/>
      </p:ext>
    </p:extLst>
  </p:cSld>
  <p:clrMapOvr>
    <a:masterClrMapping/>
  </p:clrMapOvr>
  <p:transition spd="med">
    <p:fade/>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427457983"/>
      </p:ext>
    </p:extLst>
  </p:cSld>
  <p:clrMapOvr>
    <a:masterClrMapping/>
  </p:clrMapOvr>
  <p:transition spd="med">
    <p:fade/>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6143825"/>
      </p:ext>
    </p:extLst>
  </p:cSld>
  <p:clrMapOvr>
    <a:masterClrMapping/>
  </p:clrMapOvr>
  <p:transition spd="med">
    <p:fade/>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24372060"/>
      </p:ext>
    </p:extLst>
  </p:cSld>
  <p:clrMapOvr>
    <a:masterClrMapping/>
  </p:clrMapOvr>
  <p:transition spd="med">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682306161"/>
      </p:ext>
    </p:extLst>
  </p:cSld>
  <p:clrMapOvr>
    <a:masterClrMapping/>
  </p:clrMapOvr>
  <p:transition spd="med">
    <p:fade/>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5493365"/>
      </p:ext>
    </p:extLst>
  </p:cSld>
  <p:clrMapOvr>
    <a:masterClrMapping/>
  </p:clrMapOvr>
  <p:transition spd="med">
    <p:fade/>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805216614"/>
      </p:ext>
    </p:extLst>
  </p:cSld>
  <p:clrMapOvr>
    <a:masterClrMapping/>
  </p:clrMapOvr>
  <p:transition spd="med">
    <p:fade/>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35121794"/>
      </p:ext>
    </p:extLst>
  </p:cSld>
  <p:clrMapOvr>
    <a:masterClrMapping/>
  </p:clrMapOvr>
  <p:transition spd="med">
    <p:fade/>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8844928"/>
      </p:ext>
    </p:extLst>
  </p:cSld>
  <p:clrMapOvr>
    <a:masterClrMapping/>
  </p:clrMapOvr>
  <p:transition spd="med">
    <p:fade/>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28595288"/>
      </p:ext>
    </p:extLst>
  </p:cSld>
  <p:clrMapOvr>
    <a:masterClrMapping/>
  </p:clrMapOvr>
  <p:transition spd="med">
    <p:fade/>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300700314"/>
      </p:ext>
    </p:extLst>
  </p:cSld>
  <p:clrMapOvr>
    <a:masterClrMapping/>
  </p:clrMapOvr>
  <p:transition spd="med">
    <p:cut/>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9FB7D883-84A5-1E49-9FFB-BB45A7197CBB}" type="datetimeFigureOut">
              <a:rPr lang="en-US">
                <a:ea typeface="ＭＳ Ｐゴシック" charset="0"/>
                <a:cs typeface="ＭＳ Ｐゴシック" charset="0"/>
              </a:rPr>
              <a:pPr defTabSz="914400">
                <a:defRPr/>
              </a:pPr>
              <a:t>3/14/25</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0D936E0-64A8-5A43-8BB7-446D5C125756}"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13746514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77C908E8-E98B-2B4C-9507-83641746F161}" type="datetimeFigureOut">
              <a:rPr lang="en-US">
                <a:ea typeface="ＭＳ Ｐゴシック" charset="0"/>
                <a:cs typeface="ＭＳ Ｐゴシック" charset="0"/>
              </a:rPr>
              <a:pPr defTabSz="914400">
                <a:defRPr/>
              </a:pPr>
              <a:t>3/14/25</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A9D9CAA-86EF-D147-BBD0-613EBD6E9CD2}"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080183219"/>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8EC5B94A-3AE1-CD47-BDC4-CEF46CDA586A}" type="datetimeFigureOut">
              <a:rPr lang="en-US">
                <a:ea typeface="ＭＳ Ｐゴシック" charset="0"/>
                <a:cs typeface="ＭＳ Ｐゴシック" charset="0"/>
              </a:rPr>
              <a:pPr defTabSz="914400">
                <a:defRPr/>
              </a:pPr>
              <a:t>3/14/25</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E2361289-B3E8-F44F-9D93-5752CE09E6E5}"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323804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3D92DD6-EC2D-F540-BEEB-2C9A6ABA96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62228518"/>
      </p:ext>
    </p:extLst>
  </p:cSld>
  <p:clrMapOvr>
    <a:masterClrMapping/>
  </p:clrMapOvr>
  <p:transition spd="med">
    <p:randomBar dir="vert"/>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FC09FD0-C576-C94E-AA6E-9D8272172D8D}" type="datetimeFigureOut">
              <a:rPr lang="en-US">
                <a:ea typeface="ＭＳ Ｐゴシック" charset="0"/>
                <a:cs typeface="ＭＳ Ｐゴシック" charset="0"/>
              </a:rPr>
              <a:pPr defTabSz="914400">
                <a:defRPr/>
              </a:pPr>
              <a:t>3/14/25</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B06BF0B1-BDE6-3A4B-825D-28CB84460DAD}"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28818528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F07CFA50-1EC2-8045-8CC9-E530AC34403A}" type="datetimeFigureOut">
              <a:rPr lang="en-US">
                <a:ea typeface="ＭＳ Ｐゴシック" charset="0"/>
                <a:cs typeface="ＭＳ Ｐゴシック" charset="0"/>
              </a:rPr>
              <a:pPr defTabSz="914400">
                <a:defRPr/>
              </a:pPr>
              <a:t>3/14/25</a:t>
            </a:fld>
            <a:endParaRPr lang="en-US">
              <a:ea typeface="ＭＳ Ｐゴシック" charset="0"/>
              <a:cs typeface="ＭＳ Ｐゴシック" charset="0"/>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DC984C9-6AEA-6048-8DE0-629AC2043619}"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00580906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E75EB5F-E13A-9F40-A12C-E7A3E0EC56C6}" type="datetimeFigureOut">
              <a:rPr lang="en-US">
                <a:ea typeface="ＭＳ Ｐゴシック" charset="0"/>
                <a:cs typeface="ＭＳ Ｐゴシック" charset="0"/>
              </a:rPr>
              <a:pPr defTabSz="914400">
                <a:defRPr/>
              </a:pPr>
              <a:t>3/14/25</a:t>
            </a:fld>
            <a:endParaRPr lang="en-US">
              <a:ea typeface="ＭＳ Ｐゴシック" charset="0"/>
              <a:cs typeface="ＭＳ Ｐゴシック" charset="0"/>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CB30A97A-DCD9-074D-86E4-8261A122F36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71499968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0A80913-E7F9-3F4F-A0F7-7C6FC73A8170}" type="datetimeFigureOut">
              <a:rPr lang="en-US">
                <a:ea typeface="ＭＳ Ｐゴシック" charset="0"/>
                <a:cs typeface="ＭＳ Ｐゴシック" charset="0"/>
              </a:rPr>
              <a:pPr defTabSz="914400">
                <a:defRPr/>
              </a:pPr>
              <a:t>3/14/25</a:t>
            </a:fld>
            <a:endParaRPr lang="en-US">
              <a:ea typeface="ＭＳ Ｐゴシック" charset="0"/>
              <a:cs typeface="ＭＳ Ｐゴシック" charset="0"/>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6FEFBCC7-EBF0-424D-AEA0-01D0F921C417}"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88001272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C002333B-E3D7-0D4F-A59C-AE9BC41B3F4D}" type="datetimeFigureOut">
              <a:rPr lang="en-US">
                <a:ea typeface="ＭＳ Ｐゴシック" charset="0"/>
                <a:cs typeface="ＭＳ Ｐゴシック" charset="0"/>
              </a:rPr>
              <a:pPr defTabSz="914400">
                <a:defRPr/>
              </a:pPr>
              <a:t>3/14/25</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2C2D4D6-0D3A-B44E-A224-1FD2E827AA1F}"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7258295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A5AF9ACB-A3CF-C244-9FEE-4BFF8165F552}" type="datetimeFigureOut">
              <a:rPr lang="en-US">
                <a:ea typeface="ＭＳ Ｐゴシック" charset="0"/>
                <a:cs typeface="ＭＳ Ｐゴシック" charset="0"/>
              </a:rPr>
              <a:pPr defTabSz="914400">
                <a:defRPr/>
              </a:pPr>
              <a:t>3/14/25</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DB33BDD-42D0-AC47-BE03-2B3F040ED802}"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415370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6D2D06A3-2158-3C4D-BF81-0AA25D5FE8AA}" type="datetimeFigureOut">
              <a:rPr lang="en-US">
                <a:ea typeface="ＭＳ Ｐゴシック" charset="0"/>
                <a:cs typeface="ＭＳ Ｐゴシック" charset="0"/>
              </a:rPr>
              <a:pPr defTabSz="914400">
                <a:defRPr/>
              </a:pPr>
              <a:t>3/14/25</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A9733B6-2C9F-0348-89EE-480E0A0D5F0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3460438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A7181C8D-9082-FE46-9029-6497FDCC8386}" type="datetimeFigureOut">
              <a:rPr lang="en-US">
                <a:ea typeface="ＭＳ Ｐゴシック" charset="0"/>
                <a:cs typeface="ＭＳ Ｐゴシック" charset="0"/>
              </a:rPr>
              <a:pPr defTabSz="914400">
                <a:defRPr/>
              </a:pPr>
              <a:t>3/14/25</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034E6AF-2DCA-374A-8A86-187272CF655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16067258"/>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4036737832"/>
      </p:ext>
    </p:extLst>
  </p:cSld>
  <p:clrMapOvr>
    <a:masterClrMapping/>
  </p:clrMapOvr>
  <p:transition spd="med">
    <p:randomBar dir="vert"/>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2060535492"/>
      </p:ext>
    </p:extLst>
  </p:cSld>
  <p:clrMapOvr>
    <a:masterClrMapping/>
  </p:clrMapOvr>
  <p:transition spd="med">
    <p:randomBar dir="vert"/>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C5C63CA-EDA4-964D-81E2-5A6B8B0582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534743"/>
      </p:ext>
    </p:extLst>
  </p:cSld>
  <p:clrMapOvr>
    <a:masterClrMapping/>
  </p:clrMapOvr>
  <p:transition spd="med">
    <p:randomBar dir="vert"/>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647281605"/>
      </p:ext>
    </p:extLst>
  </p:cSld>
  <p:clrMapOvr>
    <a:masterClrMapping/>
  </p:clrMapOvr>
  <p:transition spd="med">
    <p:randomBar dir="vert"/>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480679690"/>
      </p:ext>
    </p:extLst>
  </p:cSld>
  <p:clrMapOvr>
    <a:masterClrMapping/>
  </p:clrMapOvr>
  <p:transition spd="med">
    <p:randomBar dir="vert"/>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273194588"/>
      </p:ext>
    </p:extLst>
  </p:cSld>
  <p:clrMapOvr>
    <a:masterClrMapping/>
  </p:clrMapOvr>
  <p:transition spd="med">
    <p:randomBar dir="vert"/>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3654457835"/>
      </p:ext>
    </p:extLst>
  </p:cSld>
  <p:clrMapOvr>
    <a:masterClrMapping/>
  </p:clrMapOvr>
  <p:transition spd="med">
    <p:randomBar dir="vert"/>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339686886"/>
      </p:ext>
    </p:extLst>
  </p:cSld>
  <p:clrMapOvr>
    <a:masterClrMapping/>
  </p:clrMapOvr>
  <p:transition spd="med">
    <p:randomBar dir="vert"/>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3870526990"/>
      </p:ext>
    </p:extLst>
  </p:cSld>
  <p:clrMapOvr>
    <a:masterClrMapping/>
  </p:clrMapOvr>
  <p:transition spd="med">
    <p:randomBar dir="vert"/>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466755511"/>
      </p:ext>
    </p:extLst>
  </p:cSld>
  <p:clrMapOvr>
    <a:masterClrMapping/>
  </p:clrMapOvr>
  <p:transition spd="med">
    <p:randomBar dir="vert"/>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3120104349"/>
      </p:ext>
    </p:extLst>
  </p:cSld>
  <p:clrMapOvr>
    <a:masterClrMapping/>
  </p:clrMapOvr>
  <p:transition spd="med">
    <p:randomBar dir="vert"/>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763978701"/>
      </p:ext>
    </p:extLst>
  </p:cSld>
  <p:clrMapOvr>
    <a:masterClrMapping/>
  </p:clrMapOvr>
  <p:transition spd="med">
    <p:randomBar dir="vert"/>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421539042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32BCEAF-3A4E-2E4D-B299-E0DC45CFE1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9751624"/>
      </p:ext>
    </p:extLst>
  </p:cSld>
  <p:clrMapOvr>
    <a:masterClrMapping/>
  </p:clrMapOvr>
  <p:transition spd="med">
    <p:randomBar dir="vert"/>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977082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2043963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2094493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32539453"/>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3816010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221974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3046484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40025311"/>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0631100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4619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5E4FDB86-ABFD-CC4D-9369-56B8624F15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9505548"/>
      </p:ext>
    </p:extLst>
  </p:cSld>
  <p:clrMapOvr>
    <a:masterClrMapping/>
  </p:clrMapOvr>
  <p:transition spd="med">
    <p:randomBar dir="vert"/>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800030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0898009"/>
      </p:ext>
    </p:extLst>
  </p:cSld>
  <p:clrMapOvr>
    <a:masterClrMapping/>
  </p:clrMapOvr>
  <p:transition spd="med">
    <p:randomBar dir="vert"/>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1292949"/>
      </p:ext>
    </p:extLst>
  </p:cSld>
  <p:clrMapOvr>
    <a:masterClrMapping/>
  </p:clrMapOvr>
  <p:transition spd="med">
    <p:randomBar dir="vert"/>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9864657"/>
      </p:ext>
    </p:extLst>
  </p:cSld>
  <p:clrMapOvr>
    <a:masterClrMapping/>
  </p:clrMapOvr>
  <p:transition spd="med">
    <p:randomBar dir="vert"/>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1250527"/>
      </p:ext>
    </p:extLst>
  </p:cSld>
  <p:clrMapOvr>
    <a:masterClrMapping/>
  </p:clrMapOvr>
  <p:transition spd="med">
    <p:randomBar dir="vert"/>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4847043"/>
      </p:ext>
    </p:extLst>
  </p:cSld>
  <p:clrMapOvr>
    <a:masterClrMapping/>
  </p:clrMapOvr>
  <p:transition spd="med">
    <p:randomBar dir="vert"/>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3081023"/>
      </p:ext>
    </p:extLst>
  </p:cSld>
  <p:clrMapOvr>
    <a:masterClrMapping/>
  </p:clrMapOvr>
  <p:transition spd="med">
    <p:randomBar dir="vert"/>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3039119"/>
      </p:ext>
    </p:extLst>
  </p:cSld>
  <p:clrMapOvr>
    <a:masterClrMapping/>
  </p:clrMapOvr>
  <p:transition spd="med">
    <p:randomBar dir="vert"/>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39506689"/>
      </p:ext>
    </p:extLst>
  </p:cSld>
  <p:clrMapOvr>
    <a:masterClrMapping/>
  </p:clrMapOvr>
  <p:transition spd="med">
    <p:randomBar dir="vert"/>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93876595"/>
      </p:ext>
    </p:extLst>
  </p:cSld>
  <p:clrMapOvr>
    <a:masterClrMapping/>
  </p:clrMapOvr>
  <p:transition spd="med">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E04DA526-58CD-E448-9C14-F6219075A5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5167940"/>
      </p:ext>
    </p:extLst>
  </p:cSld>
  <p:clrMapOvr>
    <a:masterClrMapping/>
  </p:clrMapOvr>
  <p:transition spd="med">
    <p:randomBar dir="vert"/>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4292069"/>
      </p:ext>
    </p:extLst>
  </p:cSld>
  <p:clrMapOvr>
    <a:masterClrMapping/>
  </p:clrMapOvr>
  <p:transition spd="med">
    <p:randomBar dir="ver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3447775"/>
      </p:ext>
    </p:extLst>
  </p:cSld>
  <p:clrMapOvr>
    <a:masterClrMapping/>
  </p:clrMapOvr>
  <p:transition spd="med">
    <p:randomBar dir="vert"/>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3726228648"/>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249689055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220681161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397527326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266133749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1536895074"/>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206299855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109984694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C7E8976-ED29-A044-8949-55F2A11CC8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53529849"/>
      </p:ext>
    </p:extLst>
  </p:cSld>
  <p:clrMapOvr>
    <a:masterClrMapping/>
  </p:clrMapOvr>
  <p:transition spd="med">
    <p:randomBar dir="vert"/>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268134045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28630521"/>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290969922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237802212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775268580"/>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119131870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79044587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200118573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67266497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188711948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582CF043-496E-534E-A1CF-921A62CB7A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16357752"/>
      </p:ext>
    </p:extLst>
  </p:cSld>
  <p:clrMapOvr>
    <a:masterClrMapping/>
  </p:clrMapOvr>
  <p:transition spd="med">
    <p:randomBar dir="vert"/>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98351148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3224405997"/>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71561560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365751037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240932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062487992"/>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86816721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580526280"/>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262532783"/>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25745152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0488E9A7-7E31-A848-AD58-5E4E8F708B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2196744"/>
      </p:ext>
    </p:extLst>
  </p:cSld>
  <p:clrMapOvr>
    <a:masterClrMapping/>
  </p:clrMapOvr>
  <p:transition spd="med">
    <p:randomBar dir="vert"/>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4245887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57130887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47135035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30593046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06037316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00002648"/>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8811516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6295666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3/14/25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6676856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3/14/25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7673259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AFDC19B-D1B8-6F4C-8B2A-9BB3D67EBC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4543001"/>
      </p:ext>
    </p:extLst>
  </p:cSld>
  <p:clrMapOvr>
    <a:masterClrMapping/>
  </p:clrMapOvr>
  <p:transition spd="med">
    <p:randomBar dir="vert"/>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3/14/25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9122032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3/14/25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1696717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3/14/25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3381765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3/14/25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24767998"/>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4970171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5864099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14/03/2025</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303424469"/>
      </p:ext>
    </p:extLst>
  </p:cSld>
  <p:clrMapOvr>
    <a:overrideClrMapping bg1="dk1" tx1="lt1" bg2="dk2" tx2="lt2" accent1="accent1" accent2="accent2" accent3="accent3" accent4="accent4" accent5="accent5" accent6="accent6" hlink="hlink" folHlink="folHlink"/>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14/03/2025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23666499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14/03/2025</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901572761"/>
      </p:ext>
    </p:extLst>
  </p:cSld>
  <p:clrMapOvr>
    <a:overrideClrMapping bg1="lt1" tx1="dk1" bg2="lt2" tx2="dk2" accent1="accent1" accent2="accent2" accent3="accent3" accent4="accent4" accent5="accent5" accent6="accent6" hlink="hlink" folHlink="folHlink"/>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14/03/2025</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34294600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C9696FE4-98B0-7841-BBB7-F663AEF16D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6848093"/>
      </p:ext>
    </p:extLst>
  </p:cSld>
  <p:clrMapOvr>
    <a:masterClrMapping/>
  </p:clrMapOvr>
  <p:transition spd="med">
    <p:randomBar dir="vert"/>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14/03/2025</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759849460"/>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14/03/2025</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09435782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14/03/2025</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337222164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14/03/2025</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126558844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14/03/2025</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509261867"/>
      </p:ext>
    </p:extLst>
  </p:cSld>
  <p:clrMapOvr>
    <a:overrideClrMapping bg1="lt1" tx1="dk1" bg2="lt2" tx2="dk2" accent1="accent1" accent2="accent2" accent3="accent3" accent4="accent4" accent5="accent5" accent6="accent6" hlink="hlink" folHlink="folHlink"/>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14/03/2025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2834732467"/>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14/03/2025</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2084500588"/>
      </p:ext>
    </p:extLst>
  </p:cSld>
  <p:clrMapOvr>
    <a:overrideClrMapping bg1="lt1" tx1="dk1" bg2="lt2" tx2="dk2" accent1="accent1" accent2="accent2" accent3="accent3" accent4="accent4" accent5="accent5" accent6="accent6" hlink="hlink" folHlink="folHlink"/>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903DCD67-4DA2-4147-95E3-22F3A8CE46D6}" type="slidenum">
              <a:rPr lang="en-US"/>
              <a:pPr>
                <a:defRPr/>
              </a:pPr>
              <a:t>‹#›</a:t>
            </a:fld>
            <a:endParaRPr lang="en-US"/>
          </a:p>
        </p:txBody>
      </p:sp>
    </p:spTree>
    <p:extLst>
      <p:ext uri="{BB962C8B-B14F-4D97-AF65-F5344CB8AC3E}">
        <p14:creationId xmlns:p14="http://schemas.microsoft.com/office/powerpoint/2010/main" val="1462759028"/>
      </p:ext>
    </p:extLst>
  </p:cSld>
  <p:clrMapOvr>
    <a:masterClrMapping/>
  </p:clrMapOvr>
  <p:transition spd="med">
    <p:randomBar dir="vert"/>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99154C62-C4C9-864A-B9A2-78D770764988}" type="slidenum">
              <a:rPr lang="en-US"/>
              <a:pPr>
                <a:defRPr/>
              </a:pPr>
              <a:t>‹#›</a:t>
            </a:fld>
            <a:endParaRPr lang="en-US"/>
          </a:p>
        </p:txBody>
      </p:sp>
    </p:spTree>
    <p:extLst>
      <p:ext uri="{BB962C8B-B14F-4D97-AF65-F5344CB8AC3E}">
        <p14:creationId xmlns:p14="http://schemas.microsoft.com/office/powerpoint/2010/main" val="81761038"/>
      </p:ext>
    </p:extLst>
  </p:cSld>
  <p:clrMapOvr>
    <a:masterClrMapping/>
  </p:clrMapOvr>
  <p:transition spd="med">
    <p:randomBar dir="vert"/>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C2DC20B-4748-D24D-A467-B981A62CE8C3}" type="slidenum">
              <a:rPr lang="en-US"/>
              <a:pPr>
                <a:defRPr/>
              </a:pPr>
              <a:t>‹#›</a:t>
            </a:fld>
            <a:endParaRPr lang="en-US"/>
          </a:p>
        </p:txBody>
      </p:sp>
    </p:spTree>
    <p:extLst>
      <p:ext uri="{BB962C8B-B14F-4D97-AF65-F5344CB8AC3E}">
        <p14:creationId xmlns:p14="http://schemas.microsoft.com/office/powerpoint/2010/main" val="2950840612"/>
      </p:ext>
    </p:extLst>
  </p:cSld>
  <p:clrMapOvr>
    <a:masterClrMapping/>
  </p:clrMapOvr>
  <p:transition spd="med">
    <p:randomBar dir="vert"/>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AA43234-4440-E548-A50D-770374B00B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2737727"/>
      </p:ext>
    </p:extLst>
  </p:cSld>
  <p:clrMapOvr>
    <a:masterClrMapping/>
  </p:clrMapOvr>
  <p:transition spd="med">
    <p:randomBar dir="vert"/>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4CB1253-A6D4-0348-A75D-48399BDCD986}" type="slidenum">
              <a:rPr lang="en-US"/>
              <a:pPr>
                <a:defRPr/>
              </a:pPr>
              <a:t>‹#›</a:t>
            </a:fld>
            <a:endParaRPr lang="en-US"/>
          </a:p>
        </p:txBody>
      </p:sp>
    </p:spTree>
    <p:extLst>
      <p:ext uri="{BB962C8B-B14F-4D97-AF65-F5344CB8AC3E}">
        <p14:creationId xmlns:p14="http://schemas.microsoft.com/office/powerpoint/2010/main" val="3992837859"/>
      </p:ext>
    </p:extLst>
  </p:cSld>
  <p:clrMapOvr>
    <a:masterClrMapping/>
  </p:clrMapOvr>
  <p:transition spd="med">
    <p:randomBar dir="vert"/>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E6437F8B-6739-5D4F-986F-A4E7B0E69DDD}" type="slidenum">
              <a:rPr lang="en-US"/>
              <a:pPr>
                <a:defRPr/>
              </a:pPr>
              <a:t>‹#›</a:t>
            </a:fld>
            <a:endParaRPr lang="en-US"/>
          </a:p>
        </p:txBody>
      </p:sp>
    </p:spTree>
    <p:extLst>
      <p:ext uri="{BB962C8B-B14F-4D97-AF65-F5344CB8AC3E}">
        <p14:creationId xmlns:p14="http://schemas.microsoft.com/office/powerpoint/2010/main" val="3425054009"/>
      </p:ext>
    </p:extLst>
  </p:cSld>
  <p:clrMapOvr>
    <a:masterClrMapping/>
  </p:clrMapOvr>
  <p:transition spd="med">
    <p:randomBar dir="vert"/>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C7F3F67D-B82E-6145-8511-CEECA283753B}" type="slidenum">
              <a:rPr lang="en-US"/>
              <a:pPr>
                <a:defRPr/>
              </a:pPr>
              <a:t>‹#›</a:t>
            </a:fld>
            <a:endParaRPr lang="en-US"/>
          </a:p>
        </p:txBody>
      </p:sp>
    </p:spTree>
    <p:extLst>
      <p:ext uri="{BB962C8B-B14F-4D97-AF65-F5344CB8AC3E}">
        <p14:creationId xmlns:p14="http://schemas.microsoft.com/office/powerpoint/2010/main" val="3811154706"/>
      </p:ext>
    </p:extLst>
  </p:cSld>
  <p:clrMapOvr>
    <a:masterClrMapping/>
  </p:clrMapOvr>
  <p:transition spd="med">
    <p:randomBar dir="vert"/>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0DD6059-20D7-0B42-8729-46DAFBA2B494}" type="slidenum">
              <a:rPr lang="en-US"/>
              <a:pPr>
                <a:defRPr/>
              </a:pPr>
              <a:t>‹#›</a:t>
            </a:fld>
            <a:endParaRPr lang="en-US"/>
          </a:p>
        </p:txBody>
      </p:sp>
    </p:spTree>
    <p:extLst>
      <p:ext uri="{BB962C8B-B14F-4D97-AF65-F5344CB8AC3E}">
        <p14:creationId xmlns:p14="http://schemas.microsoft.com/office/powerpoint/2010/main" val="2405614908"/>
      </p:ext>
    </p:extLst>
  </p:cSld>
  <p:clrMapOvr>
    <a:masterClrMapping/>
  </p:clrMapOvr>
  <p:transition spd="med">
    <p:randomBar dir="vert"/>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60BF091-C897-FD42-9581-D11A0EEBEAD1}" type="slidenum">
              <a:rPr lang="en-US"/>
              <a:pPr>
                <a:defRPr/>
              </a:pPr>
              <a:t>‹#›</a:t>
            </a:fld>
            <a:endParaRPr lang="en-US"/>
          </a:p>
        </p:txBody>
      </p:sp>
    </p:spTree>
    <p:extLst>
      <p:ext uri="{BB962C8B-B14F-4D97-AF65-F5344CB8AC3E}">
        <p14:creationId xmlns:p14="http://schemas.microsoft.com/office/powerpoint/2010/main" val="386809757"/>
      </p:ext>
    </p:extLst>
  </p:cSld>
  <p:clrMapOvr>
    <a:masterClrMapping/>
  </p:clrMapOvr>
  <p:transition spd="med">
    <p:randomBar dir="vert"/>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ED6449-24EE-6942-8A73-CC1BA2967FE1}" type="slidenum">
              <a:rPr lang="en-US"/>
              <a:pPr>
                <a:defRPr/>
              </a:pPr>
              <a:t>‹#›</a:t>
            </a:fld>
            <a:endParaRPr lang="en-US"/>
          </a:p>
        </p:txBody>
      </p:sp>
    </p:spTree>
    <p:extLst>
      <p:ext uri="{BB962C8B-B14F-4D97-AF65-F5344CB8AC3E}">
        <p14:creationId xmlns:p14="http://schemas.microsoft.com/office/powerpoint/2010/main" val="3376652165"/>
      </p:ext>
    </p:extLst>
  </p:cSld>
  <p:clrMapOvr>
    <a:masterClrMapping/>
  </p:clrMapOvr>
  <p:transition spd="med">
    <p:randomBar dir="vert"/>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6E432666-7565-F146-A95B-5559001B35D1}" type="slidenum">
              <a:rPr lang="en-US"/>
              <a:pPr>
                <a:defRPr/>
              </a:pPr>
              <a:t>‹#›</a:t>
            </a:fld>
            <a:endParaRPr lang="en-US"/>
          </a:p>
        </p:txBody>
      </p:sp>
    </p:spTree>
    <p:extLst>
      <p:ext uri="{BB962C8B-B14F-4D97-AF65-F5344CB8AC3E}">
        <p14:creationId xmlns:p14="http://schemas.microsoft.com/office/powerpoint/2010/main" val="2800559313"/>
      </p:ext>
    </p:extLst>
  </p:cSld>
  <p:clrMapOvr>
    <a:masterClrMapping/>
  </p:clrMapOvr>
  <p:transition spd="med">
    <p:randomBar dir="vert"/>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492718D-EF3A-8C41-A781-3FD625AD7ABB}" type="slidenum">
              <a:rPr lang="en-US"/>
              <a:pPr>
                <a:defRPr/>
              </a:pPr>
              <a:t>‹#›</a:t>
            </a:fld>
            <a:endParaRPr lang="en-US"/>
          </a:p>
        </p:txBody>
      </p:sp>
    </p:spTree>
    <p:extLst>
      <p:ext uri="{BB962C8B-B14F-4D97-AF65-F5344CB8AC3E}">
        <p14:creationId xmlns:p14="http://schemas.microsoft.com/office/powerpoint/2010/main" val="4003567"/>
      </p:ext>
    </p:extLst>
  </p:cSld>
  <p:clrMapOvr>
    <a:masterClrMapping/>
  </p:clrMapOvr>
  <p:transition spd="med">
    <p:randomBar dir="vert"/>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21EDEB8-0721-454B-91F8-F7CE70AA7DDC}" type="slidenum">
              <a:rPr lang="en-US"/>
              <a:pPr>
                <a:defRPr/>
              </a:pPr>
              <a:t>‹#›</a:t>
            </a:fld>
            <a:endParaRPr lang="en-US"/>
          </a:p>
        </p:txBody>
      </p:sp>
    </p:spTree>
    <p:extLst>
      <p:ext uri="{BB962C8B-B14F-4D97-AF65-F5344CB8AC3E}">
        <p14:creationId xmlns:p14="http://schemas.microsoft.com/office/powerpoint/2010/main" val="2772458226"/>
      </p:ext>
    </p:extLst>
  </p:cSld>
  <p:clrMapOvr>
    <a:masterClrMapping/>
  </p:clrMapOvr>
  <p:transition spd="med">
    <p:randomBar dir="vert"/>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5E2676-4587-7048-8416-A104337E0C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3235322"/>
      </p:ext>
    </p:extLst>
  </p:cSld>
  <p:clrMapOvr>
    <a:masterClrMapping/>
  </p:clrMapOvr>
  <p:transition spd="med">
    <p:randomBar dir="vert"/>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91BF127C-8999-CE46-AE00-C5E9A4440A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591357241"/>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DEA4C9-6685-2240-9FC5-EC2AA1BDAF3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11769844"/>
      </p:ext>
    </p:extLst>
  </p:cSld>
  <p:clrMapOvr>
    <a:masterClrMapping/>
  </p:clrMapOvr>
  <p:transition spd="med">
    <p:randomBar dir="vert"/>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DEC6019-EFA2-C14F-B72A-F0CFE81F03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1694345"/>
      </p:ext>
    </p:extLst>
  </p:cSld>
  <p:clrMapOvr>
    <a:masterClrMapping/>
  </p:clrMapOvr>
  <p:transition spd="med">
    <p:randomBar dir="vert"/>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57CF6-98F9-2440-A5F2-07B3EEE900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0984492"/>
      </p:ext>
    </p:extLst>
  </p:cSld>
  <p:clrMapOvr>
    <a:masterClrMapping/>
  </p:clrMapOvr>
  <p:transition spd="med">
    <p:randomBar dir="vert"/>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C28A060-9B26-4F4D-AB5C-DA9A1B00E0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6160893"/>
      </p:ext>
    </p:extLst>
  </p:cSld>
  <p:clrMapOvr>
    <a:masterClrMapping/>
  </p:clrMapOvr>
  <p:transition spd="med">
    <p:randomBar dir="vert"/>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E268B30-6286-394C-BA4A-BC7D946201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5420"/>
      </p:ext>
    </p:extLst>
  </p:cSld>
  <p:clrMapOvr>
    <a:masterClrMapping/>
  </p:clrMapOvr>
  <p:transition spd="med">
    <p:randomBar dir="vert"/>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B39AE80-C79E-B048-B099-E0923068F3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7505222"/>
      </p:ext>
    </p:extLst>
  </p:cSld>
  <p:clrMapOvr>
    <a:masterClrMapping/>
  </p:clrMapOvr>
  <p:transition spd="med">
    <p:randomBar dir="vert"/>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BC7118B-D190-0440-B91A-B22567A6D4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0305054"/>
      </p:ext>
    </p:extLst>
  </p:cSld>
  <p:clrMapOvr>
    <a:masterClrMapping/>
  </p:clrMapOvr>
  <p:transition spd="med">
    <p:randomBar dir="vert"/>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0170F3C-F9BB-A745-A211-9A7668AD4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5308700"/>
      </p:ext>
    </p:extLst>
  </p:cSld>
  <p:clrMapOvr>
    <a:masterClrMapping/>
  </p:clrMapOvr>
  <p:transition spd="med">
    <p:randomBar dir="vert"/>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033C7AF-552E-9A4F-BA83-7E1714CDBE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8347285"/>
      </p:ext>
    </p:extLst>
  </p:cSld>
  <p:clrMapOvr>
    <a:masterClrMapping/>
  </p:clrMapOvr>
  <p:transition spd="med">
    <p:randomBar dir="vert"/>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EB5D31D-947E-4943-A025-2D72C16B52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1014878"/>
      </p:ext>
    </p:extLst>
  </p:cSld>
  <p:clrMapOvr>
    <a:masterClrMapping/>
  </p:clrMapOvr>
  <p:transition spd="med">
    <p:randomBar dir="vert"/>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52BF95E-86CF-9241-AA95-4360DBFC367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0326608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A01187F-9E32-8749-8A05-9CE2274E42B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76239458"/>
      </p:ext>
    </p:extLst>
  </p:cSld>
  <p:clrMapOvr>
    <a:masterClrMapping/>
  </p:clrMapOvr>
  <p:transition spd="med">
    <p:randomBar dir="vert"/>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8AA2E290-EDBA-2A4A-ABA6-6D4AF1037D37}" type="slidenum">
              <a:rPr lang="en-US"/>
              <a:pPr>
                <a:defRPr/>
              </a:pPr>
              <a:t>‹#›</a:t>
            </a:fld>
            <a:endParaRPr lang="en-US"/>
          </a:p>
        </p:txBody>
      </p:sp>
    </p:spTree>
    <p:extLst>
      <p:ext uri="{BB962C8B-B14F-4D97-AF65-F5344CB8AC3E}">
        <p14:creationId xmlns:p14="http://schemas.microsoft.com/office/powerpoint/2010/main" val="1247911111"/>
      </p:ext>
    </p:extLst>
  </p:cSld>
  <p:clrMapOvr>
    <a:masterClrMapping/>
  </p:clrMapOvr>
  <p:transition spd="med">
    <p:randomBar dir="vert"/>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970DDB42-ACBD-074C-89A2-E42A8CF69FFD}" type="slidenum">
              <a:rPr lang="en-US"/>
              <a:pPr>
                <a:defRPr/>
              </a:pPr>
              <a:t>‹#›</a:t>
            </a:fld>
            <a:endParaRPr lang="en-US"/>
          </a:p>
        </p:txBody>
      </p:sp>
    </p:spTree>
    <p:extLst>
      <p:ext uri="{BB962C8B-B14F-4D97-AF65-F5344CB8AC3E}">
        <p14:creationId xmlns:p14="http://schemas.microsoft.com/office/powerpoint/2010/main" val="623223337"/>
      </p:ext>
    </p:extLst>
  </p:cSld>
  <p:clrMapOvr>
    <a:masterClrMapping/>
  </p:clrMapOvr>
  <p:transition spd="med">
    <p:randomBar dir="vert"/>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493105F4-B402-0A4F-9D81-A975CDA0DC0E}" type="slidenum">
              <a:rPr lang="en-US"/>
              <a:pPr>
                <a:defRPr/>
              </a:pPr>
              <a:t>‹#›</a:t>
            </a:fld>
            <a:endParaRPr lang="en-US"/>
          </a:p>
        </p:txBody>
      </p:sp>
    </p:spTree>
    <p:extLst>
      <p:ext uri="{BB962C8B-B14F-4D97-AF65-F5344CB8AC3E}">
        <p14:creationId xmlns:p14="http://schemas.microsoft.com/office/powerpoint/2010/main" val="1308571177"/>
      </p:ext>
    </p:extLst>
  </p:cSld>
  <p:clrMapOvr>
    <a:masterClrMapping/>
  </p:clrMapOvr>
  <p:transition spd="med">
    <p:randomBar dir="vert"/>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7"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EDE47E43-8C16-2C42-B54B-53974DADD7B7}" type="slidenum">
              <a:rPr lang="en-US"/>
              <a:pPr>
                <a:defRPr/>
              </a:pPr>
              <a:t>‹#›</a:t>
            </a:fld>
            <a:endParaRPr lang="en-US"/>
          </a:p>
        </p:txBody>
      </p:sp>
    </p:spTree>
    <p:extLst>
      <p:ext uri="{BB962C8B-B14F-4D97-AF65-F5344CB8AC3E}">
        <p14:creationId xmlns:p14="http://schemas.microsoft.com/office/powerpoint/2010/main" val="896989821"/>
      </p:ext>
    </p:extLst>
  </p:cSld>
  <p:clrMapOvr>
    <a:masterClrMapping/>
  </p:clrMapOvr>
  <p:transition spd="med">
    <p:randomBar dir="vert"/>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9"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87D721A0-A646-5440-A379-A8CF2536F414}" type="slidenum">
              <a:rPr lang="en-US"/>
              <a:pPr>
                <a:defRPr/>
              </a:pPr>
              <a:t>‹#›</a:t>
            </a:fld>
            <a:endParaRPr lang="en-US"/>
          </a:p>
        </p:txBody>
      </p:sp>
    </p:spTree>
    <p:extLst>
      <p:ext uri="{BB962C8B-B14F-4D97-AF65-F5344CB8AC3E}">
        <p14:creationId xmlns:p14="http://schemas.microsoft.com/office/powerpoint/2010/main" val="594882126"/>
      </p:ext>
    </p:extLst>
  </p:cSld>
  <p:clrMapOvr>
    <a:masterClrMapping/>
  </p:clrMapOvr>
  <p:transition spd="med">
    <p:randomBar dir="vert"/>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C3BDDFC9-5D7C-C449-91C2-5081469EB9D4}" type="slidenum">
              <a:rPr lang="en-US"/>
              <a:pPr>
                <a:defRPr/>
              </a:pPr>
              <a:t>‹#›</a:t>
            </a:fld>
            <a:endParaRPr lang="en-US"/>
          </a:p>
        </p:txBody>
      </p:sp>
    </p:spTree>
    <p:extLst>
      <p:ext uri="{BB962C8B-B14F-4D97-AF65-F5344CB8AC3E}">
        <p14:creationId xmlns:p14="http://schemas.microsoft.com/office/powerpoint/2010/main" val="1418749899"/>
      </p:ext>
    </p:extLst>
  </p:cSld>
  <p:clrMapOvr>
    <a:masterClrMapping/>
  </p:clrMapOvr>
  <p:transition spd="med">
    <p:randomBar dir="vert"/>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4"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32E6F876-95E8-7648-B517-24104C9F1E19}" type="slidenum">
              <a:rPr lang="en-US"/>
              <a:pPr>
                <a:defRPr/>
              </a:pPr>
              <a:t>‹#›</a:t>
            </a:fld>
            <a:endParaRPr lang="en-US"/>
          </a:p>
        </p:txBody>
      </p:sp>
    </p:spTree>
    <p:extLst>
      <p:ext uri="{BB962C8B-B14F-4D97-AF65-F5344CB8AC3E}">
        <p14:creationId xmlns:p14="http://schemas.microsoft.com/office/powerpoint/2010/main" val="1710239175"/>
      </p:ext>
    </p:extLst>
  </p:cSld>
  <p:clrMapOvr>
    <a:masterClrMapping/>
  </p:clrMapOvr>
  <p:transition spd="med">
    <p:randomBar dir="vert"/>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7"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98B2C3F6-B309-0242-8C1B-F9430ECACF37}" type="slidenum">
              <a:rPr lang="en-US"/>
              <a:pPr>
                <a:defRPr/>
              </a:pPr>
              <a:t>‹#›</a:t>
            </a:fld>
            <a:endParaRPr lang="en-US"/>
          </a:p>
        </p:txBody>
      </p:sp>
    </p:spTree>
    <p:extLst>
      <p:ext uri="{BB962C8B-B14F-4D97-AF65-F5344CB8AC3E}">
        <p14:creationId xmlns:p14="http://schemas.microsoft.com/office/powerpoint/2010/main" val="2229210810"/>
      </p:ext>
    </p:extLst>
  </p:cSld>
  <p:clrMapOvr>
    <a:masterClrMapping/>
  </p:clrMapOvr>
  <p:transition spd="med">
    <p:randomBar dir="vert"/>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7"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0158CE07-453B-F844-B019-703A957F4662}" type="slidenum">
              <a:rPr lang="en-US"/>
              <a:pPr>
                <a:defRPr/>
              </a:pPr>
              <a:t>‹#›</a:t>
            </a:fld>
            <a:endParaRPr lang="en-US"/>
          </a:p>
        </p:txBody>
      </p:sp>
    </p:spTree>
    <p:extLst>
      <p:ext uri="{BB962C8B-B14F-4D97-AF65-F5344CB8AC3E}">
        <p14:creationId xmlns:p14="http://schemas.microsoft.com/office/powerpoint/2010/main" val="1984418027"/>
      </p:ext>
    </p:extLst>
  </p:cSld>
  <p:clrMapOvr>
    <a:masterClrMapping/>
  </p:clrMapOvr>
  <p:transition spd="med">
    <p:randomBar dir="vert"/>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C8A91BC-029C-DC49-9C83-82F820F3C9E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843906837"/>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95CFE1A1-44F4-5941-A1BC-04C5CFC3E7E7}" type="slidenum">
              <a:rPr lang="en-US"/>
              <a:pPr>
                <a:defRPr/>
              </a:pPr>
              <a:t>‹#›</a:t>
            </a:fld>
            <a:endParaRPr lang="en-US"/>
          </a:p>
        </p:txBody>
      </p:sp>
    </p:spTree>
    <p:extLst>
      <p:ext uri="{BB962C8B-B14F-4D97-AF65-F5344CB8AC3E}">
        <p14:creationId xmlns:p14="http://schemas.microsoft.com/office/powerpoint/2010/main" val="3646635686"/>
      </p:ext>
    </p:extLst>
  </p:cSld>
  <p:clrMapOvr>
    <a:masterClrMapping/>
  </p:clrMapOvr>
  <p:transition spd="med">
    <p:randomBar dir="vert"/>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5572151E-EF4C-1845-8D9B-DDD9F99A6BEC}" type="slidenum">
              <a:rPr lang="en-US"/>
              <a:pPr>
                <a:defRPr/>
              </a:pPr>
              <a:t>‹#›</a:t>
            </a:fld>
            <a:endParaRPr lang="en-US"/>
          </a:p>
        </p:txBody>
      </p:sp>
    </p:spTree>
    <p:extLst>
      <p:ext uri="{BB962C8B-B14F-4D97-AF65-F5344CB8AC3E}">
        <p14:creationId xmlns:p14="http://schemas.microsoft.com/office/powerpoint/2010/main" val="2707062115"/>
      </p:ext>
    </p:extLst>
  </p:cSld>
  <p:clrMapOvr>
    <a:masterClrMapping/>
  </p:clrMapOvr>
  <p:transition spd="med">
    <p:randomBar dir="vert"/>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F2125937-DCBF-0348-AEB0-0F51C5C439B6}" type="slidenum">
              <a:rPr lang="en-US"/>
              <a:pPr>
                <a:defRPr/>
              </a:pPr>
              <a:t>‹#›</a:t>
            </a:fld>
            <a:endParaRPr lang="en-US"/>
          </a:p>
        </p:txBody>
      </p:sp>
    </p:spTree>
    <p:extLst>
      <p:ext uri="{BB962C8B-B14F-4D97-AF65-F5344CB8AC3E}">
        <p14:creationId xmlns:p14="http://schemas.microsoft.com/office/powerpoint/2010/main" val="3874315179"/>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53B11182-8B02-6440-9BB9-6C72B1938B36}" type="slidenum">
              <a:rPr lang="en-US"/>
              <a:pPr>
                <a:defRPr/>
              </a:pPr>
              <a:t>‹#›</a:t>
            </a:fld>
            <a:endParaRPr lang="en-US"/>
          </a:p>
        </p:txBody>
      </p:sp>
    </p:spTree>
    <p:extLst>
      <p:ext uri="{BB962C8B-B14F-4D97-AF65-F5344CB8AC3E}">
        <p14:creationId xmlns:p14="http://schemas.microsoft.com/office/powerpoint/2010/main" val="71050906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D3D3B753-368B-C045-93EA-1132E1C431DC}" type="slidenum">
              <a:rPr lang="en-US"/>
              <a:pPr>
                <a:defRPr/>
              </a:pPr>
              <a:t>‹#›</a:t>
            </a:fld>
            <a:endParaRPr lang="en-US"/>
          </a:p>
        </p:txBody>
      </p:sp>
    </p:spTree>
    <p:extLst>
      <p:ext uri="{BB962C8B-B14F-4D97-AF65-F5344CB8AC3E}">
        <p14:creationId xmlns:p14="http://schemas.microsoft.com/office/powerpoint/2010/main" val="2379421002"/>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E4F8B845-37C2-C94B-8B78-32311B02C95D}" type="slidenum">
              <a:rPr lang="en-US"/>
              <a:pPr>
                <a:defRPr/>
              </a:pPr>
              <a:t>‹#›</a:t>
            </a:fld>
            <a:endParaRPr lang="en-US"/>
          </a:p>
        </p:txBody>
      </p:sp>
    </p:spTree>
    <p:extLst>
      <p:ext uri="{BB962C8B-B14F-4D97-AF65-F5344CB8AC3E}">
        <p14:creationId xmlns:p14="http://schemas.microsoft.com/office/powerpoint/2010/main" val="3885775809"/>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BA03101E-A1D0-AE41-9AC3-976D9AB55545}" type="slidenum">
              <a:rPr lang="en-US"/>
              <a:pPr>
                <a:defRPr/>
              </a:pPr>
              <a:t>‹#›</a:t>
            </a:fld>
            <a:endParaRPr lang="en-US"/>
          </a:p>
        </p:txBody>
      </p:sp>
    </p:spTree>
    <p:extLst>
      <p:ext uri="{BB962C8B-B14F-4D97-AF65-F5344CB8AC3E}">
        <p14:creationId xmlns:p14="http://schemas.microsoft.com/office/powerpoint/2010/main" val="277070095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8D93E8DE-1A34-084F-B871-6E8707DF1AA5}" type="slidenum">
              <a:rPr lang="en-US"/>
              <a:pPr>
                <a:defRPr/>
              </a:pPr>
              <a:t>‹#›</a:t>
            </a:fld>
            <a:endParaRPr lang="en-US"/>
          </a:p>
        </p:txBody>
      </p:sp>
    </p:spTree>
    <p:extLst>
      <p:ext uri="{BB962C8B-B14F-4D97-AF65-F5344CB8AC3E}">
        <p14:creationId xmlns:p14="http://schemas.microsoft.com/office/powerpoint/2010/main" val="83203466"/>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D0E8D479-5292-D845-AC08-FE623D762E74}" type="slidenum">
              <a:rPr lang="en-US"/>
              <a:pPr>
                <a:defRPr/>
              </a:pPr>
              <a:t>‹#›</a:t>
            </a:fld>
            <a:endParaRPr lang="en-US"/>
          </a:p>
        </p:txBody>
      </p:sp>
    </p:spTree>
    <p:extLst>
      <p:ext uri="{BB962C8B-B14F-4D97-AF65-F5344CB8AC3E}">
        <p14:creationId xmlns:p14="http://schemas.microsoft.com/office/powerpoint/2010/main" val="165134597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D683C71E-FE04-4A40-8D90-2B75329A5BCB}" type="slidenum">
              <a:rPr lang="en-US"/>
              <a:pPr>
                <a:defRPr/>
              </a:pPr>
              <a:t>‹#›</a:t>
            </a:fld>
            <a:endParaRPr lang="en-US"/>
          </a:p>
        </p:txBody>
      </p:sp>
    </p:spTree>
    <p:extLst>
      <p:ext uri="{BB962C8B-B14F-4D97-AF65-F5344CB8AC3E}">
        <p14:creationId xmlns:p14="http://schemas.microsoft.com/office/powerpoint/2010/main" val="367449125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C475FADB-9009-D64F-BC1D-2CA3BA5EEB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00890193"/>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6F5E8799-609D-474D-8B6E-10366EC98F5F}" type="slidenum">
              <a:rPr lang="en-US"/>
              <a:pPr>
                <a:defRPr/>
              </a:pPr>
              <a:t>‹#›</a:t>
            </a:fld>
            <a:endParaRPr lang="en-US"/>
          </a:p>
        </p:txBody>
      </p:sp>
    </p:spTree>
    <p:extLst>
      <p:ext uri="{BB962C8B-B14F-4D97-AF65-F5344CB8AC3E}">
        <p14:creationId xmlns:p14="http://schemas.microsoft.com/office/powerpoint/2010/main" val="1744943615"/>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73A625EA-DCF0-A14A-BE2E-9E75601315C0}" type="slidenum">
              <a:rPr lang="en-US"/>
              <a:pPr>
                <a:defRPr/>
              </a:pPr>
              <a:t>‹#›</a:t>
            </a:fld>
            <a:endParaRPr lang="en-US"/>
          </a:p>
        </p:txBody>
      </p:sp>
    </p:spTree>
    <p:extLst>
      <p:ext uri="{BB962C8B-B14F-4D97-AF65-F5344CB8AC3E}">
        <p14:creationId xmlns:p14="http://schemas.microsoft.com/office/powerpoint/2010/main" val="1798420141"/>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C353E4CC-9FE2-BD42-B03D-D76567137921}" type="slidenum">
              <a:rPr lang="en-US"/>
              <a:pPr>
                <a:defRPr/>
              </a:pPr>
              <a:t>‹#›</a:t>
            </a:fld>
            <a:endParaRPr lang="en-US"/>
          </a:p>
        </p:txBody>
      </p:sp>
    </p:spTree>
    <p:extLst>
      <p:ext uri="{BB962C8B-B14F-4D97-AF65-F5344CB8AC3E}">
        <p14:creationId xmlns:p14="http://schemas.microsoft.com/office/powerpoint/2010/main" val="1592344478"/>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46" indent="0" algn="ctr">
              <a:buNone/>
              <a:defRPr/>
            </a:lvl2pPr>
            <a:lvl3pPr marL="914293" indent="0" algn="ctr">
              <a:buNone/>
              <a:defRPr/>
            </a:lvl3pPr>
            <a:lvl4pPr marL="1371440" indent="0" algn="ctr">
              <a:buNone/>
              <a:defRPr/>
            </a:lvl4pPr>
            <a:lvl5pPr marL="1828586" indent="0" algn="ctr">
              <a:buNone/>
              <a:defRPr/>
            </a:lvl5pPr>
            <a:lvl6pPr marL="2285733" indent="0" algn="ctr">
              <a:buNone/>
              <a:defRPr/>
            </a:lvl6pPr>
            <a:lvl7pPr marL="2742879" indent="0" algn="ctr">
              <a:buNone/>
              <a:defRPr/>
            </a:lvl7pPr>
            <a:lvl8pPr marL="3200026" indent="0" algn="ctr">
              <a:buNone/>
              <a:defRPr/>
            </a:lvl8pPr>
            <a:lvl9pPr marL="3657172"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EF5D6CC-C455-174B-ACB6-05AE74AF17FB}" type="slidenum">
              <a:rPr lang="en-US"/>
              <a:pPr>
                <a:defRPr/>
              </a:pPr>
              <a:t>‹#›</a:t>
            </a:fld>
            <a:endParaRPr lang="en-US"/>
          </a:p>
        </p:txBody>
      </p:sp>
    </p:spTree>
    <p:extLst>
      <p:ext uri="{BB962C8B-B14F-4D97-AF65-F5344CB8AC3E}">
        <p14:creationId xmlns:p14="http://schemas.microsoft.com/office/powerpoint/2010/main" val="383556316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653BC6-FAF8-6C48-BF99-C3DB249FE43D}" type="slidenum">
              <a:rPr lang="en-US"/>
              <a:pPr>
                <a:defRPr/>
              </a:pPr>
              <a:t>‹#›</a:t>
            </a:fld>
            <a:endParaRPr lang="en-US"/>
          </a:p>
        </p:txBody>
      </p:sp>
    </p:spTree>
    <p:extLst>
      <p:ext uri="{BB962C8B-B14F-4D97-AF65-F5344CB8AC3E}">
        <p14:creationId xmlns:p14="http://schemas.microsoft.com/office/powerpoint/2010/main" val="210270843"/>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A3E228F-D8DC-A94E-88FF-40C8D71D8926}" type="slidenum">
              <a:rPr lang="en-US"/>
              <a:pPr>
                <a:defRPr/>
              </a:pPr>
              <a:t>‹#›</a:t>
            </a:fld>
            <a:endParaRPr lang="en-US"/>
          </a:p>
        </p:txBody>
      </p:sp>
    </p:spTree>
    <p:extLst>
      <p:ext uri="{BB962C8B-B14F-4D97-AF65-F5344CB8AC3E}">
        <p14:creationId xmlns:p14="http://schemas.microsoft.com/office/powerpoint/2010/main" val="428764042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DDBE10D-3734-3141-899A-DC25F4C1EEEE}" type="slidenum">
              <a:rPr lang="en-US"/>
              <a:pPr>
                <a:defRPr/>
              </a:pPr>
              <a:t>‹#›</a:t>
            </a:fld>
            <a:endParaRPr lang="en-US"/>
          </a:p>
        </p:txBody>
      </p:sp>
    </p:spTree>
    <p:extLst>
      <p:ext uri="{BB962C8B-B14F-4D97-AF65-F5344CB8AC3E}">
        <p14:creationId xmlns:p14="http://schemas.microsoft.com/office/powerpoint/2010/main" val="616699641"/>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66CFE51-93F0-FD4C-BAD4-7BEB0EDE35D2}" type="slidenum">
              <a:rPr lang="en-US"/>
              <a:pPr>
                <a:defRPr/>
              </a:pPr>
              <a:t>‹#›</a:t>
            </a:fld>
            <a:endParaRPr lang="en-US"/>
          </a:p>
        </p:txBody>
      </p:sp>
    </p:spTree>
    <p:extLst>
      <p:ext uri="{BB962C8B-B14F-4D97-AF65-F5344CB8AC3E}">
        <p14:creationId xmlns:p14="http://schemas.microsoft.com/office/powerpoint/2010/main" val="2649099501"/>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A16E1EF6-48BA-7247-B57B-EEABB3B78360}" type="slidenum">
              <a:rPr lang="en-US"/>
              <a:pPr>
                <a:defRPr/>
              </a:pPr>
              <a:t>‹#›</a:t>
            </a:fld>
            <a:endParaRPr lang="en-US"/>
          </a:p>
        </p:txBody>
      </p:sp>
    </p:spTree>
    <p:extLst>
      <p:ext uri="{BB962C8B-B14F-4D97-AF65-F5344CB8AC3E}">
        <p14:creationId xmlns:p14="http://schemas.microsoft.com/office/powerpoint/2010/main" val="430333937"/>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F9D074B6-0928-104A-800F-440DEA7B9270}" type="slidenum">
              <a:rPr lang="en-US"/>
              <a:pPr>
                <a:defRPr/>
              </a:pPr>
              <a:t>‹#›</a:t>
            </a:fld>
            <a:endParaRPr lang="en-US"/>
          </a:p>
        </p:txBody>
      </p:sp>
    </p:spTree>
    <p:extLst>
      <p:ext uri="{BB962C8B-B14F-4D97-AF65-F5344CB8AC3E}">
        <p14:creationId xmlns:p14="http://schemas.microsoft.com/office/powerpoint/2010/main" val="283022649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94B4C07-14F3-FF41-924D-0FB1DBC3186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52503974"/>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B8637C2-05D4-DE46-B277-EAD3C49093D6}" type="slidenum">
              <a:rPr lang="en-US"/>
              <a:pPr>
                <a:defRPr/>
              </a:pPr>
              <a:t>‹#›</a:t>
            </a:fld>
            <a:endParaRPr lang="en-US"/>
          </a:p>
        </p:txBody>
      </p:sp>
    </p:spTree>
    <p:extLst>
      <p:ext uri="{BB962C8B-B14F-4D97-AF65-F5344CB8AC3E}">
        <p14:creationId xmlns:p14="http://schemas.microsoft.com/office/powerpoint/2010/main" val="889819821"/>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1093544-53D8-B64A-8158-A61C9E00A1D7}" type="slidenum">
              <a:rPr lang="en-US"/>
              <a:pPr>
                <a:defRPr/>
              </a:pPr>
              <a:t>‹#›</a:t>
            </a:fld>
            <a:endParaRPr lang="en-US"/>
          </a:p>
        </p:txBody>
      </p:sp>
    </p:spTree>
    <p:extLst>
      <p:ext uri="{BB962C8B-B14F-4D97-AF65-F5344CB8AC3E}">
        <p14:creationId xmlns:p14="http://schemas.microsoft.com/office/powerpoint/2010/main" val="344716899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4B4D363-1939-BD47-8919-74AF4B485ABF}" type="slidenum">
              <a:rPr lang="en-US"/>
              <a:pPr>
                <a:defRPr/>
              </a:pPr>
              <a:t>‹#›</a:t>
            </a:fld>
            <a:endParaRPr lang="en-US"/>
          </a:p>
        </p:txBody>
      </p:sp>
    </p:spTree>
    <p:extLst>
      <p:ext uri="{BB962C8B-B14F-4D97-AF65-F5344CB8AC3E}">
        <p14:creationId xmlns:p14="http://schemas.microsoft.com/office/powerpoint/2010/main" val="79473197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98B0AF-B31F-6347-82F0-96D0345B2776}" type="slidenum">
              <a:rPr lang="en-US"/>
              <a:pPr>
                <a:defRPr/>
              </a:pPr>
              <a:t>‹#›</a:t>
            </a:fld>
            <a:endParaRPr lang="en-US"/>
          </a:p>
        </p:txBody>
      </p:sp>
    </p:spTree>
    <p:extLst>
      <p:ext uri="{BB962C8B-B14F-4D97-AF65-F5344CB8AC3E}">
        <p14:creationId xmlns:p14="http://schemas.microsoft.com/office/powerpoint/2010/main" val="3152179501"/>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EC843C5E-F6DE-5B44-8CEF-62A2672FF977}" type="slidenum">
              <a:rPr lang="en-US"/>
              <a:pPr>
                <a:defRPr/>
              </a:pPr>
              <a:t>‹#›</a:t>
            </a:fld>
            <a:endParaRPr lang="en-US"/>
          </a:p>
        </p:txBody>
      </p:sp>
    </p:spTree>
    <p:extLst>
      <p:ext uri="{BB962C8B-B14F-4D97-AF65-F5344CB8AC3E}">
        <p14:creationId xmlns:p14="http://schemas.microsoft.com/office/powerpoint/2010/main" val="3716579479"/>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pPr>
                <a:defRPr/>
              </a:pPr>
              <a:t>‹#›</a:t>
            </a:fld>
            <a:endParaRPr lang="en-US"/>
          </a:p>
        </p:txBody>
      </p:sp>
    </p:spTree>
    <p:extLst>
      <p:ext uri="{BB962C8B-B14F-4D97-AF65-F5344CB8AC3E}">
        <p14:creationId xmlns:p14="http://schemas.microsoft.com/office/powerpoint/2010/main" val="274813354"/>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pPr>
                <a:defRPr/>
              </a:pPr>
              <a:t>‹#›</a:t>
            </a:fld>
            <a:endParaRPr lang="en-US"/>
          </a:p>
        </p:txBody>
      </p:sp>
    </p:spTree>
    <p:extLst>
      <p:ext uri="{BB962C8B-B14F-4D97-AF65-F5344CB8AC3E}">
        <p14:creationId xmlns:p14="http://schemas.microsoft.com/office/powerpoint/2010/main" val="1984584658"/>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pPr>
                <a:defRPr/>
              </a:pPr>
              <a:t>‹#›</a:t>
            </a:fld>
            <a:endParaRPr lang="en-US"/>
          </a:p>
        </p:txBody>
      </p:sp>
    </p:spTree>
    <p:extLst>
      <p:ext uri="{BB962C8B-B14F-4D97-AF65-F5344CB8AC3E}">
        <p14:creationId xmlns:p14="http://schemas.microsoft.com/office/powerpoint/2010/main" val="2664107048"/>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pPr>
                <a:defRPr/>
              </a:pPr>
              <a:t>‹#›</a:t>
            </a:fld>
            <a:endParaRPr lang="en-US"/>
          </a:p>
        </p:txBody>
      </p:sp>
    </p:spTree>
    <p:extLst>
      <p:ext uri="{BB962C8B-B14F-4D97-AF65-F5344CB8AC3E}">
        <p14:creationId xmlns:p14="http://schemas.microsoft.com/office/powerpoint/2010/main" val="944806805"/>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pPr>
                <a:defRPr/>
              </a:pPr>
              <a:t>‹#›</a:t>
            </a:fld>
            <a:endParaRPr lang="en-US"/>
          </a:p>
        </p:txBody>
      </p:sp>
    </p:spTree>
    <p:extLst>
      <p:ext uri="{BB962C8B-B14F-4D97-AF65-F5344CB8AC3E}">
        <p14:creationId xmlns:p14="http://schemas.microsoft.com/office/powerpoint/2010/main" val="298434091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DDD1D4B-BC85-C146-8AD5-D48DFE689A3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33991835"/>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pPr>
                <a:defRPr/>
              </a:pPr>
              <a:t>‹#›</a:t>
            </a:fld>
            <a:endParaRPr lang="en-US"/>
          </a:p>
        </p:txBody>
      </p:sp>
    </p:spTree>
    <p:extLst>
      <p:ext uri="{BB962C8B-B14F-4D97-AF65-F5344CB8AC3E}">
        <p14:creationId xmlns:p14="http://schemas.microsoft.com/office/powerpoint/2010/main" val="3438019528"/>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pPr>
                <a:defRPr/>
              </a:pPr>
              <a:t>‹#›</a:t>
            </a:fld>
            <a:endParaRPr lang="en-US"/>
          </a:p>
        </p:txBody>
      </p:sp>
    </p:spTree>
    <p:extLst>
      <p:ext uri="{BB962C8B-B14F-4D97-AF65-F5344CB8AC3E}">
        <p14:creationId xmlns:p14="http://schemas.microsoft.com/office/powerpoint/2010/main" val="1148724518"/>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pPr>
                <a:defRPr/>
              </a:pPr>
              <a:t>‹#›</a:t>
            </a:fld>
            <a:endParaRPr lang="en-US"/>
          </a:p>
        </p:txBody>
      </p:sp>
    </p:spTree>
    <p:extLst>
      <p:ext uri="{BB962C8B-B14F-4D97-AF65-F5344CB8AC3E}">
        <p14:creationId xmlns:p14="http://schemas.microsoft.com/office/powerpoint/2010/main" val="3796704731"/>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pPr>
                <a:defRPr/>
              </a:pPr>
              <a:t>‹#›</a:t>
            </a:fld>
            <a:endParaRPr lang="en-US"/>
          </a:p>
        </p:txBody>
      </p:sp>
    </p:spTree>
    <p:extLst>
      <p:ext uri="{BB962C8B-B14F-4D97-AF65-F5344CB8AC3E}">
        <p14:creationId xmlns:p14="http://schemas.microsoft.com/office/powerpoint/2010/main" val="261989823"/>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pPr>
                <a:defRPr/>
              </a:pPr>
              <a:t>‹#›</a:t>
            </a:fld>
            <a:endParaRPr lang="en-US"/>
          </a:p>
        </p:txBody>
      </p:sp>
    </p:spTree>
    <p:extLst>
      <p:ext uri="{BB962C8B-B14F-4D97-AF65-F5344CB8AC3E}">
        <p14:creationId xmlns:p14="http://schemas.microsoft.com/office/powerpoint/2010/main" val="3085911392"/>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pPr>
                <a:defRPr/>
              </a:pPr>
              <a:t>‹#›</a:t>
            </a:fld>
            <a:endParaRPr lang="en-US"/>
          </a:p>
        </p:txBody>
      </p:sp>
    </p:spTree>
    <p:extLst>
      <p:ext uri="{BB962C8B-B14F-4D97-AF65-F5344CB8AC3E}">
        <p14:creationId xmlns:p14="http://schemas.microsoft.com/office/powerpoint/2010/main" val="733105919"/>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5211D023-AFDB-8040-A926-F0B32E68D96B}" type="slidenum">
              <a:rPr lang="en-US"/>
              <a:pPr>
                <a:defRPr/>
              </a:pPr>
              <a:t>‹#›</a:t>
            </a:fld>
            <a:endParaRPr lang="en-US"/>
          </a:p>
        </p:txBody>
      </p:sp>
    </p:spTree>
    <p:extLst>
      <p:ext uri="{BB962C8B-B14F-4D97-AF65-F5344CB8AC3E}">
        <p14:creationId xmlns:p14="http://schemas.microsoft.com/office/powerpoint/2010/main" val="399907780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8927B572-F1A9-2E49-B4D2-C30659A15E36}" type="slidenum">
              <a:rPr lang="en-US"/>
              <a:pPr>
                <a:defRPr/>
              </a:pPr>
              <a:t>‹#›</a:t>
            </a:fld>
            <a:endParaRPr lang="en-US"/>
          </a:p>
        </p:txBody>
      </p:sp>
    </p:spTree>
    <p:extLst>
      <p:ext uri="{BB962C8B-B14F-4D97-AF65-F5344CB8AC3E}">
        <p14:creationId xmlns:p14="http://schemas.microsoft.com/office/powerpoint/2010/main" val="686388733"/>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D2420E78-FB1D-7443-B4FB-C062A37B8E56}" type="slidenum">
              <a:rPr lang="en-US"/>
              <a:pPr>
                <a:defRPr/>
              </a:pPr>
              <a:t>‹#›</a:t>
            </a:fld>
            <a:endParaRPr lang="en-US"/>
          </a:p>
        </p:txBody>
      </p:sp>
    </p:spTree>
    <p:extLst>
      <p:ext uri="{BB962C8B-B14F-4D97-AF65-F5344CB8AC3E}">
        <p14:creationId xmlns:p14="http://schemas.microsoft.com/office/powerpoint/2010/main" val="949771063"/>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518C8701-C361-5548-BD8C-5DF1CD4685C9}" type="slidenum">
              <a:rPr lang="en-US"/>
              <a:pPr>
                <a:defRPr/>
              </a:pPr>
              <a:t>‹#›</a:t>
            </a:fld>
            <a:endParaRPr lang="en-US"/>
          </a:p>
        </p:txBody>
      </p:sp>
    </p:spTree>
    <p:extLst>
      <p:ext uri="{BB962C8B-B14F-4D97-AF65-F5344CB8AC3E}">
        <p14:creationId xmlns:p14="http://schemas.microsoft.com/office/powerpoint/2010/main" val="123360735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24DC412-38E3-5948-ADC8-DF08102318E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25411279"/>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lvl1pPr>
          </a:lstStyle>
          <a:p>
            <a:pPr>
              <a:defRPr/>
            </a:pPr>
            <a:endParaRPr lang="en-US"/>
          </a:p>
        </p:txBody>
      </p:sp>
      <p:sp>
        <p:nvSpPr>
          <p:cNvPr id="9" name="Slide Number Placeholder 5"/>
          <p:cNvSpPr>
            <a:spLocks noGrp="1"/>
          </p:cNvSpPr>
          <p:nvPr>
            <p:ph type="sldNum" sz="quarter" idx="12"/>
          </p:nvPr>
        </p:nvSpPr>
        <p:spPr/>
        <p:txBody>
          <a:bodyPr/>
          <a:lstStyle>
            <a:lvl1pPr algn="l" defTabSz="457200">
              <a:defRPr/>
            </a:lvl1pPr>
          </a:lstStyle>
          <a:p>
            <a:pPr>
              <a:defRPr/>
            </a:pPr>
            <a:fld id="{814E8FB5-58C1-AD48-89FD-EC8B2508D747}" type="slidenum">
              <a:rPr lang="en-US"/>
              <a:pPr>
                <a:defRPr/>
              </a:pPr>
              <a:t>‹#›</a:t>
            </a:fld>
            <a:endParaRPr lang="en-US"/>
          </a:p>
        </p:txBody>
      </p:sp>
    </p:spTree>
    <p:extLst>
      <p:ext uri="{BB962C8B-B14F-4D97-AF65-F5344CB8AC3E}">
        <p14:creationId xmlns:p14="http://schemas.microsoft.com/office/powerpoint/2010/main" val="3140771292"/>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lvl1pPr>
          </a:lstStyle>
          <a:p>
            <a:pPr>
              <a:defRPr/>
            </a:pPr>
            <a:endParaRPr lang="en-US"/>
          </a:p>
        </p:txBody>
      </p:sp>
      <p:sp>
        <p:nvSpPr>
          <p:cNvPr id="5" name="Slide Number Placeholder 5"/>
          <p:cNvSpPr>
            <a:spLocks noGrp="1"/>
          </p:cNvSpPr>
          <p:nvPr>
            <p:ph type="sldNum" sz="quarter" idx="12"/>
          </p:nvPr>
        </p:nvSpPr>
        <p:spPr/>
        <p:txBody>
          <a:bodyPr/>
          <a:lstStyle>
            <a:lvl1pPr algn="l" defTabSz="457200">
              <a:defRPr/>
            </a:lvl1pPr>
          </a:lstStyle>
          <a:p>
            <a:pPr>
              <a:defRPr/>
            </a:pPr>
            <a:fld id="{13944A00-8C09-114D-A117-10AE6BF58011}" type="slidenum">
              <a:rPr lang="en-US"/>
              <a:pPr>
                <a:defRPr/>
              </a:pPr>
              <a:t>‹#›</a:t>
            </a:fld>
            <a:endParaRPr lang="en-US"/>
          </a:p>
        </p:txBody>
      </p:sp>
    </p:spTree>
    <p:extLst>
      <p:ext uri="{BB962C8B-B14F-4D97-AF65-F5344CB8AC3E}">
        <p14:creationId xmlns:p14="http://schemas.microsoft.com/office/powerpoint/2010/main" val="3858662893"/>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lvl1pPr>
          </a:lstStyle>
          <a:p>
            <a:pPr>
              <a:defRPr/>
            </a:pPr>
            <a:endParaRPr lang="en-US"/>
          </a:p>
        </p:txBody>
      </p:sp>
      <p:sp>
        <p:nvSpPr>
          <p:cNvPr id="4" name="Slide Number Placeholder 5"/>
          <p:cNvSpPr>
            <a:spLocks noGrp="1"/>
          </p:cNvSpPr>
          <p:nvPr>
            <p:ph type="sldNum" sz="quarter" idx="12"/>
          </p:nvPr>
        </p:nvSpPr>
        <p:spPr/>
        <p:txBody>
          <a:bodyPr/>
          <a:lstStyle>
            <a:lvl1pPr algn="l" defTabSz="457200">
              <a:defRPr/>
            </a:lvl1pPr>
          </a:lstStyle>
          <a:p>
            <a:pPr>
              <a:defRPr/>
            </a:pPr>
            <a:fld id="{F1BB0BF1-2BA1-E849-95E5-E7D67727FFF3}" type="slidenum">
              <a:rPr lang="en-US"/>
              <a:pPr>
                <a:defRPr/>
              </a:pPr>
              <a:t>‹#›</a:t>
            </a:fld>
            <a:endParaRPr lang="en-US"/>
          </a:p>
        </p:txBody>
      </p:sp>
    </p:spTree>
    <p:extLst>
      <p:ext uri="{BB962C8B-B14F-4D97-AF65-F5344CB8AC3E}">
        <p14:creationId xmlns:p14="http://schemas.microsoft.com/office/powerpoint/2010/main" val="189063821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9F6C46FF-A48E-C345-B4B9-0E3880A16600}" type="slidenum">
              <a:rPr lang="en-US"/>
              <a:pPr>
                <a:defRPr/>
              </a:pPr>
              <a:t>‹#›</a:t>
            </a:fld>
            <a:endParaRPr lang="en-US"/>
          </a:p>
        </p:txBody>
      </p:sp>
    </p:spTree>
    <p:extLst>
      <p:ext uri="{BB962C8B-B14F-4D97-AF65-F5344CB8AC3E}">
        <p14:creationId xmlns:p14="http://schemas.microsoft.com/office/powerpoint/2010/main" val="351659683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AC55C065-5279-714F-ABA9-45D7217B54D5}" type="slidenum">
              <a:rPr lang="en-US"/>
              <a:pPr>
                <a:defRPr/>
              </a:pPr>
              <a:t>‹#›</a:t>
            </a:fld>
            <a:endParaRPr lang="en-US"/>
          </a:p>
        </p:txBody>
      </p:sp>
    </p:spTree>
    <p:extLst>
      <p:ext uri="{BB962C8B-B14F-4D97-AF65-F5344CB8AC3E}">
        <p14:creationId xmlns:p14="http://schemas.microsoft.com/office/powerpoint/2010/main" val="3188457943"/>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D71EF89-8413-C540-9885-4A2C844C65B5}" type="slidenum">
              <a:rPr lang="en-US"/>
              <a:pPr>
                <a:defRPr/>
              </a:pPr>
              <a:t>‹#›</a:t>
            </a:fld>
            <a:endParaRPr lang="en-US"/>
          </a:p>
        </p:txBody>
      </p:sp>
    </p:spTree>
    <p:extLst>
      <p:ext uri="{BB962C8B-B14F-4D97-AF65-F5344CB8AC3E}">
        <p14:creationId xmlns:p14="http://schemas.microsoft.com/office/powerpoint/2010/main" val="1829466381"/>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FC48903-E056-BD42-ABE4-60D152A2AB2B}" type="slidenum">
              <a:rPr lang="en-US"/>
              <a:pPr>
                <a:defRPr/>
              </a:pPr>
              <a:t>‹#›</a:t>
            </a:fld>
            <a:endParaRPr lang="en-US"/>
          </a:p>
        </p:txBody>
      </p:sp>
    </p:spTree>
    <p:extLst>
      <p:ext uri="{BB962C8B-B14F-4D97-AF65-F5344CB8AC3E}">
        <p14:creationId xmlns:p14="http://schemas.microsoft.com/office/powerpoint/2010/main" val="369282504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454306715"/>
      </p:ext>
    </p:extLst>
  </p:cSld>
  <p:clrMapOvr>
    <a:masterClrMapping/>
  </p:clrMapOvr>
  <p:transition>
    <p:wheel spokes="0"/>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1926688"/>
      </p:ext>
    </p:extLst>
  </p:cSld>
  <p:clrMapOvr>
    <a:masterClrMapping/>
  </p:clrMapOvr>
  <p:transition>
    <p:wheel spokes="0"/>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233872187"/>
      </p:ext>
    </p:extLst>
  </p:cSld>
  <p:clrMapOvr>
    <a:masterClrMapping/>
  </p:clrMapOvr>
  <p:transition>
    <p:wheel spokes="0"/>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7572A2D8-9114-BC42-B9C7-2A531D47F6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74013102"/>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69816245"/>
      </p:ext>
    </p:extLst>
  </p:cSld>
  <p:clrMapOvr>
    <a:masterClrMapping/>
  </p:clrMapOvr>
  <p:transition>
    <p:wheel spokes="0"/>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44273769"/>
      </p:ext>
    </p:extLst>
  </p:cSld>
  <p:clrMapOvr>
    <a:masterClrMapping/>
  </p:clrMapOvr>
  <p:transition>
    <p:wheel spokes="0"/>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550924564"/>
      </p:ext>
    </p:extLst>
  </p:cSld>
  <p:clrMapOvr>
    <a:masterClrMapping/>
  </p:clrMapOvr>
  <p:transition>
    <p:wheel spokes="0"/>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78622151"/>
      </p:ext>
    </p:extLst>
  </p:cSld>
  <p:clrMapOvr>
    <a:masterClrMapping/>
  </p:clrMapOvr>
  <p:transition>
    <p:wheel spokes="0"/>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77657393"/>
      </p:ext>
    </p:extLst>
  </p:cSld>
  <p:clrMapOvr>
    <a:masterClrMapping/>
  </p:clrMapOvr>
  <p:transition>
    <p:wheel spokes="0"/>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20196863"/>
      </p:ext>
    </p:extLst>
  </p:cSld>
  <p:clrMapOvr>
    <a:masterClrMapping/>
  </p:clrMapOvr>
  <p:transition>
    <p:wheel spokes="0"/>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84712839"/>
      </p:ext>
    </p:extLst>
  </p:cSld>
  <p:clrMapOvr>
    <a:masterClrMapping/>
  </p:clrMapOvr>
  <p:transition>
    <p:wheel spokes="0"/>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08007393"/>
      </p:ext>
    </p:extLst>
  </p:cSld>
  <p:clrMapOvr>
    <a:masterClrMapping/>
  </p:clrMapOvr>
  <p:transition>
    <p:wheel spokes="0"/>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3486826"/>
      </p:ext>
    </p:extLst>
  </p:cSld>
  <p:clrMapOvr>
    <a:masterClrMapping/>
  </p:clrMapOvr>
  <p:transition spd="med">
    <p:randomBar dir="vert"/>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13967816"/>
      </p:ext>
    </p:extLst>
  </p:cSld>
  <p:clrMapOvr>
    <a:masterClrMapping/>
  </p:clrMapOvr>
  <p:transition spd="med">
    <p:randomBar dir="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33BF1546-E071-C14A-896C-6ACFD78909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56568480"/>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6421065"/>
      </p:ext>
    </p:extLst>
  </p:cSld>
  <p:clrMapOvr>
    <a:masterClrMapping/>
  </p:clrMapOvr>
  <p:transition spd="med">
    <p:randomBar dir="vert"/>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2343034"/>
      </p:ext>
    </p:extLst>
  </p:cSld>
  <p:clrMapOvr>
    <a:masterClrMapping/>
  </p:clrMapOvr>
  <p:transition spd="med">
    <p:randomBar dir="vert"/>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7505437"/>
      </p:ext>
    </p:extLst>
  </p:cSld>
  <p:clrMapOvr>
    <a:masterClrMapping/>
  </p:clrMapOvr>
  <p:transition spd="med">
    <p:randomBar dir="vert"/>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71626672"/>
      </p:ext>
    </p:extLst>
  </p:cSld>
  <p:clrMapOvr>
    <a:masterClrMapping/>
  </p:clrMapOvr>
  <p:transition spd="med">
    <p:randomBar dir="vert"/>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10219852"/>
      </p:ext>
    </p:extLst>
  </p:cSld>
  <p:clrMapOvr>
    <a:masterClrMapping/>
  </p:clrMapOvr>
  <p:transition spd="med">
    <p:randomBar dir="vert"/>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9097272"/>
      </p:ext>
    </p:extLst>
  </p:cSld>
  <p:clrMapOvr>
    <a:masterClrMapping/>
  </p:clrMapOvr>
  <p:transition spd="med">
    <p:randomBar dir="vert"/>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7871997"/>
      </p:ext>
    </p:extLst>
  </p:cSld>
  <p:clrMapOvr>
    <a:masterClrMapping/>
  </p:clrMapOvr>
  <p:transition spd="med">
    <p:randomBar dir="vert"/>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3200174"/>
      </p:ext>
    </p:extLst>
  </p:cSld>
  <p:clrMapOvr>
    <a:masterClrMapping/>
  </p:clrMapOvr>
  <p:transition spd="med">
    <p:randomBar dir="vert"/>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6611054"/>
      </p:ext>
    </p:extLst>
  </p:cSld>
  <p:clrMapOvr>
    <a:masterClrMapping/>
  </p:clrMapOvr>
  <p:transition spd="med">
    <p:randomBar dir="vert"/>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5352619"/>
      </p:ext>
    </p:extLst>
  </p:cSld>
  <p:clrMapOvr>
    <a:masterClrMapping/>
  </p:clrMapOvr>
  <p:transition spd="med">
    <p:randomBar dir="vert"/>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04B9573-4DE3-7046-B2E5-6C9532A863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024244058"/>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127392254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16957841"/>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99167144"/>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81235211"/>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84649009"/>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93701312"/>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69230624"/>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15377671"/>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1229576"/>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5968696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4AFB722-60E9-0644-96B3-D5ECA684995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39868847"/>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51951455"/>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38F876-6877-394F-92B4-66EAC72CF4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471975"/>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B1D5732-8521-9944-8056-6AA314CEDD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857242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1A1CF45-2140-FE40-99F5-F2CE039D56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6762465"/>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3BC3CF-458C-8842-86FC-C47FD38EB39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2335139"/>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8DBDC84-D8D2-7B4C-8C2D-393F1B8CF6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5260"/>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382FF5A-254B-334A-A83C-78FF60D300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9900601"/>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0051CF5-1D28-CC4F-935D-45ECC87C4E6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01669869"/>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C0A332F-A8D1-AA48-A751-D0F3253259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57269035"/>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0F104E1-DA72-1949-924E-4149584061E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138920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81213035"/>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1ACBE3-C80F-D847-BE72-2B14C91CBB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39619818"/>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ECDBB4-98B5-0549-80C0-D026C0D2693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1224410"/>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38F876-6877-394F-92B4-66EAC72CF4D5}"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914051054"/>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BB1D5732-8521-9944-8056-6AA314CEDDB7}"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4231778829"/>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61A1CF45-2140-FE40-99F5-F2CE039D56C2}"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4011754622"/>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3BC3CF-458C-8842-86FC-C47FD38EB39E}"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34295976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9" name="Rectangle 6"/>
          <p:cNvSpPr>
            <a:spLocks noGrp="1" noChangeArrowheads="1"/>
          </p:cNvSpPr>
          <p:nvPr>
            <p:ph type="sldNum" sz="quarter" idx="12"/>
          </p:nvPr>
        </p:nvSpPr>
        <p:spPr>
          <a:ln/>
        </p:spPr>
        <p:txBody>
          <a:bodyPr/>
          <a:lstStyle>
            <a:lvl1pPr>
              <a:defRPr/>
            </a:lvl1pPr>
          </a:lstStyle>
          <a:p>
            <a:pPr>
              <a:defRPr/>
            </a:pPr>
            <a:fld id="{F8DBDC84-D8D2-7B4C-8C2D-393F1B8CF677}"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209737586"/>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6"/>
          <p:cNvSpPr>
            <a:spLocks noGrp="1" noChangeArrowheads="1"/>
          </p:cNvSpPr>
          <p:nvPr>
            <p:ph type="sldNum" sz="quarter" idx="12"/>
          </p:nvPr>
        </p:nvSpPr>
        <p:spPr>
          <a:ln/>
        </p:spPr>
        <p:txBody>
          <a:bodyPr/>
          <a:lstStyle>
            <a:lvl1pPr>
              <a:defRPr/>
            </a:lvl1pPr>
          </a:lstStyle>
          <a:p>
            <a:pPr>
              <a:defRPr/>
            </a:pPr>
            <a:fld id="{F382FF5A-254B-334A-A83C-78FF60D3006F}"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286636614"/>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Rectangle 6"/>
          <p:cNvSpPr>
            <a:spLocks noGrp="1" noChangeArrowheads="1"/>
          </p:cNvSpPr>
          <p:nvPr>
            <p:ph type="sldNum" sz="quarter" idx="12"/>
          </p:nvPr>
        </p:nvSpPr>
        <p:spPr>
          <a:ln/>
        </p:spPr>
        <p:txBody>
          <a:bodyPr/>
          <a:lstStyle>
            <a:lvl1pPr>
              <a:defRPr/>
            </a:lvl1pPr>
          </a:lstStyle>
          <a:p>
            <a:pPr>
              <a:defRPr/>
            </a:pPr>
            <a:fld id="{50051CF5-1D28-CC4F-935D-45ECC87C4E65}"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76856300"/>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1C0A332F-A8D1-AA48-A751-D0F325325958}"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68461397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529798915"/>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B0F104E1-DA72-1949-924E-4149584061E5}"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02771100"/>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1ACBE3-C80F-D847-BE72-2B14C91CBB98}"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872853145"/>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ECDBB4-98B5-0549-80C0-D026C0D2693C}"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445163184"/>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64002293"/>
      </p:ext>
    </p:extLst>
  </p:cSld>
  <p:clrMapOvr>
    <a:masterClrMapping/>
  </p:clrMapOvr>
  <p:transition spd="med">
    <p:randomBar dir="vert"/>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3242748"/>
      </p:ext>
    </p:extLst>
  </p:cSld>
  <p:clrMapOvr>
    <a:masterClrMapping/>
  </p:clrMapOvr>
  <p:transition spd="med">
    <p:randomBar dir="vert"/>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271385755"/>
      </p:ext>
    </p:extLst>
  </p:cSld>
  <p:clrMapOvr>
    <a:masterClrMapping/>
  </p:clrMapOvr>
  <p:transition spd="med">
    <p:randomBar dir="vert"/>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334244064"/>
      </p:ext>
    </p:extLst>
  </p:cSld>
  <p:clrMapOvr>
    <a:masterClrMapping/>
  </p:clrMapOvr>
  <p:transition spd="med">
    <p:randomBar dir="vert"/>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62756615"/>
      </p:ext>
    </p:extLst>
  </p:cSld>
  <p:clrMapOvr>
    <a:masterClrMapping/>
  </p:clrMapOvr>
  <p:transition spd="med">
    <p:randomBar dir="vert"/>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679322533"/>
      </p:ext>
    </p:extLst>
  </p:cSld>
  <p:clrMapOvr>
    <a:masterClrMapping/>
  </p:clrMapOvr>
  <p:transition spd="med">
    <p:randomBar dir="vert"/>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943336598"/>
      </p:ext>
    </p:extLst>
  </p:cSld>
  <p:clrMapOvr>
    <a:masterClrMapping/>
  </p:clrMapOvr>
  <p:transition spd="med">
    <p:randomBar dir="vert"/>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099100326"/>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866303534"/>
      </p:ext>
    </p:extLst>
  </p:cSld>
  <p:clrMapOvr>
    <a:masterClrMapping/>
  </p:clrMapOvr>
  <p:transition spd="med">
    <p:randomBar dir="vert"/>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190486041"/>
      </p:ext>
    </p:extLst>
  </p:cSld>
  <p:clrMapOvr>
    <a:masterClrMapping/>
  </p:clrMapOvr>
  <p:transition spd="med">
    <p:randomBar dir="vert"/>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452205946"/>
      </p:ext>
    </p:extLst>
  </p:cSld>
  <p:clrMapOvr>
    <a:masterClrMapping/>
  </p:clrMapOvr>
  <p:transition spd="med">
    <p:randomBar dir="vert"/>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408566817"/>
      </p:ext>
    </p:extLst>
  </p:cSld>
  <p:clrMapOvr>
    <a:masterClrMapping/>
  </p:clrMapOvr>
  <p:transition spd="med">
    <p:randomBar dir="vert"/>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671860012"/>
      </p:ext>
    </p:extLst>
  </p:cSld>
  <p:clrMapOvr>
    <a:masterClrMapping/>
  </p:clrMapOvr>
  <p:transition spd="med">
    <p:randomBar dir="vert"/>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7AB8C65-D2C4-F14E-95FD-F91EE8AB9BFB}" type="slidenum">
              <a:rPr lang="en-US"/>
              <a:pPr>
                <a:defRPr/>
              </a:pPr>
              <a:t>‹#›</a:t>
            </a:fld>
            <a:endParaRPr lang="en-US"/>
          </a:p>
        </p:txBody>
      </p:sp>
    </p:spTree>
    <p:extLst>
      <p:ext uri="{BB962C8B-B14F-4D97-AF65-F5344CB8AC3E}">
        <p14:creationId xmlns:p14="http://schemas.microsoft.com/office/powerpoint/2010/main" val="4270286822"/>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43600BD-0AF3-504D-A79F-40087FADE72D}" type="slidenum">
              <a:rPr lang="en-US"/>
              <a:pPr>
                <a:defRPr/>
              </a:pPr>
              <a:t>‹#›</a:t>
            </a:fld>
            <a:endParaRPr lang="en-US"/>
          </a:p>
        </p:txBody>
      </p:sp>
    </p:spTree>
    <p:extLst>
      <p:ext uri="{BB962C8B-B14F-4D97-AF65-F5344CB8AC3E}">
        <p14:creationId xmlns:p14="http://schemas.microsoft.com/office/powerpoint/2010/main" val="114236209"/>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809080D-E043-C94F-8B81-0A7BE90ED907}" type="slidenum">
              <a:rPr lang="en-US"/>
              <a:pPr>
                <a:defRPr/>
              </a:pPr>
              <a:t>‹#›</a:t>
            </a:fld>
            <a:endParaRPr lang="en-US"/>
          </a:p>
        </p:txBody>
      </p:sp>
    </p:spTree>
    <p:extLst>
      <p:ext uri="{BB962C8B-B14F-4D97-AF65-F5344CB8AC3E}">
        <p14:creationId xmlns:p14="http://schemas.microsoft.com/office/powerpoint/2010/main" val="2203511889"/>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84A0C1F-177D-4C4B-86F4-03218B90C664}" type="slidenum">
              <a:rPr lang="en-US"/>
              <a:pPr>
                <a:defRPr/>
              </a:pPr>
              <a:t>‹#›</a:t>
            </a:fld>
            <a:endParaRPr lang="en-US"/>
          </a:p>
        </p:txBody>
      </p:sp>
    </p:spTree>
    <p:extLst>
      <p:ext uri="{BB962C8B-B14F-4D97-AF65-F5344CB8AC3E}">
        <p14:creationId xmlns:p14="http://schemas.microsoft.com/office/powerpoint/2010/main" val="369818744"/>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BEE9CEB-CC93-4548-8694-B596AC2908B9}" type="slidenum">
              <a:rPr lang="en-US"/>
              <a:pPr>
                <a:defRPr/>
              </a:pPr>
              <a:t>‹#›</a:t>
            </a:fld>
            <a:endParaRPr lang="en-US"/>
          </a:p>
        </p:txBody>
      </p:sp>
    </p:spTree>
    <p:extLst>
      <p:ext uri="{BB962C8B-B14F-4D97-AF65-F5344CB8AC3E}">
        <p14:creationId xmlns:p14="http://schemas.microsoft.com/office/powerpoint/2010/main" val="349988648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519903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17515C2-AA85-EE43-822C-73E8AF2BA50E}" type="slidenum">
              <a:rPr lang="en-US"/>
              <a:pPr>
                <a:defRPr/>
              </a:pPr>
              <a:t>‹#›</a:t>
            </a:fld>
            <a:endParaRPr lang="en-US"/>
          </a:p>
        </p:txBody>
      </p:sp>
    </p:spTree>
    <p:extLst>
      <p:ext uri="{BB962C8B-B14F-4D97-AF65-F5344CB8AC3E}">
        <p14:creationId xmlns:p14="http://schemas.microsoft.com/office/powerpoint/2010/main" val="2497147419"/>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8485B08-B237-C740-9310-4993592DEEB2}" type="slidenum">
              <a:rPr lang="en-US"/>
              <a:pPr>
                <a:defRPr/>
              </a:pPr>
              <a:t>‹#›</a:t>
            </a:fld>
            <a:endParaRPr lang="en-US"/>
          </a:p>
        </p:txBody>
      </p:sp>
    </p:spTree>
    <p:extLst>
      <p:ext uri="{BB962C8B-B14F-4D97-AF65-F5344CB8AC3E}">
        <p14:creationId xmlns:p14="http://schemas.microsoft.com/office/powerpoint/2010/main" val="2889710702"/>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6BE075F-BB97-BC4C-AE25-CE665FEE1563}" type="slidenum">
              <a:rPr lang="en-US"/>
              <a:pPr>
                <a:defRPr/>
              </a:pPr>
              <a:t>‹#›</a:t>
            </a:fld>
            <a:endParaRPr lang="en-US"/>
          </a:p>
        </p:txBody>
      </p:sp>
    </p:spTree>
    <p:extLst>
      <p:ext uri="{BB962C8B-B14F-4D97-AF65-F5344CB8AC3E}">
        <p14:creationId xmlns:p14="http://schemas.microsoft.com/office/powerpoint/2010/main" val="3836421138"/>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B800251-0795-184D-8A8E-059DF7467C75}" type="slidenum">
              <a:rPr lang="en-US"/>
              <a:pPr>
                <a:defRPr/>
              </a:pPr>
              <a:t>‹#›</a:t>
            </a:fld>
            <a:endParaRPr lang="en-US"/>
          </a:p>
        </p:txBody>
      </p:sp>
    </p:spTree>
    <p:extLst>
      <p:ext uri="{BB962C8B-B14F-4D97-AF65-F5344CB8AC3E}">
        <p14:creationId xmlns:p14="http://schemas.microsoft.com/office/powerpoint/2010/main" val="3251873679"/>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984CA04-D781-5E4C-A48E-0C2D72802E4D}" type="slidenum">
              <a:rPr lang="en-US"/>
              <a:pPr>
                <a:defRPr/>
              </a:pPr>
              <a:t>‹#›</a:t>
            </a:fld>
            <a:endParaRPr lang="en-US"/>
          </a:p>
        </p:txBody>
      </p:sp>
    </p:spTree>
    <p:extLst>
      <p:ext uri="{BB962C8B-B14F-4D97-AF65-F5344CB8AC3E}">
        <p14:creationId xmlns:p14="http://schemas.microsoft.com/office/powerpoint/2010/main" val="51989454"/>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31B026-8A21-3D4D-9592-1F8BF8AD8592}" type="slidenum">
              <a:rPr lang="en-US"/>
              <a:pPr>
                <a:defRPr/>
              </a:pPr>
              <a:t>‹#›</a:t>
            </a:fld>
            <a:endParaRPr lang="en-US"/>
          </a:p>
        </p:txBody>
      </p:sp>
    </p:spTree>
    <p:extLst>
      <p:ext uri="{BB962C8B-B14F-4D97-AF65-F5344CB8AC3E}">
        <p14:creationId xmlns:p14="http://schemas.microsoft.com/office/powerpoint/2010/main" val="1365555425"/>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C70C8A8-38F6-0849-B227-20FCBAD9AEB9}" type="slidenum">
              <a:rPr lang="en-US"/>
              <a:pPr>
                <a:defRPr/>
              </a:pPr>
              <a:t>‹#›</a:t>
            </a:fld>
            <a:endParaRPr lang="en-US"/>
          </a:p>
        </p:txBody>
      </p:sp>
    </p:spTree>
    <p:extLst>
      <p:ext uri="{BB962C8B-B14F-4D97-AF65-F5344CB8AC3E}">
        <p14:creationId xmlns:p14="http://schemas.microsoft.com/office/powerpoint/2010/main" val="3237683866"/>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73491674-AE9D-1547-B2FE-ADFA71C5CEF6}" type="slidenum">
              <a:rPr lang="en-US"/>
              <a:pPr>
                <a:defRPr/>
              </a:pPr>
              <a:t>‹#›</a:t>
            </a:fld>
            <a:endParaRPr lang="en-US"/>
          </a:p>
        </p:txBody>
      </p:sp>
    </p:spTree>
    <p:extLst>
      <p:ext uri="{BB962C8B-B14F-4D97-AF65-F5344CB8AC3E}">
        <p14:creationId xmlns:p14="http://schemas.microsoft.com/office/powerpoint/2010/main" val="232771142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DA2FC03-E2AB-BC46-97C8-B7EF1485E4CF}" type="slidenum">
              <a:rPr lang="en-US"/>
              <a:pPr>
                <a:defRPr/>
              </a:pPr>
              <a:t>‹#›</a:t>
            </a:fld>
            <a:endParaRPr lang="en-US"/>
          </a:p>
        </p:txBody>
      </p:sp>
    </p:spTree>
    <p:extLst>
      <p:ext uri="{BB962C8B-B14F-4D97-AF65-F5344CB8AC3E}">
        <p14:creationId xmlns:p14="http://schemas.microsoft.com/office/powerpoint/2010/main" val="3121423974"/>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01EA725-C6D5-3F4F-8789-04787F0A17FA}" type="slidenum">
              <a:rPr lang="en-US"/>
              <a:pPr>
                <a:defRPr/>
              </a:pPr>
              <a:t>‹#›</a:t>
            </a:fld>
            <a:endParaRPr lang="en-US"/>
          </a:p>
        </p:txBody>
      </p:sp>
    </p:spTree>
    <p:extLst>
      <p:ext uri="{BB962C8B-B14F-4D97-AF65-F5344CB8AC3E}">
        <p14:creationId xmlns:p14="http://schemas.microsoft.com/office/powerpoint/2010/main" val="29187005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78568982"/>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A585AFC-3ECB-CF4D-823F-C3EDA01C8822}" type="slidenum">
              <a:rPr lang="en-US"/>
              <a:pPr>
                <a:defRPr/>
              </a:pPr>
              <a:t>‹#›</a:t>
            </a:fld>
            <a:endParaRPr lang="en-US"/>
          </a:p>
        </p:txBody>
      </p:sp>
    </p:spTree>
    <p:extLst>
      <p:ext uri="{BB962C8B-B14F-4D97-AF65-F5344CB8AC3E}">
        <p14:creationId xmlns:p14="http://schemas.microsoft.com/office/powerpoint/2010/main" val="2087868979"/>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2E49593-3971-ED4D-95EA-7995AC42A852}" type="slidenum">
              <a:rPr lang="en-US"/>
              <a:pPr>
                <a:defRPr/>
              </a:pPr>
              <a:t>‹#›</a:t>
            </a:fld>
            <a:endParaRPr lang="en-US"/>
          </a:p>
        </p:txBody>
      </p:sp>
    </p:spTree>
    <p:extLst>
      <p:ext uri="{BB962C8B-B14F-4D97-AF65-F5344CB8AC3E}">
        <p14:creationId xmlns:p14="http://schemas.microsoft.com/office/powerpoint/2010/main" val="1132873085"/>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41B0FE1E-408F-A04D-899E-745B1426F572}" type="slidenum">
              <a:rPr lang="en-US"/>
              <a:pPr>
                <a:defRPr/>
              </a:pPr>
              <a:t>‹#›</a:t>
            </a:fld>
            <a:endParaRPr lang="en-US"/>
          </a:p>
        </p:txBody>
      </p:sp>
    </p:spTree>
    <p:extLst>
      <p:ext uri="{BB962C8B-B14F-4D97-AF65-F5344CB8AC3E}">
        <p14:creationId xmlns:p14="http://schemas.microsoft.com/office/powerpoint/2010/main" val="366633552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B313ECD1-4B56-1F41-ABA0-289AF65822A8}" type="slidenum">
              <a:rPr lang="en-US"/>
              <a:pPr>
                <a:defRPr/>
              </a:pPr>
              <a:t>‹#›</a:t>
            </a:fld>
            <a:endParaRPr lang="en-US"/>
          </a:p>
        </p:txBody>
      </p:sp>
    </p:spTree>
    <p:extLst>
      <p:ext uri="{BB962C8B-B14F-4D97-AF65-F5344CB8AC3E}">
        <p14:creationId xmlns:p14="http://schemas.microsoft.com/office/powerpoint/2010/main" val="327240006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5CFDB4F-98AB-B448-9025-7069B1587B32}" type="slidenum">
              <a:rPr lang="en-US"/>
              <a:pPr>
                <a:defRPr/>
              </a:pPr>
              <a:t>‹#›</a:t>
            </a:fld>
            <a:endParaRPr lang="en-US"/>
          </a:p>
        </p:txBody>
      </p:sp>
    </p:spTree>
    <p:extLst>
      <p:ext uri="{BB962C8B-B14F-4D97-AF65-F5344CB8AC3E}">
        <p14:creationId xmlns:p14="http://schemas.microsoft.com/office/powerpoint/2010/main" val="2173121784"/>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CF9FACC-9439-5947-9CD0-078E4440A309}" type="slidenum">
              <a:rPr lang="en-US"/>
              <a:pPr>
                <a:defRPr/>
              </a:pPr>
              <a:t>‹#›</a:t>
            </a:fld>
            <a:endParaRPr lang="en-US"/>
          </a:p>
        </p:txBody>
      </p:sp>
    </p:spTree>
    <p:extLst>
      <p:ext uri="{BB962C8B-B14F-4D97-AF65-F5344CB8AC3E}">
        <p14:creationId xmlns:p14="http://schemas.microsoft.com/office/powerpoint/2010/main" val="3028309687"/>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6970B78-A58A-1046-99D0-4783CF9F896A}" type="slidenum">
              <a:rPr lang="en-US"/>
              <a:pPr>
                <a:defRPr/>
              </a:pPr>
              <a:t>‹#›</a:t>
            </a:fld>
            <a:endParaRPr lang="en-US"/>
          </a:p>
        </p:txBody>
      </p:sp>
    </p:spTree>
    <p:extLst>
      <p:ext uri="{BB962C8B-B14F-4D97-AF65-F5344CB8AC3E}">
        <p14:creationId xmlns:p14="http://schemas.microsoft.com/office/powerpoint/2010/main" val="3705498616"/>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A985A9A-12F4-B043-A1F6-04A1B7CD246D}" type="slidenum">
              <a:rPr lang="en-US"/>
              <a:pPr>
                <a:defRPr/>
              </a:pPr>
              <a:t>‹#›</a:t>
            </a:fld>
            <a:endParaRPr lang="en-US"/>
          </a:p>
        </p:txBody>
      </p:sp>
    </p:spTree>
    <p:extLst>
      <p:ext uri="{BB962C8B-B14F-4D97-AF65-F5344CB8AC3E}">
        <p14:creationId xmlns:p14="http://schemas.microsoft.com/office/powerpoint/2010/main" val="2827714158"/>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644FBC4-390E-8846-B92A-6F28E88FA557}" type="slidenum">
              <a:rPr lang="en-US"/>
              <a:pPr>
                <a:defRPr/>
              </a:pPr>
              <a:t>‹#›</a:t>
            </a:fld>
            <a:endParaRPr lang="en-US"/>
          </a:p>
        </p:txBody>
      </p:sp>
    </p:spTree>
    <p:extLst>
      <p:ext uri="{BB962C8B-B14F-4D97-AF65-F5344CB8AC3E}">
        <p14:creationId xmlns:p14="http://schemas.microsoft.com/office/powerpoint/2010/main" val="350630006"/>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F2C4C76-B164-CA4E-A945-0452BF111401}" type="slidenum">
              <a:rPr lang="en-US"/>
              <a:pPr>
                <a:defRPr/>
              </a:pPr>
              <a:t>‹#›</a:t>
            </a:fld>
            <a:endParaRPr lang="en-US"/>
          </a:p>
        </p:txBody>
      </p:sp>
    </p:spTree>
    <p:extLst>
      <p:ext uri="{BB962C8B-B14F-4D97-AF65-F5344CB8AC3E}">
        <p14:creationId xmlns:p14="http://schemas.microsoft.com/office/powerpoint/2010/main" val="255471395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42465270"/>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A0073696-F3D4-2C48-AF8F-97704696A5FA}" type="slidenum">
              <a:rPr lang="en-US"/>
              <a:pPr>
                <a:defRPr/>
              </a:pPr>
              <a:t>‹#›</a:t>
            </a:fld>
            <a:endParaRPr lang="en-US"/>
          </a:p>
        </p:txBody>
      </p:sp>
    </p:spTree>
    <p:extLst>
      <p:ext uri="{BB962C8B-B14F-4D97-AF65-F5344CB8AC3E}">
        <p14:creationId xmlns:p14="http://schemas.microsoft.com/office/powerpoint/2010/main" val="3635413340"/>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C45FE3-F8F7-F144-BD8F-EE2DA3F9179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405602441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3893D4-3DFA-2646-83A9-5D2E064AAF4E}"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7190416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236B774-57AD-F347-B875-7B81EE6C228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53110821"/>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6706702-93C4-014A-9417-A986FC8F9FCA}"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283999218"/>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5A10EE8-2487-1747-970F-C1DCC6D51D95}"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600985887"/>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D5D5E3-CEB1-AA47-B06C-4BE03B04261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204506771"/>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18EF6E9-7889-3B48-81DB-2CD4716B754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432023989"/>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843769-22B6-E440-8B37-F0AD5E3CC76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341275726"/>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ECB5D9F-7C00-C64C-89FE-5F42C42C027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98321140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13432795"/>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03044C0-A195-FD4B-94B0-54F9AF2E6C0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270323295"/>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32868A-18B1-1F44-B1D0-C82B802E0224}"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269726188"/>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0B8428FD-8226-BF4C-9BDD-736181331BE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052872638"/>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5E2676-4587-7048-8416-A104337E0C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65901835"/>
      </p:ext>
    </p:extLst>
  </p:cSld>
  <p:clrMapOvr>
    <a:masterClrMapping/>
  </p:clrMapOvr>
  <p:transition spd="med">
    <p:randomBar dir="vert"/>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DEA4C9-6685-2240-9FC5-EC2AA1BDAF3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495512"/>
      </p:ext>
    </p:extLst>
  </p:cSld>
  <p:clrMapOvr>
    <a:masterClrMapping/>
  </p:clrMapOvr>
  <p:transition spd="med">
    <p:randomBar dir="vert"/>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DEC6019-EFA2-C14F-B72A-F0CFE81F03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5404153"/>
      </p:ext>
    </p:extLst>
  </p:cSld>
  <p:clrMapOvr>
    <a:masterClrMapping/>
  </p:clrMapOvr>
  <p:transition spd="med">
    <p:randomBar dir="vert"/>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57CF6-98F9-2440-A5F2-07B3EEE900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5231872"/>
      </p:ext>
    </p:extLst>
  </p:cSld>
  <p:clrMapOvr>
    <a:masterClrMapping/>
  </p:clrMapOvr>
  <p:transition spd="med">
    <p:randomBar dir="vert"/>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C28A060-9B26-4F4D-AB5C-DA9A1B00E0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283936"/>
      </p:ext>
    </p:extLst>
  </p:cSld>
  <p:clrMapOvr>
    <a:masterClrMapping/>
  </p:clrMapOvr>
  <p:transition spd="med">
    <p:randomBar dir="vert"/>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E268B30-6286-394C-BA4A-BC7D946201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5791825"/>
      </p:ext>
    </p:extLst>
  </p:cSld>
  <p:clrMapOvr>
    <a:masterClrMapping/>
  </p:clrMapOvr>
  <p:transition spd="med">
    <p:randomBar dir="vert"/>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B39AE80-C79E-B048-B099-E0923068F3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85810219"/>
      </p:ext>
    </p:extLst>
  </p:cSld>
  <p:clrMapOvr>
    <a:masterClrMapping/>
  </p:clrMapOvr>
  <p:transition spd="med">
    <p:randomBar dir="vert"/>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787158589"/>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BC7118B-D190-0440-B91A-B22567A6D4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4134544"/>
      </p:ext>
    </p:extLst>
  </p:cSld>
  <p:clrMapOvr>
    <a:masterClrMapping/>
  </p:clrMapOvr>
  <p:transition spd="med">
    <p:randomBar dir="vert"/>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0170F3C-F9BB-A745-A211-9A7668AD4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2431348"/>
      </p:ext>
    </p:extLst>
  </p:cSld>
  <p:clrMapOvr>
    <a:masterClrMapping/>
  </p:clrMapOvr>
  <p:transition spd="med">
    <p:randomBar dir="vert"/>
  </p:transition>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033C7AF-552E-9A4F-BA83-7E1714CDBE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4758713"/>
      </p:ext>
    </p:extLst>
  </p:cSld>
  <p:clrMapOvr>
    <a:masterClrMapping/>
  </p:clrMapOvr>
  <p:transition spd="med">
    <p:randomBar dir="vert"/>
  </p:transition>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EB5D31D-947E-4943-A025-2D72C16B52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46815203"/>
      </p:ext>
    </p:extLst>
  </p:cSld>
  <p:clrMapOvr>
    <a:masterClrMapping/>
  </p:clrMapOvr>
  <p:transition spd="med">
    <p:randomBar dir="vert"/>
  </p:transition>
</p:sldLayout>
</file>

<file path=ppt/slideLayouts/slideLayout43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A01187F-9E32-8749-8A05-9CE2274E42B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8307988"/>
      </p:ext>
    </p:extLst>
  </p:cSld>
  <p:clrMapOvr>
    <a:masterClrMapping/>
  </p:clrMapOvr>
  <p:transition spd="med">
    <p:randomBar dir="vert"/>
  </p:transition>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53" indent="0" algn="ctr">
              <a:buNone/>
              <a:defRPr/>
            </a:lvl2pPr>
            <a:lvl3pPr marL="914305" indent="0" algn="ctr">
              <a:buNone/>
              <a:defRPr/>
            </a:lvl3pPr>
            <a:lvl4pPr marL="1371458" indent="0" algn="ctr">
              <a:buNone/>
              <a:defRPr/>
            </a:lvl4pPr>
            <a:lvl5pPr marL="1828610" indent="0" algn="ctr">
              <a:buNone/>
              <a:defRPr/>
            </a:lvl5pPr>
            <a:lvl6pPr marL="2285763" indent="0" algn="ctr">
              <a:buNone/>
              <a:defRPr/>
            </a:lvl6pPr>
            <a:lvl7pPr marL="2742915" indent="0" algn="ctr">
              <a:buNone/>
              <a:defRPr/>
            </a:lvl7pPr>
            <a:lvl8pPr marL="3200068" indent="0" algn="ctr">
              <a:buNone/>
              <a:defRPr/>
            </a:lvl8pPr>
            <a:lvl9pPr marL="365722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A94C21B-4067-3A44-8E75-C724FADFD694}" type="slidenum">
              <a:rPr lang="en-US"/>
              <a:pPr>
                <a:defRPr/>
              </a:pPr>
              <a:t>‹#›</a:t>
            </a:fld>
            <a:endParaRPr lang="en-US"/>
          </a:p>
        </p:txBody>
      </p:sp>
    </p:spTree>
    <p:extLst>
      <p:ext uri="{BB962C8B-B14F-4D97-AF65-F5344CB8AC3E}">
        <p14:creationId xmlns:p14="http://schemas.microsoft.com/office/powerpoint/2010/main" val="2959316239"/>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E212552-C1F1-E34E-9F02-5A23ACBB099F}" type="slidenum">
              <a:rPr lang="en-US"/>
              <a:pPr>
                <a:defRPr/>
              </a:pPr>
              <a:t>‹#›</a:t>
            </a:fld>
            <a:endParaRPr lang="en-US"/>
          </a:p>
        </p:txBody>
      </p:sp>
    </p:spTree>
    <p:extLst>
      <p:ext uri="{BB962C8B-B14F-4D97-AF65-F5344CB8AC3E}">
        <p14:creationId xmlns:p14="http://schemas.microsoft.com/office/powerpoint/2010/main" val="4277838170"/>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2036B51-D558-E84B-BD82-C3A4B9D6097E}" type="slidenum">
              <a:rPr lang="en-US"/>
              <a:pPr>
                <a:defRPr/>
              </a:pPr>
              <a:t>‹#›</a:t>
            </a:fld>
            <a:endParaRPr lang="en-US"/>
          </a:p>
        </p:txBody>
      </p:sp>
    </p:spTree>
    <p:extLst>
      <p:ext uri="{BB962C8B-B14F-4D97-AF65-F5344CB8AC3E}">
        <p14:creationId xmlns:p14="http://schemas.microsoft.com/office/powerpoint/2010/main" val="2209931234"/>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2F38246-ADC1-934F-BFFD-97DC03737003}" type="slidenum">
              <a:rPr lang="en-US"/>
              <a:pPr>
                <a:defRPr/>
              </a:pPr>
              <a:t>‹#›</a:t>
            </a:fld>
            <a:endParaRPr lang="en-US"/>
          </a:p>
        </p:txBody>
      </p:sp>
    </p:spTree>
    <p:extLst>
      <p:ext uri="{BB962C8B-B14F-4D97-AF65-F5344CB8AC3E}">
        <p14:creationId xmlns:p14="http://schemas.microsoft.com/office/powerpoint/2010/main" val="59072064"/>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28D63A95-DA0D-AA42-A184-B5265F8A7530}" type="slidenum">
              <a:rPr lang="en-US"/>
              <a:pPr>
                <a:defRPr/>
              </a:pPr>
              <a:t>‹#›</a:t>
            </a:fld>
            <a:endParaRPr lang="en-US"/>
          </a:p>
        </p:txBody>
      </p:sp>
    </p:spTree>
    <p:extLst>
      <p:ext uri="{BB962C8B-B14F-4D97-AF65-F5344CB8AC3E}">
        <p14:creationId xmlns:p14="http://schemas.microsoft.com/office/powerpoint/2010/main" val="39824907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272214651"/>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2D5BA8EB-F781-1D45-926C-0E7EBA3FC76F}" type="slidenum">
              <a:rPr lang="en-US"/>
              <a:pPr>
                <a:defRPr/>
              </a:pPr>
              <a:t>‹#›</a:t>
            </a:fld>
            <a:endParaRPr lang="en-US"/>
          </a:p>
        </p:txBody>
      </p:sp>
    </p:spTree>
    <p:extLst>
      <p:ext uri="{BB962C8B-B14F-4D97-AF65-F5344CB8AC3E}">
        <p14:creationId xmlns:p14="http://schemas.microsoft.com/office/powerpoint/2010/main" val="266917759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A8D8CF5-0D7B-374C-AD2E-4095F2418462}" type="slidenum">
              <a:rPr lang="en-US"/>
              <a:pPr>
                <a:defRPr/>
              </a:pPr>
              <a:t>‹#›</a:t>
            </a:fld>
            <a:endParaRPr lang="en-US"/>
          </a:p>
        </p:txBody>
      </p:sp>
    </p:spTree>
    <p:extLst>
      <p:ext uri="{BB962C8B-B14F-4D97-AF65-F5344CB8AC3E}">
        <p14:creationId xmlns:p14="http://schemas.microsoft.com/office/powerpoint/2010/main" val="93140784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387ED9D-FCD8-1143-B187-3AE167F8B7F9}" type="slidenum">
              <a:rPr lang="en-US"/>
              <a:pPr>
                <a:defRPr/>
              </a:pPr>
              <a:t>‹#›</a:t>
            </a:fld>
            <a:endParaRPr lang="en-US"/>
          </a:p>
        </p:txBody>
      </p:sp>
    </p:spTree>
    <p:extLst>
      <p:ext uri="{BB962C8B-B14F-4D97-AF65-F5344CB8AC3E}">
        <p14:creationId xmlns:p14="http://schemas.microsoft.com/office/powerpoint/2010/main" val="1720193898"/>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FD9DE71-7509-3147-AE44-DFB350D4028F}" type="slidenum">
              <a:rPr lang="en-US"/>
              <a:pPr>
                <a:defRPr/>
              </a:pPr>
              <a:t>‹#›</a:t>
            </a:fld>
            <a:endParaRPr lang="en-US"/>
          </a:p>
        </p:txBody>
      </p:sp>
    </p:spTree>
    <p:extLst>
      <p:ext uri="{BB962C8B-B14F-4D97-AF65-F5344CB8AC3E}">
        <p14:creationId xmlns:p14="http://schemas.microsoft.com/office/powerpoint/2010/main" val="240219670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7214147-7B76-C64B-B6CE-0CDB032B48DB}" type="slidenum">
              <a:rPr lang="en-US"/>
              <a:pPr>
                <a:defRPr/>
              </a:pPr>
              <a:t>‹#›</a:t>
            </a:fld>
            <a:endParaRPr lang="en-US"/>
          </a:p>
        </p:txBody>
      </p:sp>
    </p:spTree>
    <p:extLst>
      <p:ext uri="{BB962C8B-B14F-4D97-AF65-F5344CB8AC3E}">
        <p14:creationId xmlns:p14="http://schemas.microsoft.com/office/powerpoint/2010/main" val="3228857561"/>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8FC6EA5-6D67-2147-877E-32E27300F681}" type="slidenum">
              <a:rPr lang="en-US"/>
              <a:pPr>
                <a:defRPr/>
              </a:pPr>
              <a:t>‹#›</a:t>
            </a:fld>
            <a:endParaRPr lang="en-US"/>
          </a:p>
        </p:txBody>
      </p:sp>
    </p:spTree>
    <p:extLst>
      <p:ext uri="{BB962C8B-B14F-4D97-AF65-F5344CB8AC3E}">
        <p14:creationId xmlns:p14="http://schemas.microsoft.com/office/powerpoint/2010/main" val="4275391407"/>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5AE79D07-0FFB-A241-A2F4-E43284CEFB80}" type="slidenum">
              <a:rPr lang="en-US"/>
              <a:pPr>
                <a:defRPr/>
              </a:pPr>
              <a:t>‹#›</a:t>
            </a:fld>
            <a:endParaRPr lang="en-US"/>
          </a:p>
        </p:txBody>
      </p:sp>
    </p:spTree>
    <p:extLst>
      <p:ext uri="{BB962C8B-B14F-4D97-AF65-F5344CB8AC3E}">
        <p14:creationId xmlns:p14="http://schemas.microsoft.com/office/powerpoint/2010/main" val="1455248562"/>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A873D686-79B1-834D-B97E-F2FCE2D38D05}" type="slidenum">
              <a:rPr lang="en-US"/>
              <a:pPr>
                <a:defRPr/>
              </a:pPr>
              <a:t>‹#›</a:t>
            </a:fld>
            <a:endParaRPr lang="en-US"/>
          </a:p>
        </p:txBody>
      </p:sp>
    </p:spTree>
    <p:extLst>
      <p:ext uri="{BB962C8B-B14F-4D97-AF65-F5344CB8AC3E}">
        <p14:creationId xmlns:p14="http://schemas.microsoft.com/office/powerpoint/2010/main" val="3660575872"/>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1800" b="1">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1800" b="1">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defTabSz="457200">
              <a:spcBef>
                <a:spcPct val="50000"/>
              </a:spcBef>
              <a:buFont typeface="Wingdings" charset="0"/>
              <a:buChar char="§"/>
              <a:defRPr sz="1800" b="1">
                <a:ea typeface="MS PGothic" charset="0"/>
                <a:cs typeface="MS PGothic" charset="0"/>
              </a:defRPr>
            </a:lvl1pPr>
          </a:lstStyle>
          <a:p>
            <a:fld id="{3952DCB4-B529-3144-BF8F-858DC0A7086E}" type="slidenum">
              <a:rPr lang="en-US"/>
              <a:pPr/>
              <a:t>‹#›</a:t>
            </a:fld>
            <a:endParaRPr lang="en-US"/>
          </a:p>
        </p:txBody>
      </p:sp>
    </p:spTree>
    <p:extLst>
      <p:ext uri="{BB962C8B-B14F-4D97-AF65-F5344CB8AC3E}">
        <p14:creationId xmlns:p14="http://schemas.microsoft.com/office/powerpoint/2010/main" val="3216343191"/>
      </p:ext>
    </p:extLst>
  </p:cSld>
  <p:clrMapOvr>
    <a:masterClrMapping/>
  </p:clrMapOvr>
  <p:transition spd="med">
    <p:randomBar dir="vert"/>
  </p:transition>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7BFC2B47-0DA4-4336-8C11-6F3117C6BD7A}" type="slidenum">
              <a:rPr lang="en-US" altLang="en-US"/>
              <a:pPr/>
              <a:t>‹#›</a:t>
            </a:fld>
            <a:endParaRPr lang="en-US" altLang="en-US"/>
          </a:p>
        </p:txBody>
      </p:sp>
    </p:spTree>
    <p:extLst>
      <p:ext uri="{BB962C8B-B14F-4D97-AF65-F5344CB8AC3E}">
        <p14:creationId xmlns:p14="http://schemas.microsoft.com/office/powerpoint/2010/main" val="400498440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29199709"/>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0E9E622D-CB5F-41C6-B2AE-80E61F622C37}" type="slidenum">
              <a:rPr lang="en-US" altLang="en-US"/>
              <a:pPr/>
              <a:t>‹#›</a:t>
            </a:fld>
            <a:endParaRPr lang="en-US" altLang="en-US"/>
          </a:p>
        </p:txBody>
      </p:sp>
    </p:spTree>
    <p:extLst>
      <p:ext uri="{BB962C8B-B14F-4D97-AF65-F5344CB8AC3E}">
        <p14:creationId xmlns:p14="http://schemas.microsoft.com/office/powerpoint/2010/main" val="3695823395"/>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D160B3A-60EB-43BF-89D2-032548EB2689}" type="slidenum">
              <a:rPr lang="en-US" altLang="en-US"/>
              <a:pPr/>
              <a:t>‹#›</a:t>
            </a:fld>
            <a:endParaRPr lang="en-US" altLang="en-US"/>
          </a:p>
        </p:txBody>
      </p:sp>
    </p:spTree>
    <p:extLst>
      <p:ext uri="{BB962C8B-B14F-4D97-AF65-F5344CB8AC3E}">
        <p14:creationId xmlns:p14="http://schemas.microsoft.com/office/powerpoint/2010/main" val="1027458094"/>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29A7168C-9B99-473D-B814-E84C0D7443C9}" type="slidenum">
              <a:rPr lang="en-US" altLang="en-US"/>
              <a:pPr/>
              <a:t>‹#›</a:t>
            </a:fld>
            <a:endParaRPr lang="en-US" altLang="en-US"/>
          </a:p>
        </p:txBody>
      </p:sp>
    </p:spTree>
    <p:extLst>
      <p:ext uri="{BB962C8B-B14F-4D97-AF65-F5344CB8AC3E}">
        <p14:creationId xmlns:p14="http://schemas.microsoft.com/office/powerpoint/2010/main" val="1380903215"/>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D8B2F67E-D0CE-4B6C-AF1C-DE2E093D49C1}" type="slidenum">
              <a:rPr lang="en-US" altLang="en-US"/>
              <a:pPr/>
              <a:t>‹#›</a:t>
            </a:fld>
            <a:endParaRPr lang="en-US" altLang="en-US"/>
          </a:p>
        </p:txBody>
      </p:sp>
    </p:spTree>
    <p:extLst>
      <p:ext uri="{BB962C8B-B14F-4D97-AF65-F5344CB8AC3E}">
        <p14:creationId xmlns:p14="http://schemas.microsoft.com/office/powerpoint/2010/main" val="3811000974"/>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5FDA381F-F7F0-47E9-A4FC-9FA3FB92FE0D}" type="slidenum">
              <a:rPr lang="en-US" altLang="en-US"/>
              <a:pPr/>
              <a:t>‹#›</a:t>
            </a:fld>
            <a:endParaRPr lang="en-US" altLang="en-US"/>
          </a:p>
        </p:txBody>
      </p:sp>
    </p:spTree>
    <p:extLst>
      <p:ext uri="{BB962C8B-B14F-4D97-AF65-F5344CB8AC3E}">
        <p14:creationId xmlns:p14="http://schemas.microsoft.com/office/powerpoint/2010/main" val="2112728351"/>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C44B1AF3-4E37-480B-AFCB-7F793B28F4DD}" type="slidenum">
              <a:rPr lang="en-US" altLang="en-US"/>
              <a:pPr/>
              <a:t>‹#›</a:t>
            </a:fld>
            <a:endParaRPr lang="en-US" altLang="en-US"/>
          </a:p>
        </p:txBody>
      </p:sp>
    </p:spTree>
    <p:extLst>
      <p:ext uri="{BB962C8B-B14F-4D97-AF65-F5344CB8AC3E}">
        <p14:creationId xmlns:p14="http://schemas.microsoft.com/office/powerpoint/2010/main" val="1823637148"/>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040C3E00-9BC1-4DD3-B499-AAD65EAA4FB8}" type="slidenum">
              <a:rPr lang="en-US" altLang="en-US"/>
              <a:pPr/>
              <a:t>‹#›</a:t>
            </a:fld>
            <a:endParaRPr lang="en-US" altLang="en-US"/>
          </a:p>
        </p:txBody>
      </p:sp>
    </p:spTree>
    <p:extLst>
      <p:ext uri="{BB962C8B-B14F-4D97-AF65-F5344CB8AC3E}">
        <p14:creationId xmlns:p14="http://schemas.microsoft.com/office/powerpoint/2010/main" val="2386739507"/>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306B2906-F984-4133-9C1A-8C122BAB9C5F}" type="slidenum">
              <a:rPr lang="en-US" altLang="en-US"/>
              <a:pPr/>
              <a:t>‹#›</a:t>
            </a:fld>
            <a:endParaRPr lang="en-US" altLang="en-US"/>
          </a:p>
        </p:txBody>
      </p:sp>
    </p:spTree>
    <p:extLst>
      <p:ext uri="{BB962C8B-B14F-4D97-AF65-F5344CB8AC3E}">
        <p14:creationId xmlns:p14="http://schemas.microsoft.com/office/powerpoint/2010/main" val="1320763538"/>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1B78980-5AC5-4ED3-AFF3-AA3BC1F48DEE}" type="slidenum">
              <a:rPr lang="en-US" altLang="en-US"/>
              <a:pPr/>
              <a:t>‹#›</a:t>
            </a:fld>
            <a:endParaRPr lang="en-US" altLang="en-US"/>
          </a:p>
        </p:txBody>
      </p:sp>
    </p:spTree>
    <p:extLst>
      <p:ext uri="{BB962C8B-B14F-4D97-AF65-F5344CB8AC3E}">
        <p14:creationId xmlns:p14="http://schemas.microsoft.com/office/powerpoint/2010/main" val="3879654766"/>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EC2C31F1-DB52-4507-BFA8-7232784F4587}" type="slidenum">
              <a:rPr lang="en-US" altLang="en-US"/>
              <a:pPr/>
              <a:t>‹#›</a:t>
            </a:fld>
            <a:endParaRPr lang="en-US" altLang="en-US"/>
          </a:p>
        </p:txBody>
      </p:sp>
    </p:spTree>
    <p:extLst>
      <p:ext uri="{BB962C8B-B14F-4D97-AF65-F5344CB8AC3E}">
        <p14:creationId xmlns:p14="http://schemas.microsoft.com/office/powerpoint/2010/main" val="373426048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73846485"/>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3688520"/>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6369280"/>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123839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6228875"/>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346336"/>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8816419"/>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2834741"/>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9484485"/>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5394460"/>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316114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521900539"/>
      </p:ext>
    </p:extLst>
  </p:cSld>
  <p:clrMapOvr>
    <a:masterClrMapping/>
  </p:clrMapOvr>
  <p:transition spd="med">
    <p:randomBar dir="vert"/>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30443907"/>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72587547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147006041"/>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819373304"/>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31232927"/>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232588886"/>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147013779"/>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15317670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56253908"/>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01127410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1279466978"/>
      </p:ext>
    </p:extLst>
  </p:cSld>
  <p:clrMapOvr>
    <a:masterClrMapping/>
  </p:clrMapOvr>
  <p:transition spd="med">
    <p:randomBar dir="vert"/>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302733172"/>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535595568"/>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94071603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370856729"/>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49C1B34-E1C4-7B46-8786-FBB50A9F214A}"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42333859"/>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63FCC1-705F-054E-9F20-19A6DDE6687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350641835"/>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0B139A-D75D-F74C-A732-C4B5C5BBD8D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46421551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97737A8-71F6-5F48-98EF-65F4764323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81058287"/>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26FEE1C-B1D6-F84A-9386-E71A7A021A3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187277943"/>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cs typeface="Arial"/>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4BF55BE-F2C1-C145-A143-922389BD0A1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22163623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1745228127"/>
      </p:ext>
    </p:extLst>
  </p:cSld>
  <p:clrMapOvr>
    <a:masterClrMapping/>
  </p:clrMapOvr>
  <p:transition spd="med">
    <p:randomBar dir="vert"/>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3575CE6-DAA7-444D-AC1D-D69712B90A7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199157407"/>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C11CE80-A826-924C-959D-F273DA0D2F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28710669"/>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0CCC0CC-A410-104C-BBF9-49723B8CAF3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7014647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9267EEB-2630-B348-B298-7E7EAD4E39CB}"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19945846"/>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BA73319-0F58-8C43-8307-017800CB73A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626606742"/>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61"/>
          <p:cNvGrpSpPr>
            <a:grpSpLocks/>
          </p:cNvGrpSpPr>
          <p:nvPr/>
        </p:nvGrpSpPr>
        <p:grpSpPr bwMode="auto">
          <a:xfrm>
            <a:off x="0" y="-12700"/>
            <a:ext cx="9156700" cy="6870700"/>
            <a:chOff x="0" y="-8"/>
            <a:chExt cx="5768" cy="4328"/>
          </a:xfrm>
        </p:grpSpPr>
        <p:sp>
          <p:nvSpPr>
            <p:cNvPr id="5" name="Rectangle 59"/>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6" name="Rectangle 51"/>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a:latin typeface="Times New Roman" pitchFamily="-111" charset="0"/>
                <a:ea typeface="+mn-ea"/>
                <a:cs typeface="+mn-cs"/>
              </a:endParaRPr>
            </a:p>
          </p:txBody>
        </p:sp>
        <p:sp>
          <p:nvSpPr>
            <p:cNvPr id="7" name="Freeform 4"/>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 name="Freeform 5"/>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 name="Freeform 6"/>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 name="Freeform 7"/>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 name="Freeform 8"/>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 name="Freeform 9"/>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 name="Freeform 10"/>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 name="Freeform 11"/>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 name="Freeform 12"/>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 name="Freeform 13"/>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 name="Freeform 14"/>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 name="Freeform 15"/>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 name="Freeform 16"/>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0" name="Freeform 17"/>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 name="Freeform 18"/>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 name="Freeform 19"/>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 name="Freeform 20"/>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pic>
          <p:nvPicPr>
            <p:cNvPr id="24" name="Picture 50"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Rectangle 52"/>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26" name="Line 56"/>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en-US"/>
          </a:p>
        </p:txBody>
      </p:sp>
      <p:grpSp>
        <p:nvGrpSpPr>
          <p:cNvPr id="27" name="Group 62"/>
          <p:cNvGrpSpPr>
            <a:grpSpLocks/>
          </p:cNvGrpSpPr>
          <p:nvPr/>
        </p:nvGrpSpPr>
        <p:grpSpPr bwMode="auto">
          <a:xfrm>
            <a:off x="762000" y="3352800"/>
            <a:ext cx="457200" cy="457200"/>
            <a:chOff x="480" y="2112"/>
            <a:chExt cx="288" cy="288"/>
          </a:xfrm>
        </p:grpSpPr>
        <p:sp>
          <p:nvSpPr>
            <p:cNvPr id="28" name="Line 57"/>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a:noFill/>
                </a14:hiddenFill>
              </a:ext>
            </a:extLst>
          </p:spPr>
          <p:txBody>
            <a:bodyPr wrap="none" anchor="ctr"/>
            <a:lstStyle/>
            <a:p>
              <a:endParaRPr lang="en-US"/>
            </a:p>
          </p:txBody>
        </p:sp>
        <p:sp>
          <p:nvSpPr>
            <p:cNvPr id="29" name="Oval 58"/>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30783" name="Rectangle 63"/>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30784" name="Rectangle 64"/>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30" name="Rectangle 65"/>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66"/>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67"/>
          <p:cNvSpPr>
            <a:spLocks noGrp="1" noChangeArrowheads="1"/>
          </p:cNvSpPr>
          <p:nvPr>
            <p:ph type="sldNum" sz="quarter" idx="12"/>
          </p:nvPr>
        </p:nvSpPr>
        <p:spPr>
          <a:xfrm>
            <a:off x="7086600" y="6342063"/>
            <a:ext cx="1905000" cy="457200"/>
          </a:xfrm>
        </p:spPr>
        <p:txBody>
          <a:bodyPr/>
          <a:lstStyle>
            <a:lvl1pPr>
              <a:defRPr/>
            </a:lvl1pPr>
          </a:lstStyle>
          <a:p>
            <a:pPr>
              <a:defRPr/>
            </a:pPr>
            <a:fld id="{B3E164C3-1D0C-E048-A5A4-CF749A2CC262}" type="slidenum">
              <a:rPr lang="en-US"/>
              <a:pPr>
                <a:defRPr/>
              </a:pPr>
              <a:t>‹#›</a:t>
            </a:fld>
            <a:endParaRPr lang="en-US"/>
          </a:p>
        </p:txBody>
      </p:sp>
    </p:spTree>
    <p:extLst>
      <p:ext uri="{BB962C8B-B14F-4D97-AF65-F5344CB8AC3E}">
        <p14:creationId xmlns:p14="http://schemas.microsoft.com/office/powerpoint/2010/main" val="1810736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4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2B80153A-B741-0A49-8B8C-C616A49E74B2}" type="slidenum">
              <a:rPr lang="en-US"/>
              <a:pPr>
                <a:defRPr/>
              </a:pPr>
              <a:t>‹#›</a:t>
            </a:fld>
            <a:endParaRPr lang="en-US"/>
          </a:p>
        </p:txBody>
      </p:sp>
    </p:spTree>
    <p:extLst>
      <p:ext uri="{BB962C8B-B14F-4D97-AF65-F5344CB8AC3E}">
        <p14:creationId xmlns:p14="http://schemas.microsoft.com/office/powerpoint/2010/main" val="1926163959"/>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5D0B6D4B-2BF8-DB45-9A3A-A943EDC8218C}" type="slidenum">
              <a:rPr lang="en-US"/>
              <a:pPr>
                <a:defRPr/>
              </a:pPr>
              <a:t>‹#›</a:t>
            </a:fld>
            <a:endParaRPr lang="en-US"/>
          </a:p>
        </p:txBody>
      </p:sp>
    </p:spTree>
    <p:extLst>
      <p:ext uri="{BB962C8B-B14F-4D97-AF65-F5344CB8AC3E}">
        <p14:creationId xmlns:p14="http://schemas.microsoft.com/office/powerpoint/2010/main" val="2986884759"/>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FEAE092D-00A8-924A-BC6C-F520AF8A9CE9}" type="slidenum">
              <a:rPr lang="en-US"/>
              <a:pPr>
                <a:defRPr/>
              </a:pPr>
              <a:t>‹#›</a:t>
            </a:fld>
            <a:endParaRPr lang="en-US"/>
          </a:p>
        </p:txBody>
      </p:sp>
    </p:spTree>
    <p:extLst>
      <p:ext uri="{BB962C8B-B14F-4D97-AF65-F5344CB8AC3E}">
        <p14:creationId xmlns:p14="http://schemas.microsoft.com/office/powerpoint/2010/main" val="3249590754"/>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p>
        </p:txBody>
      </p:sp>
      <p:sp>
        <p:nvSpPr>
          <p:cNvPr id="8" name="Rectangle 60"/>
          <p:cNvSpPr>
            <a:spLocks noGrp="1" noChangeArrowheads="1"/>
          </p:cNvSpPr>
          <p:nvPr>
            <p:ph type="ftr" sz="quarter" idx="11"/>
          </p:nvPr>
        </p:nvSpPr>
        <p:spPr>
          <a:ln/>
        </p:spPr>
        <p:txBody>
          <a:bodyPr/>
          <a:lstStyle>
            <a:lvl1pPr>
              <a:defRPr/>
            </a:lvl1pPr>
          </a:lstStyle>
          <a:p>
            <a:pPr>
              <a:defRPr/>
            </a:pPr>
            <a:endParaRPr lang="en-US"/>
          </a:p>
        </p:txBody>
      </p:sp>
      <p:sp>
        <p:nvSpPr>
          <p:cNvPr id="9" name="Rectangle 61"/>
          <p:cNvSpPr>
            <a:spLocks noGrp="1" noChangeArrowheads="1"/>
          </p:cNvSpPr>
          <p:nvPr>
            <p:ph type="sldNum" sz="quarter" idx="12"/>
          </p:nvPr>
        </p:nvSpPr>
        <p:spPr>
          <a:ln/>
        </p:spPr>
        <p:txBody>
          <a:bodyPr/>
          <a:lstStyle>
            <a:lvl1pPr>
              <a:defRPr/>
            </a:lvl1pPr>
          </a:lstStyle>
          <a:p>
            <a:pPr>
              <a:defRPr/>
            </a:pPr>
            <a:fld id="{C06D4186-FD27-7844-9BFF-B8B405247269}" type="slidenum">
              <a:rPr lang="en-US"/>
              <a:pPr>
                <a:defRPr/>
              </a:pPr>
              <a:t>‹#›</a:t>
            </a:fld>
            <a:endParaRPr lang="en-US"/>
          </a:p>
        </p:txBody>
      </p:sp>
    </p:spTree>
    <p:extLst>
      <p:ext uri="{BB962C8B-B14F-4D97-AF65-F5344CB8AC3E}">
        <p14:creationId xmlns:p14="http://schemas.microsoft.com/office/powerpoint/2010/main" val="225971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14235844"/>
      </p:ext>
    </p:extLst>
  </p:cSld>
  <p:clrMapOvr>
    <a:masterClrMapping/>
  </p:clrMapOvr>
  <p:transition spd="med">
    <p:randomBar dir="vert"/>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p>
        </p:txBody>
      </p:sp>
      <p:sp>
        <p:nvSpPr>
          <p:cNvPr id="4" name="Rectangle 60"/>
          <p:cNvSpPr>
            <a:spLocks noGrp="1" noChangeArrowheads="1"/>
          </p:cNvSpPr>
          <p:nvPr>
            <p:ph type="ftr" sz="quarter" idx="11"/>
          </p:nvPr>
        </p:nvSpPr>
        <p:spPr>
          <a:ln/>
        </p:spPr>
        <p:txBody>
          <a:bodyPr/>
          <a:lstStyle>
            <a:lvl1pPr>
              <a:defRPr/>
            </a:lvl1pPr>
          </a:lstStyle>
          <a:p>
            <a:pPr>
              <a:defRPr/>
            </a:pPr>
            <a:endParaRPr lang="en-US"/>
          </a:p>
        </p:txBody>
      </p:sp>
      <p:sp>
        <p:nvSpPr>
          <p:cNvPr id="5" name="Rectangle 61"/>
          <p:cNvSpPr>
            <a:spLocks noGrp="1" noChangeArrowheads="1"/>
          </p:cNvSpPr>
          <p:nvPr>
            <p:ph type="sldNum" sz="quarter" idx="12"/>
          </p:nvPr>
        </p:nvSpPr>
        <p:spPr>
          <a:ln/>
        </p:spPr>
        <p:txBody>
          <a:bodyPr/>
          <a:lstStyle>
            <a:lvl1pPr>
              <a:defRPr/>
            </a:lvl1pPr>
          </a:lstStyle>
          <a:p>
            <a:pPr>
              <a:defRPr/>
            </a:pPr>
            <a:fld id="{0F62C0EA-1445-B341-A63F-7335AD2A7E7F}" type="slidenum">
              <a:rPr lang="en-US"/>
              <a:pPr>
                <a:defRPr/>
              </a:pPr>
              <a:t>‹#›</a:t>
            </a:fld>
            <a:endParaRPr lang="en-US"/>
          </a:p>
        </p:txBody>
      </p:sp>
    </p:spTree>
    <p:extLst>
      <p:ext uri="{BB962C8B-B14F-4D97-AF65-F5344CB8AC3E}">
        <p14:creationId xmlns:p14="http://schemas.microsoft.com/office/powerpoint/2010/main" val="2947164296"/>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p>
        </p:txBody>
      </p:sp>
      <p:sp>
        <p:nvSpPr>
          <p:cNvPr id="3" name="Rectangle 60"/>
          <p:cNvSpPr>
            <a:spLocks noGrp="1" noChangeArrowheads="1"/>
          </p:cNvSpPr>
          <p:nvPr>
            <p:ph type="ftr" sz="quarter" idx="11"/>
          </p:nvPr>
        </p:nvSpPr>
        <p:spPr>
          <a:ln/>
        </p:spPr>
        <p:txBody>
          <a:bodyPr/>
          <a:lstStyle>
            <a:lvl1pPr>
              <a:defRPr/>
            </a:lvl1pPr>
          </a:lstStyle>
          <a:p>
            <a:pPr>
              <a:defRPr/>
            </a:pPr>
            <a:endParaRPr lang="en-US"/>
          </a:p>
        </p:txBody>
      </p:sp>
      <p:sp>
        <p:nvSpPr>
          <p:cNvPr id="4" name="Rectangle 61"/>
          <p:cNvSpPr>
            <a:spLocks noGrp="1" noChangeArrowheads="1"/>
          </p:cNvSpPr>
          <p:nvPr>
            <p:ph type="sldNum" sz="quarter" idx="12"/>
          </p:nvPr>
        </p:nvSpPr>
        <p:spPr>
          <a:ln/>
        </p:spPr>
        <p:txBody>
          <a:bodyPr/>
          <a:lstStyle>
            <a:lvl1pPr>
              <a:defRPr/>
            </a:lvl1pPr>
          </a:lstStyle>
          <a:p>
            <a:pPr>
              <a:defRPr/>
            </a:pPr>
            <a:fld id="{3EA176CF-27AE-564C-B757-A2C3E8B53FF3}" type="slidenum">
              <a:rPr lang="en-US"/>
              <a:pPr>
                <a:defRPr/>
              </a:pPr>
              <a:t>‹#›</a:t>
            </a:fld>
            <a:endParaRPr lang="en-US"/>
          </a:p>
        </p:txBody>
      </p:sp>
    </p:spTree>
    <p:extLst>
      <p:ext uri="{BB962C8B-B14F-4D97-AF65-F5344CB8AC3E}">
        <p14:creationId xmlns:p14="http://schemas.microsoft.com/office/powerpoint/2010/main" val="1834553102"/>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4042E4A9-3942-114F-9AFA-7BAE76FD51D0}" type="slidenum">
              <a:rPr lang="en-US"/>
              <a:pPr>
                <a:defRPr/>
              </a:pPr>
              <a:t>‹#›</a:t>
            </a:fld>
            <a:endParaRPr lang="en-US"/>
          </a:p>
        </p:txBody>
      </p:sp>
    </p:spTree>
    <p:extLst>
      <p:ext uri="{BB962C8B-B14F-4D97-AF65-F5344CB8AC3E}">
        <p14:creationId xmlns:p14="http://schemas.microsoft.com/office/powerpoint/2010/main" val="3601631923"/>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80895034-7FB8-7449-81A4-B2395A871D29}" type="slidenum">
              <a:rPr lang="en-US"/>
              <a:pPr>
                <a:defRPr/>
              </a:pPr>
              <a:t>‹#›</a:t>
            </a:fld>
            <a:endParaRPr lang="en-US"/>
          </a:p>
        </p:txBody>
      </p:sp>
    </p:spTree>
    <p:extLst>
      <p:ext uri="{BB962C8B-B14F-4D97-AF65-F5344CB8AC3E}">
        <p14:creationId xmlns:p14="http://schemas.microsoft.com/office/powerpoint/2010/main" val="1006756479"/>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20F1370F-5193-2245-926B-F70B4ECFFE78}" type="slidenum">
              <a:rPr lang="en-US"/>
              <a:pPr>
                <a:defRPr/>
              </a:pPr>
              <a:t>‹#›</a:t>
            </a:fld>
            <a:endParaRPr lang="en-US"/>
          </a:p>
        </p:txBody>
      </p:sp>
    </p:spTree>
    <p:extLst>
      <p:ext uri="{BB962C8B-B14F-4D97-AF65-F5344CB8AC3E}">
        <p14:creationId xmlns:p14="http://schemas.microsoft.com/office/powerpoint/2010/main" val="3997839434"/>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83EEEB26-B754-E44E-8B7D-C9F79C47502F}" type="slidenum">
              <a:rPr lang="en-US"/>
              <a:pPr>
                <a:defRPr/>
              </a:pPr>
              <a:t>‹#›</a:t>
            </a:fld>
            <a:endParaRPr lang="en-US"/>
          </a:p>
        </p:txBody>
      </p:sp>
    </p:spTree>
    <p:extLst>
      <p:ext uri="{BB962C8B-B14F-4D97-AF65-F5344CB8AC3E}">
        <p14:creationId xmlns:p14="http://schemas.microsoft.com/office/powerpoint/2010/main" val="3336942005"/>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B384F638-0E88-744F-9427-31C5DF73A18D}" type="slidenum">
              <a:rPr lang="en-US"/>
              <a:pPr>
                <a:defRPr/>
              </a:pPr>
              <a:t>‹#›</a:t>
            </a:fld>
            <a:endParaRPr lang="en-US"/>
          </a:p>
        </p:txBody>
      </p:sp>
    </p:spTree>
    <p:extLst>
      <p:ext uri="{BB962C8B-B14F-4D97-AF65-F5344CB8AC3E}">
        <p14:creationId xmlns:p14="http://schemas.microsoft.com/office/powerpoint/2010/main" val="3114740401"/>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78DD5016-1853-2745-B607-11A1C5159077}" type="slidenum">
              <a:rPr lang="en-US"/>
              <a:pPr>
                <a:defRPr/>
              </a:pPr>
              <a:t>‹#›</a:t>
            </a:fld>
            <a:endParaRPr lang="en-US"/>
          </a:p>
        </p:txBody>
      </p:sp>
    </p:spTree>
    <p:extLst>
      <p:ext uri="{BB962C8B-B14F-4D97-AF65-F5344CB8AC3E}">
        <p14:creationId xmlns:p14="http://schemas.microsoft.com/office/powerpoint/2010/main" val="1733959699"/>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59"/>
          <p:cNvSpPr>
            <a:spLocks noGrp="1" noChangeArrowheads="1"/>
          </p:cNvSpPr>
          <p:nvPr>
            <p:ph type="dt" sz="half" idx="10"/>
          </p:nvPr>
        </p:nvSpPr>
        <p:spPr>
          <a:ln/>
        </p:spPr>
        <p:txBody>
          <a:bodyPr/>
          <a:lstStyle>
            <a:lvl1pPr>
              <a:defRPr/>
            </a:lvl1pPr>
          </a:lstStyle>
          <a:p>
            <a:pPr>
              <a:defRPr/>
            </a:pPr>
            <a:endParaRPr lang="en-US"/>
          </a:p>
        </p:txBody>
      </p:sp>
      <p:sp>
        <p:nvSpPr>
          <p:cNvPr id="7" name="Rectangle 60"/>
          <p:cNvSpPr>
            <a:spLocks noGrp="1" noChangeArrowheads="1"/>
          </p:cNvSpPr>
          <p:nvPr>
            <p:ph type="ftr" sz="quarter" idx="11"/>
          </p:nvPr>
        </p:nvSpPr>
        <p:spPr>
          <a:ln/>
        </p:spPr>
        <p:txBody>
          <a:bodyPr/>
          <a:lstStyle>
            <a:lvl1pPr>
              <a:defRPr/>
            </a:lvl1pPr>
          </a:lstStyle>
          <a:p>
            <a:pPr>
              <a:defRPr/>
            </a:pPr>
            <a:endParaRPr lang="en-US"/>
          </a:p>
        </p:txBody>
      </p:sp>
      <p:sp>
        <p:nvSpPr>
          <p:cNvPr id="8" name="Rectangle 61"/>
          <p:cNvSpPr>
            <a:spLocks noGrp="1" noChangeArrowheads="1"/>
          </p:cNvSpPr>
          <p:nvPr>
            <p:ph type="sldNum" sz="quarter" idx="12"/>
          </p:nvPr>
        </p:nvSpPr>
        <p:spPr>
          <a:ln/>
        </p:spPr>
        <p:txBody>
          <a:bodyPr/>
          <a:lstStyle>
            <a:lvl1pPr>
              <a:defRPr/>
            </a:lvl1pPr>
          </a:lstStyle>
          <a:p>
            <a:pPr>
              <a:defRPr/>
            </a:pPr>
            <a:fld id="{78A8C934-DE6C-F949-BF06-AF48D7166DA2}" type="slidenum">
              <a:rPr lang="en-US"/>
              <a:pPr>
                <a:defRPr/>
              </a:pPr>
              <a:t>‹#›</a:t>
            </a:fld>
            <a:endParaRPr lang="en-US"/>
          </a:p>
        </p:txBody>
      </p:sp>
    </p:spTree>
    <p:extLst>
      <p:ext uri="{BB962C8B-B14F-4D97-AF65-F5344CB8AC3E}">
        <p14:creationId xmlns:p14="http://schemas.microsoft.com/office/powerpoint/2010/main" val="2902701144"/>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p>
        </p:txBody>
      </p:sp>
      <p:sp>
        <p:nvSpPr>
          <p:cNvPr id="8" name="Rectangle 60"/>
          <p:cNvSpPr>
            <a:spLocks noGrp="1" noChangeArrowheads="1"/>
          </p:cNvSpPr>
          <p:nvPr>
            <p:ph type="ftr" sz="quarter" idx="11"/>
          </p:nvPr>
        </p:nvSpPr>
        <p:spPr>
          <a:ln/>
        </p:spPr>
        <p:txBody>
          <a:bodyPr/>
          <a:lstStyle>
            <a:lvl1pPr>
              <a:defRPr/>
            </a:lvl1pPr>
          </a:lstStyle>
          <a:p>
            <a:pPr>
              <a:defRPr/>
            </a:pPr>
            <a:endParaRPr lang="en-US"/>
          </a:p>
        </p:txBody>
      </p:sp>
      <p:sp>
        <p:nvSpPr>
          <p:cNvPr id="9" name="Rectangle 61"/>
          <p:cNvSpPr>
            <a:spLocks noGrp="1" noChangeArrowheads="1"/>
          </p:cNvSpPr>
          <p:nvPr>
            <p:ph type="sldNum" sz="quarter" idx="12"/>
          </p:nvPr>
        </p:nvSpPr>
        <p:spPr>
          <a:ln/>
        </p:spPr>
        <p:txBody>
          <a:bodyPr/>
          <a:lstStyle>
            <a:lvl1pPr>
              <a:defRPr/>
            </a:lvl1pPr>
          </a:lstStyle>
          <a:p>
            <a:pPr>
              <a:defRPr/>
            </a:pPr>
            <a:fld id="{A38C2FC1-97D9-8343-9E19-D1E5611F627D}" type="slidenum">
              <a:rPr lang="en-US"/>
              <a:pPr>
                <a:defRPr/>
              </a:pPr>
              <a:t>‹#›</a:t>
            </a:fld>
            <a:endParaRPr lang="en-US"/>
          </a:p>
        </p:txBody>
      </p:sp>
    </p:spTree>
    <p:extLst>
      <p:ext uri="{BB962C8B-B14F-4D97-AF65-F5344CB8AC3E}">
        <p14:creationId xmlns:p14="http://schemas.microsoft.com/office/powerpoint/2010/main" val="222132495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431821458"/>
      </p:ext>
    </p:extLst>
  </p:cSld>
  <p:clrMapOvr>
    <a:masterClrMapping/>
  </p:clrMapOvr>
  <p:transition spd="med">
    <p:randomBar dir="vert"/>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 name="Rectangle 9"/>
          <p:cNvSpPr/>
          <p:nvPr/>
        </p:nvSpPr>
        <p:spPr>
          <a:xfrm>
            <a:off x="1007534" y="0"/>
            <a:ext cx="5898825"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Rectangle 10"/>
          <p:cNvSpPr/>
          <p:nvPr/>
        </p:nvSpPr>
        <p:spPr>
          <a:xfrm>
            <a:off x="6906359"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1958856" y="3428999"/>
            <a:ext cx="4138550" cy="2268559"/>
          </a:xfrm>
        </p:spPr>
        <p:txBody>
          <a:bodyPr anchor="t">
            <a:normAutofit/>
          </a:bodyPr>
          <a:lstStyle>
            <a:lvl1pPr algn="r">
              <a:defRPr sz="4200"/>
            </a:lvl1pPr>
          </a:lstStyle>
          <a:p>
            <a:r>
              <a:rPr lang="en-US"/>
              <a:t>Click to edit Master title style</a:t>
            </a:r>
            <a:endParaRPr lang="en-US" dirty="0"/>
          </a:p>
        </p:txBody>
      </p:sp>
      <p:sp>
        <p:nvSpPr>
          <p:cNvPr id="3" name="Subtitle 2"/>
          <p:cNvSpPr>
            <a:spLocks noGrp="1"/>
          </p:cNvSpPr>
          <p:nvPr>
            <p:ph type="subTitle" idx="1"/>
          </p:nvPr>
        </p:nvSpPr>
        <p:spPr>
          <a:xfrm>
            <a:off x="2131292" y="2268787"/>
            <a:ext cx="3966114" cy="1160213"/>
          </a:xfrm>
        </p:spPr>
        <p:txBody>
          <a:bodyPr tIns="0" anchor="b">
            <a:normAutofit/>
          </a:bodyPr>
          <a:lstStyle>
            <a:lvl1pPr marL="0" indent="0" algn="r">
              <a:buNone/>
              <a:defRPr sz="1600" b="0">
                <a:solidFill>
                  <a:schemeClr val="tx1"/>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9AB3A824-1A51-4B26-AD58-A6D8E14F6C04}" type="datetimeFigureOut">
              <a:rPr lang="en-US" dirty="0"/>
              <a:t>3/14/25</a:t>
            </a:fld>
            <a:endParaRPr lang="en-US" dirty="0"/>
          </a:p>
        </p:txBody>
      </p:sp>
      <p:sp>
        <p:nvSpPr>
          <p:cNvPr id="5" name="Footer Placeholder 4"/>
          <p:cNvSpPr>
            <a:spLocks noGrp="1"/>
          </p:cNvSpPr>
          <p:nvPr>
            <p:ph type="ftr" sz="quarter" idx="11"/>
          </p:nvPr>
        </p:nvSpPr>
        <p:spPr/>
        <p:txBody>
          <a:bodyPr/>
          <a:lstStyle/>
          <a:p>
            <a:r>
              <a:rPr lang="en-US" dirty="0"/>
              <a:t>
              </a:t>
            </a:r>
          </a:p>
        </p:txBody>
      </p:sp>
      <p:sp>
        <p:nvSpPr>
          <p:cNvPr id="6" name="Slide Number Placeholder 5"/>
          <p:cNvSpPr>
            <a:spLocks noGrp="1"/>
          </p:cNvSpPr>
          <p:nvPr>
            <p:ph type="sldNum" sz="quarter" idx="12"/>
          </p:nvPr>
        </p:nvSpPr>
        <p:spPr/>
        <p:txBody>
          <a:bodyPr rIns="45720"/>
          <a:lstStyle/>
          <a:p>
            <a:fld id="{6D22F896-40B5-4ADD-8801-0D06FADFA095}" type="slidenum">
              <a:rPr lang="en-US" dirty="0"/>
              <a:t>‹#›</a:t>
            </a:fld>
            <a:endParaRPr lang="en-US" dirty="0"/>
          </a:p>
        </p:txBody>
      </p:sp>
      <p:sp>
        <p:nvSpPr>
          <p:cNvPr id="24" name="TextBox 23"/>
          <p:cNvSpPr txBox="1"/>
          <p:nvPr/>
        </p:nvSpPr>
        <p:spPr>
          <a:xfrm>
            <a:off x="1641440" y="3262168"/>
            <a:ext cx="311727" cy="430887"/>
          </a:xfrm>
          <a:prstGeom prst="rect">
            <a:avLst/>
          </a:prstGeom>
          <a:noFill/>
        </p:spPr>
        <p:txBody>
          <a:bodyPr wrap="square" rtlCol="0">
            <a:spAutoFit/>
          </a:bodyPr>
          <a:lstStyle/>
          <a:p>
            <a:pPr algn="r"/>
            <a:r>
              <a:rPr lang="en-US" sz="2200" dirty="0">
                <a:solidFill>
                  <a:schemeClr val="accent6"/>
                </a:solidFill>
                <a:latin typeface="Wingdings 3" panose="05040102010807070707" pitchFamily="18" charset="2"/>
              </a:rPr>
              <a:t>z</a:t>
            </a:r>
            <a:endParaRPr lang="en-US" sz="2200" dirty="0">
              <a:solidFill>
                <a:schemeClr val="accent6"/>
              </a:solidFill>
              <a:latin typeface="MS Shell Dlg 2" panose="020B0604030504040204" pitchFamily="34" charset="0"/>
            </a:endParaRPr>
          </a:p>
        </p:txBody>
      </p:sp>
    </p:spTree>
    <p:extLst>
      <p:ext uri="{BB962C8B-B14F-4D97-AF65-F5344CB8AC3E}">
        <p14:creationId xmlns:p14="http://schemas.microsoft.com/office/powerpoint/2010/main" val="1412944334"/>
      </p:ext>
    </p:extLst>
  </p:cSld>
  <p:clrMapOvr>
    <a:masterClrMapping/>
  </p:clrMapOvr>
  <p:transition>
    <p:wheel spokes="0"/>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9" name="Rectangle 8"/>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0" name="Rectangle 9"/>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97D162C4-EDD9-4389-A98B-B87ECEA2A816}" type="datetimeFigureOut">
              <a:rPr lang="en-US" dirty="0"/>
              <a:t>3/14/25</a:t>
            </a:fld>
            <a:endParaRPr lang="en-US" dirty="0"/>
          </a:p>
        </p:txBody>
      </p:sp>
      <p:sp>
        <p:nvSpPr>
          <p:cNvPr id="5" name="Footer Placeholder 4"/>
          <p:cNvSpPr>
            <a:spLocks noGrp="1"/>
          </p:cNvSpPr>
          <p:nvPr>
            <p:ph type="ftr" sz="quarter" idx="11"/>
          </p:nvPr>
        </p:nvSpPr>
        <p:spPr/>
        <p:txBody>
          <a:bodyPr/>
          <a:lstStyle/>
          <a:p>
            <a:r>
              <a:rPr lang="en-US" dirty="0"/>
              <a:t>
              </a:t>
            </a:r>
          </a:p>
        </p:txBody>
      </p:sp>
      <p:sp>
        <p:nvSpPr>
          <p:cNvPr id="6" name="Slide Number Placeholder 5"/>
          <p:cNvSpPr>
            <a:spLocks noGrp="1"/>
          </p:cNvSpPr>
          <p:nvPr>
            <p:ph type="sldNum" sz="quarter" idx="12"/>
          </p:nvPr>
        </p:nvSpPr>
        <p:spPr/>
        <p:txBody>
          <a:bodyPr/>
          <a:lstStyle/>
          <a:p>
            <a:fld id="{6D22F896-40B5-4ADD-8801-0D06FADFA095}" type="slidenum">
              <a:rPr lang="en-US" dirty="0"/>
              <a:t>‹#›</a:t>
            </a:fld>
            <a:endParaRPr lang="en-US" dirty="0"/>
          </a:p>
        </p:txBody>
      </p:sp>
      <p:sp>
        <p:nvSpPr>
          <p:cNvPr id="7" name="TextBox 6"/>
          <p:cNvSpPr txBox="1"/>
          <p:nvPr/>
        </p:nvSpPr>
        <p:spPr>
          <a:xfrm>
            <a:off x="1651862" y="636541"/>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Tree>
    <p:extLst>
      <p:ext uri="{BB962C8B-B14F-4D97-AF65-F5344CB8AC3E}">
        <p14:creationId xmlns:p14="http://schemas.microsoft.com/office/powerpoint/2010/main" val="3513790873"/>
      </p:ext>
    </p:extLst>
  </p:cSld>
  <p:clrMapOvr>
    <a:masterClrMapping/>
  </p:clrMapOvr>
  <p:transition>
    <p:wheel spokes="0"/>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10" name="Rectangle 9"/>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2" name="Rectangle 11"/>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957405" y="3199028"/>
            <a:ext cx="5967420" cy="1372971"/>
          </a:xfrm>
        </p:spPr>
        <p:txBody>
          <a:bodyPr anchor="t">
            <a:normAutofit/>
          </a:bodyPr>
          <a:lstStyle>
            <a:lvl1pPr algn="r">
              <a:defRPr sz="2800"/>
            </a:lvl1pPr>
          </a:lstStyle>
          <a:p>
            <a:r>
              <a:rPr lang="en-US"/>
              <a:t>Click to edit Master title style</a:t>
            </a:r>
            <a:endParaRPr lang="en-US" dirty="0"/>
          </a:p>
        </p:txBody>
      </p:sp>
      <p:sp>
        <p:nvSpPr>
          <p:cNvPr id="3" name="Text Placeholder 2"/>
          <p:cNvSpPr>
            <a:spLocks noGrp="1"/>
          </p:cNvSpPr>
          <p:nvPr>
            <p:ph type="body" idx="1"/>
          </p:nvPr>
        </p:nvSpPr>
        <p:spPr>
          <a:xfrm>
            <a:off x="2121131" y="2272143"/>
            <a:ext cx="5803294" cy="926885"/>
          </a:xfrm>
        </p:spPr>
        <p:txBody>
          <a:bodyPr tIns="0" anchor="b">
            <a:normAutofit/>
          </a:bodyPr>
          <a:lstStyle>
            <a:lvl1pPr marL="0" indent="0" algn="r">
              <a:buNone/>
              <a:defRPr sz="160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3E5059C3-6A89-4494-99FF-5A4D6FFD50EB}" type="datetimeFigureOut">
              <a:rPr lang="en-US" dirty="0"/>
              <a:t>3/14/25</a:t>
            </a:fld>
            <a:endParaRPr lang="en-US" dirty="0"/>
          </a:p>
        </p:txBody>
      </p:sp>
      <p:sp>
        <p:nvSpPr>
          <p:cNvPr id="5" name="Footer Placeholder 4"/>
          <p:cNvSpPr>
            <a:spLocks noGrp="1"/>
          </p:cNvSpPr>
          <p:nvPr>
            <p:ph type="ftr" sz="quarter" idx="11"/>
          </p:nvPr>
        </p:nvSpPr>
        <p:spPr/>
        <p:txBody>
          <a:bodyPr/>
          <a:lstStyle/>
          <a:p>
            <a:r>
              <a:rPr lang="en-US" dirty="0"/>
              <a:t>
              </a:t>
            </a:r>
          </a:p>
        </p:txBody>
      </p:sp>
      <p:sp>
        <p:nvSpPr>
          <p:cNvPr id="6" name="Slide Number Placeholder 5"/>
          <p:cNvSpPr>
            <a:spLocks noGrp="1"/>
          </p:cNvSpPr>
          <p:nvPr>
            <p:ph type="sldNum" sz="quarter" idx="12"/>
          </p:nvPr>
        </p:nvSpPr>
        <p:spPr/>
        <p:txBody>
          <a:bodyPr/>
          <a:lstStyle/>
          <a:p>
            <a:fld id="{6D22F896-40B5-4ADD-8801-0D06FADFA095}" type="slidenum">
              <a:rPr lang="en-US" dirty="0"/>
              <a:t>‹#›</a:t>
            </a:fld>
            <a:endParaRPr lang="en-US" dirty="0"/>
          </a:p>
        </p:txBody>
      </p:sp>
      <p:sp>
        <p:nvSpPr>
          <p:cNvPr id="16" name="TextBox 15"/>
          <p:cNvSpPr txBox="1"/>
          <p:nvPr/>
        </p:nvSpPr>
        <p:spPr>
          <a:xfrm>
            <a:off x="1644924" y="3023993"/>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Tree>
    <p:extLst>
      <p:ext uri="{BB962C8B-B14F-4D97-AF65-F5344CB8AC3E}">
        <p14:creationId xmlns:p14="http://schemas.microsoft.com/office/powerpoint/2010/main" val="3673541185"/>
      </p:ext>
    </p:extLst>
  </p:cSld>
  <p:clrMapOvr>
    <a:masterClrMapping/>
  </p:clrMapOvr>
  <p:transition>
    <p:wheel spokes="0"/>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12" name="Rectangle 11"/>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961426" y="805818"/>
            <a:ext cx="5882780" cy="1081705"/>
          </a:xfrm>
        </p:spPr>
        <p:txBody>
          <a:bodyPr/>
          <a:lstStyle/>
          <a:p>
            <a:r>
              <a:rPr lang="en-US"/>
              <a:t>Click to edit Master title style</a:t>
            </a:r>
            <a:endParaRPr lang="en-US" dirty="0"/>
          </a:p>
        </p:txBody>
      </p:sp>
      <p:sp>
        <p:nvSpPr>
          <p:cNvPr id="3" name="Content Placeholder 2"/>
          <p:cNvSpPr>
            <a:spLocks noGrp="1"/>
          </p:cNvSpPr>
          <p:nvPr>
            <p:ph sz="half" idx="1"/>
          </p:nvPr>
        </p:nvSpPr>
        <p:spPr>
          <a:xfrm>
            <a:off x="1965406" y="2056800"/>
            <a:ext cx="2855547" cy="399314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984679" y="2056800"/>
            <a:ext cx="2859527" cy="399314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A954B2F-12DE-47F5-8894-472B206D2E1E}" type="datetimeFigureOut">
              <a:rPr lang="en-US" dirty="0"/>
              <a:t>3/14/25</a:t>
            </a:fld>
            <a:endParaRPr lang="en-US" dirty="0"/>
          </a:p>
        </p:txBody>
      </p:sp>
      <p:sp>
        <p:nvSpPr>
          <p:cNvPr id="6" name="Footer Placeholder 5"/>
          <p:cNvSpPr>
            <a:spLocks noGrp="1"/>
          </p:cNvSpPr>
          <p:nvPr>
            <p:ph type="ftr" sz="quarter" idx="11"/>
          </p:nvPr>
        </p:nvSpPr>
        <p:spPr/>
        <p:txBody>
          <a:bodyPr/>
          <a:lstStyle/>
          <a:p>
            <a:r>
              <a:rPr lang="en-US" dirty="0"/>
              <a:t>
              </a:t>
            </a:r>
          </a:p>
        </p:txBody>
      </p:sp>
      <p:sp>
        <p:nvSpPr>
          <p:cNvPr id="7" name="Slide Number Placeholder 6"/>
          <p:cNvSpPr>
            <a:spLocks noGrp="1"/>
          </p:cNvSpPr>
          <p:nvPr>
            <p:ph type="sldNum" sz="quarter" idx="12"/>
          </p:nvPr>
        </p:nvSpPr>
        <p:spPr/>
        <p:txBody>
          <a:bodyPr/>
          <a:lstStyle/>
          <a:p>
            <a:fld id="{6D22F896-40B5-4ADD-8801-0D06FADFA095}" type="slidenum">
              <a:rPr lang="en-US" dirty="0"/>
              <a:t>‹#›</a:t>
            </a:fld>
            <a:endParaRPr lang="en-US" dirty="0"/>
          </a:p>
        </p:txBody>
      </p:sp>
      <p:sp>
        <p:nvSpPr>
          <p:cNvPr id="11" name="Rectangle 10"/>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 name="TextBox 18"/>
          <p:cNvSpPr txBox="1"/>
          <p:nvPr/>
        </p:nvSpPr>
        <p:spPr>
          <a:xfrm>
            <a:off x="1651862" y="636541"/>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Tree>
    <p:extLst>
      <p:ext uri="{BB962C8B-B14F-4D97-AF65-F5344CB8AC3E}">
        <p14:creationId xmlns:p14="http://schemas.microsoft.com/office/powerpoint/2010/main" val="1964270920"/>
      </p:ext>
    </p:extLst>
  </p:cSld>
  <p:clrMapOvr>
    <a:masterClrMapping/>
  </p:clrMapOvr>
  <p:transition>
    <p:wheel spokes="0"/>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4" name="Rectangle 13"/>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 name="Rectangle 14"/>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4" name="TextBox 23"/>
          <p:cNvSpPr txBox="1"/>
          <p:nvPr/>
        </p:nvSpPr>
        <p:spPr>
          <a:xfrm>
            <a:off x="1651862" y="636541"/>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2" name="Title 1"/>
          <p:cNvSpPr>
            <a:spLocks noGrp="1"/>
          </p:cNvSpPr>
          <p:nvPr>
            <p:ph type="title"/>
          </p:nvPr>
        </p:nvSpPr>
        <p:spPr>
          <a:xfrm>
            <a:off x="1963589" y="805818"/>
            <a:ext cx="5880617" cy="1077020"/>
          </a:xfrm>
        </p:spPr>
        <p:txBody>
          <a:bodyPr/>
          <a:lstStyle/>
          <a:p>
            <a:r>
              <a:rPr lang="en-US"/>
              <a:t>Click to edit Master title style</a:t>
            </a:r>
            <a:endParaRPr lang="en-US" dirty="0"/>
          </a:p>
        </p:txBody>
      </p:sp>
      <p:sp>
        <p:nvSpPr>
          <p:cNvPr id="3" name="Text Placeholder 2"/>
          <p:cNvSpPr>
            <a:spLocks noGrp="1"/>
          </p:cNvSpPr>
          <p:nvPr>
            <p:ph type="body" idx="1"/>
          </p:nvPr>
        </p:nvSpPr>
        <p:spPr>
          <a:xfrm>
            <a:off x="1963589" y="2054563"/>
            <a:ext cx="2857364" cy="713818"/>
          </a:xfrm>
        </p:spPr>
        <p:txBody>
          <a:bodyPr anchor="b">
            <a:noAutofit/>
          </a:bodyPr>
          <a:lstStyle>
            <a:lvl1pPr marL="0" indent="0" algn="l">
              <a:lnSpc>
                <a:spcPct val="100000"/>
              </a:lnSpc>
              <a:buNone/>
              <a:defRPr sz="2000" b="0" cap="none" baseline="0">
                <a:solidFill>
                  <a:schemeClr val="accent6"/>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1962510" y="2851330"/>
            <a:ext cx="2858443" cy="3198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984679" y="2054563"/>
            <a:ext cx="2859527" cy="713818"/>
          </a:xfrm>
        </p:spPr>
        <p:txBody>
          <a:bodyPr anchor="b">
            <a:noAutofit/>
          </a:bodyPr>
          <a:lstStyle>
            <a:lvl1pPr marL="0" indent="0" algn="l">
              <a:lnSpc>
                <a:spcPct val="100000"/>
              </a:lnSpc>
              <a:buNone/>
              <a:defRPr sz="2000" b="0" cap="none" baseline="0">
                <a:solidFill>
                  <a:schemeClr val="accent6"/>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984680" y="2851330"/>
            <a:ext cx="2859526" cy="3198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3F30E46F-7819-4ACF-B48B-48222C2ACC88}" type="datetimeFigureOut">
              <a:rPr lang="en-US" dirty="0"/>
              <a:t>3/14/25</a:t>
            </a:fld>
            <a:endParaRPr lang="en-US" dirty="0"/>
          </a:p>
        </p:txBody>
      </p:sp>
      <p:sp>
        <p:nvSpPr>
          <p:cNvPr id="8" name="Footer Placeholder 7"/>
          <p:cNvSpPr>
            <a:spLocks noGrp="1"/>
          </p:cNvSpPr>
          <p:nvPr>
            <p:ph type="ftr" sz="quarter" idx="11"/>
          </p:nvPr>
        </p:nvSpPr>
        <p:spPr/>
        <p:txBody>
          <a:bodyPr/>
          <a:lstStyle/>
          <a:p>
            <a:r>
              <a:rPr lang="en-US" dirty="0"/>
              <a:t>
              </a:t>
            </a:r>
          </a:p>
        </p:txBody>
      </p:sp>
      <p:sp>
        <p:nvSpPr>
          <p:cNvPr id="9" name="Slide Number Placeholder 8"/>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1031307111"/>
      </p:ext>
    </p:extLst>
  </p:cSld>
  <p:clrMapOvr>
    <a:masterClrMapping/>
  </p:clrMapOvr>
  <p:transition>
    <p:wheel spokes="0"/>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9" name="Rectangle 8"/>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0" name="Rectangle 9"/>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 name="TextBox 15"/>
          <p:cNvSpPr txBox="1"/>
          <p:nvPr/>
        </p:nvSpPr>
        <p:spPr>
          <a:xfrm>
            <a:off x="1651862" y="636541"/>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1FAF3416-4057-4DAA-829D-4CA07428D088}" type="datetimeFigureOut">
              <a:rPr lang="en-US" dirty="0"/>
              <a:t>3/14/25</a:t>
            </a:fld>
            <a:endParaRPr lang="en-US" dirty="0"/>
          </a:p>
        </p:txBody>
      </p:sp>
      <p:sp>
        <p:nvSpPr>
          <p:cNvPr id="4" name="Footer Placeholder 3"/>
          <p:cNvSpPr>
            <a:spLocks noGrp="1"/>
          </p:cNvSpPr>
          <p:nvPr>
            <p:ph type="ftr" sz="quarter" idx="11"/>
          </p:nvPr>
        </p:nvSpPr>
        <p:spPr/>
        <p:txBody>
          <a:bodyPr/>
          <a:lstStyle/>
          <a:p>
            <a:r>
              <a:rPr lang="en-US" dirty="0"/>
              <a:t>
              </a:t>
            </a:r>
          </a:p>
        </p:txBody>
      </p:sp>
      <p:sp>
        <p:nvSpPr>
          <p:cNvPr id="5" name="Slide Number Placeholder 4"/>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4093513803"/>
      </p:ext>
    </p:extLst>
  </p:cSld>
  <p:clrMapOvr>
    <a:masterClrMapping/>
  </p:clrMapOvr>
  <p:transition>
    <p:wheel spokes="0"/>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9" name="Rectangle 8"/>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0" name="Rectangle 9"/>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Date Placeholder 1"/>
          <p:cNvSpPr>
            <a:spLocks noGrp="1"/>
          </p:cNvSpPr>
          <p:nvPr>
            <p:ph type="dt" sz="half" idx="10"/>
          </p:nvPr>
        </p:nvSpPr>
        <p:spPr/>
        <p:txBody>
          <a:bodyPr/>
          <a:lstStyle/>
          <a:p>
            <a:fld id="{921D9284-D300-4297-87F7-E791DCC15DB1}" type="datetimeFigureOut">
              <a:rPr lang="en-US" dirty="0"/>
              <a:t>3/14/25</a:t>
            </a:fld>
            <a:endParaRPr lang="en-US" dirty="0"/>
          </a:p>
        </p:txBody>
      </p:sp>
      <p:sp>
        <p:nvSpPr>
          <p:cNvPr id="3" name="Footer Placeholder 2"/>
          <p:cNvSpPr>
            <a:spLocks noGrp="1"/>
          </p:cNvSpPr>
          <p:nvPr>
            <p:ph type="ftr" sz="quarter" idx="11"/>
          </p:nvPr>
        </p:nvSpPr>
        <p:spPr/>
        <p:txBody>
          <a:bodyPr/>
          <a:lstStyle/>
          <a:p>
            <a:r>
              <a:rPr lang="en-US" dirty="0"/>
              <a:t>
              </a:t>
            </a:r>
          </a:p>
        </p:txBody>
      </p:sp>
      <p:sp>
        <p:nvSpPr>
          <p:cNvPr id="4" name="Slide Number Placeholder 3"/>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1390185025"/>
      </p:ext>
    </p:extLst>
  </p:cSld>
  <p:clrMapOvr>
    <a:masterClrMapping/>
  </p:clrMapOvr>
  <p:transition>
    <p:wheel spokes="0"/>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17" name="Rectangle 16"/>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 name="Rectangle 17"/>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2" name="TextBox 21"/>
          <p:cNvSpPr txBox="1"/>
          <p:nvPr/>
        </p:nvSpPr>
        <p:spPr>
          <a:xfrm>
            <a:off x="1179466" y="1127642"/>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2" name="Title 1"/>
          <p:cNvSpPr>
            <a:spLocks noGrp="1"/>
          </p:cNvSpPr>
          <p:nvPr>
            <p:ph type="title"/>
          </p:nvPr>
        </p:nvSpPr>
        <p:spPr>
          <a:xfrm>
            <a:off x="1485983" y="1296618"/>
            <a:ext cx="2120703" cy="1889075"/>
          </a:xfrm>
        </p:spPr>
        <p:txBody>
          <a:bodyPr anchor="b">
            <a:normAutofit/>
          </a:bodyPr>
          <a:lstStyle>
            <a:lvl1pPr algn="l">
              <a:defRPr sz="2000"/>
            </a:lvl1pPr>
          </a:lstStyle>
          <a:p>
            <a:r>
              <a:rPr lang="en-US"/>
              <a:t>Click to edit Master title style</a:t>
            </a:r>
            <a:endParaRPr lang="en-US" dirty="0"/>
          </a:p>
        </p:txBody>
      </p:sp>
      <p:sp>
        <p:nvSpPr>
          <p:cNvPr id="3" name="Content Placeholder 2"/>
          <p:cNvSpPr>
            <a:spLocks noGrp="1"/>
          </p:cNvSpPr>
          <p:nvPr>
            <p:ph idx="1"/>
          </p:nvPr>
        </p:nvSpPr>
        <p:spPr>
          <a:xfrm>
            <a:off x="4088538" y="805818"/>
            <a:ext cx="3755668" cy="5244126"/>
          </a:xfrm>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1485982" y="3186155"/>
            <a:ext cx="2120703" cy="2386397"/>
          </a:xfrm>
        </p:spPr>
        <p:txBody>
          <a:bodyPr>
            <a:normAutofit/>
          </a:bodyPr>
          <a:lstStyle>
            <a:lvl1pPr marL="0" indent="0" algn="l">
              <a:buNone/>
              <a:defRPr sz="14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37D525BB-DA17-4BA0-B3C8-3AC3ABC827E6}" type="datetimeFigureOut">
              <a:rPr lang="en-US" dirty="0"/>
              <a:t>3/14/25</a:t>
            </a:fld>
            <a:endParaRPr lang="en-US" dirty="0"/>
          </a:p>
        </p:txBody>
      </p:sp>
      <p:sp>
        <p:nvSpPr>
          <p:cNvPr id="6" name="Footer Placeholder 5"/>
          <p:cNvSpPr>
            <a:spLocks noGrp="1"/>
          </p:cNvSpPr>
          <p:nvPr>
            <p:ph type="ftr" sz="quarter" idx="11"/>
          </p:nvPr>
        </p:nvSpPr>
        <p:spPr/>
        <p:txBody>
          <a:bodyPr/>
          <a:lstStyle/>
          <a:p>
            <a:r>
              <a:rPr lang="en-US" dirty="0"/>
              <a:t>
              </a:t>
            </a:r>
          </a:p>
        </p:txBody>
      </p:sp>
      <p:sp>
        <p:nvSpPr>
          <p:cNvPr id="7" name="Slide Number Placeholder 6"/>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977999188"/>
      </p:ext>
    </p:extLst>
  </p:cSld>
  <p:clrMapOvr>
    <a:masterClrMapping/>
  </p:clrMapOvr>
  <p:transition>
    <p:wheel spokes="0"/>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11" name="Rectangle 10"/>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2" name="Rectangle 11"/>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3" name="TextBox 12"/>
          <p:cNvSpPr txBox="1"/>
          <p:nvPr/>
        </p:nvSpPr>
        <p:spPr>
          <a:xfrm>
            <a:off x="1179466" y="1127642"/>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3" name="Picture Placeholder 2"/>
          <p:cNvSpPr>
            <a:spLocks noGrp="1" noChangeAspect="1"/>
          </p:cNvSpPr>
          <p:nvPr>
            <p:ph type="pic" idx="1"/>
          </p:nvPr>
        </p:nvSpPr>
        <p:spPr>
          <a:xfrm>
            <a:off x="4582987" y="3229"/>
            <a:ext cx="3727769" cy="6858000"/>
          </a:xfrm>
          <a:solidFill>
            <a:schemeClr val="tx1">
              <a:alpha val="10000"/>
            </a:schemeClr>
          </a:solidFill>
          <a:ln w="9525" cap="sq">
            <a:noFill/>
            <a:miter lim="800000"/>
          </a:ln>
          <a:effectLst/>
          <a:scene3d>
            <a:camera prst="orthographicFront"/>
            <a:lightRig rig="twoPt" dir="t">
              <a:rot lat="0" lon="0" rev="7200000"/>
            </a:lightRig>
          </a:scene3d>
          <a:sp3d>
            <a:bevelT w="25400" h="19050"/>
            <a:contourClr>
              <a:srgbClr val="FFFFFF"/>
            </a:contourClr>
          </a:sp3d>
        </p:spPr>
        <p:txBody>
          <a:bodyPr anchor="t">
            <a:norm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Click icon to add picture</a:t>
            </a:r>
            <a:endParaRPr lang="en-US" dirty="0"/>
          </a:p>
        </p:txBody>
      </p:sp>
      <p:sp>
        <p:nvSpPr>
          <p:cNvPr id="2" name="Title 1"/>
          <p:cNvSpPr>
            <a:spLocks noGrp="1"/>
          </p:cNvSpPr>
          <p:nvPr>
            <p:ph type="title"/>
          </p:nvPr>
        </p:nvSpPr>
        <p:spPr>
          <a:xfrm>
            <a:off x="1486671" y="1296618"/>
            <a:ext cx="2603212" cy="1886308"/>
          </a:xfrm>
        </p:spPr>
        <p:txBody>
          <a:bodyPr anchor="b">
            <a:normAutofit/>
          </a:bodyPr>
          <a:lstStyle>
            <a:lvl1pPr algn="l">
              <a:defRPr sz="2400"/>
            </a:lvl1pPr>
          </a:lstStyle>
          <a:p>
            <a:r>
              <a:rPr lang="en-US"/>
              <a:t>Click to edit Master title style</a:t>
            </a:r>
            <a:endParaRPr lang="en-US" dirty="0"/>
          </a:p>
        </p:txBody>
      </p:sp>
      <p:sp>
        <p:nvSpPr>
          <p:cNvPr id="4" name="Text Placeholder 3"/>
          <p:cNvSpPr>
            <a:spLocks noGrp="1"/>
          </p:cNvSpPr>
          <p:nvPr>
            <p:ph type="body" sz="half" idx="2"/>
          </p:nvPr>
        </p:nvSpPr>
        <p:spPr>
          <a:xfrm>
            <a:off x="1485984" y="3182928"/>
            <a:ext cx="2603794" cy="2386394"/>
          </a:xfrm>
        </p:spPr>
        <p:txBody>
          <a:bodyPr>
            <a:normAutofit/>
          </a:bodyPr>
          <a:lstStyle>
            <a:lvl1pPr marL="0" indent="0" algn="l">
              <a:buNone/>
              <a:defRPr sz="16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B16C4C9A-3960-41CF-A4E9-2A8FB932454B}" type="datetimeFigureOut">
              <a:rPr lang="en-US" dirty="0"/>
              <a:t>3/14/25</a:t>
            </a:fld>
            <a:endParaRPr lang="en-US" dirty="0"/>
          </a:p>
        </p:txBody>
      </p:sp>
      <p:sp>
        <p:nvSpPr>
          <p:cNvPr id="6" name="Footer Placeholder 5"/>
          <p:cNvSpPr>
            <a:spLocks noGrp="1"/>
          </p:cNvSpPr>
          <p:nvPr>
            <p:ph type="ftr" sz="quarter" idx="11"/>
          </p:nvPr>
        </p:nvSpPr>
        <p:spPr/>
        <p:txBody>
          <a:bodyPr/>
          <a:lstStyle/>
          <a:p>
            <a:r>
              <a:rPr lang="en-US" dirty="0"/>
              <a:t>
              </a:t>
            </a:r>
          </a:p>
        </p:txBody>
      </p:sp>
      <p:sp>
        <p:nvSpPr>
          <p:cNvPr id="7" name="Slide Number Placeholder 6"/>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793156779"/>
      </p:ext>
    </p:extLst>
  </p:cSld>
  <p:clrMapOvr>
    <a:masterClrMapping/>
  </p:clrMapOvr>
  <p:transition>
    <p:wheel spokes="0"/>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10" name="Rectangle 9"/>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Rectangle 10"/>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 name="TextBox 16"/>
          <p:cNvSpPr txBox="1"/>
          <p:nvPr/>
        </p:nvSpPr>
        <p:spPr>
          <a:xfrm>
            <a:off x="1651862" y="636541"/>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2" name="Title 1"/>
          <p:cNvSpPr>
            <a:spLocks noGrp="1"/>
          </p:cNvSpPr>
          <p:nvPr>
            <p:ph type="title"/>
          </p:nvPr>
        </p:nvSpPr>
        <p:spPr>
          <a:xfrm>
            <a:off x="1958857" y="808057"/>
            <a:ext cx="5885350" cy="1077229"/>
          </a:xfrm>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a:xfrm>
            <a:off x="2120792" y="2049878"/>
            <a:ext cx="5723414" cy="400006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857E33E-8B18-4087-B112-809917729534}" type="datetimeFigureOut">
              <a:rPr lang="en-US" dirty="0"/>
              <a:t>3/14/25</a:t>
            </a:fld>
            <a:endParaRPr lang="en-US" dirty="0"/>
          </a:p>
        </p:txBody>
      </p:sp>
      <p:sp>
        <p:nvSpPr>
          <p:cNvPr id="5" name="Footer Placeholder 4"/>
          <p:cNvSpPr>
            <a:spLocks noGrp="1"/>
          </p:cNvSpPr>
          <p:nvPr>
            <p:ph type="ftr" sz="quarter" idx="11"/>
          </p:nvPr>
        </p:nvSpPr>
        <p:spPr/>
        <p:txBody>
          <a:bodyPr/>
          <a:lstStyle/>
          <a:p>
            <a:r>
              <a:rPr lang="en-US" dirty="0"/>
              <a:t>
              </a:t>
            </a:r>
          </a:p>
        </p:txBody>
      </p:sp>
      <p:sp>
        <p:nvSpPr>
          <p:cNvPr id="6" name="Slide Number Placeholder 5"/>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886940284"/>
      </p:ext>
    </p:extLst>
  </p:cSld>
  <p:clrMapOvr>
    <a:masterClrMapping/>
  </p:clrMapOvr>
  <p:transition>
    <p:wheel spokes="0"/>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4230279153"/>
      </p:ext>
    </p:extLst>
  </p:cSld>
  <p:clrMapOvr>
    <a:masterClrMapping/>
  </p:clrMapOvr>
  <p:transition spd="med">
    <p:randomBar dir="vert"/>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18" name="Rectangle 17"/>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 name="Rectangle 18"/>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3" name="TextBox 22"/>
          <p:cNvSpPr txBox="1"/>
          <p:nvPr/>
        </p:nvSpPr>
        <p:spPr>
          <a:xfrm rot="5400000">
            <a:off x="7688343" y="480678"/>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2" name="Vertical Title 1"/>
          <p:cNvSpPr>
            <a:spLocks noGrp="1"/>
          </p:cNvSpPr>
          <p:nvPr>
            <p:ph type="title" orient="vert"/>
          </p:nvPr>
        </p:nvSpPr>
        <p:spPr>
          <a:xfrm>
            <a:off x="6849317" y="805818"/>
            <a:ext cx="994889" cy="5244126"/>
          </a:xfrm>
        </p:spPr>
        <p:txBody>
          <a:bodyPr vert="eaVert"/>
          <a:lstStyle>
            <a:lvl1pPr algn="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1964598" y="970410"/>
            <a:ext cx="4715441" cy="507953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3FFE419-2371-464F-8239-3959401C3561}" type="datetimeFigureOut">
              <a:rPr lang="en-US" dirty="0"/>
              <a:t>3/14/25</a:t>
            </a:fld>
            <a:endParaRPr lang="en-US" dirty="0"/>
          </a:p>
        </p:txBody>
      </p:sp>
      <p:sp>
        <p:nvSpPr>
          <p:cNvPr id="5" name="Footer Placeholder 4"/>
          <p:cNvSpPr>
            <a:spLocks noGrp="1"/>
          </p:cNvSpPr>
          <p:nvPr>
            <p:ph type="ftr" sz="quarter" idx="11"/>
          </p:nvPr>
        </p:nvSpPr>
        <p:spPr/>
        <p:txBody>
          <a:bodyPr/>
          <a:lstStyle/>
          <a:p>
            <a:r>
              <a:rPr lang="en-US" dirty="0"/>
              <a:t>
              </a:t>
            </a:r>
          </a:p>
        </p:txBody>
      </p:sp>
      <p:sp>
        <p:nvSpPr>
          <p:cNvPr id="6" name="Slide Number Placeholder 5"/>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1228060129"/>
      </p:ext>
    </p:extLst>
  </p:cSld>
  <p:clrMapOvr>
    <a:masterClrMapping/>
  </p:clrMapOvr>
  <p:transition>
    <p:wheel spokes="0"/>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3B0AC35-58A8-6843-90B7-E1A2CF4D453D}" type="slidenum">
              <a:rPr lang="en-US"/>
              <a:pPr>
                <a:defRPr/>
              </a:pPr>
              <a:t>‹#›</a:t>
            </a:fld>
            <a:endParaRPr lang="en-US"/>
          </a:p>
        </p:txBody>
      </p:sp>
    </p:spTree>
    <p:extLst>
      <p:ext uri="{BB962C8B-B14F-4D97-AF65-F5344CB8AC3E}">
        <p14:creationId xmlns:p14="http://schemas.microsoft.com/office/powerpoint/2010/main" val="512069678"/>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8A796D2-9E44-674B-A72D-1846D89815B0}" type="slidenum">
              <a:rPr lang="en-US"/>
              <a:pPr>
                <a:defRPr/>
              </a:pPr>
              <a:t>‹#›</a:t>
            </a:fld>
            <a:endParaRPr lang="en-US"/>
          </a:p>
        </p:txBody>
      </p:sp>
    </p:spTree>
    <p:extLst>
      <p:ext uri="{BB962C8B-B14F-4D97-AF65-F5344CB8AC3E}">
        <p14:creationId xmlns:p14="http://schemas.microsoft.com/office/powerpoint/2010/main" val="1741657942"/>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94618DD-5E1C-4042-850D-924480BBDD30}" type="slidenum">
              <a:rPr lang="en-US"/>
              <a:pPr>
                <a:defRPr/>
              </a:pPr>
              <a:t>‹#›</a:t>
            </a:fld>
            <a:endParaRPr lang="en-US"/>
          </a:p>
        </p:txBody>
      </p:sp>
    </p:spTree>
    <p:extLst>
      <p:ext uri="{BB962C8B-B14F-4D97-AF65-F5344CB8AC3E}">
        <p14:creationId xmlns:p14="http://schemas.microsoft.com/office/powerpoint/2010/main" val="2911217792"/>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71AA60D-857D-A64E-B0C8-F86001625C6C}" type="slidenum">
              <a:rPr lang="en-US"/>
              <a:pPr>
                <a:defRPr/>
              </a:pPr>
              <a:t>‹#›</a:t>
            </a:fld>
            <a:endParaRPr lang="en-US"/>
          </a:p>
        </p:txBody>
      </p:sp>
    </p:spTree>
    <p:extLst>
      <p:ext uri="{BB962C8B-B14F-4D97-AF65-F5344CB8AC3E}">
        <p14:creationId xmlns:p14="http://schemas.microsoft.com/office/powerpoint/2010/main" val="1824585295"/>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7D5276F-12B2-5C4B-80A9-E9A15B00C2A2}" type="slidenum">
              <a:rPr lang="en-US"/>
              <a:pPr>
                <a:defRPr/>
              </a:pPr>
              <a:t>‹#›</a:t>
            </a:fld>
            <a:endParaRPr lang="en-US"/>
          </a:p>
        </p:txBody>
      </p:sp>
    </p:spTree>
    <p:extLst>
      <p:ext uri="{BB962C8B-B14F-4D97-AF65-F5344CB8AC3E}">
        <p14:creationId xmlns:p14="http://schemas.microsoft.com/office/powerpoint/2010/main" val="2420732631"/>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B0A0318-7B69-3642-853A-13554BC8B985}" type="slidenum">
              <a:rPr lang="en-US"/>
              <a:pPr>
                <a:defRPr/>
              </a:pPr>
              <a:t>‹#›</a:t>
            </a:fld>
            <a:endParaRPr lang="en-US"/>
          </a:p>
        </p:txBody>
      </p:sp>
    </p:spTree>
    <p:extLst>
      <p:ext uri="{BB962C8B-B14F-4D97-AF65-F5344CB8AC3E}">
        <p14:creationId xmlns:p14="http://schemas.microsoft.com/office/powerpoint/2010/main" val="932092449"/>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40176EB-CD61-3640-AB78-72B29D38D6D9}" type="slidenum">
              <a:rPr lang="en-US"/>
              <a:pPr>
                <a:defRPr/>
              </a:pPr>
              <a:t>‹#›</a:t>
            </a:fld>
            <a:endParaRPr lang="en-US"/>
          </a:p>
        </p:txBody>
      </p:sp>
    </p:spTree>
    <p:extLst>
      <p:ext uri="{BB962C8B-B14F-4D97-AF65-F5344CB8AC3E}">
        <p14:creationId xmlns:p14="http://schemas.microsoft.com/office/powerpoint/2010/main" val="3534550681"/>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E07183E-0247-154C-A2CF-7150D972FD65}" type="slidenum">
              <a:rPr lang="en-US"/>
              <a:pPr>
                <a:defRPr/>
              </a:pPr>
              <a:t>‹#›</a:t>
            </a:fld>
            <a:endParaRPr lang="en-US"/>
          </a:p>
        </p:txBody>
      </p:sp>
    </p:spTree>
    <p:extLst>
      <p:ext uri="{BB962C8B-B14F-4D97-AF65-F5344CB8AC3E}">
        <p14:creationId xmlns:p14="http://schemas.microsoft.com/office/powerpoint/2010/main" val="3309234582"/>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CB3FF72-3C3F-DA41-858B-6380455FDEDF}" type="slidenum">
              <a:rPr lang="en-US"/>
              <a:pPr>
                <a:defRPr/>
              </a:pPr>
              <a:t>‹#›</a:t>
            </a:fld>
            <a:endParaRPr lang="en-US"/>
          </a:p>
        </p:txBody>
      </p:sp>
    </p:spTree>
    <p:extLst>
      <p:ext uri="{BB962C8B-B14F-4D97-AF65-F5344CB8AC3E}">
        <p14:creationId xmlns:p14="http://schemas.microsoft.com/office/powerpoint/2010/main" val="13823367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273710137"/>
      </p:ext>
    </p:extLst>
  </p:cSld>
  <p:clrMapOvr>
    <a:masterClrMapping/>
  </p:clrMapOvr>
  <p:transition spd="med">
    <p:randomBar dir="vert"/>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8073548-7D35-C74F-BD3C-296EB6798C46}" type="slidenum">
              <a:rPr lang="en-US"/>
              <a:pPr>
                <a:defRPr/>
              </a:pPr>
              <a:t>‹#›</a:t>
            </a:fld>
            <a:endParaRPr lang="en-US"/>
          </a:p>
        </p:txBody>
      </p:sp>
    </p:spTree>
    <p:extLst>
      <p:ext uri="{BB962C8B-B14F-4D97-AF65-F5344CB8AC3E}">
        <p14:creationId xmlns:p14="http://schemas.microsoft.com/office/powerpoint/2010/main" val="3909959497"/>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2C999CE-F02A-324D-AD9C-B03E25B5370B}" type="slidenum">
              <a:rPr lang="en-US"/>
              <a:pPr>
                <a:defRPr/>
              </a:pPr>
              <a:t>‹#›</a:t>
            </a:fld>
            <a:endParaRPr lang="en-US"/>
          </a:p>
        </p:txBody>
      </p:sp>
    </p:spTree>
    <p:extLst>
      <p:ext uri="{BB962C8B-B14F-4D97-AF65-F5344CB8AC3E}">
        <p14:creationId xmlns:p14="http://schemas.microsoft.com/office/powerpoint/2010/main" val="37238194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3684784703"/>
      </p:ext>
    </p:extLst>
  </p:cSld>
  <p:clrMapOvr>
    <a:masterClrMapping/>
  </p:clrMapOvr>
  <p:transition spd="med">
    <p:randomBar dir="vert"/>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1242610259"/>
      </p:ext>
    </p:extLst>
  </p:cSld>
  <p:clrMapOvr>
    <a:masterClrMapping/>
  </p:clrMapOvr>
  <p:transition spd="med">
    <p:randomBar dir="vert"/>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3202390511"/>
      </p:ext>
    </p:extLst>
  </p:cSld>
  <p:clrMapOvr>
    <a:masterClrMapping/>
  </p:clrMapOvr>
  <p:transition spd="med">
    <p:randomBar dir="vert"/>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3838330715"/>
      </p:ext>
    </p:extLst>
  </p:cSld>
  <p:clrMapOvr>
    <a:masterClrMapping/>
  </p:clrMapOvr>
  <p:transition spd="med">
    <p:randomBar dir="vert"/>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86050" name="Rectangle 1026"/>
          <p:cNvSpPr>
            <a:spLocks noGrp="1" noChangeArrowheads="1"/>
          </p:cNvSpPr>
          <p:nvPr>
            <p:ph type="ctrTitle"/>
          </p:nvPr>
        </p:nvSpPr>
        <p:spPr>
          <a:xfrm>
            <a:off x="838200" y="1981200"/>
            <a:ext cx="6553200" cy="990600"/>
          </a:xfrm>
        </p:spPr>
        <p:txBody>
          <a:bodyPr/>
          <a:lstStyle>
            <a:lvl1pPr>
              <a:defRPr sz="4000"/>
            </a:lvl1pPr>
          </a:lstStyle>
          <a:p>
            <a:r>
              <a:rPr lang="en-US"/>
              <a:t>Click to edit Master title style</a:t>
            </a:r>
          </a:p>
        </p:txBody>
      </p:sp>
      <p:sp>
        <p:nvSpPr>
          <p:cNvPr id="386051" name="Rectangle 1027"/>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a:lvl1pPr>
          </a:lstStyle>
          <a:p>
            <a:r>
              <a:rPr lang="en-US"/>
              <a:t>Click to edit Master subtitle style</a:t>
            </a:r>
          </a:p>
        </p:txBody>
      </p:sp>
      <p:sp>
        <p:nvSpPr>
          <p:cNvPr id="4" name="Rectangle 1028"/>
          <p:cNvSpPr>
            <a:spLocks noGrp="1" noChangeArrowheads="1"/>
          </p:cNvSpPr>
          <p:nvPr>
            <p:ph type="dt" sz="half" idx="10"/>
          </p:nvPr>
        </p:nvSpPr>
        <p:spPr>
          <a:xfrm>
            <a:off x="838200" y="6248400"/>
            <a:ext cx="1905000" cy="457200"/>
          </a:xfrm>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xfrm>
            <a:off x="3505200" y="6248400"/>
            <a:ext cx="2895600" cy="457200"/>
          </a:xfrm>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xfrm>
            <a:off x="7086600" y="6248400"/>
            <a:ext cx="1905000" cy="457200"/>
          </a:xfrm>
        </p:spPr>
        <p:txBody>
          <a:bodyPr/>
          <a:lstStyle>
            <a:lvl1pPr>
              <a:defRPr/>
            </a:lvl1pPr>
          </a:lstStyle>
          <a:p>
            <a:pPr>
              <a:defRPr/>
            </a:pPr>
            <a:fld id="{75177E2C-CB54-4045-B7B7-B71AB7EA8E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2065977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B61CA131-B6C6-6043-9015-CED182AB56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3558735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6611D814-1A51-FF47-9F20-6065B5E55E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9122807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739E099-62B8-5C4B-B65B-1D3CD85473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0815717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66CD2F22-2D72-F544-B863-D516D45107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2591214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BD16529B-4949-E84F-868F-004171585E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7578915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03276B5C-BFB1-0E4F-A2DD-2BE75BC9145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124712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4A056596-39D9-C64E-8E1E-A41335A58E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3966648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32CC74B3-4FAB-5E4B-B43C-7816EF0FF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0570799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5BF0F7E-FC0A-EE4A-B88E-890BEB1D844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759143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AC09113D-EFDC-4843-9603-86017D20014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6178896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529355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3995409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4763160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9126679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1742740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5401431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1617795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4967528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5175191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1109083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8208189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a:lvl1pPr>
          </a:lstStyle>
          <a:p>
            <a:r>
              <a:rPr lang="en-US"/>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a:lvl1pPr>
          </a:lstStyle>
          <a:p>
            <a:r>
              <a:rPr lang="en-US"/>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238497771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186116548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2981749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333061059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2284354925"/>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368504964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115007522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194756980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425715068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2419716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61660565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40276993-0C83-7B42-812A-ED63A6BFDEF4}" type="slidenum">
              <a:rPr lang="zh-CN" altLang="en-US"/>
              <a:pPr>
                <a:defRPr/>
              </a:pPr>
              <a:t>‹#›</a:t>
            </a:fld>
            <a:endParaRPr lang="en-US" altLang="zh-CN"/>
          </a:p>
        </p:txBody>
      </p:sp>
    </p:spTree>
    <p:extLst>
      <p:ext uri="{BB962C8B-B14F-4D97-AF65-F5344CB8AC3E}">
        <p14:creationId xmlns:p14="http://schemas.microsoft.com/office/powerpoint/2010/main" val="1798756021"/>
      </p:ext>
    </p:extLst>
  </p:cSld>
  <p:clrMapOvr>
    <a:masterClrMapping/>
  </p:clrMapOvr>
  <p:transition spd="med">
    <p:randomBar dir="vert"/>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D80C5B6-7DE3-7D45-AF98-32FC164D1511}" type="slidenum">
              <a:rPr lang="zh-CN" altLang="en-US"/>
              <a:pPr>
                <a:defRPr/>
              </a:pPr>
              <a:t>‹#›</a:t>
            </a:fld>
            <a:endParaRPr lang="en-US" altLang="zh-CN"/>
          </a:p>
        </p:txBody>
      </p:sp>
    </p:spTree>
    <p:extLst>
      <p:ext uri="{BB962C8B-B14F-4D97-AF65-F5344CB8AC3E}">
        <p14:creationId xmlns:p14="http://schemas.microsoft.com/office/powerpoint/2010/main" val="843059918"/>
      </p:ext>
    </p:extLst>
  </p:cSld>
  <p:clrMapOvr>
    <a:masterClrMapping/>
  </p:clrMapOvr>
  <p:transition spd="med">
    <p:randomBar dir="vert"/>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6256909-6180-C14C-A802-BE71F4CEF9AB}" type="slidenum">
              <a:rPr lang="zh-CN" altLang="en-US"/>
              <a:pPr>
                <a:defRPr/>
              </a:pPr>
              <a:t>‹#›</a:t>
            </a:fld>
            <a:endParaRPr lang="en-US" altLang="zh-CN"/>
          </a:p>
        </p:txBody>
      </p:sp>
    </p:spTree>
    <p:extLst>
      <p:ext uri="{BB962C8B-B14F-4D97-AF65-F5344CB8AC3E}">
        <p14:creationId xmlns:p14="http://schemas.microsoft.com/office/powerpoint/2010/main" val="3757779818"/>
      </p:ext>
    </p:extLst>
  </p:cSld>
  <p:clrMapOvr>
    <a:masterClrMapping/>
  </p:clrMapOvr>
  <p:transition spd="med">
    <p:randomBar dir="vert"/>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99C7DF3B-9C83-B341-9932-AAC3A526901A}" type="slidenum">
              <a:rPr lang="zh-CN" altLang="en-US"/>
              <a:pPr>
                <a:defRPr/>
              </a:pPr>
              <a:t>‹#›</a:t>
            </a:fld>
            <a:endParaRPr lang="en-US" altLang="zh-CN"/>
          </a:p>
        </p:txBody>
      </p:sp>
    </p:spTree>
    <p:extLst>
      <p:ext uri="{BB962C8B-B14F-4D97-AF65-F5344CB8AC3E}">
        <p14:creationId xmlns:p14="http://schemas.microsoft.com/office/powerpoint/2010/main" val="3418241118"/>
      </p:ext>
    </p:extLst>
  </p:cSld>
  <p:clrMapOvr>
    <a:masterClrMapping/>
  </p:clrMapOvr>
  <p:transition spd="med">
    <p:randomBar dir="vert"/>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E71000E3-0003-E24B-8E91-25F2F3E8CA4E}" type="slidenum">
              <a:rPr lang="zh-CN" altLang="en-US"/>
              <a:pPr>
                <a:defRPr/>
              </a:pPr>
              <a:t>‹#›</a:t>
            </a:fld>
            <a:endParaRPr lang="en-US" altLang="zh-CN"/>
          </a:p>
        </p:txBody>
      </p:sp>
    </p:spTree>
    <p:extLst>
      <p:ext uri="{BB962C8B-B14F-4D97-AF65-F5344CB8AC3E}">
        <p14:creationId xmlns:p14="http://schemas.microsoft.com/office/powerpoint/2010/main" val="1255438426"/>
      </p:ext>
    </p:extLst>
  </p:cSld>
  <p:clrMapOvr>
    <a:masterClrMapping/>
  </p:clrMapOvr>
  <p:transition spd="med">
    <p:randomBar dir="vert"/>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451089D5-426E-4A42-ABCD-F6930D217057}" type="slidenum">
              <a:rPr lang="zh-CN" altLang="en-US"/>
              <a:pPr>
                <a:defRPr/>
              </a:pPr>
              <a:t>‹#›</a:t>
            </a:fld>
            <a:endParaRPr lang="en-US" altLang="zh-CN"/>
          </a:p>
        </p:txBody>
      </p:sp>
    </p:spTree>
    <p:extLst>
      <p:ext uri="{BB962C8B-B14F-4D97-AF65-F5344CB8AC3E}">
        <p14:creationId xmlns:p14="http://schemas.microsoft.com/office/powerpoint/2010/main" val="388775222"/>
      </p:ext>
    </p:extLst>
  </p:cSld>
  <p:clrMapOvr>
    <a:masterClrMapping/>
  </p:clrMapOvr>
  <p:transition spd="med">
    <p:randomBar dir="vert"/>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07C25455-1154-354D-9DE6-94714F644E24}" type="slidenum">
              <a:rPr lang="zh-CN" altLang="en-US"/>
              <a:pPr>
                <a:defRPr/>
              </a:pPr>
              <a:t>‹#›</a:t>
            </a:fld>
            <a:endParaRPr lang="en-US" altLang="zh-CN"/>
          </a:p>
        </p:txBody>
      </p:sp>
    </p:spTree>
    <p:extLst>
      <p:ext uri="{BB962C8B-B14F-4D97-AF65-F5344CB8AC3E}">
        <p14:creationId xmlns:p14="http://schemas.microsoft.com/office/powerpoint/2010/main" val="3333210230"/>
      </p:ext>
    </p:extLst>
  </p:cSld>
  <p:clrMapOvr>
    <a:masterClrMapping/>
  </p:clrMapOvr>
  <p:transition spd="med">
    <p:randomBar dir="vert"/>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B73BB97B-A711-FA46-AA2A-A586669B52DF}" type="slidenum">
              <a:rPr lang="zh-CN" altLang="en-US"/>
              <a:pPr>
                <a:defRPr/>
              </a:pPr>
              <a:t>‹#›</a:t>
            </a:fld>
            <a:endParaRPr lang="en-US" altLang="zh-CN"/>
          </a:p>
        </p:txBody>
      </p:sp>
    </p:spTree>
    <p:extLst>
      <p:ext uri="{BB962C8B-B14F-4D97-AF65-F5344CB8AC3E}">
        <p14:creationId xmlns:p14="http://schemas.microsoft.com/office/powerpoint/2010/main" val="1873235802"/>
      </p:ext>
    </p:extLst>
  </p:cSld>
  <p:clrMapOvr>
    <a:masterClrMapping/>
  </p:clrMapOvr>
  <p:transition spd="med">
    <p:randomBar dir="vert"/>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F3BD2E87-E032-F543-9BED-63AF2F14954E}" type="slidenum">
              <a:rPr lang="zh-CN" altLang="en-US"/>
              <a:pPr>
                <a:defRPr/>
              </a:pPr>
              <a:t>‹#›</a:t>
            </a:fld>
            <a:endParaRPr lang="en-US" altLang="zh-CN"/>
          </a:p>
        </p:txBody>
      </p:sp>
    </p:spTree>
    <p:extLst>
      <p:ext uri="{BB962C8B-B14F-4D97-AF65-F5344CB8AC3E}">
        <p14:creationId xmlns:p14="http://schemas.microsoft.com/office/powerpoint/2010/main" val="3681042447"/>
      </p:ext>
    </p:extLst>
  </p:cSld>
  <p:clrMapOvr>
    <a:masterClrMapping/>
  </p:clrMapOvr>
  <p:transition spd="med">
    <p:randomBar dir="vert"/>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0.xml"/><Relationship Id="rId13" Type="http://schemas.openxmlformats.org/officeDocument/2006/relationships/image" Target="../media/image1.jpeg"/><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10.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1.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theme" Target="../theme/theme1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0" Type="http://schemas.openxmlformats.org/officeDocument/2006/relationships/slideLayout" Target="../slideLayouts/slideLayout134.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4.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theme" Target="../theme/theme13.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5.xml"/><Relationship Id="rId3" Type="http://schemas.openxmlformats.org/officeDocument/2006/relationships/slideLayout" Target="../slideLayouts/slideLayout150.xml"/><Relationship Id="rId7" Type="http://schemas.openxmlformats.org/officeDocument/2006/relationships/slideLayout" Target="../slideLayouts/slideLayout154.xml"/><Relationship Id="rId12" Type="http://schemas.openxmlformats.org/officeDocument/2006/relationships/theme" Target="../theme/theme14.xml"/><Relationship Id="rId2" Type="http://schemas.openxmlformats.org/officeDocument/2006/relationships/slideLayout" Target="../slideLayouts/slideLayout149.xml"/><Relationship Id="rId1" Type="http://schemas.openxmlformats.org/officeDocument/2006/relationships/slideLayout" Target="../slideLayouts/slideLayout148.xml"/><Relationship Id="rId6" Type="http://schemas.openxmlformats.org/officeDocument/2006/relationships/slideLayout" Target="../slideLayouts/slideLayout153.xml"/><Relationship Id="rId11" Type="http://schemas.openxmlformats.org/officeDocument/2006/relationships/slideLayout" Target="../slideLayouts/slideLayout158.xml"/><Relationship Id="rId5" Type="http://schemas.openxmlformats.org/officeDocument/2006/relationships/slideLayout" Target="../slideLayouts/slideLayout152.xml"/><Relationship Id="rId10" Type="http://schemas.openxmlformats.org/officeDocument/2006/relationships/slideLayout" Target="../slideLayouts/slideLayout157.xml"/><Relationship Id="rId4" Type="http://schemas.openxmlformats.org/officeDocument/2006/relationships/slideLayout" Target="../slideLayouts/slideLayout151.xml"/><Relationship Id="rId9" Type="http://schemas.openxmlformats.org/officeDocument/2006/relationships/slideLayout" Target="../slideLayouts/slideLayout156.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6.xml"/><Relationship Id="rId13" Type="http://schemas.openxmlformats.org/officeDocument/2006/relationships/theme" Target="../theme/theme15.xml"/><Relationship Id="rId3" Type="http://schemas.openxmlformats.org/officeDocument/2006/relationships/slideLayout" Target="../slideLayouts/slideLayout161.xml"/><Relationship Id="rId7" Type="http://schemas.openxmlformats.org/officeDocument/2006/relationships/slideLayout" Target="../slideLayouts/slideLayout165.xml"/><Relationship Id="rId12" Type="http://schemas.openxmlformats.org/officeDocument/2006/relationships/slideLayout" Target="../slideLayouts/slideLayout170.xml"/><Relationship Id="rId2" Type="http://schemas.openxmlformats.org/officeDocument/2006/relationships/slideLayout" Target="../slideLayouts/slideLayout160.xml"/><Relationship Id="rId1" Type="http://schemas.openxmlformats.org/officeDocument/2006/relationships/slideLayout" Target="../slideLayouts/slideLayout159.xml"/><Relationship Id="rId6" Type="http://schemas.openxmlformats.org/officeDocument/2006/relationships/slideLayout" Target="../slideLayouts/slideLayout164.xml"/><Relationship Id="rId11" Type="http://schemas.openxmlformats.org/officeDocument/2006/relationships/slideLayout" Target="../slideLayouts/slideLayout169.xml"/><Relationship Id="rId5" Type="http://schemas.openxmlformats.org/officeDocument/2006/relationships/slideLayout" Target="../slideLayouts/slideLayout163.xml"/><Relationship Id="rId10" Type="http://schemas.openxmlformats.org/officeDocument/2006/relationships/slideLayout" Target="../slideLayouts/slideLayout168.xml"/><Relationship Id="rId4" Type="http://schemas.openxmlformats.org/officeDocument/2006/relationships/slideLayout" Target="../slideLayouts/slideLayout162.xml"/><Relationship Id="rId9" Type="http://schemas.openxmlformats.org/officeDocument/2006/relationships/slideLayout" Target="../slideLayouts/slideLayout167.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16.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9.xml"/><Relationship Id="rId13" Type="http://schemas.openxmlformats.org/officeDocument/2006/relationships/image" Target="../media/image1.jpeg"/><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theme" Target="../theme/theme17.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0.xml"/><Relationship Id="rId13" Type="http://schemas.openxmlformats.org/officeDocument/2006/relationships/image" Target="../media/image1.jpeg"/><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18.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1.xml"/><Relationship Id="rId13" Type="http://schemas.openxmlformats.org/officeDocument/2006/relationships/image" Target="../media/image5.jpeg"/><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theme" Target="../theme/theme19.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 Id="rId14" Type="http://schemas.openxmlformats.org/officeDocument/2006/relationships/image" Target="../media/image6.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2.xml"/><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20.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3.xml"/><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theme" Target="../theme/theme21.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4.xml"/><Relationship Id="rId13" Type="http://schemas.openxmlformats.org/officeDocument/2006/relationships/theme" Target="../theme/theme22.xml"/><Relationship Id="rId3" Type="http://schemas.openxmlformats.org/officeDocument/2006/relationships/slideLayout" Target="../slideLayouts/slideLayout239.xml"/><Relationship Id="rId7" Type="http://schemas.openxmlformats.org/officeDocument/2006/relationships/slideLayout" Target="../slideLayouts/slideLayout243.xml"/><Relationship Id="rId12" Type="http://schemas.openxmlformats.org/officeDocument/2006/relationships/slideLayout" Target="../slideLayouts/slideLayout248.xml"/><Relationship Id="rId2" Type="http://schemas.openxmlformats.org/officeDocument/2006/relationships/slideLayout" Target="../slideLayouts/slideLayout238.xml"/><Relationship Id="rId1" Type="http://schemas.openxmlformats.org/officeDocument/2006/relationships/slideLayout" Target="../slideLayouts/slideLayout237.xml"/><Relationship Id="rId6" Type="http://schemas.openxmlformats.org/officeDocument/2006/relationships/slideLayout" Target="../slideLayouts/slideLayout242.xml"/><Relationship Id="rId11" Type="http://schemas.openxmlformats.org/officeDocument/2006/relationships/slideLayout" Target="../slideLayouts/slideLayout247.xml"/><Relationship Id="rId5" Type="http://schemas.openxmlformats.org/officeDocument/2006/relationships/slideLayout" Target="../slideLayouts/slideLayout241.xml"/><Relationship Id="rId10" Type="http://schemas.openxmlformats.org/officeDocument/2006/relationships/slideLayout" Target="../slideLayouts/slideLayout246.xml"/><Relationship Id="rId4" Type="http://schemas.openxmlformats.org/officeDocument/2006/relationships/slideLayout" Target="../slideLayouts/slideLayout240.xml"/><Relationship Id="rId9" Type="http://schemas.openxmlformats.org/officeDocument/2006/relationships/slideLayout" Target="../slideLayouts/slideLayout245.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6.xml"/><Relationship Id="rId13" Type="http://schemas.openxmlformats.org/officeDocument/2006/relationships/theme" Target="../theme/theme23.xml"/><Relationship Id="rId3" Type="http://schemas.openxmlformats.org/officeDocument/2006/relationships/slideLayout" Target="../slideLayouts/slideLayout251.xml"/><Relationship Id="rId7" Type="http://schemas.openxmlformats.org/officeDocument/2006/relationships/slideLayout" Target="../slideLayouts/slideLayout255.xml"/><Relationship Id="rId12" Type="http://schemas.openxmlformats.org/officeDocument/2006/relationships/slideLayout" Target="../slideLayouts/slideLayout260.xml"/><Relationship Id="rId2" Type="http://schemas.openxmlformats.org/officeDocument/2006/relationships/slideLayout" Target="../slideLayouts/slideLayout250.xml"/><Relationship Id="rId1" Type="http://schemas.openxmlformats.org/officeDocument/2006/relationships/slideLayout" Target="../slideLayouts/slideLayout249.xml"/><Relationship Id="rId6" Type="http://schemas.openxmlformats.org/officeDocument/2006/relationships/slideLayout" Target="../slideLayouts/slideLayout254.xml"/><Relationship Id="rId11" Type="http://schemas.openxmlformats.org/officeDocument/2006/relationships/slideLayout" Target="../slideLayouts/slideLayout259.xml"/><Relationship Id="rId5" Type="http://schemas.openxmlformats.org/officeDocument/2006/relationships/slideLayout" Target="../slideLayouts/slideLayout253.xml"/><Relationship Id="rId10" Type="http://schemas.openxmlformats.org/officeDocument/2006/relationships/slideLayout" Target="../slideLayouts/slideLayout258.xml"/><Relationship Id="rId4" Type="http://schemas.openxmlformats.org/officeDocument/2006/relationships/slideLayout" Target="../slideLayouts/slideLayout252.xml"/><Relationship Id="rId9" Type="http://schemas.openxmlformats.org/officeDocument/2006/relationships/slideLayout" Target="../slideLayouts/slideLayout257.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8.xml"/><Relationship Id="rId3" Type="http://schemas.openxmlformats.org/officeDocument/2006/relationships/slideLayout" Target="../slideLayouts/slideLayout263.xml"/><Relationship Id="rId7" Type="http://schemas.openxmlformats.org/officeDocument/2006/relationships/slideLayout" Target="../slideLayouts/slideLayout267.xml"/><Relationship Id="rId12" Type="http://schemas.openxmlformats.org/officeDocument/2006/relationships/theme" Target="../theme/theme24.xml"/><Relationship Id="rId2" Type="http://schemas.openxmlformats.org/officeDocument/2006/relationships/slideLayout" Target="../slideLayouts/slideLayout262.xml"/><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slideLayout" Target="../slideLayouts/slideLayout271.xml"/><Relationship Id="rId5" Type="http://schemas.openxmlformats.org/officeDocument/2006/relationships/slideLayout" Target="../slideLayouts/slideLayout265.xml"/><Relationship Id="rId10" Type="http://schemas.openxmlformats.org/officeDocument/2006/relationships/slideLayout" Target="../slideLayouts/slideLayout270.xml"/><Relationship Id="rId4" Type="http://schemas.openxmlformats.org/officeDocument/2006/relationships/slideLayout" Target="../slideLayouts/slideLayout264.xml"/><Relationship Id="rId9" Type="http://schemas.openxmlformats.org/officeDocument/2006/relationships/slideLayout" Target="../slideLayouts/slideLayout26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9.xml"/><Relationship Id="rId3" Type="http://schemas.openxmlformats.org/officeDocument/2006/relationships/slideLayout" Target="../slideLayouts/slideLayout274.xml"/><Relationship Id="rId7" Type="http://schemas.openxmlformats.org/officeDocument/2006/relationships/slideLayout" Target="../slideLayouts/slideLayout278.xml"/><Relationship Id="rId12" Type="http://schemas.openxmlformats.org/officeDocument/2006/relationships/theme" Target="../theme/theme25.xml"/><Relationship Id="rId2" Type="http://schemas.openxmlformats.org/officeDocument/2006/relationships/slideLayout" Target="../slideLayouts/slideLayout273.xml"/><Relationship Id="rId1" Type="http://schemas.openxmlformats.org/officeDocument/2006/relationships/slideLayout" Target="../slideLayouts/slideLayout272.xml"/><Relationship Id="rId6" Type="http://schemas.openxmlformats.org/officeDocument/2006/relationships/slideLayout" Target="../slideLayouts/slideLayout277.xml"/><Relationship Id="rId11" Type="http://schemas.openxmlformats.org/officeDocument/2006/relationships/slideLayout" Target="../slideLayouts/slideLayout282.xml"/><Relationship Id="rId5" Type="http://schemas.openxmlformats.org/officeDocument/2006/relationships/slideLayout" Target="../slideLayouts/slideLayout276.xml"/><Relationship Id="rId10" Type="http://schemas.openxmlformats.org/officeDocument/2006/relationships/slideLayout" Target="../slideLayouts/slideLayout281.xml"/><Relationship Id="rId4" Type="http://schemas.openxmlformats.org/officeDocument/2006/relationships/slideLayout" Target="../slideLayouts/slideLayout275.xml"/><Relationship Id="rId9" Type="http://schemas.openxmlformats.org/officeDocument/2006/relationships/slideLayout" Target="../slideLayouts/slideLayout280.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90.xml"/><Relationship Id="rId13" Type="http://schemas.openxmlformats.org/officeDocument/2006/relationships/theme" Target="../theme/theme26.xml"/><Relationship Id="rId3" Type="http://schemas.openxmlformats.org/officeDocument/2006/relationships/slideLayout" Target="../slideLayouts/slideLayout285.xml"/><Relationship Id="rId7" Type="http://schemas.openxmlformats.org/officeDocument/2006/relationships/slideLayout" Target="../slideLayouts/slideLayout289.xml"/><Relationship Id="rId12" Type="http://schemas.openxmlformats.org/officeDocument/2006/relationships/slideLayout" Target="../slideLayouts/slideLayout294.xml"/><Relationship Id="rId2" Type="http://schemas.openxmlformats.org/officeDocument/2006/relationships/slideLayout" Target="../slideLayouts/slideLayout284.xml"/><Relationship Id="rId1" Type="http://schemas.openxmlformats.org/officeDocument/2006/relationships/slideLayout" Target="../slideLayouts/slideLayout283.xml"/><Relationship Id="rId6" Type="http://schemas.openxmlformats.org/officeDocument/2006/relationships/slideLayout" Target="../slideLayouts/slideLayout288.xml"/><Relationship Id="rId11" Type="http://schemas.openxmlformats.org/officeDocument/2006/relationships/slideLayout" Target="../slideLayouts/slideLayout293.xml"/><Relationship Id="rId5" Type="http://schemas.openxmlformats.org/officeDocument/2006/relationships/slideLayout" Target="../slideLayouts/slideLayout287.xml"/><Relationship Id="rId10" Type="http://schemas.openxmlformats.org/officeDocument/2006/relationships/slideLayout" Target="../slideLayouts/slideLayout292.xml"/><Relationship Id="rId4" Type="http://schemas.openxmlformats.org/officeDocument/2006/relationships/slideLayout" Target="../slideLayouts/slideLayout286.xml"/><Relationship Id="rId9" Type="http://schemas.openxmlformats.org/officeDocument/2006/relationships/slideLayout" Target="../slideLayouts/slideLayout291.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2.xml"/><Relationship Id="rId13" Type="http://schemas.openxmlformats.org/officeDocument/2006/relationships/image" Target="../media/image1.jpeg"/><Relationship Id="rId3" Type="http://schemas.openxmlformats.org/officeDocument/2006/relationships/slideLayout" Target="../slideLayouts/slideLayout297.xml"/><Relationship Id="rId7" Type="http://schemas.openxmlformats.org/officeDocument/2006/relationships/slideLayout" Target="../slideLayouts/slideLayout301.xml"/><Relationship Id="rId12" Type="http://schemas.openxmlformats.org/officeDocument/2006/relationships/theme" Target="../theme/theme27.xml"/><Relationship Id="rId2" Type="http://schemas.openxmlformats.org/officeDocument/2006/relationships/slideLayout" Target="../slideLayouts/slideLayout296.xml"/><Relationship Id="rId1" Type="http://schemas.openxmlformats.org/officeDocument/2006/relationships/slideLayout" Target="../slideLayouts/slideLayout295.xml"/><Relationship Id="rId6" Type="http://schemas.openxmlformats.org/officeDocument/2006/relationships/slideLayout" Target="../slideLayouts/slideLayout300.xml"/><Relationship Id="rId11" Type="http://schemas.openxmlformats.org/officeDocument/2006/relationships/slideLayout" Target="../slideLayouts/slideLayout305.xml"/><Relationship Id="rId5" Type="http://schemas.openxmlformats.org/officeDocument/2006/relationships/slideLayout" Target="../slideLayouts/slideLayout299.xml"/><Relationship Id="rId10" Type="http://schemas.openxmlformats.org/officeDocument/2006/relationships/slideLayout" Target="../slideLayouts/slideLayout304.xml"/><Relationship Id="rId4" Type="http://schemas.openxmlformats.org/officeDocument/2006/relationships/slideLayout" Target="../slideLayouts/slideLayout298.xml"/><Relationship Id="rId9" Type="http://schemas.openxmlformats.org/officeDocument/2006/relationships/slideLayout" Target="../slideLayouts/slideLayout303.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3.xml"/><Relationship Id="rId13" Type="http://schemas.openxmlformats.org/officeDocument/2006/relationships/image" Target="../media/image5.jpeg"/><Relationship Id="rId3" Type="http://schemas.openxmlformats.org/officeDocument/2006/relationships/slideLayout" Target="../slideLayouts/slideLayout308.xml"/><Relationship Id="rId7" Type="http://schemas.openxmlformats.org/officeDocument/2006/relationships/slideLayout" Target="../slideLayouts/slideLayout312.xml"/><Relationship Id="rId12" Type="http://schemas.openxmlformats.org/officeDocument/2006/relationships/theme" Target="../theme/theme28.xml"/><Relationship Id="rId17" Type="http://schemas.openxmlformats.org/officeDocument/2006/relationships/image" Target="../media/image6.png"/><Relationship Id="rId2" Type="http://schemas.openxmlformats.org/officeDocument/2006/relationships/slideLayout" Target="../slideLayouts/slideLayout307.xml"/><Relationship Id="rId16" Type="http://schemas.openxmlformats.org/officeDocument/2006/relationships/image" Target="../media/image11.png"/><Relationship Id="rId1" Type="http://schemas.openxmlformats.org/officeDocument/2006/relationships/slideLayout" Target="../slideLayouts/slideLayout306.xml"/><Relationship Id="rId6" Type="http://schemas.openxmlformats.org/officeDocument/2006/relationships/slideLayout" Target="../slideLayouts/slideLayout311.xml"/><Relationship Id="rId11" Type="http://schemas.openxmlformats.org/officeDocument/2006/relationships/slideLayout" Target="../slideLayouts/slideLayout316.xml"/><Relationship Id="rId5" Type="http://schemas.openxmlformats.org/officeDocument/2006/relationships/slideLayout" Target="../slideLayouts/slideLayout310.xml"/><Relationship Id="rId15" Type="http://schemas.openxmlformats.org/officeDocument/2006/relationships/image" Target="../media/image10.png"/><Relationship Id="rId10" Type="http://schemas.openxmlformats.org/officeDocument/2006/relationships/slideLayout" Target="../slideLayouts/slideLayout315.xml"/><Relationship Id="rId4" Type="http://schemas.openxmlformats.org/officeDocument/2006/relationships/slideLayout" Target="../slideLayouts/slideLayout309.xml"/><Relationship Id="rId9" Type="http://schemas.openxmlformats.org/officeDocument/2006/relationships/slideLayout" Target="../slideLayouts/slideLayout314.xml"/><Relationship Id="rId14" Type="http://schemas.openxmlformats.org/officeDocument/2006/relationships/image" Target="../media/image9.png"/></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24.xml"/><Relationship Id="rId3" Type="http://schemas.openxmlformats.org/officeDocument/2006/relationships/slideLayout" Target="../slideLayouts/slideLayout319.xml"/><Relationship Id="rId7" Type="http://schemas.openxmlformats.org/officeDocument/2006/relationships/slideLayout" Target="../slideLayouts/slideLayout323.xml"/><Relationship Id="rId12" Type="http://schemas.openxmlformats.org/officeDocument/2006/relationships/theme" Target="../theme/theme29.xml"/><Relationship Id="rId2" Type="http://schemas.openxmlformats.org/officeDocument/2006/relationships/slideLayout" Target="../slideLayouts/slideLayout318.xml"/><Relationship Id="rId1" Type="http://schemas.openxmlformats.org/officeDocument/2006/relationships/slideLayout" Target="../slideLayouts/slideLayout317.xml"/><Relationship Id="rId6" Type="http://schemas.openxmlformats.org/officeDocument/2006/relationships/slideLayout" Target="../slideLayouts/slideLayout322.xml"/><Relationship Id="rId11" Type="http://schemas.openxmlformats.org/officeDocument/2006/relationships/slideLayout" Target="../slideLayouts/slideLayout327.xml"/><Relationship Id="rId5" Type="http://schemas.openxmlformats.org/officeDocument/2006/relationships/slideLayout" Target="../slideLayouts/slideLayout321.xml"/><Relationship Id="rId10" Type="http://schemas.openxmlformats.org/officeDocument/2006/relationships/slideLayout" Target="../slideLayouts/slideLayout326.xml"/><Relationship Id="rId4" Type="http://schemas.openxmlformats.org/officeDocument/2006/relationships/slideLayout" Target="../slideLayouts/slideLayout320.xml"/><Relationship Id="rId9" Type="http://schemas.openxmlformats.org/officeDocument/2006/relationships/slideLayout" Target="../slideLayouts/slideLayout32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image" Target="../media/image1.jpeg"/><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5.xml"/><Relationship Id="rId13" Type="http://schemas.openxmlformats.org/officeDocument/2006/relationships/theme" Target="../theme/theme30.xml"/><Relationship Id="rId3" Type="http://schemas.openxmlformats.org/officeDocument/2006/relationships/slideLayout" Target="../slideLayouts/slideLayout330.xml"/><Relationship Id="rId7" Type="http://schemas.openxmlformats.org/officeDocument/2006/relationships/slideLayout" Target="../slideLayouts/slideLayout334.xml"/><Relationship Id="rId12" Type="http://schemas.openxmlformats.org/officeDocument/2006/relationships/slideLayout" Target="../slideLayouts/slideLayout339.xml"/><Relationship Id="rId2" Type="http://schemas.openxmlformats.org/officeDocument/2006/relationships/slideLayout" Target="../slideLayouts/slideLayout329.xml"/><Relationship Id="rId1" Type="http://schemas.openxmlformats.org/officeDocument/2006/relationships/slideLayout" Target="../slideLayouts/slideLayout328.xml"/><Relationship Id="rId6" Type="http://schemas.openxmlformats.org/officeDocument/2006/relationships/slideLayout" Target="../slideLayouts/slideLayout333.xml"/><Relationship Id="rId11" Type="http://schemas.openxmlformats.org/officeDocument/2006/relationships/slideLayout" Target="../slideLayouts/slideLayout338.xml"/><Relationship Id="rId5" Type="http://schemas.openxmlformats.org/officeDocument/2006/relationships/slideLayout" Target="../slideLayouts/slideLayout332.xml"/><Relationship Id="rId10" Type="http://schemas.openxmlformats.org/officeDocument/2006/relationships/slideLayout" Target="../slideLayouts/slideLayout337.xml"/><Relationship Id="rId4" Type="http://schemas.openxmlformats.org/officeDocument/2006/relationships/slideLayout" Target="../slideLayouts/slideLayout331.xml"/><Relationship Id="rId9" Type="http://schemas.openxmlformats.org/officeDocument/2006/relationships/slideLayout" Target="../slideLayouts/slideLayout336.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7.xml"/><Relationship Id="rId3" Type="http://schemas.openxmlformats.org/officeDocument/2006/relationships/slideLayout" Target="../slideLayouts/slideLayout342.xml"/><Relationship Id="rId7" Type="http://schemas.openxmlformats.org/officeDocument/2006/relationships/slideLayout" Target="../slideLayouts/slideLayout346.xml"/><Relationship Id="rId12" Type="http://schemas.openxmlformats.org/officeDocument/2006/relationships/theme" Target="../theme/theme31.xml"/><Relationship Id="rId2" Type="http://schemas.openxmlformats.org/officeDocument/2006/relationships/slideLayout" Target="../slideLayouts/slideLayout341.xml"/><Relationship Id="rId1" Type="http://schemas.openxmlformats.org/officeDocument/2006/relationships/slideLayout" Target="../slideLayouts/slideLayout340.xml"/><Relationship Id="rId6" Type="http://schemas.openxmlformats.org/officeDocument/2006/relationships/slideLayout" Target="../slideLayouts/slideLayout345.xml"/><Relationship Id="rId11" Type="http://schemas.openxmlformats.org/officeDocument/2006/relationships/slideLayout" Target="../slideLayouts/slideLayout350.xml"/><Relationship Id="rId5" Type="http://schemas.openxmlformats.org/officeDocument/2006/relationships/slideLayout" Target="../slideLayouts/slideLayout344.xml"/><Relationship Id="rId10" Type="http://schemas.openxmlformats.org/officeDocument/2006/relationships/slideLayout" Target="../slideLayouts/slideLayout349.xml"/><Relationship Id="rId4" Type="http://schemas.openxmlformats.org/officeDocument/2006/relationships/slideLayout" Target="../slideLayouts/slideLayout343.xml"/><Relationship Id="rId9" Type="http://schemas.openxmlformats.org/officeDocument/2006/relationships/slideLayout" Target="../slideLayouts/slideLayout348.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8.xml"/><Relationship Id="rId3" Type="http://schemas.openxmlformats.org/officeDocument/2006/relationships/slideLayout" Target="../slideLayouts/slideLayout353.xml"/><Relationship Id="rId7" Type="http://schemas.openxmlformats.org/officeDocument/2006/relationships/slideLayout" Target="../slideLayouts/slideLayout357.xml"/><Relationship Id="rId12" Type="http://schemas.openxmlformats.org/officeDocument/2006/relationships/theme" Target="../theme/theme32.xml"/><Relationship Id="rId2" Type="http://schemas.openxmlformats.org/officeDocument/2006/relationships/slideLayout" Target="../slideLayouts/slideLayout352.xml"/><Relationship Id="rId1" Type="http://schemas.openxmlformats.org/officeDocument/2006/relationships/slideLayout" Target="../slideLayouts/slideLayout351.xml"/><Relationship Id="rId6" Type="http://schemas.openxmlformats.org/officeDocument/2006/relationships/slideLayout" Target="../slideLayouts/slideLayout356.xml"/><Relationship Id="rId11" Type="http://schemas.openxmlformats.org/officeDocument/2006/relationships/slideLayout" Target="../slideLayouts/slideLayout361.xml"/><Relationship Id="rId5" Type="http://schemas.openxmlformats.org/officeDocument/2006/relationships/slideLayout" Target="../slideLayouts/slideLayout355.xml"/><Relationship Id="rId10" Type="http://schemas.openxmlformats.org/officeDocument/2006/relationships/slideLayout" Target="../slideLayouts/slideLayout360.xml"/><Relationship Id="rId4" Type="http://schemas.openxmlformats.org/officeDocument/2006/relationships/slideLayout" Target="../slideLayouts/slideLayout354.xml"/><Relationship Id="rId9" Type="http://schemas.openxmlformats.org/officeDocument/2006/relationships/slideLayout" Target="../slideLayouts/slideLayout359.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9.xml"/><Relationship Id="rId3" Type="http://schemas.openxmlformats.org/officeDocument/2006/relationships/slideLayout" Target="../slideLayouts/slideLayout364.xml"/><Relationship Id="rId7" Type="http://schemas.openxmlformats.org/officeDocument/2006/relationships/slideLayout" Target="../slideLayouts/slideLayout368.xml"/><Relationship Id="rId12" Type="http://schemas.openxmlformats.org/officeDocument/2006/relationships/theme" Target="../theme/theme33.xml"/><Relationship Id="rId2" Type="http://schemas.openxmlformats.org/officeDocument/2006/relationships/slideLayout" Target="../slideLayouts/slideLayout363.xml"/><Relationship Id="rId1" Type="http://schemas.openxmlformats.org/officeDocument/2006/relationships/slideLayout" Target="../slideLayouts/slideLayout362.xml"/><Relationship Id="rId6" Type="http://schemas.openxmlformats.org/officeDocument/2006/relationships/slideLayout" Target="../slideLayouts/slideLayout367.xml"/><Relationship Id="rId11" Type="http://schemas.openxmlformats.org/officeDocument/2006/relationships/slideLayout" Target="../slideLayouts/slideLayout372.xml"/><Relationship Id="rId5" Type="http://schemas.openxmlformats.org/officeDocument/2006/relationships/slideLayout" Target="../slideLayouts/slideLayout366.xml"/><Relationship Id="rId10" Type="http://schemas.openxmlformats.org/officeDocument/2006/relationships/slideLayout" Target="../slideLayouts/slideLayout371.xml"/><Relationship Id="rId4" Type="http://schemas.openxmlformats.org/officeDocument/2006/relationships/slideLayout" Target="../slideLayouts/slideLayout365.xml"/><Relationship Id="rId9" Type="http://schemas.openxmlformats.org/officeDocument/2006/relationships/slideLayout" Target="../slideLayouts/slideLayout370.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80.xml"/><Relationship Id="rId13" Type="http://schemas.openxmlformats.org/officeDocument/2006/relationships/theme" Target="../theme/theme34.xml"/><Relationship Id="rId3" Type="http://schemas.openxmlformats.org/officeDocument/2006/relationships/slideLayout" Target="../slideLayouts/slideLayout375.xml"/><Relationship Id="rId7" Type="http://schemas.openxmlformats.org/officeDocument/2006/relationships/slideLayout" Target="../slideLayouts/slideLayout379.xml"/><Relationship Id="rId12" Type="http://schemas.openxmlformats.org/officeDocument/2006/relationships/slideLayout" Target="../slideLayouts/slideLayout384.xml"/><Relationship Id="rId2" Type="http://schemas.openxmlformats.org/officeDocument/2006/relationships/slideLayout" Target="../slideLayouts/slideLayout374.xml"/><Relationship Id="rId1" Type="http://schemas.openxmlformats.org/officeDocument/2006/relationships/slideLayout" Target="../slideLayouts/slideLayout373.xml"/><Relationship Id="rId6" Type="http://schemas.openxmlformats.org/officeDocument/2006/relationships/slideLayout" Target="../slideLayouts/slideLayout378.xml"/><Relationship Id="rId11" Type="http://schemas.openxmlformats.org/officeDocument/2006/relationships/slideLayout" Target="../slideLayouts/slideLayout383.xml"/><Relationship Id="rId5" Type="http://schemas.openxmlformats.org/officeDocument/2006/relationships/slideLayout" Target="../slideLayouts/slideLayout377.xml"/><Relationship Id="rId10" Type="http://schemas.openxmlformats.org/officeDocument/2006/relationships/slideLayout" Target="../slideLayouts/slideLayout382.xml"/><Relationship Id="rId4" Type="http://schemas.openxmlformats.org/officeDocument/2006/relationships/slideLayout" Target="../slideLayouts/slideLayout376.xml"/><Relationship Id="rId9" Type="http://schemas.openxmlformats.org/officeDocument/2006/relationships/slideLayout" Target="../slideLayouts/slideLayout381.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92.xml"/><Relationship Id="rId13" Type="http://schemas.openxmlformats.org/officeDocument/2006/relationships/slideLayout" Target="../slideLayouts/slideLayout397.xml"/><Relationship Id="rId3" Type="http://schemas.openxmlformats.org/officeDocument/2006/relationships/slideLayout" Target="../slideLayouts/slideLayout387.xml"/><Relationship Id="rId7" Type="http://schemas.openxmlformats.org/officeDocument/2006/relationships/slideLayout" Target="../slideLayouts/slideLayout391.xml"/><Relationship Id="rId12" Type="http://schemas.openxmlformats.org/officeDocument/2006/relationships/slideLayout" Target="../slideLayouts/slideLayout396.xml"/><Relationship Id="rId2" Type="http://schemas.openxmlformats.org/officeDocument/2006/relationships/slideLayout" Target="../slideLayouts/slideLayout386.xml"/><Relationship Id="rId1" Type="http://schemas.openxmlformats.org/officeDocument/2006/relationships/slideLayout" Target="../slideLayouts/slideLayout385.xml"/><Relationship Id="rId6" Type="http://schemas.openxmlformats.org/officeDocument/2006/relationships/slideLayout" Target="../slideLayouts/slideLayout390.xml"/><Relationship Id="rId11" Type="http://schemas.openxmlformats.org/officeDocument/2006/relationships/slideLayout" Target="../slideLayouts/slideLayout395.xml"/><Relationship Id="rId5" Type="http://schemas.openxmlformats.org/officeDocument/2006/relationships/slideLayout" Target="../slideLayouts/slideLayout389.xml"/><Relationship Id="rId10" Type="http://schemas.openxmlformats.org/officeDocument/2006/relationships/slideLayout" Target="../slideLayouts/slideLayout394.xml"/><Relationship Id="rId4" Type="http://schemas.openxmlformats.org/officeDocument/2006/relationships/slideLayout" Target="../slideLayouts/slideLayout388.xml"/><Relationship Id="rId9" Type="http://schemas.openxmlformats.org/officeDocument/2006/relationships/slideLayout" Target="../slideLayouts/slideLayout393.xml"/><Relationship Id="rId14" Type="http://schemas.openxmlformats.org/officeDocument/2006/relationships/theme" Target="../theme/theme3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05.xml"/><Relationship Id="rId13" Type="http://schemas.openxmlformats.org/officeDocument/2006/relationships/slideLayout" Target="../slideLayouts/slideLayout410.xml"/><Relationship Id="rId3" Type="http://schemas.openxmlformats.org/officeDocument/2006/relationships/slideLayout" Target="../slideLayouts/slideLayout400.xml"/><Relationship Id="rId7" Type="http://schemas.openxmlformats.org/officeDocument/2006/relationships/slideLayout" Target="../slideLayouts/slideLayout404.xml"/><Relationship Id="rId12" Type="http://schemas.openxmlformats.org/officeDocument/2006/relationships/slideLayout" Target="../slideLayouts/slideLayout409.xml"/><Relationship Id="rId2" Type="http://schemas.openxmlformats.org/officeDocument/2006/relationships/slideLayout" Target="../slideLayouts/slideLayout399.xml"/><Relationship Id="rId1" Type="http://schemas.openxmlformats.org/officeDocument/2006/relationships/slideLayout" Target="../slideLayouts/slideLayout398.xml"/><Relationship Id="rId6" Type="http://schemas.openxmlformats.org/officeDocument/2006/relationships/slideLayout" Target="../slideLayouts/slideLayout403.xml"/><Relationship Id="rId11" Type="http://schemas.openxmlformats.org/officeDocument/2006/relationships/slideLayout" Target="../slideLayouts/slideLayout408.xml"/><Relationship Id="rId5" Type="http://schemas.openxmlformats.org/officeDocument/2006/relationships/slideLayout" Target="../slideLayouts/slideLayout402.xml"/><Relationship Id="rId10" Type="http://schemas.openxmlformats.org/officeDocument/2006/relationships/slideLayout" Target="../slideLayouts/slideLayout407.xml"/><Relationship Id="rId4" Type="http://schemas.openxmlformats.org/officeDocument/2006/relationships/slideLayout" Target="../slideLayouts/slideLayout401.xml"/><Relationship Id="rId9" Type="http://schemas.openxmlformats.org/officeDocument/2006/relationships/slideLayout" Target="../slideLayouts/slideLayout406.xml"/><Relationship Id="rId14"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18.xml"/><Relationship Id="rId3" Type="http://schemas.openxmlformats.org/officeDocument/2006/relationships/slideLayout" Target="../slideLayouts/slideLayout413.xml"/><Relationship Id="rId7" Type="http://schemas.openxmlformats.org/officeDocument/2006/relationships/slideLayout" Target="../slideLayouts/slideLayout417.xml"/><Relationship Id="rId12" Type="http://schemas.openxmlformats.org/officeDocument/2006/relationships/theme" Target="../theme/theme37.xml"/><Relationship Id="rId2" Type="http://schemas.openxmlformats.org/officeDocument/2006/relationships/slideLayout" Target="../slideLayouts/slideLayout412.xml"/><Relationship Id="rId1" Type="http://schemas.openxmlformats.org/officeDocument/2006/relationships/slideLayout" Target="../slideLayouts/slideLayout411.xml"/><Relationship Id="rId6" Type="http://schemas.openxmlformats.org/officeDocument/2006/relationships/slideLayout" Target="../slideLayouts/slideLayout416.xml"/><Relationship Id="rId11" Type="http://schemas.openxmlformats.org/officeDocument/2006/relationships/slideLayout" Target="../slideLayouts/slideLayout421.xml"/><Relationship Id="rId5" Type="http://schemas.openxmlformats.org/officeDocument/2006/relationships/slideLayout" Target="../slideLayouts/slideLayout415.xml"/><Relationship Id="rId10" Type="http://schemas.openxmlformats.org/officeDocument/2006/relationships/slideLayout" Target="../slideLayouts/slideLayout420.xml"/><Relationship Id="rId4" Type="http://schemas.openxmlformats.org/officeDocument/2006/relationships/slideLayout" Target="../slideLayouts/slideLayout414.xml"/><Relationship Id="rId9" Type="http://schemas.openxmlformats.org/officeDocument/2006/relationships/slideLayout" Target="../slideLayouts/slideLayout419.xml"/></Relationships>
</file>

<file path=ppt/slideMasters/_rels/slideMaster38.xml.rels><?xml version="1.0" encoding="UTF-8" standalone="yes"?>
<Relationships xmlns="http://schemas.openxmlformats.org/package/2006/relationships"><Relationship Id="rId2" Type="http://schemas.openxmlformats.org/officeDocument/2006/relationships/theme" Target="../theme/theme38.xml"/><Relationship Id="rId1" Type="http://schemas.openxmlformats.org/officeDocument/2006/relationships/slideLayout" Target="../slideLayouts/slideLayout422.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30.xml"/><Relationship Id="rId13" Type="http://schemas.openxmlformats.org/officeDocument/2006/relationships/theme" Target="../theme/theme39.xml"/><Relationship Id="rId3" Type="http://schemas.openxmlformats.org/officeDocument/2006/relationships/slideLayout" Target="../slideLayouts/slideLayout425.xml"/><Relationship Id="rId7" Type="http://schemas.openxmlformats.org/officeDocument/2006/relationships/slideLayout" Target="../slideLayouts/slideLayout429.xml"/><Relationship Id="rId12" Type="http://schemas.openxmlformats.org/officeDocument/2006/relationships/slideLayout" Target="../slideLayouts/slideLayout434.xml"/><Relationship Id="rId2" Type="http://schemas.openxmlformats.org/officeDocument/2006/relationships/slideLayout" Target="../slideLayouts/slideLayout424.xml"/><Relationship Id="rId1" Type="http://schemas.openxmlformats.org/officeDocument/2006/relationships/slideLayout" Target="../slideLayouts/slideLayout423.xml"/><Relationship Id="rId6" Type="http://schemas.openxmlformats.org/officeDocument/2006/relationships/slideLayout" Target="../slideLayouts/slideLayout428.xml"/><Relationship Id="rId11" Type="http://schemas.openxmlformats.org/officeDocument/2006/relationships/slideLayout" Target="../slideLayouts/slideLayout433.xml"/><Relationship Id="rId5" Type="http://schemas.openxmlformats.org/officeDocument/2006/relationships/slideLayout" Target="../slideLayouts/slideLayout427.xml"/><Relationship Id="rId10" Type="http://schemas.openxmlformats.org/officeDocument/2006/relationships/slideLayout" Target="../slideLayouts/slideLayout432.xml"/><Relationship Id="rId4" Type="http://schemas.openxmlformats.org/officeDocument/2006/relationships/slideLayout" Target="../slideLayouts/slideLayout426.xml"/><Relationship Id="rId9" Type="http://schemas.openxmlformats.org/officeDocument/2006/relationships/slideLayout" Target="../slideLayouts/slideLayout4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image" Target="../media/image1.jpeg"/><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42.xml"/><Relationship Id="rId13" Type="http://schemas.openxmlformats.org/officeDocument/2006/relationships/slideLayout" Target="../slideLayouts/slideLayout447.xml"/><Relationship Id="rId3" Type="http://schemas.openxmlformats.org/officeDocument/2006/relationships/slideLayout" Target="../slideLayouts/slideLayout437.xml"/><Relationship Id="rId7" Type="http://schemas.openxmlformats.org/officeDocument/2006/relationships/slideLayout" Target="../slideLayouts/slideLayout441.xml"/><Relationship Id="rId12" Type="http://schemas.openxmlformats.org/officeDocument/2006/relationships/slideLayout" Target="../slideLayouts/slideLayout446.xml"/><Relationship Id="rId2" Type="http://schemas.openxmlformats.org/officeDocument/2006/relationships/slideLayout" Target="../slideLayouts/slideLayout436.xml"/><Relationship Id="rId1" Type="http://schemas.openxmlformats.org/officeDocument/2006/relationships/slideLayout" Target="../slideLayouts/slideLayout435.xml"/><Relationship Id="rId6" Type="http://schemas.openxmlformats.org/officeDocument/2006/relationships/slideLayout" Target="../slideLayouts/slideLayout440.xml"/><Relationship Id="rId11" Type="http://schemas.openxmlformats.org/officeDocument/2006/relationships/slideLayout" Target="../slideLayouts/slideLayout445.xml"/><Relationship Id="rId5" Type="http://schemas.openxmlformats.org/officeDocument/2006/relationships/slideLayout" Target="../slideLayouts/slideLayout439.xml"/><Relationship Id="rId10" Type="http://schemas.openxmlformats.org/officeDocument/2006/relationships/slideLayout" Target="../slideLayouts/slideLayout444.xml"/><Relationship Id="rId4" Type="http://schemas.openxmlformats.org/officeDocument/2006/relationships/slideLayout" Target="../slideLayouts/slideLayout438.xml"/><Relationship Id="rId9" Type="http://schemas.openxmlformats.org/officeDocument/2006/relationships/slideLayout" Target="../slideLayouts/slideLayout443.xml"/><Relationship Id="rId14" Type="http://schemas.openxmlformats.org/officeDocument/2006/relationships/theme" Target="../theme/theme40.xml"/></Relationships>
</file>

<file path=ppt/slideMasters/_rels/slideMaster41.xml.rels><?xml version="1.0" encoding="UTF-8" standalone="yes"?>
<Relationships xmlns="http://schemas.openxmlformats.org/package/2006/relationships"><Relationship Id="rId2" Type="http://schemas.openxmlformats.org/officeDocument/2006/relationships/theme" Target="../theme/theme41.xml"/><Relationship Id="rId1" Type="http://schemas.openxmlformats.org/officeDocument/2006/relationships/slideLayout" Target="../slideLayouts/slideLayout448.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6.xml"/><Relationship Id="rId3" Type="http://schemas.openxmlformats.org/officeDocument/2006/relationships/slideLayout" Target="../slideLayouts/slideLayout451.xml"/><Relationship Id="rId7" Type="http://schemas.openxmlformats.org/officeDocument/2006/relationships/slideLayout" Target="../slideLayouts/slideLayout455.xml"/><Relationship Id="rId12" Type="http://schemas.openxmlformats.org/officeDocument/2006/relationships/theme" Target="../theme/theme42.xml"/><Relationship Id="rId2" Type="http://schemas.openxmlformats.org/officeDocument/2006/relationships/slideLayout" Target="../slideLayouts/slideLayout450.xml"/><Relationship Id="rId1" Type="http://schemas.openxmlformats.org/officeDocument/2006/relationships/slideLayout" Target="../slideLayouts/slideLayout449.xml"/><Relationship Id="rId6" Type="http://schemas.openxmlformats.org/officeDocument/2006/relationships/slideLayout" Target="../slideLayouts/slideLayout454.xml"/><Relationship Id="rId11" Type="http://schemas.openxmlformats.org/officeDocument/2006/relationships/slideLayout" Target="../slideLayouts/slideLayout459.xml"/><Relationship Id="rId5" Type="http://schemas.openxmlformats.org/officeDocument/2006/relationships/slideLayout" Target="../slideLayouts/slideLayout453.xml"/><Relationship Id="rId10" Type="http://schemas.openxmlformats.org/officeDocument/2006/relationships/slideLayout" Target="../slideLayouts/slideLayout458.xml"/><Relationship Id="rId4" Type="http://schemas.openxmlformats.org/officeDocument/2006/relationships/slideLayout" Target="../slideLayouts/slideLayout452.xml"/><Relationship Id="rId9" Type="http://schemas.openxmlformats.org/officeDocument/2006/relationships/slideLayout" Target="../slideLayouts/slideLayout457.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7.xml"/><Relationship Id="rId3" Type="http://schemas.openxmlformats.org/officeDocument/2006/relationships/slideLayout" Target="../slideLayouts/slideLayout462.xml"/><Relationship Id="rId7" Type="http://schemas.openxmlformats.org/officeDocument/2006/relationships/slideLayout" Target="../slideLayouts/slideLayout466.xml"/><Relationship Id="rId12" Type="http://schemas.openxmlformats.org/officeDocument/2006/relationships/theme" Target="../theme/theme43.xml"/><Relationship Id="rId2" Type="http://schemas.openxmlformats.org/officeDocument/2006/relationships/slideLayout" Target="../slideLayouts/slideLayout461.xml"/><Relationship Id="rId1" Type="http://schemas.openxmlformats.org/officeDocument/2006/relationships/slideLayout" Target="../slideLayouts/slideLayout460.xml"/><Relationship Id="rId6" Type="http://schemas.openxmlformats.org/officeDocument/2006/relationships/slideLayout" Target="../slideLayouts/slideLayout465.xml"/><Relationship Id="rId11" Type="http://schemas.openxmlformats.org/officeDocument/2006/relationships/slideLayout" Target="../slideLayouts/slideLayout470.xml"/><Relationship Id="rId5" Type="http://schemas.openxmlformats.org/officeDocument/2006/relationships/slideLayout" Target="../slideLayouts/slideLayout464.xml"/><Relationship Id="rId10" Type="http://schemas.openxmlformats.org/officeDocument/2006/relationships/slideLayout" Target="../slideLayouts/slideLayout469.xml"/><Relationship Id="rId4" Type="http://schemas.openxmlformats.org/officeDocument/2006/relationships/slideLayout" Target="../slideLayouts/slideLayout463.xml"/><Relationship Id="rId9" Type="http://schemas.openxmlformats.org/officeDocument/2006/relationships/slideLayout" Target="../slideLayouts/slideLayout468.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78.xml"/><Relationship Id="rId13" Type="http://schemas.openxmlformats.org/officeDocument/2006/relationships/slideLayout" Target="../slideLayouts/slideLayout483.xml"/><Relationship Id="rId3" Type="http://schemas.openxmlformats.org/officeDocument/2006/relationships/slideLayout" Target="../slideLayouts/slideLayout473.xml"/><Relationship Id="rId7" Type="http://schemas.openxmlformats.org/officeDocument/2006/relationships/slideLayout" Target="../slideLayouts/slideLayout477.xml"/><Relationship Id="rId12" Type="http://schemas.openxmlformats.org/officeDocument/2006/relationships/slideLayout" Target="../slideLayouts/slideLayout482.xml"/><Relationship Id="rId2" Type="http://schemas.openxmlformats.org/officeDocument/2006/relationships/slideLayout" Target="../slideLayouts/slideLayout472.xml"/><Relationship Id="rId1" Type="http://schemas.openxmlformats.org/officeDocument/2006/relationships/slideLayout" Target="../slideLayouts/slideLayout471.xml"/><Relationship Id="rId6" Type="http://schemas.openxmlformats.org/officeDocument/2006/relationships/slideLayout" Target="../slideLayouts/slideLayout476.xml"/><Relationship Id="rId11" Type="http://schemas.openxmlformats.org/officeDocument/2006/relationships/slideLayout" Target="../slideLayouts/slideLayout481.xml"/><Relationship Id="rId5" Type="http://schemas.openxmlformats.org/officeDocument/2006/relationships/slideLayout" Target="../slideLayouts/slideLayout475.xml"/><Relationship Id="rId10" Type="http://schemas.openxmlformats.org/officeDocument/2006/relationships/slideLayout" Target="../slideLayouts/slideLayout480.xml"/><Relationship Id="rId4" Type="http://schemas.openxmlformats.org/officeDocument/2006/relationships/slideLayout" Target="../slideLayouts/slideLayout474.xml"/><Relationship Id="rId9" Type="http://schemas.openxmlformats.org/officeDocument/2006/relationships/slideLayout" Target="../slideLayouts/slideLayout479.xml"/><Relationship Id="rId14" Type="http://schemas.openxmlformats.org/officeDocument/2006/relationships/theme" Target="../theme/theme44.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91.xml"/><Relationship Id="rId3" Type="http://schemas.openxmlformats.org/officeDocument/2006/relationships/slideLayout" Target="../slideLayouts/slideLayout486.xml"/><Relationship Id="rId7" Type="http://schemas.openxmlformats.org/officeDocument/2006/relationships/slideLayout" Target="../slideLayouts/slideLayout490.xml"/><Relationship Id="rId12" Type="http://schemas.openxmlformats.org/officeDocument/2006/relationships/theme" Target="../theme/theme45.xml"/><Relationship Id="rId2" Type="http://schemas.openxmlformats.org/officeDocument/2006/relationships/slideLayout" Target="../slideLayouts/slideLayout485.xml"/><Relationship Id="rId1" Type="http://schemas.openxmlformats.org/officeDocument/2006/relationships/slideLayout" Target="../slideLayouts/slideLayout484.xml"/><Relationship Id="rId6" Type="http://schemas.openxmlformats.org/officeDocument/2006/relationships/slideLayout" Target="../slideLayouts/slideLayout489.xml"/><Relationship Id="rId11" Type="http://schemas.openxmlformats.org/officeDocument/2006/relationships/slideLayout" Target="../slideLayouts/slideLayout494.xml"/><Relationship Id="rId5" Type="http://schemas.openxmlformats.org/officeDocument/2006/relationships/slideLayout" Target="../slideLayouts/slideLayout488.xml"/><Relationship Id="rId10" Type="http://schemas.openxmlformats.org/officeDocument/2006/relationships/slideLayout" Target="../slideLayouts/slideLayout493.xml"/><Relationship Id="rId4" Type="http://schemas.openxmlformats.org/officeDocument/2006/relationships/slideLayout" Target="../slideLayouts/slideLayout487.xml"/><Relationship Id="rId9" Type="http://schemas.openxmlformats.org/officeDocument/2006/relationships/slideLayout" Target="../slideLayouts/slideLayout492.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02.xml"/><Relationship Id="rId13" Type="http://schemas.openxmlformats.org/officeDocument/2006/relationships/slideLayout" Target="../slideLayouts/slideLayout507.xml"/><Relationship Id="rId18" Type="http://schemas.openxmlformats.org/officeDocument/2006/relationships/image" Target="../media/image13.png"/><Relationship Id="rId3" Type="http://schemas.openxmlformats.org/officeDocument/2006/relationships/slideLayout" Target="../slideLayouts/slideLayout497.xml"/><Relationship Id="rId7" Type="http://schemas.openxmlformats.org/officeDocument/2006/relationships/slideLayout" Target="../slideLayouts/slideLayout501.xml"/><Relationship Id="rId12" Type="http://schemas.openxmlformats.org/officeDocument/2006/relationships/slideLayout" Target="../slideLayouts/slideLayout506.xml"/><Relationship Id="rId17" Type="http://schemas.openxmlformats.org/officeDocument/2006/relationships/image" Target="../media/image12.png"/><Relationship Id="rId2" Type="http://schemas.openxmlformats.org/officeDocument/2006/relationships/slideLayout" Target="../slideLayouts/slideLayout496.xml"/><Relationship Id="rId16" Type="http://schemas.openxmlformats.org/officeDocument/2006/relationships/theme" Target="../theme/theme46.xml"/><Relationship Id="rId1" Type="http://schemas.openxmlformats.org/officeDocument/2006/relationships/slideLayout" Target="../slideLayouts/slideLayout495.xml"/><Relationship Id="rId6" Type="http://schemas.openxmlformats.org/officeDocument/2006/relationships/slideLayout" Target="../slideLayouts/slideLayout500.xml"/><Relationship Id="rId11" Type="http://schemas.openxmlformats.org/officeDocument/2006/relationships/slideLayout" Target="../slideLayouts/slideLayout505.xml"/><Relationship Id="rId5" Type="http://schemas.openxmlformats.org/officeDocument/2006/relationships/slideLayout" Target="../slideLayouts/slideLayout499.xml"/><Relationship Id="rId15" Type="http://schemas.openxmlformats.org/officeDocument/2006/relationships/slideLayout" Target="../slideLayouts/slideLayout509.xml"/><Relationship Id="rId10" Type="http://schemas.openxmlformats.org/officeDocument/2006/relationships/slideLayout" Target="../slideLayouts/slideLayout504.xml"/><Relationship Id="rId19" Type="http://schemas.openxmlformats.org/officeDocument/2006/relationships/image" Target="../media/image14.png"/><Relationship Id="rId4" Type="http://schemas.openxmlformats.org/officeDocument/2006/relationships/slideLayout" Target="../slideLayouts/slideLayout498.xml"/><Relationship Id="rId9" Type="http://schemas.openxmlformats.org/officeDocument/2006/relationships/slideLayout" Target="../slideLayouts/slideLayout503.xml"/><Relationship Id="rId14" Type="http://schemas.openxmlformats.org/officeDocument/2006/relationships/slideLayout" Target="../slideLayouts/slideLayout508.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17.xml"/><Relationship Id="rId13" Type="http://schemas.openxmlformats.org/officeDocument/2006/relationships/image" Target="../media/image16.png"/><Relationship Id="rId3" Type="http://schemas.openxmlformats.org/officeDocument/2006/relationships/slideLayout" Target="../slideLayouts/slideLayout512.xml"/><Relationship Id="rId7" Type="http://schemas.openxmlformats.org/officeDocument/2006/relationships/slideLayout" Target="../slideLayouts/slideLayout516.xml"/><Relationship Id="rId12" Type="http://schemas.openxmlformats.org/officeDocument/2006/relationships/theme" Target="../theme/theme47.xml"/><Relationship Id="rId2" Type="http://schemas.openxmlformats.org/officeDocument/2006/relationships/slideLayout" Target="../slideLayouts/slideLayout511.xml"/><Relationship Id="rId1" Type="http://schemas.openxmlformats.org/officeDocument/2006/relationships/slideLayout" Target="../slideLayouts/slideLayout510.xml"/><Relationship Id="rId6" Type="http://schemas.openxmlformats.org/officeDocument/2006/relationships/slideLayout" Target="../slideLayouts/slideLayout515.xml"/><Relationship Id="rId11" Type="http://schemas.openxmlformats.org/officeDocument/2006/relationships/slideLayout" Target="../slideLayouts/slideLayout520.xml"/><Relationship Id="rId5" Type="http://schemas.openxmlformats.org/officeDocument/2006/relationships/slideLayout" Target="../slideLayouts/slideLayout514.xml"/><Relationship Id="rId10" Type="http://schemas.openxmlformats.org/officeDocument/2006/relationships/slideLayout" Target="../slideLayouts/slideLayout519.xml"/><Relationship Id="rId4" Type="http://schemas.openxmlformats.org/officeDocument/2006/relationships/slideLayout" Target="../slideLayouts/slideLayout513.xml"/><Relationship Id="rId9" Type="http://schemas.openxmlformats.org/officeDocument/2006/relationships/slideLayout" Target="../slideLayouts/slideLayout518.xml"/><Relationship Id="rId14" Type="http://schemas.openxmlformats.org/officeDocument/2006/relationships/image" Target="../media/image17.png"/></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28.xml"/><Relationship Id="rId13" Type="http://schemas.openxmlformats.org/officeDocument/2006/relationships/image" Target="../media/image18.png"/><Relationship Id="rId3" Type="http://schemas.openxmlformats.org/officeDocument/2006/relationships/slideLayout" Target="../slideLayouts/slideLayout523.xml"/><Relationship Id="rId7" Type="http://schemas.openxmlformats.org/officeDocument/2006/relationships/slideLayout" Target="../slideLayouts/slideLayout527.xml"/><Relationship Id="rId12" Type="http://schemas.openxmlformats.org/officeDocument/2006/relationships/theme" Target="../theme/theme48.xml"/><Relationship Id="rId2" Type="http://schemas.openxmlformats.org/officeDocument/2006/relationships/slideLayout" Target="../slideLayouts/slideLayout522.xml"/><Relationship Id="rId1" Type="http://schemas.openxmlformats.org/officeDocument/2006/relationships/slideLayout" Target="../slideLayouts/slideLayout521.xml"/><Relationship Id="rId6" Type="http://schemas.openxmlformats.org/officeDocument/2006/relationships/slideLayout" Target="../slideLayouts/slideLayout526.xml"/><Relationship Id="rId11" Type="http://schemas.openxmlformats.org/officeDocument/2006/relationships/slideLayout" Target="../slideLayouts/slideLayout531.xml"/><Relationship Id="rId5" Type="http://schemas.openxmlformats.org/officeDocument/2006/relationships/slideLayout" Target="../slideLayouts/slideLayout525.xml"/><Relationship Id="rId10" Type="http://schemas.openxmlformats.org/officeDocument/2006/relationships/slideLayout" Target="../slideLayouts/slideLayout530.xml"/><Relationship Id="rId4" Type="http://schemas.openxmlformats.org/officeDocument/2006/relationships/slideLayout" Target="../slideLayouts/slideLayout524.xml"/><Relationship Id="rId9" Type="http://schemas.openxmlformats.org/officeDocument/2006/relationships/slideLayout" Target="../slideLayouts/slideLayout52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5.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image" Target="../media/image2.jpeg"/><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theme" Target="../theme/theme6.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6.xml"/><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theme" Target="../theme/theme7.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image" Target="../media/image4.jpeg"/><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theme" Target="../theme/theme8.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8.xml"/><Relationship Id="rId13" Type="http://schemas.openxmlformats.org/officeDocument/2006/relationships/theme" Target="../theme/theme9.xml"/><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slideLayout" Target="../slideLayouts/slideLayout102.xml"/><Relationship Id="rId2" Type="http://schemas.openxmlformats.org/officeDocument/2006/relationships/slideLayout" Target="../slideLayouts/slideLayout92.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0" Type="http://schemas.openxmlformats.org/officeDocument/2006/relationships/slideLayout" Target="../slideLayouts/slideLayout100.xml"/><Relationship Id="rId4" Type="http://schemas.openxmlformats.org/officeDocument/2006/relationships/slideLayout" Target="../slideLayouts/slideLayout94.xml"/><Relationship Id="rId9" Type="http://schemas.openxmlformats.org/officeDocument/2006/relationships/slideLayout" Target="../slideLayouts/slideLayout9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defTabSz="914305"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algn="ctr" defTabSz="914305"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algn="r" defTabSz="914305"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516607163"/>
      </p:ext>
    </p:extLst>
  </p:cSld>
  <p:clrMap bg1="lt1" tx1="dk1" bg2="lt2" tx2="dk2" accent1="accent1" accent2="accent2" accent3="accent3" accent4="accent4" accent5="accent5" accent6="accent6" hlink="hlink" folHlink="folHlink"/>
  <p:sldLayoutIdLst>
    <p:sldLayoutId id="2147483996" r:id="rId1"/>
    <p:sldLayoutId id="2147483997" r:id="rId2"/>
    <p:sldLayoutId id="2147483998" r:id="rId3"/>
    <p:sldLayoutId id="2147483999" r:id="rId4"/>
    <p:sldLayoutId id="2147484000" r:id="rId5"/>
    <p:sldLayoutId id="2147484001" r:id="rId6"/>
    <p:sldLayoutId id="2147484002" r:id="rId7"/>
    <p:sldLayoutId id="2147484003" r:id="rId8"/>
    <p:sldLayoutId id="2147484004" r:id="rId9"/>
    <p:sldLayoutId id="2147484005" r:id="rId10"/>
    <p:sldLayoutId id="2147484006"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153" algn="l" rtl="0" eaLnBrk="0" fontAlgn="base" hangingPunct="0">
        <a:spcBef>
          <a:spcPct val="0"/>
        </a:spcBef>
        <a:spcAft>
          <a:spcPct val="0"/>
        </a:spcAft>
        <a:defRPr kumimoji="1" sz="4400">
          <a:solidFill>
            <a:schemeClr val="tx2"/>
          </a:solidFill>
          <a:latin typeface="Times New Roman" pitchFamily="-111" charset="0"/>
        </a:defRPr>
      </a:lvl6pPr>
      <a:lvl7pPr marL="914305" algn="l" rtl="0" eaLnBrk="0" fontAlgn="base" hangingPunct="0">
        <a:spcBef>
          <a:spcPct val="0"/>
        </a:spcBef>
        <a:spcAft>
          <a:spcPct val="0"/>
        </a:spcAft>
        <a:defRPr kumimoji="1" sz="4400">
          <a:solidFill>
            <a:schemeClr val="tx2"/>
          </a:solidFill>
          <a:latin typeface="Times New Roman" pitchFamily="-111" charset="0"/>
        </a:defRPr>
      </a:lvl7pPr>
      <a:lvl8pPr marL="1371458" algn="l" rtl="0" eaLnBrk="0" fontAlgn="base" hangingPunct="0">
        <a:spcBef>
          <a:spcPct val="0"/>
        </a:spcBef>
        <a:spcAft>
          <a:spcPct val="0"/>
        </a:spcAft>
        <a:defRPr kumimoji="1" sz="4400">
          <a:solidFill>
            <a:schemeClr val="tx2"/>
          </a:solidFill>
          <a:latin typeface="Times New Roman" pitchFamily="-111" charset="0"/>
        </a:defRPr>
      </a:lvl8pPr>
      <a:lvl9pPr marL="182861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865" indent="-342865"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873" indent="-28572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2882" indent="-228577"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034" indent="-228577"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187" indent="-228577"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340"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492"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8645"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5797"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737397608"/>
      </p:ext>
    </p:extLst>
  </p:cSld>
  <p:clrMap bg1="lt1" tx1="dk1" bg2="lt2" tx2="dk2" accent1="accent1" accent2="accent2" accent3="accent3" accent4="accent4" accent5="accent5" accent6="accent6" hlink="hlink" folHlink="folHlink"/>
  <p:sldLayoutIdLst>
    <p:sldLayoutId id="2147484008" r:id="rId1"/>
    <p:sldLayoutId id="2147484009" r:id="rId2"/>
    <p:sldLayoutId id="2147484010" r:id="rId3"/>
    <p:sldLayoutId id="2147484011" r:id="rId4"/>
    <p:sldLayoutId id="2147484012" r:id="rId5"/>
    <p:sldLayoutId id="2147484013" r:id="rId6"/>
    <p:sldLayoutId id="2147484014" r:id="rId7"/>
    <p:sldLayoutId id="2147484015" r:id="rId8"/>
    <p:sldLayoutId id="2147484016" r:id="rId9"/>
    <p:sldLayoutId id="2147484017" r:id="rId10"/>
    <p:sldLayoutId id="2147484018"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2717320993"/>
      </p:ext>
    </p:extLst>
  </p:cSld>
  <p:clrMap bg1="dk2" tx1="lt1" bg2="dk1" tx2="lt2" accent1="accent1" accent2="accent2" accent3="accent3" accent4="accent4" accent5="accent5" accent6="accent6" hlink="hlink" folHlink="folHlink"/>
  <p:sldLayoutIdLst>
    <p:sldLayoutId id="2147484032" r:id="rId1"/>
    <p:sldLayoutId id="2147484033" r:id="rId2"/>
    <p:sldLayoutId id="2147484034" r:id="rId3"/>
    <p:sldLayoutId id="2147484035" r:id="rId4"/>
    <p:sldLayoutId id="2147484036" r:id="rId5"/>
    <p:sldLayoutId id="2147484037" r:id="rId6"/>
    <p:sldLayoutId id="2147484038" r:id="rId7"/>
    <p:sldLayoutId id="2147484039" r:id="rId8"/>
    <p:sldLayoutId id="2147484040" r:id="rId9"/>
    <p:sldLayoutId id="2147484041" r:id="rId10"/>
    <p:sldLayoutId id="2147484042" r:id="rId11"/>
    <p:sldLayoutId id="2147484043"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410"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2095887778"/>
      </p:ext>
    </p:extLst>
  </p:cSld>
  <p:clrMap bg1="lt1" tx1="dk1" bg2="lt2" tx2="dk2" accent1="accent1" accent2="accent2" accent3="accent3" accent4="accent4" accent5="accent5" accent6="accent6" hlink="hlink" folHlink="folHlink"/>
  <p:sldLayoutIdLst>
    <p:sldLayoutId id="2147484058" r:id="rId1"/>
    <p:sldLayoutId id="2147484059" r:id="rId2"/>
    <p:sldLayoutId id="2147484060" r:id="rId3"/>
    <p:sldLayoutId id="2147484061" r:id="rId4"/>
    <p:sldLayoutId id="2147484062" r:id="rId5"/>
    <p:sldLayoutId id="2147484063" r:id="rId6"/>
    <p:sldLayoutId id="2147484064" r:id="rId7"/>
    <p:sldLayoutId id="2147484065" r:id="rId8"/>
    <p:sldLayoutId id="2147484066" r:id="rId9"/>
    <p:sldLayoutId id="2147484067" r:id="rId10"/>
    <p:sldLayoutId id="2147484068" r:id="rId11"/>
  </p:sldLayoutIdLst>
  <p:txStyles>
    <p:title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3000" indent="-228600" algn="l" rtl="0" eaLnBrk="0" fontAlgn="base" hangingPunct="0">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6002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4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4148149414"/>
      </p:ext>
    </p:extLst>
  </p:cSld>
  <p:clrMap bg1="lt1" tx1="dk1" bg2="lt2" tx2="dk2" accent1="accent1" accent2="accent2" accent3="accent3" accent4="accent4" accent5="accent5" accent6="accent6" hlink="hlink" folHlink="folHlink"/>
  <p:sldLayoutIdLst>
    <p:sldLayoutId id="2147484134" r:id="rId1"/>
    <p:sldLayoutId id="2147484135" r:id="rId2"/>
    <p:sldLayoutId id="2147484136" r:id="rId3"/>
    <p:sldLayoutId id="2147484137" r:id="rId4"/>
    <p:sldLayoutId id="2147484138" r:id="rId5"/>
    <p:sldLayoutId id="2147484139" r:id="rId6"/>
    <p:sldLayoutId id="2147484140" r:id="rId7"/>
    <p:sldLayoutId id="2147484141" r:id="rId8"/>
    <p:sldLayoutId id="2147484142" r:id="rId9"/>
    <p:sldLayoutId id="2147484143" r:id="rId10"/>
    <p:sldLayoutId id="2147484144"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538138911"/>
      </p:ext>
    </p:extLst>
  </p:cSld>
  <p:clrMap bg1="dk2" tx1="lt1" bg2="dk1" tx2="lt2" accent1="accent1" accent2="accent2" accent3="accent3" accent4="accent4" accent5="accent5" accent6="accent6" hlink="hlink" folHlink="folHlink"/>
  <p:sldLayoutIdLst>
    <p:sldLayoutId id="2147484146" r:id="rId1"/>
    <p:sldLayoutId id="2147484147" r:id="rId2"/>
    <p:sldLayoutId id="2147484148" r:id="rId3"/>
    <p:sldLayoutId id="2147484149" r:id="rId4"/>
    <p:sldLayoutId id="2147484150" r:id="rId5"/>
    <p:sldLayoutId id="2147484151" r:id="rId6"/>
    <p:sldLayoutId id="2147484152" r:id="rId7"/>
    <p:sldLayoutId id="2147484153" r:id="rId8"/>
    <p:sldLayoutId id="2147484154" r:id="rId9"/>
    <p:sldLayoutId id="2147484155" r:id="rId10"/>
    <p:sldLayoutId id="2147484156" r:id="rId11"/>
    <p:sldLayoutId id="2147484157"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153427657"/>
      </p:ext>
    </p:extLst>
  </p:cSld>
  <p:clrMap bg1="lt1" tx1="dk1" bg2="lt2" tx2="dk2" accent1="accent1" accent2="accent2" accent3="accent3" accent4="accent4" accent5="accent5" accent6="accent6" hlink="hlink" folHlink="folHlink"/>
  <p:sldLayoutIdLst>
    <p:sldLayoutId id="2147484159" r:id="rId1"/>
    <p:sldLayoutId id="2147484160" r:id="rId2"/>
    <p:sldLayoutId id="2147484161" r:id="rId3"/>
    <p:sldLayoutId id="2147484162" r:id="rId4"/>
    <p:sldLayoutId id="2147484163" r:id="rId5"/>
    <p:sldLayoutId id="2147484164" r:id="rId6"/>
    <p:sldLayoutId id="2147484165" r:id="rId7"/>
    <p:sldLayoutId id="2147484166" r:id="rId8"/>
    <p:sldLayoutId id="2147484167" r:id="rId9"/>
    <p:sldLayoutId id="2147484168" r:id="rId10"/>
    <p:sldLayoutId id="2147484169"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3382336647"/>
      </p:ext>
    </p:extLst>
  </p:cSld>
  <p:clrMap bg1="lt1" tx1="dk1" bg2="lt2" tx2="dk2" accent1="accent1" accent2="accent2" accent3="accent3" accent4="accent4" accent5="accent5" accent6="accent6" hlink="hlink" folHlink="folHlink"/>
  <p:sldLayoutIdLst>
    <p:sldLayoutId id="2147484171" r:id="rId1"/>
    <p:sldLayoutId id="2147484172" r:id="rId2"/>
    <p:sldLayoutId id="2147484173" r:id="rId3"/>
    <p:sldLayoutId id="2147484174" r:id="rId4"/>
    <p:sldLayoutId id="2147484175" r:id="rId5"/>
    <p:sldLayoutId id="2147484176" r:id="rId6"/>
    <p:sldLayoutId id="2147484177" r:id="rId7"/>
    <p:sldLayoutId id="2147484178" r:id="rId8"/>
    <p:sldLayoutId id="2147484179" r:id="rId9"/>
    <p:sldLayoutId id="2147484180" r:id="rId10"/>
    <p:sldLayoutId id="2147484181"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863373207"/>
      </p:ext>
    </p:extLst>
  </p:cSld>
  <p:clrMap bg1="lt1" tx1="dk1" bg2="lt2" tx2="dk2" accent1="accent1" accent2="accent2" accent3="accent3" accent4="accent4" accent5="accent5" accent6="accent6" hlink="hlink" folHlink="folHlink"/>
  <p:sldLayoutIdLst>
    <p:sldLayoutId id="2147484183" r:id="rId1"/>
    <p:sldLayoutId id="2147484184" r:id="rId2"/>
    <p:sldLayoutId id="2147484185" r:id="rId3"/>
    <p:sldLayoutId id="2147484186" r:id="rId4"/>
    <p:sldLayoutId id="2147484187" r:id="rId5"/>
    <p:sldLayoutId id="2147484188" r:id="rId6"/>
    <p:sldLayoutId id="2147484189" r:id="rId7"/>
    <p:sldLayoutId id="2147484190" r:id="rId8"/>
    <p:sldLayoutId id="2147484191" r:id="rId9"/>
    <p:sldLayoutId id="2147484192" r:id="rId10"/>
    <p:sldLayoutId id="2147484193"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1332933983"/>
      </p:ext>
    </p:extLst>
  </p:cSld>
  <p:clrMap bg1="dk2" tx1="lt1" bg2="dk1" tx2="lt2" accent1="accent1" accent2="accent2" accent3="accent3" accent4="accent4" accent5="accent5" accent6="accent6" hlink="hlink" folHlink="folHlink"/>
  <p:sldLayoutIdLst>
    <p:sldLayoutId id="2147484286" r:id="rId1"/>
    <p:sldLayoutId id="2147484287" r:id="rId2"/>
    <p:sldLayoutId id="2147484288" r:id="rId3"/>
    <p:sldLayoutId id="2147484289" r:id="rId4"/>
    <p:sldLayoutId id="2147484290" r:id="rId5"/>
    <p:sldLayoutId id="2147484291" r:id="rId6"/>
    <p:sldLayoutId id="2147484292" r:id="rId7"/>
    <p:sldLayoutId id="2147484293" r:id="rId8"/>
    <p:sldLayoutId id="2147484294" r:id="rId9"/>
    <p:sldLayoutId id="2147484295" r:id="rId10"/>
    <p:sldLayoutId id="2147484296"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5800" indent="-336550"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5050" indent="-349250" algn="l" rtl="0" eaLnBrk="0" fontAlgn="base" hangingPunct="0">
        <a:spcBef>
          <a:spcPts val="600"/>
        </a:spcBef>
        <a:spcAft>
          <a:spcPct val="0"/>
        </a:spcAft>
        <a:buBlip>
          <a:blip r:embed="rId14"/>
        </a:buBlip>
        <a:defRPr>
          <a:solidFill>
            <a:schemeClr val="tx1"/>
          </a:solidFill>
          <a:latin typeface="Arial"/>
          <a:ea typeface="+mn-ea"/>
          <a:cs typeface="Arial"/>
        </a:defRPr>
      </a:lvl3pPr>
      <a:lvl4pPr marL="1371600" indent="-336550" algn="l" rtl="0" eaLnBrk="0" fontAlgn="base" hangingPunct="0">
        <a:spcBef>
          <a:spcPts val="600"/>
        </a:spcBef>
        <a:spcAft>
          <a:spcPct val="0"/>
        </a:spcAft>
        <a:buBlip>
          <a:blip r:embed="rId14"/>
        </a:buBlip>
        <a:defRPr>
          <a:solidFill>
            <a:schemeClr val="tx1"/>
          </a:solidFill>
          <a:latin typeface="Arial"/>
          <a:ea typeface="+mn-ea"/>
          <a:cs typeface="Arial"/>
        </a:defRPr>
      </a:lvl4pPr>
      <a:lvl5pPr marL="1720850" indent="-349250" algn="l" rtl="0" eaLnBrk="0" fontAlgn="base" hangingPunct="0">
        <a:spcBef>
          <a:spcPts val="600"/>
        </a:spcBef>
        <a:spcAft>
          <a:spcPct val="0"/>
        </a:spcAft>
        <a:buBlip>
          <a:blip r:embed="rId14"/>
        </a:buBlip>
        <a:defRPr>
          <a:solidFill>
            <a:schemeClr val="tx1"/>
          </a:solidFill>
          <a:latin typeface="Arial"/>
          <a:ea typeface="+mn-ea"/>
          <a:cs typeface="Arial"/>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94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941" name="Rectangle 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defTabSz="914400" fontAlgn="base">
              <a:spcBef>
                <a:spcPct val="0"/>
              </a:spcBef>
              <a:spcAft>
                <a:spcPct val="0"/>
              </a:spcAft>
              <a:defRPr/>
            </a:pPr>
            <a:fld id="{2E8AA9B7-BF15-1449-B764-CE240531D316}" type="slidenum">
              <a:rPr lang="en-US">
                <a:solidFill>
                  <a:srgbClr val="000000"/>
                </a:solidFill>
                <a:ea typeface="ＭＳ Ｐゴシック" charset="0"/>
                <a:cs typeface="ＭＳ Ｐゴシック" charset="0"/>
              </a:rPr>
              <a:pPr defTabSz="914400" fontAlgn="base">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741465547"/>
      </p:ext>
    </p:extLst>
  </p:cSld>
  <p:clrMap bg1="lt1" tx1="dk1" bg2="lt2" tx2="dk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 id="2147483703" r:id="rId5"/>
    <p:sldLayoutId id="2147483704" r:id="rId6"/>
    <p:sldLayoutId id="2147483705" r:id="rId7"/>
    <p:sldLayoutId id="2147483706" r:id="rId8"/>
    <p:sldLayoutId id="2147483707" r:id="rId9"/>
    <p:sldLayoutId id="2147483708" r:id="rId10"/>
    <p:sldLayoutId id="2147483709"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3/14/25</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4258975148"/>
      </p:ext>
    </p:extLst>
  </p:cSld>
  <p:clrMap bg1="lt1" tx1="dk1" bg2="lt2" tx2="dk2" accent1="accent1" accent2="accent2" accent3="accent3" accent4="accent4" accent5="accent5" accent6="accent6" hlink="hlink" folHlink="folHlink"/>
  <p:sldLayoutIdLst>
    <p:sldLayoutId id="2147484298" r:id="rId1"/>
    <p:sldLayoutId id="2147484299" r:id="rId2"/>
    <p:sldLayoutId id="2147484300" r:id="rId3"/>
    <p:sldLayoutId id="2147484301" r:id="rId4"/>
    <p:sldLayoutId id="2147484302" r:id="rId5"/>
    <p:sldLayoutId id="2147484303" r:id="rId6"/>
    <p:sldLayoutId id="2147484304" r:id="rId7"/>
    <p:sldLayoutId id="2147484305" r:id="rId8"/>
    <p:sldLayoutId id="2147484306" r:id="rId9"/>
    <p:sldLayoutId id="2147484307" r:id="rId10"/>
    <p:sldLayoutId id="214748430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14/03/2025</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191575080"/>
      </p:ext>
    </p:extLst>
  </p:cSld>
  <p:clrMap bg1="lt1" tx1="dk1" bg2="lt2" tx2="dk2" accent1="accent1" accent2="accent2" accent3="accent3" accent4="accent4" accent5="accent5" accent6="accent6" hlink="hlink" folHlink="folHlink"/>
  <p:sldLayoutIdLst>
    <p:sldLayoutId id="2147484310" r:id="rId1"/>
    <p:sldLayoutId id="2147484311" r:id="rId2"/>
    <p:sldLayoutId id="2147484312" r:id="rId3"/>
    <p:sldLayoutId id="2147484313" r:id="rId4"/>
    <p:sldLayoutId id="2147484314" r:id="rId5"/>
    <p:sldLayoutId id="2147484315" r:id="rId6"/>
    <p:sldLayoutId id="2147484316" r:id="rId7"/>
    <p:sldLayoutId id="2147484317" r:id="rId8"/>
    <p:sldLayoutId id="2147484318" r:id="rId9"/>
    <p:sldLayoutId id="2147484319" r:id="rId10"/>
    <p:sldLayoutId id="2147484320"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fontAlgn="base">
              <a:spcBef>
                <a:spcPct val="0"/>
              </a:spcBef>
              <a:spcAft>
                <a:spcPct val="0"/>
              </a:spcAft>
              <a:defRPr/>
            </a:pPr>
            <a:endParaRPr lang="en-US"/>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fontAlgn="base">
              <a:spcBef>
                <a:spcPct val="0"/>
              </a:spcBef>
              <a:spcAft>
                <a:spcPct val="0"/>
              </a:spcAft>
              <a:defRPr/>
            </a:pPr>
            <a:endParaRPr lang="en-US"/>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defRPr sz="1400">
                <a:solidFill>
                  <a:srgbClr val="000000"/>
                </a:solidFill>
                <a:latin typeface="Times New Roman" charset="0"/>
              </a:defRPr>
            </a:lvl1pPr>
          </a:lstStyle>
          <a:p>
            <a:pPr fontAlgn="base">
              <a:spcBef>
                <a:spcPct val="0"/>
              </a:spcBef>
              <a:spcAft>
                <a:spcPct val="0"/>
              </a:spcAft>
              <a:defRPr/>
            </a:pPr>
            <a:fld id="{90998C5C-9F83-E143-9567-9F462936226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211119777"/>
      </p:ext>
    </p:extLst>
  </p:cSld>
  <p:clrMap bg1="lt1" tx1="dk1" bg2="lt2" tx2="dk2" accent1="accent1" accent2="accent2" accent3="accent3" accent4="accent4" accent5="accent5" accent6="accent6" hlink="hlink" folHlink="folHlink"/>
  <p:sldLayoutIdLst>
    <p:sldLayoutId id="2147484322" r:id="rId1"/>
    <p:sldLayoutId id="2147484323" r:id="rId2"/>
    <p:sldLayoutId id="2147484324" r:id="rId3"/>
    <p:sldLayoutId id="2147484325" r:id="rId4"/>
    <p:sldLayoutId id="2147484326" r:id="rId5"/>
    <p:sldLayoutId id="2147484327" r:id="rId6"/>
    <p:sldLayoutId id="2147484328" r:id="rId7"/>
    <p:sldLayoutId id="2147484329" r:id="rId8"/>
    <p:sldLayoutId id="2147484330" r:id="rId9"/>
    <p:sldLayoutId id="2147484331" r:id="rId10"/>
    <p:sldLayoutId id="2147484332" r:id="rId11"/>
    <p:sldLayoutId id="2147484333" r:id="rId12"/>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Geneva"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7"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solidFill>
                <a:srgbClr val="000000"/>
              </a:solidFill>
            </a:endParaRPr>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solidFill>
                <a:srgbClr val="000000"/>
              </a:solidFill>
            </a:endParaRPr>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defTabSz="914400" fontAlgn="base">
              <a:spcBef>
                <a:spcPct val="0"/>
              </a:spcBef>
              <a:spcAft>
                <a:spcPct val="0"/>
              </a:spcAft>
              <a:defRPr/>
            </a:pPr>
            <a:fld id="{0A13D4A3-E66E-9D47-8B45-AF6D3BD6B685}" type="slidenum">
              <a:rPr lang="en-US">
                <a:solidFill>
                  <a:srgbClr val="000000"/>
                </a:solidFill>
                <a:ea typeface="ＭＳ Ｐゴシック" charset="0"/>
                <a:cs typeface="ＭＳ Ｐゴシック" charset="0"/>
              </a:rPr>
              <a:pPr defTabSz="914400" fontAlgn="base">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67818078"/>
      </p:ext>
    </p:extLst>
  </p:cSld>
  <p:clrMap bg1="lt1" tx1="dk1" bg2="lt2" tx2="dk2" accent1="accent1" accent2="accent2" accent3="accent3" accent4="accent4" accent5="accent5" accent6="accent6" hlink="hlink" folHlink="folHlink"/>
  <p:sldLayoutIdLst>
    <p:sldLayoutId id="2147484335" r:id="rId1"/>
    <p:sldLayoutId id="2147484336" r:id="rId2"/>
    <p:sldLayoutId id="2147484337" r:id="rId3"/>
    <p:sldLayoutId id="2147484338" r:id="rId4"/>
    <p:sldLayoutId id="2147484339" r:id="rId5"/>
    <p:sldLayoutId id="2147484340" r:id="rId6"/>
    <p:sldLayoutId id="2147484341" r:id="rId7"/>
    <p:sldLayoutId id="2147484342" r:id="rId8"/>
    <p:sldLayoutId id="2147484343" r:id="rId9"/>
    <p:sldLayoutId id="2147484344" r:id="rId10"/>
    <p:sldLayoutId id="2147484345" r:id="rId11"/>
    <p:sldLayoutId id="2147484346" r:id="rId12"/>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Arial"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Arial" charset="0"/>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Arial" charset="0"/>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defTabSz="914400" eaLnBrk="1" hangingPunct="1">
              <a:spcBef>
                <a:spcPct val="0"/>
              </a:spcBef>
              <a:buFontTx/>
              <a:buNone/>
              <a:defRPr sz="1400" b="0">
                <a:solidFill>
                  <a:srgbClr val="000000"/>
                </a:solidFill>
                <a:latin typeface="Times New Roman" pitchFamily="-111" charset="0"/>
                <a:ea typeface="Times New Roman" pitchFamily="-111" charset="0"/>
                <a:cs typeface="Times New Roman" pitchFamily="-111" charset="0"/>
              </a:defRPr>
            </a:lvl1pPr>
          </a:lstStyle>
          <a:p>
            <a:pPr fontAlgn="base">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pitchFamily="-111" charset="0"/>
                <a:ea typeface="Times New Roman" pitchFamily="-111" charset="0"/>
                <a:cs typeface="Times New Roman" pitchFamily="-111" charset="0"/>
              </a:defRPr>
            </a:lvl1pPr>
          </a:lstStyle>
          <a:p>
            <a:pPr fontAlgn="base">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81C0114B-27F2-C24E-B857-FF27B49F1435}"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24797873"/>
      </p:ext>
    </p:extLst>
  </p:cSld>
  <p:clrMap bg1="lt1" tx1="dk1" bg2="lt2" tx2="dk2" accent1="accent1" accent2="accent2" accent3="accent3" accent4="accent4" accent5="accent5" accent6="accent6" hlink="hlink" folHlink="folHlink"/>
  <p:sldLayoutIdLst>
    <p:sldLayoutId id="2147484348" r:id="rId1"/>
    <p:sldLayoutId id="2147484349" r:id="rId2"/>
    <p:sldLayoutId id="2147484350" r:id="rId3"/>
    <p:sldLayoutId id="2147484351" r:id="rId4"/>
    <p:sldLayoutId id="2147484352" r:id="rId5"/>
    <p:sldLayoutId id="2147484353" r:id="rId6"/>
    <p:sldLayoutId id="2147484354" r:id="rId7"/>
    <p:sldLayoutId id="2147484355" r:id="rId8"/>
    <p:sldLayoutId id="2147484356" r:id="rId9"/>
    <p:sldLayoutId id="2147484357" r:id="rId10"/>
    <p:sldLayoutId id="2147484358"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MS PGothic" charset="0"/>
          <a:cs typeface="Arial"/>
        </a:defRPr>
      </a:lvl1pPr>
      <a:lvl2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S PGothic" charset="0"/>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defRPr sz="1400">
                <a:solidFill>
                  <a:srgbClr val="000000"/>
                </a:solidFill>
                <a:latin typeface="Arial" charset="0"/>
                <a:ea typeface="ヒラギノ角ゴ Pro W3" charset="0"/>
                <a:cs typeface="ヒラギノ角ゴ Pro W3" charset="0"/>
              </a:defRPr>
            </a:lvl1pPr>
          </a:lstStyle>
          <a:p>
            <a:pPr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defRPr sz="1400">
                <a:solidFill>
                  <a:srgbClr val="000000"/>
                </a:solidFill>
                <a:latin typeface="Arial" charset="0"/>
                <a:ea typeface="ヒラギノ角ゴ Pro W3" charset="0"/>
                <a:cs typeface="ヒラギノ角ゴ Pro W3" charset="0"/>
              </a:defRPr>
            </a:lvl1pPr>
          </a:lstStyle>
          <a:p>
            <a:pPr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defRPr sz="1400">
                <a:solidFill>
                  <a:srgbClr val="000000"/>
                </a:solidFill>
                <a:latin typeface="Arial" charset="0"/>
                <a:ea typeface="ヒラギノ角ゴ Pro W3" charset="0"/>
                <a:cs typeface="ヒラギノ角ゴ Pro W3" charset="0"/>
              </a:defRPr>
            </a:lvl1pPr>
          </a:lstStyle>
          <a:p>
            <a:pPr fontAlgn="base">
              <a:spcBef>
                <a:spcPct val="0"/>
              </a:spcBef>
              <a:spcAft>
                <a:spcPct val="0"/>
              </a:spcAft>
              <a:defRPr/>
            </a:pPr>
            <a:fld id="{5C73CE31-D691-A246-B6E4-BB4081C44C0F}" type="slidenum">
              <a:rPr lang="en-US"/>
              <a:pPr fontAlgn="base">
                <a:spcBef>
                  <a:spcPct val="0"/>
                </a:spcBef>
                <a:spcAft>
                  <a:spcPct val="0"/>
                </a:spcAft>
                <a:defRPr/>
              </a:pPr>
              <a:t>‹#›</a:t>
            </a:fld>
            <a:endParaRPr lang="en-US"/>
          </a:p>
        </p:txBody>
      </p:sp>
    </p:spTree>
    <p:extLst>
      <p:ext uri="{BB962C8B-B14F-4D97-AF65-F5344CB8AC3E}">
        <p14:creationId xmlns:p14="http://schemas.microsoft.com/office/powerpoint/2010/main" val="1994550872"/>
      </p:ext>
    </p:extLst>
  </p:cSld>
  <p:clrMap bg1="lt1" tx1="dk1" bg2="lt2" tx2="dk2" accent1="accent1" accent2="accent2" accent3="accent3" accent4="accent4" accent5="accent5" accent6="accent6" hlink="hlink" folHlink="folHlink"/>
  <p:sldLayoutIdLst>
    <p:sldLayoutId id="2147484360" r:id="rId1"/>
    <p:sldLayoutId id="2147484361" r:id="rId2"/>
    <p:sldLayoutId id="2147484362" r:id="rId3"/>
    <p:sldLayoutId id="2147484363" r:id="rId4"/>
    <p:sldLayoutId id="2147484364" r:id="rId5"/>
    <p:sldLayoutId id="2147484365" r:id="rId6"/>
    <p:sldLayoutId id="2147484366" r:id="rId7"/>
    <p:sldLayoutId id="2147484367" r:id="rId8"/>
    <p:sldLayoutId id="2147484368" r:id="rId9"/>
    <p:sldLayoutId id="2147484369" r:id="rId10"/>
    <p:sldLayoutId id="214748437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bwMode="auto">
          <a:xfrm>
            <a:off x="0" y="44450"/>
            <a:ext cx="9144000" cy="1143000"/>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471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defTabSz="914400" fontAlgn="base">
              <a:spcBef>
                <a:spcPct val="0"/>
              </a:spcBef>
              <a:spcAft>
                <a:spcPct val="0"/>
              </a:spcAft>
              <a:defRPr/>
            </a:pPr>
            <a:fld id="{E5D7FF73-F49E-2248-AB4A-92609E495C62}"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4189350"/>
      </p:ext>
    </p:extLst>
  </p:cSld>
  <p:clrMap bg1="dk2" tx1="lt1" bg2="dk1" tx2="lt2" accent1="accent1" accent2="accent2" accent3="accent3" accent4="accent4" accent5="accent5" accent6="accent6" hlink="hlink" folHlink="folHlink"/>
  <p:sldLayoutIdLst>
    <p:sldLayoutId id="2147484372" r:id="rId1"/>
    <p:sldLayoutId id="2147484373" r:id="rId2"/>
    <p:sldLayoutId id="2147484374" r:id="rId3"/>
    <p:sldLayoutId id="2147484375" r:id="rId4"/>
    <p:sldLayoutId id="2147484376" r:id="rId5"/>
    <p:sldLayoutId id="2147484377" r:id="rId6"/>
    <p:sldLayoutId id="2147484378" r:id="rId7"/>
    <p:sldLayoutId id="2147484379" r:id="rId8"/>
    <p:sldLayoutId id="2147484380" r:id="rId9"/>
    <p:sldLayoutId id="2147484381" r:id="rId10"/>
    <p:sldLayoutId id="2147484382" r:id="rId11"/>
    <p:sldLayoutId id="2147484383" r:id="rId12"/>
  </p:sldLayoutIdLst>
  <p:txStyles>
    <p:title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222062552"/>
      </p:ext>
    </p:extLst>
  </p:cSld>
  <p:clrMap bg1="lt1" tx1="dk1" bg2="lt2" tx2="dk2" accent1="accent1" accent2="accent2" accent3="accent3" accent4="accent4" accent5="accent5" accent6="accent6" hlink="hlink" folHlink="folHlink"/>
  <p:sldLayoutIdLst>
    <p:sldLayoutId id="2147484385" r:id="rId1"/>
    <p:sldLayoutId id="2147484386" r:id="rId2"/>
    <p:sldLayoutId id="2147484387" r:id="rId3"/>
    <p:sldLayoutId id="2147484388" r:id="rId4"/>
    <p:sldLayoutId id="2147484389" r:id="rId5"/>
    <p:sldLayoutId id="2147484390" r:id="rId6"/>
    <p:sldLayoutId id="2147484391" r:id="rId7"/>
    <p:sldLayoutId id="2147484392" r:id="rId8"/>
    <p:sldLayoutId id="2147484393" r:id="rId9"/>
    <p:sldLayoutId id="2147484394" r:id="rId10"/>
    <p:sldLayoutId id="2147484395"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49254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254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255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fld id="{CCCB463B-462C-674F-BF80-C4E37A2AA8B9}" type="slidenum">
              <a:rPr lang="en-US">
                <a:ea typeface="ＭＳ Ｐゴシック" charset="0"/>
              </a:rPr>
              <a:pPr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4222015354"/>
      </p:ext>
    </p:extLst>
  </p:cSld>
  <p:clrMap bg1="dk2" tx1="lt1" bg2="dk1" tx2="lt2" accent1="accent1" accent2="accent2" accent3="accent3" accent4="accent4" accent5="accent5" accent6="accent6" hlink="hlink" folHlink="folHlink"/>
  <p:sldLayoutIdLst>
    <p:sldLayoutId id="2147484397" r:id="rId1"/>
    <p:sldLayoutId id="2147484398" r:id="rId2"/>
    <p:sldLayoutId id="2147484399" r:id="rId3"/>
    <p:sldLayoutId id="2147484400" r:id="rId4"/>
    <p:sldLayoutId id="2147484401" r:id="rId5"/>
    <p:sldLayoutId id="2147484402" r:id="rId6"/>
    <p:sldLayoutId id="2147484403" r:id="rId7"/>
    <p:sldLayoutId id="2147484404" r:id="rId8"/>
    <p:sldLayoutId id="2147484405" r:id="rId9"/>
    <p:sldLayoutId id="2147484406" r:id="rId10"/>
    <p:sldLayoutId id="2147484407"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0" y="0"/>
            <a:ext cx="9132888" cy="6845300"/>
            <a:chOff x="0" y="0"/>
            <a:chExt cx="5753" cy="4312"/>
          </a:xfrm>
        </p:grpSpPr>
        <p:sp>
          <p:nvSpPr>
            <p:cNvPr id="1359875"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nvGrpSpPr>
            <p:cNvPr id="77830" name="Group 4"/>
            <p:cNvGrpSpPr>
              <a:grpSpLocks/>
            </p:cNvGrpSpPr>
            <p:nvPr/>
          </p:nvGrpSpPr>
          <p:grpSpPr bwMode="auto">
            <a:xfrm>
              <a:off x="246" y="204"/>
              <a:ext cx="5271" cy="3889"/>
              <a:chOff x="246" y="204"/>
              <a:chExt cx="5271" cy="3889"/>
            </a:xfrm>
          </p:grpSpPr>
          <p:sp>
            <p:nvSpPr>
              <p:cNvPr id="1359877" name="Rectangle 5"/>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nvGrpSpPr>
            <p:cNvPr id="77831" name="Group 28"/>
            <p:cNvGrpSpPr>
              <a:grpSpLocks/>
            </p:cNvGrpSpPr>
            <p:nvPr/>
          </p:nvGrpSpPr>
          <p:grpSpPr bwMode="auto">
            <a:xfrm>
              <a:off x="0" y="0"/>
              <a:ext cx="1246" cy="1232"/>
              <a:chOff x="0" y="0"/>
              <a:chExt cx="1246" cy="1232"/>
            </a:xfrm>
          </p:grpSpPr>
          <p:sp>
            <p:nvSpPr>
              <p:cNvPr id="1359901" name="Rectangle 29"/>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2" name="Rectangle 30"/>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3"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spTree>
    <p:extLst>
      <p:ext uri="{BB962C8B-B14F-4D97-AF65-F5344CB8AC3E}">
        <p14:creationId xmlns:p14="http://schemas.microsoft.com/office/powerpoint/2010/main" val="3006231575"/>
      </p:ext>
    </p:extLst>
  </p:cSld>
  <p:clrMap bg1="dk2" tx1="lt1" bg2="dk1" tx2="lt2" accent1="accent1" accent2="accent2" accent3="accent3" accent4="accent4" accent5="accent5" accent6="accent6" hlink="hlink" folHlink="folHlink"/>
  <p:sldLayoutIdLst>
    <p:sldLayoutId id="2147484409" r:id="rId1"/>
    <p:sldLayoutId id="2147484410" r:id="rId2"/>
    <p:sldLayoutId id="2147484411" r:id="rId3"/>
    <p:sldLayoutId id="2147484412" r:id="rId4"/>
    <p:sldLayoutId id="2147484413" r:id="rId5"/>
    <p:sldLayoutId id="2147484414" r:id="rId6"/>
    <p:sldLayoutId id="2147484415" r:id="rId7"/>
    <p:sldLayoutId id="2147484416" r:id="rId8"/>
    <p:sldLayoutId id="2147484417" r:id="rId9"/>
    <p:sldLayoutId id="2147484418" r:id="rId10"/>
    <p:sldLayoutId id="2147484419"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1A3467A6-C6E4-D149-8E1C-39A56929CDE8}"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539587078"/>
      </p:ext>
    </p:extLst>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14" r:id="rId4"/>
    <p:sldLayoutId id="2147483715" r:id="rId5"/>
    <p:sldLayoutId id="2147483716" r:id="rId6"/>
    <p:sldLayoutId id="2147483717" r:id="rId7"/>
    <p:sldLayoutId id="2147483718" r:id="rId8"/>
    <p:sldLayoutId id="2147483719" r:id="rId9"/>
    <p:sldLayoutId id="2147483720" r:id="rId10"/>
    <p:sldLayoutId id="2147483721"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52648885-70E4-BB4C-ADB8-705809753781}"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96397350"/>
      </p:ext>
    </p:extLst>
  </p:cSld>
  <p:clrMap bg1="lt1" tx1="dk1" bg2="lt2" tx2="dk2" accent1="accent1" accent2="accent2" accent3="accent3" accent4="accent4" accent5="accent5" accent6="accent6" hlink="hlink" folHlink="folHlink"/>
  <p:sldLayoutIdLst>
    <p:sldLayoutId id="2147484433" r:id="rId1"/>
    <p:sldLayoutId id="2147484434" r:id="rId2"/>
    <p:sldLayoutId id="2147484435" r:id="rId3"/>
    <p:sldLayoutId id="2147484436" r:id="rId4"/>
    <p:sldLayoutId id="2147484437" r:id="rId5"/>
    <p:sldLayoutId id="2147484438" r:id="rId6"/>
    <p:sldLayoutId id="2147484439" r:id="rId7"/>
    <p:sldLayoutId id="2147484440" r:id="rId8"/>
    <p:sldLayoutId id="2147484441" r:id="rId9"/>
    <p:sldLayoutId id="2147484442" r:id="rId10"/>
    <p:sldLayoutId id="2147484443" r:id="rId11"/>
    <p:sldLayoutId id="214748444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defTabSz="914400" fontAlgn="base">
              <a:spcAft>
                <a:spcPct val="0"/>
              </a:spcAft>
              <a:defRPr/>
            </a:pPr>
            <a:fld id="{D5EE4766-0C4A-DD4D-9076-156C64183749}" type="slidenum">
              <a:rPr lang="en-US">
                <a:solidFill>
                  <a:srgbClr val="FFFFFF"/>
                </a:solidFill>
                <a:ea typeface="ＭＳ Ｐゴシック" charset="0"/>
                <a:cs typeface="ＭＳ Ｐゴシック" charset="0"/>
              </a:rPr>
              <a:pPr defTabSz="914400" fontAlgn="base">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3575187753"/>
      </p:ext>
    </p:extLst>
  </p:cSld>
  <p:clrMap bg1="lt1" tx1="dk1" bg2="lt2" tx2="dk2" accent1="accent1" accent2="accent2" accent3="accent3" accent4="accent4" accent5="accent5" accent6="accent6" hlink="hlink" folHlink="folHlink"/>
  <p:sldLayoutIdLst>
    <p:sldLayoutId id="2147484446" r:id="rId1"/>
    <p:sldLayoutId id="2147484447" r:id="rId2"/>
    <p:sldLayoutId id="2147484448" r:id="rId3"/>
    <p:sldLayoutId id="2147484449" r:id="rId4"/>
    <p:sldLayoutId id="2147484450" r:id="rId5"/>
    <p:sldLayoutId id="2147484451" r:id="rId6"/>
    <p:sldLayoutId id="2147484452" r:id="rId7"/>
    <p:sldLayoutId id="2147484453" r:id="rId8"/>
    <p:sldLayoutId id="2147484454" r:id="rId9"/>
    <p:sldLayoutId id="2147484455" r:id="rId10"/>
    <p:sldLayoutId id="2147484456"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smtClean="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smtClean="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smtClean="0"/>
            </a:lvl1pPr>
          </a:lstStyle>
          <a:p>
            <a:pPr defTabSz="914400" eaLnBrk="0" fontAlgn="base" hangingPunct="0">
              <a:spcBef>
                <a:spcPct val="0"/>
              </a:spcBef>
              <a:spcAft>
                <a:spcPct val="0"/>
              </a:spcAft>
              <a:defRPr/>
            </a:pPr>
            <a:fld id="{B76732AD-70A6-7E45-A486-BEE1C3E32EC5}"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822086333"/>
      </p:ext>
    </p:extLst>
  </p:cSld>
  <p:clrMap bg1="lt1" tx1="dk1" bg2="lt2" tx2="dk2" accent1="accent1" accent2="accent2" accent3="accent3" accent4="accent4" accent5="accent5" accent6="accent6" hlink="hlink" folHlink="folHlink"/>
  <p:sldLayoutIdLst>
    <p:sldLayoutId id="2147484458" r:id="rId1"/>
    <p:sldLayoutId id="2147484459" r:id="rId2"/>
    <p:sldLayoutId id="2147484460" r:id="rId3"/>
    <p:sldLayoutId id="2147484461" r:id="rId4"/>
    <p:sldLayoutId id="2147484462" r:id="rId5"/>
    <p:sldLayoutId id="2147484463" r:id="rId6"/>
    <p:sldLayoutId id="2147484464" r:id="rId7"/>
    <p:sldLayoutId id="2147484465" r:id="rId8"/>
    <p:sldLayoutId id="2147484466" r:id="rId9"/>
    <p:sldLayoutId id="2147484467" r:id="rId10"/>
    <p:sldLayoutId id="214748446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smtClean="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smtClean="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smtClean="0"/>
            </a:lvl1pPr>
          </a:lstStyle>
          <a:p>
            <a:pPr defTabSz="914400" eaLnBrk="0" fontAlgn="base" hangingPunct="0">
              <a:spcBef>
                <a:spcPct val="0"/>
              </a:spcBef>
              <a:spcAft>
                <a:spcPct val="0"/>
              </a:spcAft>
              <a:defRPr/>
            </a:pPr>
            <a:fld id="{B76732AD-70A6-7E45-A486-BEE1C3E32EC5}"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877939982"/>
      </p:ext>
    </p:extLst>
  </p:cSld>
  <p:clrMap bg1="lt1" tx1="dk1" bg2="lt2" tx2="dk2" accent1="accent1" accent2="accent2" accent3="accent3" accent4="accent4" accent5="accent5" accent6="accent6" hlink="hlink" folHlink="folHlink"/>
  <p:sldLayoutIdLst>
    <p:sldLayoutId id="2147484470" r:id="rId1"/>
    <p:sldLayoutId id="2147484471" r:id="rId2"/>
    <p:sldLayoutId id="2147484472" r:id="rId3"/>
    <p:sldLayoutId id="2147484473" r:id="rId4"/>
    <p:sldLayoutId id="2147484474" r:id="rId5"/>
    <p:sldLayoutId id="2147484475" r:id="rId6"/>
    <p:sldLayoutId id="2147484476" r:id="rId7"/>
    <p:sldLayoutId id="2147484477" r:id="rId8"/>
    <p:sldLayoutId id="2147484478" r:id="rId9"/>
    <p:sldLayoutId id="2147484479" r:id="rId10"/>
    <p:sldLayoutId id="214748448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3216506882"/>
      </p:ext>
    </p:extLst>
  </p:cSld>
  <p:clrMap bg1="lt1" tx1="dk1" bg2="lt2" tx2="dk2" accent1="accent1" accent2="accent2" accent3="accent3" accent4="accent4" accent5="accent5" accent6="accent6" hlink="hlink" folHlink="folHlink"/>
  <p:sldLayoutIdLst>
    <p:sldLayoutId id="2147484482" r:id="rId1"/>
    <p:sldLayoutId id="2147484483" r:id="rId2"/>
    <p:sldLayoutId id="2147484484" r:id="rId3"/>
    <p:sldLayoutId id="2147484485" r:id="rId4"/>
    <p:sldLayoutId id="2147484486" r:id="rId5"/>
    <p:sldLayoutId id="2147484487" r:id="rId6"/>
    <p:sldLayoutId id="2147484488" r:id="rId7"/>
    <p:sldLayoutId id="2147484489" r:id="rId8"/>
    <p:sldLayoutId id="2147484490" r:id="rId9"/>
    <p:sldLayoutId id="2147484491" r:id="rId10"/>
    <p:sldLayoutId id="2147484492" r:id="rId11"/>
    <p:sldLayoutId id="2147484493"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0553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05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1C60FCCD-D45C-9548-9AB0-442B4FC364A5}"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953028799"/>
      </p:ext>
    </p:extLst>
  </p:cSld>
  <p:clrMap bg1="lt1" tx1="dk1" bg2="lt2" tx2="dk2" accent1="accent1" accent2="accent2" accent3="accent3" accent4="accent4" accent5="accent5" accent6="accent6" hlink="hlink" folHlink="folHlink"/>
  <p:sldLayoutIdLst>
    <p:sldLayoutId id="2147484495" r:id="rId1"/>
    <p:sldLayoutId id="2147484496" r:id="rId2"/>
    <p:sldLayoutId id="2147484497" r:id="rId3"/>
    <p:sldLayoutId id="2147484498" r:id="rId4"/>
    <p:sldLayoutId id="2147484499" r:id="rId5"/>
    <p:sldLayoutId id="2147484500" r:id="rId6"/>
    <p:sldLayoutId id="2147484501" r:id="rId7"/>
    <p:sldLayoutId id="2147484502" r:id="rId8"/>
    <p:sldLayoutId id="2147484503" r:id="rId9"/>
    <p:sldLayoutId id="2147484504" r:id="rId10"/>
    <p:sldLayoutId id="2147484505" r:id="rId11"/>
    <p:sldLayoutId id="2147484506" r:id="rId12"/>
    <p:sldLayoutId id="214748450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9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defTabSz="914400" fontAlgn="base">
              <a:spcBef>
                <a:spcPct val="0"/>
              </a:spcBef>
              <a:spcAft>
                <a:spcPct val="0"/>
              </a:spcAft>
              <a:defRPr/>
            </a:pPr>
            <a:fld id="{05BC0623-C710-4D4D-915E-30B23B9F2A7C}"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025753065"/>
      </p:ext>
    </p:extLst>
  </p:cSld>
  <p:clrMap bg1="lt1" tx1="dk1" bg2="lt2" tx2="dk2" accent1="accent1" accent2="accent2" accent3="accent3" accent4="accent4" accent5="accent5" accent6="accent6" hlink="hlink" folHlink="folHlink"/>
  <p:sldLayoutIdLst>
    <p:sldLayoutId id="2147484509" r:id="rId1"/>
    <p:sldLayoutId id="2147484510" r:id="rId2"/>
    <p:sldLayoutId id="2147484511" r:id="rId3"/>
    <p:sldLayoutId id="2147484512" r:id="rId4"/>
    <p:sldLayoutId id="2147484513" r:id="rId5"/>
    <p:sldLayoutId id="2147484514" r:id="rId6"/>
    <p:sldLayoutId id="2147484515" r:id="rId7"/>
    <p:sldLayoutId id="2147484516" r:id="rId8"/>
    <p:sldLayoutId id="2147484517" r:id="rId9"/>
    <p:sldLayoutId id="2147484518" r:id="rId10"/>
    <p:sldLayoutId id="2147484519" r:id="rId11"/>
    <p:sldLayoutId id="2147484520" r:id="rId12"/>
    <p:sldLayoutId id="214748452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57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pPr defTabSz="914400" fontAlgn="base">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pPr defTabSz="914400" fontAlgn="base">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defTabSz="914400" fontAlgn="base">
              <a:spcBef>
                <a:spcPct val="0"/>
              </a:spcBef>
              <a:spcAft>
                <a:spcPct val="0"/>
              </a:spcAft>
              <a:defRPr/>
            </a:pPr>
            <a:fld id="{E96FFD9D-FB4A-5F4E-86CA-E1E188EF93FA}" type="slidenum">
              <a:rPr lang="en-US">
                <a:solidFill>
                  <a:srgbClr val="000000"/>
                </a:solidFill>
                <a:latin typeface="Arial"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797859869"/>
      </p:ext>
    </p:extLst>
  </p:cSld>
  <p:clrMap bg1="lt1" tx1="dk1" bg2="lt2" tx2="dk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Lst>
  <p:txStyles>
    <p:titleStyle>
      <a:lvl1pPr algn="ctr" rtl="0" eaLnBrk="0" fontAlgn="base" hangingPunct="0">
        <a:spcBef>
          <a:spcPct val="0"/>
        </a:spcBef>
        <a:spcAft>
          <a:spcPct val="0"/>
        </a:spcAft>
        <a:defRPr sz="4400">
          <a:solidFill>
            <a:srgbClr val="FFFFFF"/>
          </a:solidFill>
          <a:latin typeface="Arial"/>
          <a:ea typeface="ＭＳ Ｐゴシック" pitchFamily="-111" charset="-128"/>
          <a:cs typeface="Arial"/>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defTabSz="914400" fontAlgn="base">
              <a:spcBef>
                <a:spcPct val="0"/>
              </a:spcBef>
              <a:spcAft>
                <a:spcPct val="0"/>
              </a:spcAft>
              <a:defRPr/>
            </a:pPr>
            <a:fld id="{F8E2534C-D3BD-DD4A-88D5-AFCF41E224CA}" type="slidenum">
              <a:rPr lang="en-US">
                <a:latin typeface="Times New Roman" charset="0"/>
                <a:ea typeface="ＭＳ Ｐゴシック" charset="0"/>
                <a:cs typeface="ＭＳ Ｐゴシック" charset="0"/>
              </a:rPr>
              <a:pPr defTabSz="914400" fontAlgn="base">
                <a:spcBef>
                  <a:spcPct val="0"/>
                </a:spcBef>
                <a:spcAft>
                  <a:spcPct val="0"/>
                </a:spcAft>
                <a:defRPr/>
              </a:pPr>
              <a:t>‹#›</a:t>
            </a:fld>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87230384"/>
      </p:ext>
    </p:extLst>
  </p:cSld>
  <p:clrMap bg1="lt1" tx1="dk1" bg2="lt2" tx2="dk2" accent1="accent1" accent2="accent2" accent3="accent3" accent4="accent4" accent5="accent5" accent6="accent6" hlink="hlink" folHlink="folHlink"/>
  <p:sldLayoutIdLst>
    <p:sldLayoutId id="2147484535"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defRPr/>
            </a:pPr>
            <a:fld id="{0A13D4A3-E66E-9D47-8B45-AF6D3BD6B68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29938650"/>
      </p:ext>
    </p:extLst>
  </p:cSld>
  <p:clrMap bg1="lt1" tx1="dk1" bg2="lt2" tx2="dk2" accent1="accent1" accent2="accent2" accent3="accent3" accent4="accent4" accent5="accent5" accent6="accent6" hlink="hlink" folHlink="folHlink"/>
  <p:sldLayoutIdLst>
    <p:sldLayoutId id="2147484537" r:id="rId1"/>
    <p:sldLayoutId id="2147484538" r:id="rId2"/>
    <p:sldLayoutId id="2147484539" r:id="rId3"/>
    <p:sldLayoutId id="2147484540" r:id="rId4"/>
    <p:sldLayoutId id="2147484541" r:id="rId5"/>
    <p:sldLayoutId id="2147484542" r:id="rId6"/>
    <p:sldLayoutId id="2147484543" r:id="rId7"/>
    <p:sldLayoutId id="2147484544" r:id="rId8"/>
    <p:sldLayoutId id="2147484545" r:id="rId9"/>
    <p:sldLayoutId id="2147484546" r:id="rId10"/>
    <p:sldLayoutId id="2147484547" r:id="rId11"/>
    <p:sldLayoutId id="2147484548" r:id="rId12"/>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Arial"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Arial" charset="0"/>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Arial" charset="0"/>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114245012"/>
      </p:ext>
    </p:extLst>
  </p:cSld>
  <p:clrMap bg1="lt1" tx1="dk1" bg2="lt2" tx2="dk2" accent1="accent1" accent2="accent2" accent3="accent3" accent4="accent4" accent5="accent5" accent6="accent6" hlink="hlink" folHlink="folHlink"/>
  <p:sldLayoutIdLst>
    <p:sldLayoutId id="2147483748" r:id="rId1"/>
    <p:sldLayoutId id="2147483749" r:id="rId2"/>
    <p:sldLayoutId id="2147483750" r:id="rId3"/>
    <p:sldLayoutId id="2147483751" r:id="rId4"/>
    <p:sldLayoutId id="2147483752" r:id="rId5"/>
    <p:sldLayoutId id="2147483753" r:id="rId6"/>
    <p:sldLayoutId id="2147483754" r:id="rId7"/>
    <p:sldLayoutId id="2147483755" r:id="rId8"/>
    <p:sldLayoutId id="2147483756" r:id="rId9"/>
    <p:sldLayoutId id="2147483757" r:id="rId10"/>
    <p:sldLayoutId id="2147483758"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2274"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822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F67E0CE3-612E-CB4E-B1B7-1793063E3BE3}" type="slidenum">
              <a:rPr lang="en-US"/>
              <a:pPr>
                <a:defRPr/>
              </a:pPr>
              <a:t>‹#›</a:t>
            </a:fld>
            <a:endParaRPr lang="en-US"/>
          </a:p>
        </p:txBody>
      </p:sp>
    </p:spTree>
    <p:extLst>
      <p:ext uri="{BB962C8B-B14F-4D97-AF65-F5344CB8AC3E}">
        <p14:creationId xmlns:p14="http://schemas.microsoft.com/office/powerpoint/2010/main" val="89957665"/>
      </p:ext>
    </p:extLst>
  </p:cSld>
  <p:clrMap bg1="lt1" tx1="dk1" bg2="lt2" tx2="dk2" accent1="accent1" accent2="accent2" accent3="accent3" accent4="accent4" accent5="accent5" accent6="accent6" hlink="hlink" folHlink="folHlink"/>
  <p:sldLayoutIdLst>
    <p:sldLayoutId id="2147484550" r:id="rId1"/>
    <p:sldLayoutId id="2147484551" r:id="rId2"/>
    <p:sldLayoutId id="2147484552" r:id="rId3"/>
    <p:sldLayoutId id="2147484553" r:id="rId4"/>
    <p:sldLayoutId id="2147484554" r:id="rId5"/>
    <p:sldLayoutId id="2147484555" r:id="rId6"/>
    <p:sldLayoutId id="2147484556" r:id="rId7"/>
    <p:sldLayoutId id="2147484557" r:id="rId8"/>
    <p:sldLayoutId id="2147484558" r:id="rId9"/>
    <p:sldLayoutId id="2147484559" r:id="rId10"/>
    <p:sldLayoutId id="2147484560" r:id="rId11"/>
    <p:sldLayoutId id="2147484561" r:id="rId12"/>
    <p:sldLayoutId id="214748456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53" algn="ctr" rtl="0" eaLnBrk="0" fontAlgn="base" hangingPunct="0">
        <a:spcBef>
          <a:spcPct val="0"/>
        </a:spcBef>
        <a:spcAft>
          <a:spcPct val="0"/>
        </a:spcAft>
        <a:defRPr sz="4400">
          <a:solidFill>
            <a:schemeClr val="tx2"/>
          </a:solidFill>
          <a:latin typeface="Times New Roman" pitchFamily="-112" charset="0"/>
        </a:defRPr>
      </a:lvl6pPr>
      <a:lvl7pPr marL="914305" algn="ctr" rtl="0" eaLnBrk="0" fontAlgn="base" hangingPunct="0">
        <a:spcBef>
          <a:spcPct val="0"/>
        </a:spcBef>
        <a:spcAft>
          <a:spcPct val="0"/>
        </a:spcAft>
        <a:defRPr sz="4400">
          <a:solidFill>
            <a:schemeClr val="tx2"/>
          </a:solidFill>
          <a:latin typeface="Times New Roman" pitchFamily="-112" charset="0"/>
        </a:defRPr>
      </a:lvl7pPr>
      <a:lvl8pPr marL="1371458" algn="ctr" rtl="0" eaLnBrk="0" fontAlgn="base" hangingPunct="0">
        <a:spcBef>
          <a:spcPct val="0"/>
        </a:spcBef>
        <a:spcAft>
          <a:spcPct val="0"/>
        </a:spcAft>
        <a:defRPr sz="4400">
          <a:solidFill>
            <a:schemeClr val="tx2"/>
          </a:solidFill>
          <a:latin typeface="Times New Roman" pitchFamily="-112" charset="0"/>
        </a:defRPr>
      </a:lvl8pPr>
      <a:lvl9pPr marL="1828610" algn="ctr" rtl="0" eaLnBrk="0" fontAlgn="base" hangingPunct="0">
        <a:spcBef>
          <a:spcPct val="0"/>
        </a:spcBef>
        <a:spcAft>
          <a:spcPct val="0"/>
        </a:spcAft>
        <a:defRPr sz="4400">
          <a:solidFill>
            <a:schemeClr val="tx2"/>
          </a:solidFill>
          <a:latin typeface="Times New Roman" pitchFamily="-112" charset="0"/>
        </a:defRPr>
      </a:lvl9pPr>
    </p:titleStyle>
    <p:bodyStyle>
      <a:lvl1pPr marL="341313" indent="-341313"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1363" indent="-284163"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1413" indent="-227013"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8613" indent="-227013"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5813" indent="-227013"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340" indent="-22857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492" indent="-22857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645" indent="-22857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797" indent="-22857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defTabSz="914400" eaLnBrk="1" hangingPunct="1">
              <a:spcBef>
                <a:spcPct val="0"/>
              </a:spcBef>
              <a:buFontTx/>
              <a:buNone/>
              <a:defRPr sz="1400" b="0">
                <a:solidFill>
                  <a:srgbClr val="000000"/>
                </a:solidFill>
                <a:latin typeface="Times New Roman" charset="0"/>
                <a:ea typeface="Times New Roman" charset="0"/>
                <a:cs typeface="Times New Roman" charset="0"/>
              </a:defRPr>
            </a:lvl1pPr>
          </a:lstStyle>
          <a:p>
            <a:pPr fontAlgn="base">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charset="0"/>
                <a:ea typeface="Times New Roman" charset="0"/>
                <a:cs typeface="Times New Roman" charset="0"/>
              </a:defRPr>
            </a:lvl1pPr>
          </a:lstStyle>
          <a:p>
            <a:pPr fontAlgn="base">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4DA01373-C9DA-BE46-B36D-20B4292C44EC}"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099714647"/>
      </p:ext>
    </p:extLst>
  </p:cSld>
  <p:clrMap bg1="lt1" tx1="dk1" bg2="lt2" tx2="dk2" accent1="accent1" accent2="accent2" accent3="accent3" accent4="accent4" accent5="accent5" accent6="accent6" hlink="hlink" folHlink="folHlink"/>
  <p:sldLayoutIdLst>
    <p:sldLayoutId id="2147484564"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6498"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06505"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defRPr>
            </a:lvl1pPr>
          </a:lstStyle>
          <a:p>
            <a:fld id="{9692AAF2-86AC-46C5-9257-603B71A4C764}" type="slidenum">
              <a:rPr lang="en-US" altLang="en-US"/>
              <a:pPr/>
              <a:t>‹#›</a:t>
            </a:fld>
            <a:endParaRPr lang="en-US" altLang="en-US"/>
          </a:p>
        </p:txBody>
      </p:sp>
    </p:spTree>
    <p:extLst>
      <p:ext uri="{BB962C8B-B14F-4D97-AF65-F5344CB8AC3E}">
        <p14:creationId xmlns:p14="http://schemas.microsoft.com/office/powerpoint/2010/main" val="334193228"/>
      </p:ext>
    </p:extLst>
  </p:cSld>
  <p:clrMap bg1="dk2" tx1="lt1" bg2="dk1" tx2="lt2" accent1="accent1" accent2="accent2" accent3="accent3" accent4="accent4" accent5="accent5" accent6="accent6" hlink="hlink" folHlink="folHlink"/>
  <p:sldLayoutIdLst>
    <p:sldLayoutId id="2147484566" r:id="rId1"/>
    <p:sldLayoutId id="2147484567" r:id="rId2"/>
    <p:sldLayoutId id="2147484568" r:id="rId3"/>
    <p:sldLayoutId id="2147484569" r:id="rId4"/>
    <p:sldLayoutId id="2147484570" r:id="rId5"/>
    <p:sldLayoutId id="2147484571" r:id="rId6"/>
    <p:sldLayoutId id="2147484572" r:id="rId7"/>
    <p:sldLayoutId id="2147484573" r:id="rId8"/>
    <p:sldLayoutId id="2147484574" r:id="rId9"/>
    <p:sldLayoutId id="2147484575" r:id="rId10"/>
    <p:sldLayoutId id="214748457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32616357"/>
      </p:ext>
    </p:extLst>
  </p:cSld>
  <p:clrMap bg1="lt1" tx1="dk1" bg2="lt2" tx2="dk2" accent1="accent1" accent2="accent2" accent3="accent3" accent4="accent4" accent5="accent5" accent6="accent6" hlink="hlink" folHlink="folHlink"/>
  <p:sldLayoutIdLst>
    <p:sldLayoutId id="2147484578" r:id="rId1"/>
    <p:sldLayoutId id="2147484579" r:id="rId2"/>
    <p:sldLayoutId id="2147484580" r:id="rId3"/>
    <p:sldLayoutId id="2147484581" r:id="rId4"/>
    <p:sldLayoutId id="2147484582" r:id="rId5"/>
    <p:sldLayoutId id="2147484583" r:id="rId6"/>
    <p:sldLayoutId id="2147484584" r:id="rId7"/>
    <p:sldLayoutId id="2147484585" r:id="rId8"/>
    <p:sldLayoutId id="2147484586" r:id="rId9"/>
    <p:sldLayoutId id="2147484587" r:id="rId10"/>
    <p:sldLayoutId id="2147484588"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748625338"/>
      </p:ext>
    </p:extLst>
  </p:cSld>
  <p:clrMap bg1="lt1" tx1="dk1" bg2="lt2" tx2="dk2" accent1="accent1" accent2="accent2" accent3="accent3" accent4="accent4" accent5="accent5" accent6="accent6" hlink="hlink" folHlink="folHlink"/>
  <p:sldLayoutIdLst>
    <p:sldLayoutId id="2147484590" r:id="rId1"/>
    <p:sldLayoutId id="2147484591" r:id="rId2"/>
    <p:sldLayoutId id="2147484592" r:id="rId3"/>
    <p:sldLayoutId id="2147484593" r:id="rId4"/>
    <p:sldLayoutId id="2147484594" r:id="rId5"/>
    <p:sldLayoutId id="2147484595" r:id="rId6"/>
    <p:sldLayoutId id="2147484596" r:id="rId7"/>
    <p:sldLayoutId id="2147484597" r:id="rId8"/>
    <p:sldLayoutId id="2147484598" r:id="rId9"/>
    <p:sldLayoutId id="2147484599" r:id="rId10"/>
    <p:sldLayoutId id="2147484600" r:id="rId11"/>
    <p:sldLayoutId id="2147484601" r:id="rId12"/>
    <p:sldLayoutId id="214748460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42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00CC0019-6A88-B74B-BA64-757D8614B7E0}" type="slidenum">
              <a:rPr lang="en-US">
                <a:latin typeface="Times New Roman" charset="0"/>
              </a:rPr>
              <a:pPr>
                <a:defRPr/>
              </a:pPr>
              <a:t>‹#›</a:t>
            </a:fld>
            <a:endParaRPr lang="en-US">
              <a:latin typeface="Times New Roman" charset="0"/>
            </a:endParaRPr>
          </a:p>
        </p:txBody>
      </p:sp>
    </p:spTree>
    <p:extLst>
      <p:ext uri="{BB962C8B-B14F-4D97-AF65-F5344CB8AC3E}">
        <p14:creationId xmlns:p14="http://schemas.microsoft.com/office/powerpoint/2010/main" val="3639644847"/>
      </p:ext>
    </p:extLst>
  </p:cSld>
  <p:clrMap bg1="lt1" tx1="dk1" bg2="lt2" tx2="dk2" accent1="accent1" accent2="accent2" accent3="accent3" accent4="accent4" accent5="accent5" accent6="accent6" hlink="hlink" folHlink="folHlink"/>
  <p:sldLayoutIdLst>
    <p:sldLayoutId id="2147484604" r:id="rId1"/>
    <p:sldLayoutId id="2147484605" r:id="rId2"/>
    <p:sldLayoutId id="2147484606" r:id="rId3"/>
    <p:sldLayoutId id="2147484607" r:id="rId4"/>
    <p:sldLayoutId id="2147484608" r:id="rId5"/>
    <p:sldLayoutId id="2147484609" r:id="rId6"/>
    <p:sldLayoutId id="2147484610" r:id="rId7"/>
    <p:sldLayoutId id="2147484611" r:id="rId8"/>
    <p:sldLayoutId id="2147484612" r:id="rId9"/>
    <p:sldLayoutId id="2147484613" r:id="rId10"/>
    <p:sldLayoutId id="2147484614"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1026" name="Group 56"/>
          <p:cNvGrpSpPr>
            <a:grpSpLocks/>
          </p:cNvGrpSpPr>
          <p:nvPr/>
        </p:nvGrpSpPr>
        <p:grpSpPr bwMode="auto">
          <a:xfrm>
            <a:off x="0" y="-12700"/>
            <a:ext cx="9156700" cy="6870700"/>
            <a:chOff x="0" y="-8"/>
            <a:chExt cx="5768" cy="4328"/>
          </a:xfrm>
        </p:grpSpPr>
        <p:sp>
          <p:nvSpPr>
            <p:cNvPr id="1032" name="Rectangle 54"/>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1033" name="Rectangle 50"/>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1034" name="Freeform 3"/>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5" name="Freeform 4"/>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6" name="Freeform 5"/>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7" name="Freeform 6"/>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8" name="Freeform 7"/>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9" name="Freeform 8"/>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0" name="Freeform 9"/>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1" name="Freeform 10"/>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2" name="Freeform 11"/>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3" name="Freeform 12"/>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4" name="Freeform 13"/>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5" name="Freeform 14"/>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6" name="Freeform 15"/>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7" name="Freeform 16"/>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8" name="Freeform 17"/>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9" name="Freeform 18"/>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50" name="Freeform 19"/>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pic>
          <p:nvPicPr>
            <p:cNvPr id="1051" name="Picture 49" descr="Topbanx"/>
            <p:cNvPicPr>
              <a:picLocks noChangeAspect="1" noChangeArrowheads="1"/>
            </p:cNvPicPr>
            <p:nvPr/>
          </p:nvPicPr>
          <p:blipFill>
            <a:blip r:embed="rId17"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27" name="Rectangle 5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8" name="Rectangle 5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611" name="Rectangle 59"/>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Times New Roman" pitchFamily="-111" charset="0"/>
                <a:ea typeface="+mn-ea"/>
                <a:cs typeface="+mn-cs"/>
              </a:defRPr>
            </a:lvl1pPr>
          </a:lstStyle>
          <a:p>
            <a:pPr>
              <a:defRPr/>
            </a:pPr>
            <a:endParaRPr lang="en-US"/>
          </a:p>
        </p:txBody>
      </p:sp>
      <p:sp>
        <p:nvSpPr>
          <p:cNvPr id="23612" name="Rectangle 60"/>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p>
        </p:txBody>
      </p:sp>
      <p:sp>
        <p:nvSpPr>
          <p:cNvPr id="23613" name="Rectangle 61"/>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vl1pPr>
          </a:lstStyle>
          <a:p>
            <a:pPr>
              <a:defRPr/>
            </a:pPr>
            <a:fld id="{82B56461-288A-CA44-83A3-891EB7CCEAFF}" type="slidenum">
              <a:rPr lang="en-US"/>
              <a:pPr>
                <a:defRPr/>
              </a:pPr>
              <a:t>‹#›</a:t>
            </a:fld>
            <a:endParaRPr lang="en-US"/>
          </a:p>
        </p:txBody>
      </p:sp>
    </p:spTree>
    <p:extLst>
      <p:ext uri="{BB962C8B-B14F-4D97-AF65-F5344CB8AC3E}">
        <p14:creationId xmlns:p14="http://schemas.microsoft.com/office/powerpoint/2010/main" val="436295094"/>
      </p:ext>
    </p:extLst>
  </p:cSld>
  <p:clrMap bg1="dk2" tx1="lt1" bg2="dk1" tx2="lt2" accent1="accent1" accent2="accent2" accent3="accent3" accent4="accent4" accent5="accent5" accent6="accent6" hlink="hlink" folHlink="folHlink"/>
  <p:sldLayoutIdLst>
    <p:sldLayoutId id="2147484616" r:id="rId1"/>
    <p:sldLayoutId id="2147484617" r:id="rId2"/>
    <p:sldLayoutId id="2147484618" r:id="rId3"/>
    <p:sldLayoutId id="2147484619" r:id="rId4"/>
    <p:sldLayoutId id="2147484620" r:id="rId5"/>
    <p:sldLayoutId id="2147484621" r:id="rId6"/>
    <p:sldLayoutId id="2147484622" r:id="rId7"/>
    <p:sldLayoutId id="2147484623" r:id="rId8"/>
    <p:sldLayoutId id="2147484624" r:id="rId9"/>
    <p:sldLayoutId id="2147484625" r:id="rId10"/>
    <p:sldLayoutId id="2147484626" r:id="rId11"/>
    <p:sldLayoutId id="2147484627" r:id="rId12"/>
    <p:sldLayoutId id="2147484628" r:id="rId13"/>
    <p:sldLayoutId id="2147484629" r:id="rId14"/>
    <p:sldLayoutId id="2147484630" r:id="rId15"/>
  </p:sldLayoutIdLst>
  <p:txStyles>
    <p:titleStyle>
      <a:lvl1pPr algn="l"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5pPr>
      <a:lvl6pPr marL="457200" algn="l" rtl="0" fontAlgn="base">
        <a:spcBef>
          <a:spcPct val="0"/>
        </a:spcBef>
        <a:spcAft>
          <a:spcPct val="0"/>
        </a:spcAft>
        <a:defRPr sz="4400">
          <a:solidFill>
            <a:schemeClr val="tx2"/>
          </a:solidFill>
          <a:latin typeface="Arial Narrow" pitchFamily="-111" charset="0"/>
        </a:defRPr>
      </a:lvl6pPr>
      <a:lvl7pPr marL="914400" algn="l" rtl="0" fontAlgn="base">
        <a:spcBef>
          <a:spcPct val="0"/>
        </a:spcBef>
        <a:spcAft>
          <a:spcPct val="0"/>
        </a:spcAft>
        <a:defRPr sz="4400">
          <a:solidFill>
            <a:schemeClr val="tx2"/>
          </a:solidFill>
          <a:latin typeface="Arial Narrow" pitchFamily="-111" charset="0"/>
        </a:defRPr>
      </a:lvl7pPr>
      <a:lvl8pPr marL="1371600" algn="l" rtl="0" fontAlgn="base">
        <a:spcBef>
          <a:spcPct val="0"/>
        </a:spcBef>
        <a:spcAft>
          <a:spcPct val="0"/>
        </a:spcAft>
        <a:defRPr sz="4400">
          <a:solidFill>
            <a:schemeClr val="tx2"/>
          </a:solidFill>
          <a:latin typeface="Arial Narrow" pitchFamily="-111" charset="0"/>
        </a:defRPr>
      </a:lvl8pPr>
      <a:lvl9pPr marL="1828800" algn="l" rtl="0" fontAlgn="base">
        <a:spcBef>
          <a:spcPct val="0"/>
        </a:spcBef>
        <a:spcAft>
          <a:spcPct val="0"/>
        </a:spcAft>
        <a:defRPr sz="4400">
          <a:solidFill>
            <a:schemeClr val="tx2"/>
          </a:solidFill>
          <a:latin typeface="Arial Narrow" pitchFamily="-111"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8"/>
        </a:buBlip>
        <a:defRPr sz="3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accent1"/>
        </a:buClr>
        <a:buSzPct val="75000"/>
        <a:buFont typeface="Wingdings" charset="0"/>
        <a:buBlip>
          <a:blip r:embed="rId19"/>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pic>
        <p:nvPicPr>
          <p:cNvPr id="18" name="Picture 17"/>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371060" y="2912532"/>
            <a:ext cx="7772939" cy="3945467"/>
          </a:xfrm>
          <a:prstGeom prst="rect">
            <a:avLst/>
          </a:prstGeom>
        </p:spPr>
      </p:pic>
      <p:pic>
        <p:nvPicPr>
          <p:cNvPr id="15" name="Picture 14"/>
          <p:cNvPicPr>
            <a:picLocks noChangeAspect="1"/>
          </p:cNvPicPr>
          <p:nvPr/>
        </p:nvPicPr>
        <p:blipFill rotWithShape="1">
          <a:blip r:embed="rId14">
            <a:extLst>
              <a:ext uri="{28A0092B-C50C-407E-A947-70E740481C1C}">
                <a14:useLocalDpi xmlns:a14="http://schemas.microsoft.com/office/drawing/2010/main" val="0"/>
              </a:ext>
            </a:extLst>
          </a:blip>
          <a:srcRect r="24998"/>
          <a:stretch/>
        </p:blipFill>
        <p:spPr>
          <a:xfrm>
            <a:off x="1" y="0"/>
            <a:ext cx="9143999" cy="6858000"/>
          </a:xfrm>
          <a:prstGeom prst="rect">
            <a:avLst/>
          </a:prstGeom>
        </p:spPr>
      </p:pic>
      <p:sp>
        <p:nvSpPr>
          <p:cNvPr id="12" name="Rectangle 11"/>
          <p:cNvSpPr/>
          <p:nvPr/>
        </p:nvSpPr>
        <p:spPr>
          <a:xfrm>
            <a:off x="0" y="0"/>
            <a:ext cx="964174"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3" name="Rectangle 12"/>
          <p:cNvSpPr/>
          <p:nvPr/>
        </p:nvSpPr>
        <p:spPr>
          <a:xfrm>
            <a:off x="962042" y="0"/>
            <a:ext cx="45719"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Placeholder 1"/>
          <p:cNvSpPr>
            <a:spLocks noGrp="1"/>
          </p:cNvSpPr>
          <p:nvPr>
            <p:ph type="title"/>
          </p:nvPr>
        </p:nvSpPr>
        <p:spPr>
          <a:xfrm>
            <a:off x="1961317" y="808057"/>
            <a:ext cx="5878011" cy="1077229"/>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p:cNvSpPr>
            <a:spLocks noGrp="1"/>
          </p:cNvSpPr>
          <p:nvPr>
            <p:ph type="body" idx="1"/>
          </p:nvPr>
        </p:nvSpPr>
        <p:spPr>
          <a:xfrm>
            <a:off x="2126236" y="2049878"/>
            <a:ext cx="5713092" cy="400006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rot="5400000">
            <a:off x="-828294" y="5272451"/>
            <a:ext cx="2662729" cy="179188"/>
          </a:xfrm>
          <a:prstGeom prst="rect">
            <a:avLst/>
          </a:prstGeom>
        </p:spPr>
        <p:txBody>
          <a:bodyPr vert="horz" lIns="91440" tIns="18288" rIns="91440" bIns="45720" rtlCol="0" anchor="t"/>
          <a:lstStyle>
            <a:lvl1pPr algn="r">
              <a:defRPr sz="900">
                <a:solidFill>
                  <a:schemeClr val="tx1">
                    <a:tint val="75000"/>
                  </a:schemeClr>
                </a:solidFill>
                <a:latin typeface="+mn-lt"/>
              </a:defRPr>
            </a:lvl1pPr>
          </a:lstStyle>
          <a:p>
            <a:pPr defTabSz="914400" eaLnBrk="0" fontAlgn="base" hangingPunct="0">
              <a:spcBef>
                <a:spcPct val="0"/>
              </a:spcBef>
              <a:spcAft>
                <a:spcPct val="0"/>
              </a:spcAft>
              <a:defRPr/>
            </a:pPr>
            <a:endParaRPr lang="en-US"/>
          </a:p>
        </p:txBody>
      </p:sp>
      <p:sp>
        <p:nvSpPr>
          <p:cNvPr id="5" name="Footer Placeholder 4"/>
          <p:cNvSpPr>
            <a:spLocks noGrp="1"/>
          </p:cNvSpPr>
          <p:nvPr>
            <p:ph type="ftr" sz="quarter" idx="3"/>
          </p:nvPr>
        </p:nvSpPr>
        <p:spPr>
          <a:xfrm rot="5400000">
            <a:off x="-2258177" y="3658900"/>
            <a:ext cx="5885352" cy="183663"/>
          </a:xfrm>
          <a:prstGeom prst="rect">
            <a:avLst/>
          </a:prstGeom>
        </p:spPr>
        <p:txBody>
          <a:bodyPr vert="horz" lIns="91440" tIns="45720" rIns="91440" bIns="18288" rtlCol="0" anchor="b"/>
          <a:lstStyle>
            <a:lvl1pPr algn="r">
              <a:defRPr sz="900">
                <a:solidFill>
                  <a:schemeClr val="tx1">
                    <a:tint val="75000"/>
                  </a:schemeClr>
                </a:solidFill>
              </a:defRPr>
            </a:lvl1pPr>
          </a:lstStyle>
          <a:p>
            <a:pPr defTabSz="914400" eaLnBrk="0" fontAlgn="base" hangingPunct="0">
              <a:spcBef>
                <a:spcPct val="0"/>
              </a:spcBef>
              <a:spcAft>
                <a:spcPct val="0"/>
              </a:spcAft>
              <a:defRPr/>
            </a:pPr>
            <a:endParaRPr lang="en-US"/>
          </a:p>
        </p:txBody>
      </p:sp>
      <p:sp>
        <p:nvSpPr>
          <p:cNvPr id="6" name="Slide Number Placeholder 5"/>
          <p:cNvSpPr>
            <a:spLocks noGrp="1"/>
          </p:cNvSpPr>
          <p:nvPr>
            <p:ph type="sldNum" sz="quarter" idx="4"/>
          </p:nvPr>
        </p:nvSpPr>
        <p:spPr>
          <a:xfrm>
            <a:off x="162136" y="164594"/>
            <a:ext cx="638312" cy="322850"/>
          </a:xfrm>
          <a:prstGeom prst="rect">
            <a:avLst/>
          </a:prstGeom>
        </p:spPr>
        <p:txBody>
          <a:bodyPr vert="horz" lIns="91440" tIns="45720" rIns="45720" bIns="45720" rtlCol="0" anchor="ctr"/>
          <a:lstStyle>
            <a:lvl1pPr algn="r">
              <a:defRPr sz="1600">
                <a:solidFill>
                  <a:schemeClr val="tx1">
                    <a:tint val="75000"/>
                  </a:schemeClr>
                </a:solidFill>
              </a:defRPr>
            </a:lvl1pPr>
          </a:lstStyle>
          <a:p>
            <a:pPr defTabSz="914400" eaLnBrk="0" fontAlgn="base" hangingPunct="0">
              <a:spcBef>
                <a:spcPct val="0"/>
              </a:spcBef>
              <a:spcAft>
                <a:spcPct val="0"/>
              </a:spcAft>
              <a:defRPr/>
            </a:pPr>
            <a:fld id="{C7FCEC4A-0619-534F-AB0C-4C4D1986DF16}" type="slidenum">
              <a:rPr lang="en-US" smtClean="0">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03477548"/>
      </p:ext>
    </p:extLst>
  </p:cSld>
  <p:clrMap bg1="dk1" tx1="lt1" bg2="dk2" tx2="lt2" accent1="accent1" accent2="accent2" accent3="accent3" accent4="accent4" accent5="accent5" accent6="accent6" hlink="hlink" folHlink="folHlink"/>
  <p:sldLayoutIdLst>
    <p:sldLayoutId id="2147484632" r:id="rId1"/>
    <p:sldLayoutId id="2147484633" r:id="rId2"/>
    <p:sldLayoutId id="2147484634" r:id="rId3"/>
    <p:sldLayoutId id="2147484635" r:id="rId4"/>
    <p:sldLayoutId id="2147484636" r:id="rId5"/>
    <p:sldLayoutId id="2147484637" r:id="rId6"/>
    <p:sldLayoutId id="2147484638" r:id="rId7"/>
    <p:sldLayoutId id="2147484639" r:id="rId8"/>
    <p:sldLayoutId id="2147484640" r:id="rId9"/>
    <p:sldLayoutId id="2147484641" r:id="rId10"/>
    <p:sldLayoutId id="2147484642" r:id="rId11"/>
  </p:sldLayoutIdLst>
  <p:transition>
    <p:wheel spokes="0"/>
  </p:transition>
  <p:hf sldNum="0" hdr="0" ftr="0" dt="0"/>
  <p:txStyles>
    <p:titleStyle>
      <a:lvl1pPr algn="r" defTabSz="685800" rtl="0" eaLnBrk="1" latinLnBrk="0" hangingPunct="1">
        <a:lnSpc>
          <a:spcPct val="90000"/>
        </a:lnSpc>
        <a:spcBef>
          <a:spcPct val="0"/>
        </a:spcBef>
        <a:buNone/>
        <a:defRPr sz="2800" b="0" i="0" kern="1200" cap="none">
          <a:solidFill>
            <a:schemeClr val="tx1"/>
          </a:solidFill>
          <a:effectLst/>
          <a:latin typeface="+mj-lt"/>
          <a:ea typeface="+mj-ea"/>
          <a:cs typeface="+mj-cs"/>
        </a:defRPr>
      </a:lvl1pPr>
    </p:titleStyle>
    <p:bodyStyle>
      <a:lvl1pPr marL="258366" indent="-258366" algn="l" defTabSz="685800" rtl="0" eaLnBrk="1" latinLnBrk="0" hangingPunct="1">
        <a:lnSpc>
          <a:spcPct val="120000"/>
        </a:lnSpc>
        <a:spcBef>
          <a:spcPts val="750"/>
        </a:spcBef>
        <a:spcAft>
          <a:spcPts val="450"/>
        </a:spcAft>
        <a:buClr>
          <a:schemeClr val="accent6"/>
        </a:buClr>
        <a:buSzPct val="90000"/>
        <a:buFont typeface="Wingdings" panose="05000000000000000000" pitchFamily="2" charset="2"/>
        <a:buChar char="§"/>
        <a:defRPr sz="1800" kern="1200">
          <a:solidFill>
            <a:schemeClr val="tx1"/>
          </a:solidFill>
          <a:effectLst/>
          <a:latin typeface="+mn-lt"/>
          <a:ea typeface="+mn-ea"/>
          <a:cs typeface="+mn-cs"/>
        </a:defRPr>
      </a:lvl1pPr>
      <a:lvl2pPr marL="596504" indent="-253604"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600" kern="1200">
          <a:solidFill>
            <a:schemeClr val="tx1"/>
          </a:solidFill>
          <a:effectLst/>
          <a:latin typeface="+mn-lt"/>
          <a:ea typeface="+mn-ea"/>
          <a:cs typeface="+mn-cs"/>
        </a:defRPr>
      </a:lvl2pPr>
      <a:lvl3pPr marL="944166" indent="-258366"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400" kern="1200">
          <a:solidFill>
            <a:schemeClr val="tx1"/>
          </a:solidFill>
          <a:effectLst/>
          <a:latin typeface="+mn-lt"/>
          <a:ea typeface="+mn-ea"/>
          <a:cs typeface="+mn-cs"/>
        </a:defRPr>
      </a:lvl3pPr>
      <a:lvl4pPr marL="1282304" indent="-253604"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200" kern="1200">
          <a:solidFill>
            <a:schemeClr val="tx1"/>
          </a:solidFill>
          <a:effectLst/>
          <a:latin typeface="+mn-lt"/>
          <a:ea typeface="+mn-ea"/>
          <a:cs typeface="+mn-cs"/>
        </a:defRPr>
      </a:lvl4pPr>
      <a:lvl5pPr marL="1629966" indent="-258366"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200" kern="1200">
          <a:solidFill>
            <a:schemeClr val="tx1"/>
          </a:solidFill>
          <a:effectLst/>
          <a:latin typeface="+mn-lt"/>
          <a:ea typeface="+mn-ea"/>
          <a:cs typeface="+mn-cs"/>
        </a:defRPr>
      </a:lvl5pPr>
      <a:lvl6pPr marL="1975104" indent="-256032"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100" kern="1200" baseline="0">
          <a:solidFill>
            <a:schemeClr val="tx1"/>
          </a:solidFill>
          <a:effectLst/>
          <a:latin typeface="+mn-lt"/>
          <a:ea typeface="+mn-ea"/>
          <a:cs typeface="+mn-cs"/>
        </a:defRPr>
      </a:lvl6pPr>
      <a:lvl7pPr marL="2240280" indent="-256032"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100" kern="1200" baseline="0">
          <a:solidFill>
            <a:schemeClr val="tx1"/>
          </a:solidFill>
          <a:effectLst/>
          <a:latin typeface="+mn-lt"/>
          <a:ea typeface="+mn-ea"/>
          <a:cs typeface="+mn-cs"/>
        </a:defRPr>
      </a:lvl7pPr>
      <a:lvl8pPr marL="2670048" indent="-256032"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100" kern="1200" baseline="0">
          <a:solidFill>
            <a:schemeClr val="tx1"/>
          </a:solidFill>
          <a:effectLst/>
          <a:latin typeface="+mn-lt"/>
          <a:ea typeface="+mn-ea"/>
          <a:cs typeface="+mn-cs"/>
        </a:defRPr>
      </a:lvl8pPr>
      <a:lvl9pPr marL="3017520" indent="-256032"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100" kern="1200">
          <a:solidFill>
            <a:schemeClr val="tx1"/>
          </a:solidFill>
          <a:effectLst/>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82978"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82979"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2980"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fontAlgn="base">
              <a:spcBef>
                <a:spcPct val="0"/>
              </a:spcBef>
              <a:defRPr sz="1400" smtClean="0">
                <a:effectLst/>
                <a:latin typeface="+mn-lt"/>
                <a:cs typeface="+mn-cs"/>
              </a:defRPr>
            </a:lvl1pPr>
          </a:lstStyle>
          <a:p>
            <a:pPr>
              <a:defRPr/>
            </a:pPr>
            <a:endParaRPr lang="en-US"/>
          </a:p>
        </p:txBody>
      </p:sp>
      <p:sp>
        <p:nvSpPr>
          <p:cNvPr id="382981"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fontAlgn="base">
              <a:spcBef>
                <a:spcPct val="0"/>
              </a:spcBef>
              <a:defRPr sz="1400" smtClean="0">
                <a:effectLst/>
                <a:latin typeface="+mn-lt"/>
                <a:cs typeface="+mn-cs"/>
              </a:defRPr>
            </a:lvl1pPr>
          </a:lstStyle>
          <a:p>
            <a:pPr>
              <a:defRPr/>
            </a:pPr>
            <a:endParaRPr lang="en-US"/>
          </a:p>
        </p:txBody>
      </p:sp>
      <p:sp>
        <p:nvSpPr>
          <p:cNvPr id="382982"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fontAlgn="base">
              <a:spcBef>
                <a:spcPct val="0"/>
              </a:spcBef>
              <a:defRPr sz="1400" smtClean="0">
                <a:effectLst/>
                <a:latin typeface="+mn-lt"/>
                <a:cs typeface="+mn-cs"/>
              </a:defRPr>
            </a:lvl1pPr>
          </a:lstStyle>
          <a:p>
            <a:pPr>
              <a:defRPr/>
            </a:pPr>
            <a:fld id="{B53929E1-4933-E64A-9D35-76743A8A2176}" type="slidenum">
              <a:rPr lang="en-US"/>
              <a:pPr>
                <a:defRPr/>
              </a:pPr>
              <a:t>‹#›</a:t>
            </a:fld>
            <a:endParaRPr lang="en-US"/>
          </a:p>
        </p:txBody>
      </p:sp>
    </p:spTree>
    <p:extLst>
      <p:ext uri="{BB962C8B-B14F-4D97-AF65-F5344CB8AC3E}">
        <p14:creationId xmlns:p14="http://schemas.microsoft.com/office/powerpoint/2010/main" val="16715982"/>
      </p:ext>
    </p:extLst>
  </p:cSld>
  <p:clrMap bg1="lt1" tx1="dk1" bg2="lt2" tx2="dk2" accent1="accent1" accent2="accent2" accent3="accent3" accent4="accent4" accent5="accent5" accent6="accent6" hlink="hlink" folHlink="folHlink"/>
  <p:sldLayoutIdLst>
    <p:sldLayoutId id="2147484644" r:id="rId1"/>
    <p:sldLayoutId id="2147484645" r:id="rId2"/>
    <p:sldLayoutId id="2147484646" r:id="rId3"/>
    <p:sldLayoutId id="2147484647" r:id="rId4"/>
    <p:sldLayoutId id="2147484648" r:id="rId5"/>
    <p:sldLayoutId id="2147484649" r:id="rId6"/>
    <p:sldLayoutId id="2147484650" r:id="rId7"/>
    <p:sldLayoutId id="2147484651" r:id="rId8"/>
    <p:sldLayoutId id="2147484652" r:id="rId9"/>
    <p:sldLayoutId id="2147484653" r:id="rId10"/>
    <p:sldLayoutId id="2147484654"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302176410"/>
      </p:ext>
    </p:extLst>
  </p:cSld>
  <p:clrMap bg1="lt1" tx1="dk1" bg2="lt2" tx2="dk2" accent1="accent1" accent2="accent2" accent3="accent3" accent4="accent4" accent5="accent5" accent6="accent6" hlink="hlink" folHlink="folHlink"/>
  <p:sldLayoutIdLst>
    <p:sldLayoutId id="2147483772" r:id="rId1"/>
    <p:sldLayoutId id="2147483773" r:id="rId2"/>
    <p:sldLayoutId id="2147483774" r:id="rId3"/>
    <p:sldLayoutId id="2147483775" r:id="rId4"/>
    <p:sldLayoutId id="2147483776" r:id="rId5"/>
    <p:sldLayoutId id="2147483777" r:id="rId6"/>
    <p:sldLayoutId id="2147483778" r:id="rId7"/>
    <p:sldLayoutId id="2147483779" r:id="rId8"/>
    <p:sldLayoutId id="2147483780" r:id="rId9"/>
    <p:sldLayoutId id="2147483781" r:id="rId10"/>
    <p:sldLayoutId id="2147483782"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27" name="Rectangle 1027"/>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5028" name="Rectangle 1028"/>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a:solidFill>
                  <a:schemeClr val="tx1"/>
                </a:solidFill>
                <a:latin typeface="Arial" pitchFamily="-111"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a:solidFill>
                <a:srgbClr val="FFFFFF"/>
              </a:solidFill>
            </a:endParaRPr>
          </a:p>
        </p:txBody>
      </p:sp>
      <p:sp>
        <p:nvSpPr>
          <p:cNvPr id="385029" name="Rectangle 1029"/>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a:solidFill>
                  <a:schemeClr val="tx1"/>
                </a:solidFill>
                <a:latin typeface="Arial" pitchFamily="-111"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a:solidFill>
                <a:srgbClr val="FFFFFF"/>
              </a:solidFill>
            </a:endParaRPr>
          </a:p>
        </p:txBody>
      </p:sp>
      <p:sp>
        <p:nvSpPr>
          <p:cNvPr id="385030" name="Rectangle 1030"/>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a:solidFill>
                  <a:schemeClr val="tx1"/>
                </a:solidFill>
                <a:latin typeface="Arial" charset="0"/>
                <a:cs typeface="Times New Roman" charset="0"/>
              </a:defRPr>
            </a:lvl1pPr>
          </a:lstStyle>
          <a:p>
            <a:pPr algn="r" defTabSz="914400" eaLnBrk="0" fontAlgn="base" hangingPunct="0">
              <a:spcBef>
                <a:spcPct val="0"/>
              </a:spcBef>
              <a:spcAft>
                <a:spcPct val="0"/>
              </a:spcAft>
              <a:defRPr/>
            </a:pPr>
            <a:fld id="{EB34BEC7-1D4D-9A40-AC40-87224257A5D3}" type="slidenum">
              <a:rPr lang="en-US" sz="1400">
                <a:solidFill>
                  <a:srgbClr val="FFFFFF"/>
                </a:solidFill>
                <a:ea typeface="ＭＳ Ｐゴシック" charset="0"/>
              </a:rPr>
              <a:pPr algn="r" defTabSz="914400" eaLnBrk="0" fontAlgn="base" hangingPunct="0">
                <a:spcBef>
                  <a:spcPct val="0"/>
                </a:spcBef>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3850588016"/>
      </p:ext>
    </p:extLst>
  </p:cSld>
  <p:clrMap bg1="dk2" tx1="lt1" bg2="dk1" tx2="lt2" accent1="accent1" accent2="accent2" accent3="accent3" accent4="accent4" accent5="accent5" accent6="accent6" hlink="hlink" folHlink="folHlink"/>
  <p:sldLayoutIdLst>
    <p:sldLayoutId id="2147483797" r:id="rId1"/>
    <p:sldLayoutId id="2147483798" r:id="rId2"/>
    <p:sldLayoutId id="2147483799" r:id="rId3"/>
    <p:sldLayoutId id="2147483800" r:id="rId4"/>
    <p:sldLayoutId id="2147483801" r:id="rId5"/>
    <p:sldLayoutId id="2147483802" r:id="rId6"/>
    <p:sldLayoutId id="2147483803" r:id="rId7"/>
    <p:sldLayoutId id="2147483804" r:id="rId8"/>
    <p:sldLayoutId id="2147483805" r:id="rId9"/>
    <p:sldLayoutId id="2147483806" r:id="rId10"/>
    <p:sldLayoutId id="2147483807" r:id="rId11"/>
  </p:sldLayoutIdLst>
  <p:txStyles>
    <p:titleStyle>
      <a:lvl1pPr algn="l" rtl="0" eaLnBrk="0" fontAlgn="base" hangingPunct="0">
        <a:lnSpc>
          <a:spcPct val="90000"/>
        </a:lnSpc>
        <a:spcBef>
          <a:spcPct val="0"/>
        </a:spcBef>
        <a:spcAft>
          <a:spcPct val="0"/>
        </a:spcAft>
        <a:defRPr sz="4200">
          <a:solidFill>
            <a:schemeClr val="tx2"/>
          </a:solidFill>
          <a:latin typeface="+mj-lt"/>
          <a:ea typeface="ＭＳ Ｐゴシック" pitchFamily="-111" charset="-128"/>
          <a:cs typeface="ＭＳ Ｐゴシック" pitchFamily="-111" charset="-128"/>
        </a:defRPr>
      </a:lvl1pPr>
      <a:lvl2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2pPr>
      <a:lvl3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3pPr>
      <a:lvl4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4pPr>
      <a:lvl5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ＭＳ Ｐゴシック" pitchFamily="-108"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ＭＳ Ｐゴシック" pitchFamily="-108"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ＭＳ Ｐゴシック" pitchFamily="-108"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ＭＳ Ｐゴシック" pitchFamily="-108" charset="-128"/>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1053645181"/>
      </p:ext>
    </p:extLst>
  </p:cSld>
  <p:clrMap bg1="lt1" tx1="dk1" bg2="lt2" tx2="dk2" accent1="accent1" accent2="accent2" accent3="accent3" accent4="accent4" accent5="accent5" accent6="accent6" hlink="hlink" folHlink="folHlink"/>
  <p:sldLayoutIdLst>
    <p:sldLayoutId id="2147483821" r:id="rId1"/>
    <p:sldLayoutId id="2147483822" r:id="rId2"/>
    <p:sldLayoutId id="2147483823" r:id="rId3"/>
    <p:sldLayoutId id="2147483824" r:id="rId4"/>
    <p:sldLayoutId id="2147483825" r:id="rId5"/>
    <p:sldLayoutId id="2147483826" r:id="rId6"/>
    <p:sldLayoutId id="2147483827" r:id="rId7"/>
    <p:sldLayoutId id="2147483828" r:id="rId8"/>
    <p:sldLayoutId id="2147483829" r:id="rId9"/>
    <p:sldLayoutId id="2147483830" r:id="rId10"/>
    <p:sldLayoutId id="214748383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790907666"/>
      </p:ext>
    </p:extLst>
  </p:cSld>
  <p:clrMap bg1="dk2" tx1="lt1" bg2="dk1" tx2="lt2" accent1="accent1" accent2="accent2" accent3="accent3" accent4="accent4" accent5="accent5" accent6="accent6" hlink="hlink" folHlink="folHlink"/>
  <p:sldLayoutIdLst>
    <p:sldLayoutId id="2147483957" r:id="rId1"/>
    <p:sldLayoutId id="2147483958" r:id="rId2"/>
    <p:sldLayoutId id="2147483959" r:id="rId3"/>
    <p:sldLayoutId id="2147483960" r:id="rId4"/>
    <p:sldLayoutId id="2147483961" r:id="rId5"/>
    <p:sldLayoutId id="2147483962" r:id="rId6"/>
    <p:sldLayoutId id="2147483963" r:id="rId7"/>
    <p:sldLayoutId id="2147483964" r:id="rId8"/>
    <p:sldLayoutId id="2147483965" r:id="rId9"/>
    <p:sldLayoutId id="2147483966" r:id="rId10"/>
    <p:sldLayoutId id="2147483967" r:id="rId11"/>
  </p:sldLayoutIdLst>
  <p:hf sldNum="0" hdr="0"/>
  <p:txStyles>
    <p:titleStyle>
      <a:lvl1pPr algn="ctr" rtl="0" eaLnBrk="0" fontAlgn="base" hangingPunct="0">
        <a:spcBef>
          <a:spcPct val="0"/>
        </a:spcBef>
        <a:spcAft>
          <a:spcPct val="0"/>
        </a:spcAft>
        <a:defRPr sz="4400" i="1">
          <a:solidFill>
            <a:schemeClr val="tx2"/>
          </a:solidFill>
          <a:latin typeface="Arial"/>
          <a:ea typeface="MS PGothic" charset="0"/>
          <a:cs typeface="Arial"/>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SzPct val="90000"/>
        <a:buFont typeface="Wingdings" charset="0"/>
        <a:buChar char=""/>
        <a:defRPr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SzPct val="90000"/>
        <a:buFont typeface="Wingdings" charset="0"/>
        <a:buChar char=""/>
        <a:defRPr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EB06BE58-CCAC-8A48-A3AE-60B22C5533E4}"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576307212"/>
      </p:ext>
    </p:extLst>
  </p:cSld>
  <p:clrMap bg1="lt1" tx1="dk1" bg2="lt2" tx2="dk2" accent1="accent1" accent2="accent2" accent3="accent3" accent4="accent4" accent5="accent5" accent6="accent6" hlink="hlink" folHlink="folHlink"/>
  <p:sldLayoutIdLst>
    <p:sldLayoutId id="2147483983" r:id="rId1"/>
    <p:sldLayoutId id="2147483984" r:id="rId2"/>
    <p:sldLayoutId id="2147483985" r:id="rId3"/>
    <p:sldLayoutId id="2147483986" r:id="rId4"/>
    <p:sldLayoutId id="2147483987" r:id="rId5"/>
    <p:sldLayoutId id="2147483988" r:id="rId6"/>
    <p:sldLayoutId id="2147483989" r:id="rId7"/>
    <p:sldLayoutId id="2147483990" r:id="rId8"/>
    <p:sldLayoutId id="2147483991" r:id="rId9"/>
    <p:sldLayoutId id="2147483992" r:id="rId10"/>
    <p:sldLayoutId id="2147483993" r:id="rId11"/>
    <p:sldLayoutId id="214748399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xml"/><Relationship Id="rId1" Type="http://schemas.openxmlformats.org/officeDocument/2006/relationships/slideLayout" Target="../slideLayouts/slideLayout26.xml"/></Relationships>
</file>

<file path=ppt/slides/_rels/slide10.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0.xml"/><Relationship Id="rId1" Type="http://schemas.openxmlformats.org/officeDocument/2006/relationships/slideLayout" Target="../slideLayouts/slideLayout41.xml"/></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69.xml"/><Relationship Id="rId1" Type="http://schemas.openxmlformats.org/officeDocument/2006/relationships/themeOverride" Target="../theme/themeOverride5.xml"/><Relationship Id="rId4" Type="http://schemas.openxmlformats.org/officeDocument/2006/relationships/image" Target="../media/image73.jpeg"/></Relationships>
</file>

<file path=ppt/slides/_rels/slide101.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89.xml"/><Relationship Id="rId1" Type="http://schemas.openxmlformats.org/officeDocument/2006/relationships/slideLayout" Target="../slideLayouts/slideLayout1.xml"/><Relationship Id="rId5" Type="http://schemas.openxmlformats.org/officeDocument/2006/relationships/image" Target="../media/image76.jpg"/><Relationship Id="rId4" Type="http://schemas.openxmlformats.org/officeDocument/2006/relationships/image" Target="../media/image75.jp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03.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288.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70.xml"/><Relationship Id="rId1" Type="http://schemas.openxmlformats.org/officeDocument/2006/relationships/themeOverride" Target="../theme/themeOverride6.xml"/><Relationship Id="rId4" Type="http://schemas.openxmlformats.org/officeDocument/2006/relationships/image" Target="../media/image78.png"/></Relationships>
</file>

<file path=ppt/slides/_rels/slide106.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94.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1.xml"/><Relationship Id="rId1" Type="http://schemas.openxmlformats.org/officeDocument/2006/relationships/slideLayout" Target="../slideLayouts/slideLayout232.xml"/></Relationships>
</file>

<file path=ppt/slides/_rels/slide110.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288.xml"/></Relationships>
</file>

<file path=ppt/slides/_rels/slide111.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95.xml"/><Relationship Id="rId1" Type="http://schemas.openxmlformats.org/officeDocument/2006/relationships/slideLayout" Target="../slideLayouts/slideLayout289.xml"/></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288.xml"/><Relationship Id="rId1" Type="http://schemas.openxmlformats.org/officeDocument/2006/relationships/themeOverride" Target="../theme/themeOverride7.xml"/><Relationship Id="rId4" Type="http://schemas.openxmlformats.org/officeDocument/2006/relationships/image" Target="../media/image84.png"/></Relationships>
</file>

<file path=ppt/slides/_rels/slide11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97.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98.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99.xml"/><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00.xml"/><Relationship Id="rId1" Type="http://schemas.openxmlformats.org/officeDocument/2006/relationships/slideLayout" Target="../slideLayouts/slideLayout41.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18.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01.xml"/><Relationship Id="rId1" Type="http://schemas.openxmlformats.org/officeDocument/2006/relationships/slideLayout" Target="../slideLayouts/slideLayout37.xml"/></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70.xml"/><Relationship Id="rId1" Type="http://schemas.openxmlformats.org/officeDocument/2006/relationships/themeOverride" Target="../theme/themeOverride8.xml"/><Relationship Id="rId4" Type="http://schemas.openxmlformats.org/officeDocument/2006/relationships/image" Target="../media/image86.png"/></Relationships>
</file>

<file path=ppt/slides/_rels/slide1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03.xml"/><Relationship Id="rId1" Type="http://schemas.openxmlformats.org/officeDocument/2006/relationships/slideLayout" Target="../slideLayouts/slideLayout53.xml"/></Relationships>
</file>

<file path=ppt/slides/_rels/slide121.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04.xml"/><Relationship Id="rId1" Type="http://schemas.openxmlformats.org/officeDocument/2006/relationships/slideLayout" Target="../slideLayouts/slideLayout296.xml"/></Relationships>
</file>

<file path=ppt/slides/_rels/slide122.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105.xml"/><Relationship Id="rId1" Type="http://schemas.openxmlformats.org/officeDocument/2006/relationships/slideLayout" Target="../slideLayouts/slideLayout296.xml"/><Relationship Id="rId4" Type="http://schemas.openxmlformats.org/officeDocument/2006/relationships/image" Target="../media/image89.png"/></Relationships>
</file>

<file path=ppt/slides/_rels/slide12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06.xml"/><Relationship Id="rId1" Type="http://schemas.openxmlformats.org/officeDocument/2006/relationships/slideLayout" Target="../slideLayouts/slideLayout53.xml"/><Relationship Id="rId4" Type="http://schemas.openxmlformats.org/officeDocument/2006/relationships/image" Target="../media/image58.jpeg"/></Relationships>
</file>

<file path=ppt/slides/_rels/slide12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07.xml"/><Relationship Id="rId1" Type="http://schemas.openxmlformats.org/officeDocument/2006/relationships/slideLayout" Target="../slideLayouts/slideLayout53.xml"/></Relationships>
</file>

<file path=ppt/slides/_rels/slide125.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41.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27.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108.xml"/><Relationship Id="rId1" Type="http://schemas.openxmlformats.org/officeDocument/2006/relationships/slideLayout" Target="../slideLayouts/slideLayout53.xml"/></Relationships>
</file>

<file path=ppt/slides/_rels/slide128.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09.xml"/><Relationship Id="rId1" Type="http://schemas.openxmlformats.org/officeDocument/2006/relationships/slideLayout" Target="../slideLayouts/slideLayout53.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51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8.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31.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11.xml"/><Relationship Id="rId1" Type="http://schemas.openxmlformats.org/officeDocument/2006/relationships/slideLayout" Target="../slideLayouts/slideLayout41.xml"/></Relationships>
</file>

<file path=ppt/slides/_rels/slide132.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12.xml"/><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35.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114.xml"/><Relationship Id="rId1" Type="http://schemas.openxmlformats.org/officeDocument/2006/relationships/slideLayout" Target="../slideLayouts/slideLayout48.xml"/></Relationships>
</file>

<file path=ppt/slides/_rels/slide136.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15.xml"/><Relationship Id="rId1" Type="http://schemas.openxmlformats.org/officeDocument/2006/relationships/slideLayout" Target="../slideLayouts/slideLayout30.xml"/></Relationships>
</file>

<file path=ppt/slides/_rels/slide137.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116.xml"/><Relationship Id="rId1" Type="http://schemas.openxmlformats.org/officeDocument/2006/relationships/slideLayout" Target="../slideLayouts/slideLayout30.xml"/></Relationships>
</file>

<file path=ppt/slides/_rels/slide138.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117.xml"/><Relationship Id="rId1" Type="http://schemas.openxmlformats.org/officeDocument/2006/relationships/slideLayout" Target="../slideLayouts/slideLayout307.xml"/></Relationships>
</file>

<file path=ppt/slides/_rels/slide139.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75.xml"/><Relationship Id="rId1" Type="http://schemas.openxmlformats.org/officeDocument/2006/relationships/themeOverride" Target="../theme/themeOverride9.xml"/><Relationship Id="rId4" Type="http://schemas.openxmlformats.org/officeDocument/2006/relationships/image" Target="../media/image98.jpeg"/></Relationships>
</file>

<file path=ppt/slides/_rels/slide1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75.xml"/><Relationship Id="rId1" Type="http://schemas.openxmlformats.org/officeDocument/2006/relationships/themeOverride" Target="../theme/themeOverride10.xml"/><Relationship Id="rId4" Type="http://schemas.openxmlformats.org/officeDocument/2006/relationships/image" Target="../media/image98.jpeg"/></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323.xml"/></Relationships>
</file>

<file path=ppt/slides/_rels/slide143.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121.xml"/><Relationship Id="rId1" Type="http://schemas.openxmlformats.org/officeDocument/2006/relationships/slideLayout" Target="../slideLayouts/slideLayout26.xml"/></Relationships>
</file>

<file path=ppt/slides/_rels/slide144.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122.xml"/><Relationship Id="rId1" Type="http://schemas.openxmlformats.org/officeDocument/2006/relationships/slideLayout" Target="../slideLayouts/slideLayout48.xml"/></Relationships>
</file>

<file path=ppt/slides/_rels/slide145.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123.xml"/><Relationship Id="rId1" Type="http://schemas.openxmlformats.org/officeDocument/2006/relationships/slideLayout" Target="../slideLayouts/slideLayout48.xml"/></Relationships>
</file>

<file path=ppt/slides/_rels/slide146.xml.rels><?xml version="1.0" encoding="UTF-8" standalone="yes"?>
<Relationships xmlns="http://schemas.openxmlformats.org/package/2006/relationships"><Relationship Id="rId8" Type="http://schemas.openxmlformats.org/officeDocument/2006/relationships/tags" Target="../tags/tag8.xml"/><Relationship Id="rId13" Type="http://schemas.openxmlformats.org/officeDocument/2006/relationships/image" Target="../media/image104.jpeg"/><Relationship Id="rId18" Type="http://schemas.openxmlformats.org/officeDocument/2006/relationships/image" Target="../media/image109.jpeg"/><Relationship Id="rId3" Type="http://schemas.openxmlformats.org/officeDocument/2006/relationships/tags" Target="../tags/tag3.xml"/><Relationship Id="rId7" Type="http://schemas.openxmlformats.org/officeDocument/2006/relationships/tags" Target="../tags/tag7.xml"/><Relationship Id="rId12" Type="http://schemas.openxmlformats.org/officeDocument/2006/relationships/image" Target="../media/image103.jpeg"/><Relationship Id="rId17" Type="http://schemas.openxmlformats.org/officeDocument/2006/relationships/image" Target="../media/image108.jpeg"/><Relationship Id="rId2" Type="http://schemas.openxmlformats.org/officeDocument/2006/relationships/tags" Target="../tags/tag2.xml"/><Relationship Id="rId16" Type="http://schemas.openxmlformats.org/officeDocument/2006/relationships/image" Target="../media/image107.jpeg"/><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image" Target="../media/image102.jpeg"/><Relationship Id="rId5" Type="http://schemas.openxmlformats.org/officeDocument/2006/relationships/tags" Target="../tags/tag5.xml"/><Relationship Id="rId15" Type="http://schemas.openxmlformats.org/officeDocument/2006/relationships/image" Target="../media/image106.jpeg"/><Relationship Id="rId10" Type="http://schemas.openxmlformats.org/officeDocument/2006/relationships/notesSlide" Target="../notesSlides/notesSlide124.xml"/><Relationship Id="rId4" Type="http://schemas.openxmlformats.org/officeDocument/2006/relationships/tags" Target="../tags/tag4.xml"/><Relationship Id="rId9" Type="http://schemas.openxmlformats.org/officeDocument/2006/relationships/slideLayout" Target="../slideLayouts/slideLayout516.xml"/><Relationship Id="rId14" Type="http://schemas.openxmlformats.org/officeDocument/2006/relationships/image" Target="../media/image105.jpeg"/></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516.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49.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26.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27.xml"/><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28.xml"/><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29.xml"/><Relationship Id="rId1" Type="http://schemas.openxmlformats.org/officeDocument/2006/relationships/slideLayout" Target="../slideLayouts/slideLayout1.xml"/><Relationship Id="rId4" Type="http://schemas.openxmlformats.org/officeDocument/2006/relationships/image" Target="../media/image114.png"/></Relationships>
</file>

<file path=ppt/slides/_rels/slide153.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30.xml"/><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35.xml"/><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490.xml"/></Relationships>
</file>

<file path=ppt/slides/_rels/slide161.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38.xml"/><Relationship Id="rId1" Type="http://schemas.openxmlformats.org/officeDocument/2006/relationships/slideLayout" Target="../slideLayouts/slideLayout41.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516.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6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40.xml"/><Relationship Id="rId1" Type="http://schemas.openxmlformats.org/officeDocument/2006/relationships/slideLayout" Target="../slideLayouts/slideLayout75.xml"/><Relationship Id="rId4" Type="http://schemas.openxmlformats.org/officeDocument/2006/relationships/image" Target="../media/image58.jpeg"/></Relationships>
</file>

<file path=ppt/slides/_rels/slide165.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41.xml"/><Relationship Id="rId1" Type="http://schemas.openxmlformats.org/officeDocument/2006/relationships/slideLayout" Target="../slideLayouts/slideLayout53.xml"/></Relationships>
</file>

<file path=ppt/slides/_rels/slide166.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42.xml"/><Relationship Id="rId1" Type="http://schemas.openxmlformats.org/officeDocument/2006/relationships/slideLayout" Target="../slideLayouts/slideLayout53.xml"/></Relationships>
</file>

<file path=ppt/slides/_rels/slide167.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334.xml"/></Relationships>
</file>

<file path=ppt/slides/_rels/slide168.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slideLayout" Target="../slideLayouts/slideLayout2.xml"/><Relationship Id="rId1" Type="http://schemas.openxmlformats.org/officeDocument/2006/relationships/themeOverride" Target="../theme/themeOverride11.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341.xml"/></Relationships>
</file>

<file path=ppt/slides/_rels/slide1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43.xml"/><Relationship Id="rId1" Type="http://schemas.openxmlformats.org/officeDocument/2006/relationships/slideLayout" Target="../slideLayouts/slideLayout47.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72.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44.xml"/><Relationship Id="rId1" Type="http://schemas.openxmlformats.org/officeDocument/2006/relationships/slideLayout" Target="../slideLayouts/slideLayout47.xml"/></Relationships>
</file>

<file path=ppt/slides/_rels/slide173.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45.xml"/><Relationship Id="rId1" Type="http://schemas.openxmlformats.org/officeDocument/2006/relationships/slideLayout" Target="../slideLayouts/slideLayout47.xml"/></Relationships>
</file>

<file path=ppt/slides/_rels/slide174.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46.xml"/><Relationship Id="rId1" Type="http://schemas.openxmlformats.org/officeDocument/2006/relationships/slideLayout" Target="../slideLayouts/slideLayout47.xml"/></Relationships>
</file>

<file path=ppt/slides/_rels/slide175.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47.xml"/><Relationship Id="rId1" Type="http://schemas.openxmlformats.org/officeDocument/2006/relationships/slideLayout" Target="../slideLayouts/slideLayout357.xml"/></Relationships>
</file>

<file path=ppt/slides/_rels/slide176.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48.xml"/><Relationship Id="rId1" Type="http://schemas.openxmlformats.org/officeDocument/2006/relationships/slideLayout" Target="../slideLayouts/slideLayout368.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78.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49.xml"/><Relationship Id="rId1" Type="http://schemas.openxmlformats.org/officeDocument/2006/relationships/slideLayout" Target="../slideLayouts/slideLayout53.xml"/><Relationship Id="rId4" Type="http://schemas.openxmlformats.org/officeDocument/2006/relationships/image" Target="../media/image126.png"/></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50.xml"/><Relationship Id="rId1" Type="http://schemas.openxmlformats.org/officeDocument/2006/relationships/slideLayout" Target="../slideLayouts/slideLayout53.xml"/></Relationships>
</file>

<file path=ppt/slides/_rels/slide181.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151.xml"/><Relationship Id="rId1" Type="http://schemas.openxmlformats.org/officeDocument/2006/relationships/slideLayout" Target="../slideLayouts/slideLayout53.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83.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52.xml"/><Relationship Id="rId1" Type="http://schemas.openxmlformats.org/officeDocument/2006/relationships/slideLayout" Target="../slideLayouts/slideLayout41.xml"/></Relationships>
</file>

<file path=ppt/slides/_rels/slide184.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53.xml"/><Relationship Id="rId1" Type="http://schemas.openxmlformats.org/officeDocument/2006/relationships/slideLayout" Target="../slideLayouts/slideLayout53.xml"/><Relationship Id="rId4" Type="http://schemas.openxmlformats.org/officeDocument/2006/relationships/image" Target="../media/image52.jpeg"/></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8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54.xml"/><Relationship Id="rId1" Type="http://schemas.openxmlformats.org/officeDocument/2006/relationships/slideLayout" Target="../slideLayouts/slideLayout53.xml"/></Relationships>
</file>

<file path=ppt/slides/_rels/slide187.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55.xml"/><Relationship Id="rId1" Type="http://schemas.openxmlformats.org/officeDocument/2006/relationships/slideLayout" Target="../slideLayouts/slideLayout53.xml"/></Relationships>
</file>

<file path=ppt/slides/_rels/slide188.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56.xml"/><Relationship Id="rId1" Type="http://schemas.openxmlformats.org/officeDocument/2006/relationships/slideLayout" Target="../slideLayouts/slideLayout47.xml"/></Relationships>
</file>

<file path=ppt/slides/_rels/slide189.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57.xml"/><Relationship Id="rId1" Type="http://schemas.openxmlformats.org/officeDocument/2006/relationships/slideLayout" Target="../slideLayouts/slideLayout53.xml"/></Relationships>
</file>

<file path=ppt/slides/_rels/slide1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58.xml"/><Relationship Id="rId1" Type="http://schemas.openxmlformats.org/officeDocument/2006/relationships/slideLayout" Target="../slideLayouts/slideLayout53.xml"/><Relationship Id="rId5" Type="http://schemas.openxmlformats.org/officeDocument/2006/relationships/image" Target="../media/image134.png"/><Relationship Id="rId4" Type="http://schemas.openxmlformats.org/officeDocument/2006/relationships/image" Target="../media/image133.png"/></Relationships>
</file>

<file path=ppt/slides/_rels/slide191.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59.xml"/><Relationship Id="rId1" Type="http://schemas.openxmlformats.org/officeDocument/2006/relationships/slideLayout" Target="../slideLayouts/slideLayout53.xml"/></Relationships>
</file>

<file path=ppt/slides/_rels/slide192.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60.xml"/><Relationship Id="rId1" Type="http://schemas.openxmlformats.org/officeDocument/2006/relationships/slideLayout" Target="../slideLayouts/slideLayout379.xml"/></Relationships>
</file>

<file path=ppt/slides/_rels/slide193.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61.xml"/><Relationship Id="rId1" Type="http://schemas.openxmlformats.org/officeDocument/2006/relationships/slideLayout" Target="../slideLayouts/slideLayout385.xml"/></Relationships>
</file>

<file path=ppt/slides/_rels/slide19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62.xml"/><Relationship Id="rId1" Type="http://schemas.openxmlformats.org/officeDocument/2006/relationships/slideLayout" Target="../slideLayouts/slideLayout53.xml"/><Relationship Id="rId4" Type="http://schemas.openxmlformats.org/officeDocument/2006/relationships/image" Target="../media/image60.jpeg"/></Relationships>
</file>

<file path=ppt/slides/_rels/slide195.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63.xml"/><Relationship Id="rId1" Type="http://schemas.openxmlformats.org/officeDocument/2006/relationships/slideLayout" Target="../slideLayouts/slideLayout48.xml"/><Relationship Id="rId6" Type="http://schemas.openxmlformats.org/officeDocument/2006/relationships/image" Target="../media/image141.jpeg"/><Relationship Id="rId5" Type="http://schemas.openxmlformats.org/officeDocument/2006/relationships/image" Target="../media/image140.jpeg"/><Relationship Id="rId4" Type="http://schemas.openxmlformats.org/officeDocument/2006/relationships/image" Target="../media/image139.png"/></Relationships>
</file>

<file path=ppt/slides/_rels/slide196.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64.xml"/><Relationship Id="rId1" Type="http://schemas.openxmlformats.org/officeDocument/2006/relationships/slideLayout" Target="../slideLayouts/slideLayout53.xml"/></Relationships>
</file>

<file path=ppt/slides/_rels/slide197.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65.xml"/><Relationship Id="rId1" Type="http://schemas.openxmlformats.org/officeDocument/2006/relationships/slideLayout" Target="../slideLayouts/slideLayout48.xml"/><Relationship Id="rId4" Type="http://schemas.openxmlformats.org/officeDocument/2006/relationships/image" Target="../media/image139.png"/></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99.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66.xml"/><Relationship Id="rId1" Type="http://schemas.openxmlformats.org/officeDocument/2006/relationships/slideLayout" Target="../slideLayouts/slideLayout4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67.xml"/><Relationship Id="rId1" Type="http://schemas.openxmlformats.org/officeDocument/2006/relationships/slideLayout" Target="../slideLayouts/slideLayout48.xml"/><Relationship Id="rId4" Type="http://schemas.openxmlformats.org/officeDocument/2006/relationships/image" Target="../media/image139.png"/></Relationships>
</file>

<file path=ppt/slides/_rels/slide20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68.xml"/><Relationship Id="rId1" Type="http://schemas.openxmlformats.org/officeDocument/2006/relationships/slideLayout" Target="../slideLayouts/slideLayout48.xml"/></Relationships>
</file>

<file path=ppt/slides/_rels/slide202.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69.xml"/><Relationship Id="rId1" Type="http://schemas.openxmlformats.org/officeDocument/2006/relationships/slideLayout" Target="../slideLayouts/slideLayout48.xml"/><Relationship Id="rId4" Type="http://schemas.openxmlformats.org/officeDocument/2006/relationships/image" Target="../media/image139.png"/></Relationships>
</file>

<file path=ppt/slides/_rels/slide203.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70.xml"/><Relationship Id="rId1" Type="http://schemas.openxmlformats.org/officeDocument/2006/relationships/slideLayout" Target="../slideLayouts/slideLayout48.xml"/><Relationship Id="rId4" Type="http://schemas.openxmlformats.org/officeDocument/2006/relationships/image" Target="../media/image139.png"/></Relationships>
</file>

<file path=ppt/slides/_rels/slide204.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71.xml"/><Relationship Id="rId1" Type="http://schemas.openxmlformats.org/officeDocument/2006/relationships/slideLayout" Target="../slideLayouts/slideLayout53.xml"/><Relationship Id="rId4" Type="http://schemas.openxmlformats.org/officeDocument/2006/relationships/image" Target="../media/image145.jpeg"/></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06.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72.xml"/><Relationship Id="rId1" Type="http://schemas.openxmlformats.org/officeDocument/2006/relationships/slideLayout" Target="../slideLayouts/slideLayout48.xml"/></Relationships>
</file>

<file path=ppt/slides/_rels/slide207.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173.xml"/><Relationship Id="rId1" Type="http://schemas.openxmlformats.org/officeDocument/2006/relationships/slideLayout" Target="../slideLayouts/slideLayout26.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09.xml.rels><?xml version="1.0" encoding="UTF-8" standalone="yes"?>
<Relationships xmlns="http://schemas.openxmlformats.org/package/2006/relationships"><Relationship Id="rId3" Type="http://schemas.openxmlformats.org/officeDocument/2006/relationships/image" Target="../media/image147.jpg"/><Relationship Id="rId2" Type="http://schemas.openxmlformats.org/officeDocument/2006/relationships/notesSlide" Target="../notesSlides/notesSlide174.xml"/><Relationship Id="rId1" Type="http://schemas.openxmlformats.org/officeDocument/2006/relationships/slideLayout" Target="../slideLayouts/slideLayout4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54.xml"/></Relationships>
</file>

<file path=ppt/slides/_rels/slide210.xml.rels><?xml version="1.0" encoding="UTF-8" standalone="yes"?>
<Relationships xmlns="http://schemas.openxmlformats.org/package/2006/relationships"><Relationship Id="rId3" Type="http://schemas.openxmlformats.org/officeDocument/2006/relationships/image" Target="../media/image148.jpg"/><Relationship Id="rId2" Type="http://schemas.openxmlformats.org/officeDocument/2006/relationships/notesSlide" Target="../notesSlides/notesSlide175.xml"/><Relationship Id="rId1" Type="http://schemas.openxmlformats.org/officeDocument/2006/relationships/slideLayout" Target="../slideLayouts/slideLayout48.xml"/></Relationships>
</file>

<file path=ppt/slides/_rels/slide211.xml.rels><?xml version="1.0" encoding="UTF-8" standalone="yes"?>
<Relationships xmlns="http://schemas.openxmlformats.org/package/2006/relationships"><Relationship Id="rId3" Type="http://schemas.openxmlformats.org/officeDocument/2006/relationships/image" Target="../media/image149.jpg"/><Relationship Id="rId2" Type="http://schemas.openxmlformats.org/officeDocument/2006/relationships/notesSlide" Target="../notesSlides/notesSlide176.xml"/><Relationship Id="rId1" Type="http://schemas.openxmlformats.org/officeDocument/2006/relationships/slideLayout" Target="../slideLayouts/slideLayout48.xml"/></Relationships>
</file>

<file path=ppt/slides/_rels/slide212.xml.rels><?xml version="1.0" encoding="UTF-8" standalone="yes"?>
<Relationships xmlns="http://schemas.openxmlformats.org/package/2006/relationships"><Relationship Id="rId3" Type="http://schemas.openxmlformats.org/officeDocument/2006/relationships/image" Target="../media/image150.jpg"/><Relationship Id="rId2" Type="http://schemas.openxmlformats.org/officeDocument/2006/relationships/notesSlide" Target="../notesSlides/notesSlide177.xml"/><Relationship Id="rId1" Type="http://schemas.openxmlformats.org/officeDocument/2006/relationships/slideLayout" Target="../slideLayouts/slideLayout48.xml"/></Relationships>
</file>

<file path=ppt/slides/_rels/slide213.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78.xml"/><Relationship Id="rId1" Type="http://schemas.openxmlformats.org/officeDocument/2006/relationships/slideLayout" Target="../slideLayouts/slideLayout138.xml"/></Relationships>
</file>

<file path=ppt/slides/_rels/slide214.xml.rels><?xml version="1.0" encoding="UTF-8" standalone="yes"?>
<Relationships xmlns="http://schemas.openxmlformats.org/package/2006/relationships"><Relationship Id="rId3" Type="http://schemas.openxmlformats.org/officeDocument/2006/relationships/image" Target="../media/image152.jpg"/><Relationship Id="rId2" Type="http://schemas.openxmlformats.org/officeDocument/2006/relationships/notesSlide" Target="../notesSlides/notesSlide179.xml"/><Relationship Id="rId1" Type="http://schemas.openxmlformats.org/officeDocument/2006/relationships/slideLayout" Target="../slideLayouts/slideLayout48.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16.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80.xml"/><Relationship Id="rId1" Type="http://schemas.openxmlformats.org/officeDocument/2006/relationships/slideLayout" Target="../slideLayouts/slideLayout48.xml"/><Relationship Id="rId4" Type="http://schemas.openxmlformats.org/officeDocument/2006/relationships/image" Target="../media/image139.png"/></Relationships>
</file>

<file path=ppt/slides/_rels/slide217.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81.xml"/><Relationship Id="rId1" Type="http://schemas.openxmlformats.org/officeDocument/2006/relationships/slideLayout" Target="../slideLayouts/slideLayout53.xml"/></Relationships>
</file>

<file path=ppt/slides/_rels/slide218.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82.xml"/><Relationship Id="rId1" Type="http://schemas.openxmlformats.org/officeDocument/2006/relationships/slideLayout" Target="../slideLayouts/slideLayout48.xml"/><Relationship Id="rId4" Type="http://schemas.openxmlformats.org/officeDocument/2006/relationships/image" Target="../media/image154.png"/></Relationships>
</file>

<file path=ppt/slides/_rels/slide219.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83.xml"/><Relationship Id="rId1" Type="http://schemas.openxmlformats.org/officeDocument/2006/relationships/slideLayout" Target="../slideLayouts/slideLayout5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54.xml"/></Relationships>
</file>

<file path=ppt/slides/_rels/slide220.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84.xml"/><Relationship Id="rId1" Type="http://schemas.openxmlformats.org/officeDocument/2006/relationships/slideLayout" Target="../slideLayouts/slideLayout53.xml"/></Relationships>
</file>

<file path=ppt/slides/_rels/slide221.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85.xml"/><Relationship Id="rId1" Type="http://schemas.openxmlformats.org/officeDocument/2006/relationships/slideLayout" Target="../slideLayouts/slideLayout47.xml"/></Relationships>
</file>

<file path=ppt/slides/_rels/slide222.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86.xml"/><Relationship Id="rId1" Type="http://schemas.openxmlformats.org/officeDocument/2006/relationships/slideLayout" Target="../slideLayouts/slideLayout47.xml"/></Relationships>
</file>

<file path=ppt/slides/_rels/slide223.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87.xml"/><Relationship Id="rId1" Type="http://schemas.openxmlformats.org/officeDocument/2006/relationships/slideLayout" Target="../slideLayouts/slideLayout47.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58.xml"/></Relationships>
</file>

<file path=ppt/slides/_rels/slide225.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189.xml"/><Relationship Id="rId1" Type="http://schemas.openxmlformats.org/officeDocument/2006/relationships/slideLayout" Target="../slideLayouts/slideLayout398.xml"/></Relationships>
</file>

<file path=ppt/slides/_rels/slide226.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90.xml"/><Relationship Id="rId1" Type="http://schemas.openxmlformats.org/officeDocument/2006/relationships/slideLayout" Target="../slideLayouts/slideLayout411.xml"/><Relationship Id="rId4" Type="http://schemas.openxmlformats.org/officeDocument/2006/relationships/image" Target="../media/image160.png"/></Relationships>
</file>

<file path=ppt/slides/_rels/slide227.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91.xml"/><Relationship Id="rId1" Type="http://schemas.openxmlformats.org/officeDocument/2006/relationships/slideLayout" Target="../slideLayouts/slideLayout138.xml"/></Relationships>
</file>

<file path=ppt/slides/_rels/slide228.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92.xml"/><Relationship Id="rId1" Type="http://schemas.openxmlformats.org/officeDocument/2006/relationships/slideLayout" Target="../slideLayouts/slideLayout422.xml"/></Relationships>
</file>

<file path=ppt/slides/_rels/slide22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93.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2.xml"/><Relationship Id="rId1" Type="http://schemas.openxmlformats.org/officeDocument/2006/relationships/slideLayout" Target="../slideLayouts/slideLayout154.xml"/></Relationships>
</file>

<file path=ppt/slides/_rels/slide23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94.xml"/><Relationship Id="rId1" Type="http://schemas.openxmlformats.org/officeDocument/2006/relationships/slideLayout" Target="../slideLayouts/slideLayout1.xml"/></Relationships>
</file>

<file path=ppt/slides/_rels/slide23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95.xml"/><Relationship Id="rId1" Type="http://schemas.openxmlformats.org/officeDocument/2006/relationships/slideLayout" Target="../slideLayouts/slideLayout1.xml"/></Relationships>
</file>

<file path=ppt/slides/_rels/slide232.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96.xml"/><Relationship Id="rId1" Type="http://schemas.openxmlformats.org/officeDocument/2006/relationships/slideLayout" Target="../slideLayouts/slideLayout1.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28.xml"/></Relationships>
</file>

<file path=ppt/slides/_rels/slide23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12.xml"/></Relationships>
</file>

<file path=ppt/slides/_rels/slide236.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98.xml"/><Relationship Id="rId1" Type="http://schemas.openxmlformats.org/officeDocument/2006/relationships/slideLayout" Target="../slideLayouts/slideLayout41.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429.xml"/></Relationships>
</file>

<file path=ppt/slides/_rels/slide238.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200.xml"/><Relationship Id="rId1" Type="http://schemas.openxmlformats.org/officeDocument/2006/relationships/slideLayout" Target="../slideLayouts/slideLayout435.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4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54.xml"/></Relationships>
</file>

<file path=ppt/slides/_rels/slide240.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202.xml"/><Relationship Id="rId1" Type="http://schemas.openxmlformats.org/officeDocument/2006/relationships/slideLayout" Target="../slideLayouts/slideLayout1.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42.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203.xml"/><Relationship Id="rId1" Type="http://schemas.openxmlformats.org/officeDocument/2006/relationships/slideLayout" Target="../slideLayouts/slideLayout41.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44.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204.xml"/><Relationship Id="rId1" Type="http://schemas.openxmlformats.org/officeDocument/2006/relationships/slideLayout" Target="../slideLayouts/slideLayout52.xml"/></Relationships>
</file>

<file path=ppt/slides/_rels/slide245.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205.xml"/><Relationship Id="rId1" Type="http://schemas.openxmlformats.org/officeDocument/2006/relationships/slideLayout" Target="../slideLayouts/slideLayout454.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47.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169.jpeg"/><Relationship Id="rId7" Type="http://schemas.openxmlformats.org/officeDocument/2006/relationships/diagramColors" Target="../diagrams/colors1.xml"/><Relationship Id="rId2" Type="http://schemas.openxmlformats.org/officeDocument/2006/relationships/image" Target="../media/image168.jpeg"/><Relationship Id="rId1" Type="http://schemas.openxmlformats.org/officeDocument/2006/relationships/slideLayout" Target="../slideLayouts/slideLayout448.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49.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206.xml"/><Relationship Id="rId1" Type="http://schemas.openxmlformats.org/officeDocument/2006/relationships/slideLayout" Target="../slideLayouts/slideLayout41.xml"/></Relationships>
</file>

<file path=ppt/slides/_rels/slide25.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4.xml"/><Relationship Id="rId1" Type="http://schemas.openxmlformats.org/officeDocument/2006/relationships/slideLayout" Target="../slideLayouts/slideLayout154.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51.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07.xml"/><Relationship Id="rId1" Type="http://schemas.openxmlformats.org/officeDocument/2006/relationships/slideLayout" Target="../slideLayouts/slideLayout69.xml"/></Relationships>
</file>

<file path=ppt/slides/_rels/slide252.xml.rels><?xml version="1.0" encoding="UTF-8" standalone="yes"?>
<Relationships xmlns="http://schemas.openxmlformats.org/package/2006/relationships"><Relationship Id="rId2" Type="http://schemas.openxmlformats.org/officeDocument/2006/relationships/image" Target="../media/image171.png"/><Relationship Id="rId1" Type="http://schemas.openxmlformats.org/officeDocument/2006/relationships/slideLayout" Target="../slideLayouts/slideLayout74.xml"/></Relationships>
</file>

<file path=ppt/slides/_rels/slide253.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208.xml"/><Relationship Id="rId1" Type="http://schemas.openxmlformats.org/officeDocument/2006/relationships/slideLayout" Target="../slideLayouts/slideLayout69.xml"/></Relationships>
</file>

<file path=ppt/slides/_rels/slide254.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209.xml"/><Relationship Id="rId1" Type="http://schemas.openxmlformats.org/officeDocument/2006/relationships/slideLayout" Target="../slideLayouts/slideLayout69.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56.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10.xml"/><Relationship Id="rId1" Type="http://schemas.openxmlformats.org/officeDocument/2006/relationships/slideLayout" Target="../slideLayouts/slideLayout80.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5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11.xml"/><Relationship Id="rId1" Type="http://schemas.openxmlformats.org/officeDocument/2006/relationships/slideLayout" Target="../slideLayouts/slideLayout53.xml"/></Relationships>
</file>

<file path=ppt/slides/_rels/slide259.xml.rels><?xml version="1.0" encoding="UTF-8" standalone="yes"?>
<Relationships xmlns="http://schemas.openxmlformats.org/package/2006/relationships"><Relationship Id="rId3" Type="http://schemas.openxmlformats.org/officeDocument/2006/relationships/image" Target="../media/image174.jpg"/><Relationship Id="rId2" Type="http://schemas.openxmlformats.org/officeDocument/2006/relationships/notesSlide" Target="../notesSlides/notesSlide212.xml"/><Relationship Id="rId1" Type="http://schemas.openxmlformats.org/officeDocument/2006/relationships/slideLayout" Target="../slideLayouts/slideLayout120.xml"/></Relationships>
</file>

<file path=ppt/slides/_rels/slide26.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5.xml"/><Relationship Id="rId1" Type="http://schemas.openxmlformats.org/officeDocument/2006/relationships/slideLayout" Target="../slideLayouts/slideLayout154.xml"/></Relationships>
</file>

<file path=ppt/slides/_rels/slide260.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213.xml"/><Relationship Id="rId1" Type="http://schemas.openxmlformats.org/officeDocument/2006/relationships/slideLayout" Target="../slideLayouts/slideLayout521.xml"/></Relationships>
</file>

<file path=ppt/slides/_rels/slide261.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14.xml"/><Relationship Id="rId1" Type="http://schemas.openxmlformats.org/officeDocument/2006/relationships/slideLayout" Target="../slideLayouts/slideLayout80.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465.xml"/></Relationships>
</file>

<file path=ppt/slides/_rels/slide263.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216.xml"/><Relationship Id="rId1" Type="http://schemas.openxmlformats.org/officeDocument/2006/relationships/slideLayout" Target="../slideLayouts/slideLayout471.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465.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66.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notesSlide" Target="../notesSlides/notesSlide218.xml"/><Relationship Id="rId1" Type="http://schemas.openxmlformats.org/officeDocument/2006/relationships/slideLayout" Target="../slideLayouts/slideLayout91.xml"/></Relationships>
</file>

<file path=ppt/slides/_rels/slide267.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219.xml"/><Relationship Id="rId1" Type="http://schemas.openxmlformats.org/officeDocument/2006/relationships/slideLayout" Target="../slideLayouts/slideLayout1.xml"/></Relationships>
</file>

<file path=ppt/slides/_rels/slide268.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220.xml"/><Relationship Id="rId1" Type="http://schemas.openxmlformats.org/officeDocument/2006/relationships/slideLayout" Target="../slideLayouts/slideLayout80.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7.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26.xml"/><Relationship Id="rId1" Type="http://schemas.openxmlformats.org/officeDocument/2006/relationships/slideLayout" Target="../slideLayouts/slideLayout159.xml"/></Relationships>
</file>

<file path=ppt/slides/_rels/slide270.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21.xml"/><Relationship Id="rId1" Type="http://schemas.openxmlformats.org/officeDocument/2006/relationships/slideLayout" Target="../slideLayouts/slideLayout80.xml"/></Relationships>
</file>

<file path=ppt/slides/_rels/slide271.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222.xml"/><Relationship Id="rId1" Type="http://schemas.openxmlformats.org/officeDocument/2006/relationships/slideLayout" Target="../slideLayouts/slideLayout1.xml"/></Relationships>
</file>

<file path=ppt/slides/_rels/slide272.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223.xml"/><Relationship Id="rId1" Type="http://schemas.openxmlformats.org/officeDocument/2006/relationships/slideLayout" Target="../slideLayouts/slideLayout108.xml"/><Relationship Id="rId4" Type="http://schemas.openxmlformats.org/officeDocument/2006/relationships/image" Target="../media/image181.png"/></Relationships>
</file>

<file path=ppt/slides/_rels/slide273.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24.xml"/><Relationship Id="rId1" Type="http://schemas.openxmlformats.org/officeDocument/2006/relationships/slideLayout" Target="../slideLayouts/slideLayout80.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75.xml.rels><?xml version="1.0" encoding="UTF-8" standalone="yes"?>
<Relationships xmlns="http://schemas.openxmlformats.org/package/2006/relationships"><Relationship Id="rId2" Type="http://schemas.openxmlformats.org/officeDocument/2006/relationships/image" Target="../media/image182.jpeg"/><Relationship Id="rId1" Type="http://schemas.openxmlformats.org/officeDocument/2006/relationships/slideLayout" Target="../slideLayouts/slideLayout52.xml"/></Relationships>
</file>

<file path=ppt/slides/_rels/slide276.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image" Target="../media/image183.png"/><Relationship Id="rId1" Type="http://schemas.openxmlformats.org/officeDocument/2006/relationships/slideLayout" Target="../slideLayouts/slideLayout52.xml"/></Relationships>
</file>

<file path=ppt/slides/_rels/slide277.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25.xml"/><Relationship Id="rId1" Type="http://schemas.openxmlformats.org/officeDocument/2006/relationships/slideLayout" Target="../slideLayouts/slideLayout47.xml"/></Relationships>
</file>

<file path=ppt/slides/_rels/slide27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26.xml"/><Relationship Id="rId1" Type="http://schemas.openxmlformats.org/officeDocument/2006/relationships/slideLayout" Target="../slideLayouts/slideLayout120.xml"/></Relationships>
</file>

<file path=ppt/slides/_rels/slide279.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227.xml"/><Relationship Id="rId1" Type="http://schemas.openxmlformats.org/officeDocument/2006/relationships/slideLayout" Target="../slideLayouts/slideLayout4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8.xml"/></Relationships>
</file>

<file path=ppt/slides/_rels/slide280.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228.xml"/><Relationship Id="rId1" Type="http://schemas.openxmlformats.org/officeDocument/2006/relationships/slideLayout" Target="../slideLayouts/slideLayout1.xml"/></Relationships>
</file>

<file path=ppt/slides/_rels/slide281.xml.rels><?xml version="1.0" encoding="UTF-8" standalone="yes"?>
<Relationships xmlns="http://schemas.openxmlformats.org/package/2006/relationships"><Relationship Id="rId2" Type="http://schemas.openxmlformats.org/officeDocument/2006/relationships/image" Target="../media/image187.png"/><Relationship Id="rId1" Type="http://schemas.openxmlformats.org/officeDocument/2006/relationships/slideLayout" Target="../slideLayouts/slideLayout7.xml"/></Relationships>
</file>

<file path=ppt/slides/_rels/slide282.xml.rels><?xml version="1.0" encoding="UTF-8" standalone="yes"?>
<Relationships xmlns="http://schemas.openxmlformats.org/package/2006/relationships"><Relationship Id="rId3" Type="http://schemas.openxmlformats.org/officeDocument/2006/relationships/notesSlide" Target="../notesSlides/notesSlide229.xml"/><Relationship Id="rId2" Type="http://schemas.openxmlformats.org/officeDocument/2006/relationships/slideLayout" Target="../slideLayouts/slideLayout1.xml"/><Relationship Id="rId1" Type="http://schemas.openxmlformats.org/officeDocument/2006/relationships/themeOverride" Target="../theme/themeOverride13.xml"/><Relationship Id="rId5" Type="http://schemas.openxmlformats.org/officeDocument/2006/relationships/image" Target="../media/image189.png"/><Relationship Id="rId4" Type="http://schemas.openxmlformats.org/officeDocument/2006/relationships/image" Target="../media/image188.png"/></Relationships>
</file>

<file path=ppt/slides/_rels/slide283.xml.rels><?xml version="1.0" encoding="UTF-8" standalone="yes"?>
<Relationships xmlns="http://schemas.openxmlformats.org/package/2006/relationships"><Relationship Id="rId3" Type="http://schemas.openxmlformats.org/officeDocument/2006/relationships/notesSlide" Target="../notesSlides/notesSlide230.xml"/><Relationship Id="rId2" Type="http://schemas.openxmlformats.org/officeDocument/2006/relationships/slideLayout" Target="../slideLayouts/slideLayout138.xml"/><Relationship Id="rId1" Type="http://schemas.openxmlformats.org/officeDocument/2006/relationships/themeOverride" Target="../theme/themeOverride14.xml"/><Relationship Id="rId4" Type="http://schemas.openxmlformats.org/officeDocument/2006/relationships/image" Target="../media/image190.png"/></Relationships>
</file>

<file path=ppt/slides/_rels/slide28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31.xml"/><Relationship Id="rId1" Type="http://schemas.openxmlformats.org/officeDocument/2006/relationships/slideLayout" Target="../slideLayouts/slideLayout1.xml"/></Relationships>
</file>

<file path=ppt/slides/_rels/slide28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31.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1.xml"/></Relationships>
</file>

<file path=ppt/slides/_rels/slide28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33.xml"/><Relationship Id="rId1" Type="http://schemas.openxmlformats.org/officeDocument/2006/relationships/slideLayout" Target="../slideLayouts/slideLayout1.xml"/></Relationships>
</file>

<file path=ppt/slides/_rels/slide28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34.xml"/><Relationship Id="rId1" Type="http://schemas.openxmlformats.org/officeDocument/2006/relationships/slideLayout" Target="../slideLayouts/slideLayout1.xml"/></Relationships>
</file>

<file path=ppt/slides/_rels/slide289.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235.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172.xml"/><Relationship Id="rId1" Type="http://schemas.openxmlformats.org/officeDocument/2006/relationships/themeOverride" Target="../theme/themeOverride3.xml"/><Relationship Id="rId4" Type="http://schemas.openxmlformats.org/officeDocument/2006/relationships/image" Target="../media/image35.png"/></Relationships>
</file>

<file path=ppt/slides/_rels/slide290.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236.xml"/><Relationship Id="rId1" Type="http://schemas.openxmlformats.org/officeDocument/2006/relationships/slideLayout" Target="../slideLayouts/slideLayout2.xml"/></Relationships>
</file>

<file path=ppt/slides/_rels/slide29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37.xml"/><Relationship Id="rId1" Type="http://schemas.openxmlformats.org/officeDocument/2006/relationships/slideLayout" Target="../slideLayouts/slideLayout1.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3.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238.xml"/><Relationship Id="rId1" Type="http://schemas.openxmlformats.org/officeDocument/2006/relationships/slideLayout" Target="../slideLayouts/slideLayout1.xml"/><Relationship Id="rId4" Type="http://schemas.openxmlformats.org/officeDocument/2006/relationships/image" Target="../media/image193.png"/></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187.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187.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187.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187.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187.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187.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172.xml"/><Relationship Id="rId1" Type="http://schemas.openxmlformats.org/officeDocument/2006/relationships/themeOverride" Target="../theme/themeOverride4.xml"/><Relationship Id="rId4" Type="http://schemas.openxmlformats.org/officeDocument/2006/relationships/image" Target="../media/image35.png"/></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245.xml"/><Relationship Id="rId1" Type="http://schemas.openxmlformats.org/officeDocument/2006/relationships/slideLayout" Target="../slideLayouts/slideLayout187.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187.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247.xml"/><Relationship Id="rId1" Type="http://schemas.openxmlformats.org/officeDocument/2006/relationships/slideLayout" Target="../slideLayouts/slideLayout187.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4.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248.xml"/><Relationship Id="rId1" Type="http://schemas.openxmlformats.org/officeDocument/2006/relationships/slideLayout" Target="../slideLayouts/slideLayout1.xml"/><Relationship Id="rId4" Type="http://schemas.openxmlformats.org/officeDocument/2006/relationships/image" Target="../media/image193.pn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83.xml"/></Relationships>
</file>

<file path=ppt/slides/_rels/slide32.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31.xml"/><Relationship Id="rId1" Type="http://schemas.openxmlformats.org/officeDocument/2006/relationships/slideLayout" Target="../slideLayouts/slideLayout18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8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8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9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9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96.xml"/></Relationships>
</file>

<file path=ppt/slides/_rels/slide38.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5.xml"/><Relationship Id="rId1" Type="http://schemas.openxmlformats.org/officeDocument/2006/relationships/slideLayout" Target="../slideLayouts/slideLayout215.xml"/></Relationships>
</file>

<file path=ppt/slides/_rels/slide5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8.xml"/><Relationship Id="rId1" Type="http://schemas.openxmlformats.org/officeDocument/2006/relationships/slideLayout" Target="../slideLayouts/slideLayout26.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5.xml"/></Relationships>
</file>

<file path=ppt/slides/_rels/slide53.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50.xml"/><Relationship Id="rId1" Type="http://schemas.openxmlformats.org/officeDocument/2006/relationships/slideLayout" Target="../slideLayouts/slideLayout53.xml"/></Relationships>
</file>

<file path=ppt/slides/_rels/slide54.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51.xml"/><Relationship Id="rId1" Type="http://schemas.openxmlformats.org/officeDocument/2006/relationships/slideLayout" Target="../slideLayouts/slideLayout53.xml"/></Relationships>
</file>

<file path=ppt/slides/_rels/slide55.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52.xml"/><Relationship Id="rId1" Type="http://schemas.openxmlformats.org/officeDocument/2006/relationships/slideLayout" Target="../slideLayouts/slideLayout53.xml"/></Relationships>
</file>

<file path=ppt/slides/_rels/slide56.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53.xml"/><Relationship Id="rId1" Type="http://schemas.openxmlformats.org/officeDocument/2006/relationships/slideLayout" Target="../slideLayouts/slideLayout53.xml"/></Relationships>
</file>

<file path=ppt/slides/_rels/slide57.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54.xml"/><Relationship Id="rId1" Type="http://schemas.openxmlformats.org/officeDocument/2006/relationships/slideLayout" Target="../slideLayouts/slideLayout120.xml"/></Relationships>
</file>

<file path=ppt/slides/_rels/slide58.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55.xml"/><Relationship Id="rId1" Type="http://schemas.openxmlformats.org/officeDocument/2006/relationships/slideLayout" Target="../slideLayouts/slideLayout41.xml"/></Relationships>
</file>

<file path=ppt/slides/_rels/slide59.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56.xml"/><Relationship Id="rId1" Type="http://schemas.openxmlformats.org/officeDocument/2006/relationships/slideLayout" Target="../slideLayouts/slideLayout26.xml"/></Relationships>
</file>

<file path=ppt/slides/_rels/slide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6.xml"/><Relationship Id="rId1" Type="http://schemas.openxmlformats.org/officeDocument/2006/relationships/slideLayout" Target="../slideLayouts/slideLayout131.xml"/></Relationships>
</file>

<file path=ppt/slides/_rels/slide60.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57.xml"/><Relationship Id="rId1" Type="http://schemas.openxmlformats.org/officeDocument/2006/relationships/slideLayout" Target="../slideLayouts/slideLayout53.xml"/></Relationships>
</file>

<file path=ppt/slides/_rels/slide61.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58.xml"/><Relationship Id="rId1" Type="http://schemas.openxmlformats.org/officeDocument/2006/relationships/slideLayout" Target="../slideLayouts/slideLayout210.xml"/></Relationships>
</file>

<file path=ppt/slides/_rels/slide62.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59.xml"/><Relationship Id="rId1" Type="http://schemas.openxmlformats.org/officeDocument/2006/relationships/slideLayout" Target="../slideLayouts/slideLayout53.xml"/></Relationships>
</file>

<file path=ppt/slides/_rels/slide63.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60.xml"/><Relationship Id="rId1" Type="http://schemas.openxmlformats.org/officeDocument/2006/relationships/slideLayout" Target="../slideLayouts/slideLayout53.xml"/></Relationships>
</file>

<file path=ppt/slides/_rels/slide64.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61.xml"/><Relationship Id="rId1" Type="http://schemas.openxmlformats.org/officeDocument/2006/relationships/slideLayout" Target="../slideLayouts/slideLayout5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6.xml"/></Relationships>
</file>

<file path=ppt/slides/_rels/slide6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69.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65.xml"/><Relationship Id="rId1" Type="http://schemas.openxmlformats.org/officeDocument/2006/relationships/slideLayout" Target="../slideLayouts/slideLayout41.xml"/></Relationships>
</file>

<file path=ppt/slides/_rels/slide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7.xml"/><Relationship Id="rId1" Type="http://schemas.openxmlformats.org/officeDocument/2006/relationships/slideLayout" Target="../slideLayouts/slideLayout215.xml"/><Relationship Id="rId5" Type="http://schemas.microsoft.com/office/2007/relationships/hdphoto" Target="../media/hdphoto1.wdp"/><Relationship Id="rId4" Type="http://schemas.openxmlformats.org/officeDocument/2006/relationships/image" Target="../media/image22.jpe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30.xml"/></Relationships>
</file>

<file path=ppt/slides/_rels/slide71.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67.xml"/><Relationship Id="rId1" Type="http://schemas.openxmlformats.org/officeDocument/2006/relationships/slideLayout" Target="../slideLayouts/slideLayout238.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73.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68.xml"/><Relationship Id="rId1" Type="http://schemas.openxmlformats.org/officeDocument/2006/relationships/slideLayout" Target="../slideLayouts/slideLayout26.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55.xml"/></Relationships>
</file>

<file path=ppt/slides/_rels/slide7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70.xml"/><Relationship Id="rId1" Type="http://schemas.openxmlformats.org/officeDocument/2006/relationships/slideLayout" Target="../slideLayouts/slideLayout53.xml"/><Relationship Id="rId4" Type="http://schemas.openxmlformats.org/officeDocument/2006/relationships/image" Target="../media/image58.jpeg"/></Relationships>
</file>

<file path=ppt/slides/_rels/slide7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71.xml"/><Relationship Id="rId1" Type="http://schemas.openxmlformats.org/officeDocument/2006/relationships/slideLayout" Target="../slideLayouts/slideLayout53.xml"/><Relationship Id="rId4" Type="http://schemas.openxmlformats.org/officeDocument/2006/relationships/image" Target="../media/image59.jpeg"/></Relationships>
</file>

<file path=ppt/slides/_rels/slide7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72.xml"/><Relationship Id="rId1" Type="http://schemas.openxmlformats.org/officeDocument/2006/relationships/slideLayout" Target="../slideLayouts/slideLayout53.xml"/><Relationship Id="rId4" Type="http://schemas.openxmlformats.org/officeDocument/2006/relationships/image" Target="../media/image60.jpeg"/></Relationships>
</file>

<file path=ppt/slides/_rels/slide7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73.xml"/><Relationship Id="rId1" Type="http://schemas.openxmlformats.org/officeDocument/2006/relationships/slideLayout" Target="../slideLayouts/slideLayout53.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8.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8.xml"/><Relationship Id="rId1" Type="http://schemas.openxmlformats.org/officeDocument/2006/relationships/slideLayout" Target="../slideLayouts/slideLayout215.xml"/><Relationship Id="rId4" Type="http://schemas.openxmlformats.org/officeDocument/2006/relationships/image" Target="../media/image23.jp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61.xml"/></Relationships>
</file>

<file path=ppt/slides/_rels/slide81.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75.xml"/><Relationship Id="rId1" Type="http://schemas.openxmlformats.org/officeDocument/2006/relationships/slideLayout" Target="../slideLayouts/slideLayout53.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8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76.xml"/><Relationship Id="rId1" Type="http://schemas.openxmlformats.org/officeDocument/2006/relationships/slideLayout" Target="../slideLayouts/slideLayout53.xml"/><Relationship Id="rId4" Type="http://schemas.openxmlformats.org/officeDocument/2006/relationships/image" Target="../media/image58.jpeg"/></Relationships>
</file>

<file path=ppt/slides/_rels/slide84.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86.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77.xml"/><Relationship Id="rId1" Type="http://schemas.openxmlformats.org/officeDocument/2006/relationships/slideLayout" Target="../slideLayouts/slideLayout41.xml"/></Relationships>
</file>

<file path=ppt/slides/_rels/slide87.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79.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80.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9.xml"/><Relationship Id="rId1" Type="http://schemas.openxmlformats.org/officeDocument/2006/relationships/slideLayout" Target="../slideLayouts/slideLayout215.xml"/></Relationships>
</file>

<file path=ppt/slides/_rels/slide90.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92.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83.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84.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image" Target="../media/image69.jpeg"/><Relationship Id="rId1" Type="http://schemas.openxmlformats.org/officeDocument/2006/relationships/slideLayout" Target="../slideLayouts/slideLayout272.xml"/></Relationships>
</file>

<file path=ppt/slides/_rels/slide9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85.xml"/><Relationship Id="rId1" Type="http://schemas.openxmlformats.org/officeDocument/2006/relationships/slideLayout" Target="../slideLayouts/slideLayout496.xml"/><Relationship Id="rId4" Type="http://schemas.openxmlformats.org/officeDocument/2006/relationships/image" Target="../media/image13.png"/></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98.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86.xml"/><Relationship Id="rId1" Type="http://schemas.openxmlformats.org/officeDocument/2006/relationships/slideLayout" Target="../slideLayouts/slideLayout238.xml"/></Relationships>
</file>

<file path=ppt/slides/_rels/slide99.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87.xml"/><Relationship Id="rId1" Type="http://schemas.openxmlformats.org/officeDocument/2006/relationships/slideLayout" Target="../slideLayouts/slideLayout53.xml"/><Relationship Id="rId4" Type="http://schemas.openxmlformats.org/officeDocument/2006/relationships/image" Target="../media/image58.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3536" y="0"/>
            <a:ext cx="9231071" cy="6858000"/>
          </a:xfrm>
          <a:prstGeom prst="rect">
            <a:avLst/>
          </a:prstGeom>
        </p:spPr>
      </p:pic>
      <p:sp>
        <p:nvSpPr>
          <p:cNvPr id="157698" name="Rectangle 5"/>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699" name="Rectangle 7"/>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0" name="Rectangle 10"/>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1" name="Rectangle 12"/>
          <p:cNvSpPr>
            <a:spLocks noChangeArrowheads="1"/>
          </p:cNvSpPr>
          <p:nvPr/>
        </p:nvSpPr>
        <p:spPr bwMode="auto">
          <a:xfrm>
            <a:off x="3409950" y="2133600"/>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2" name="Text Box 14"/>
          <p:cNvSpPr txBox="1">
            <a:spLocks noChangeArrowheads="1"/>
          </p:cNvSpPr>
          <p:nvPr/>
        </p:nvSpPr>
        <p:spPr bwMode="auto">
          <a:xfrm>
            <a:off x="381000" y="4054475"/>
            <a:ext cx="4114800" cy="1920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glow>
                </a:effectLst>
                <a:uLnTx/>
                <a:uFillTx/>
                <a:latin typeface="Arial Black" charset="0"/>
                <a:ea typeface="ＭＳ Ｐゴシック" charset="0"/>
              </a:rPr>
              <a:t>Preparation to Possess the Land</a:t>
            </a:r>
          </a:p>
        </p:txBody>
      </p:sp>
      <p:sp>
        <p:nvSpPr>
          <p:cNvPr id="157703" name="Rectangle 15"/>
          <p:cNvSpPr>
            <a:spLocks noGrp="1" noChangeArrowheads="1"/>
          </p:cNvSpPr>
          <p:nvPr>
            <p:ph type="title"/>
          </p:nvPr>
        </p:nvSpPr>
        <p:spPr>
          <a:xfrm>
            <a:off x="3851275" y="457200"/>
            <a:ext cx="5072063" cy="1143000"/>
          </a:xfrm>
          <a:solidFill>
            <a:srgbClr val="000000"/>
          </a:solidFill>
        </p:spPr>
        <p:txBody>
          <a:bodyPr anchor="ctr" anchorCtr="1"/>
          <a:lstStyle/>
          <a:p>
            <a:r>
              <a:rPr lang="en-US" sz="6600" dirty="0">
                <a:solidFill>
                  <a:srgbClr val="FFFFFF"/>
                </a:solidFill>
                <a:effectLst>
                  <a:glow rad="228600">
                    <a:srgbClr val="000000"/>
                  </a:glow>
                </a:effectLst>
                <a:latin typeface="Impact" charset="0"/>
                <a:cs typeface="MS PGothic" charset="0"/>
              </a:rPr>
              <a:t>Numbers</a:t>
            </a:r>
          </a:p>
        </p:txBody>
      </p:sp>
      <p:sp>
        <p:nvSpPr>
          <p:cNvPr id="11" name="Rectangle 10">
            <a:extLst>
              <a:ext uri="{FF2B5EF4-FFF2-40B4-BE49-F238E27FC236}">
                <a16:creationId xmlns:a16="http://schemas.microsoft.com/office/drawing/2014/main" id="{6761469F-8547-D74A-B7E7-C4D67207E802}"/>
              </a:ext>
            </a:extLst>
          </p:cNvPr>
          <p:cNvSpPr>
            <a:spLocks noChangeArrowheads="1"/>
          </p:cNvSpPr>
          <p:nvPr/>
        </p:nvSpPr>
        <p:spPr bwMode="auto">
          <a:xfrm>
            <a:off x="0" y="6217921"/>
            <a:ext cx="9144000" cy="651214"/>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Jordan Evangelical Theological Seminary • BibleStudyDownloads.org</a:t>
            </a:r>
          </a:p>
        </p:txBody>
      </p:sp>
    </p:spTree>
    <p:extLst>
      <p:ext uri="{BB962C8B-B14F-4D97-AF65-F5344CB8AC3E}">
        <p14:creationId xmlns:p14="http://schemas.microsoft.com/office/powerpoint/2010/main" val="2166499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7703"/>
                                        </p:tgtEl>
                                        <p:attrNameLst>
                                          <p:attrName>style.visibility</p:attrName>
                                        </p:attrNameLst>
                                      </p:cBhvr>
                                      <p:to>
                                        <p:strVal val="visible"/>
                                      </p:to>
                                    </p:set>
                                    <p:animEffect transition="in" filter="blinds(horizontal)">
                                      <p:cBhvr>
                                        <p:cTn id="7" dur="500"/>
                                        <p:tgtEl>
                                          <p:spTgt spid="1577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703" grpId="0" animBg="1"/>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Tree>
    <p:extLst>
      <p:ext uri="{BB962C8B-B14F-4D97-AF65-F5344CB8AC3E}">
        <p14:creationId xmlns:p14="http://schemas.microsoft.com/office/powerpoint/2010/main" val="186779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 y="0"/>
            <a:ext cx="9143999" cy="634687"/>
          </a:xfrm>
          <a:gradFill flip="none" rotWithShape="1">
            <a:gsLst>
              <a:gs pos="0">
                <a:srgbClr val="C00000"/>
              </a:gs>
              <a:gs pos="97000">
                <a:schemeClr val="accent6">
                  <a:lumMod val="70000"/>
                </a:schemeClr>
              </a:gs>
            </a:gsLst>
            <a:path path="circle">
              <a:fillToRect l="50000" t="50000" r="50000" b="50000"/>
            </a:path>
            <a:tileRect/>
          </a:gradFill>
          <a:effectLst/>
        </p:spPr>
        <p:txBody>
          <a:bodyPr/>
          <a:lstStyle/>
          <a:p>
            <a:pPr>
              <a:defRPr/>
            </a:pPr>
            <a:r>
              <a:rPr lang="en-US" sz="2800" b="1" dirty="0">
                <a:effectLst>
                  <a:glow rad="127000">
                    <a:schemeClr val="tx1"/>
                  </a:glow>
                </a:effectLst>
                <a:latin typeface="Arial" charset="0"/>
                <a:ea typeface="ＭＳ Ｐゴシック" charset="0"/>
                <a:cs typeface="ＭＳ Ｐゴシック" charset="0"/>
              </a:rPr>
              <a:t>Altar Offerings in Numbers 7</a:t>
            </a:r>
          </a:p>
        </p:txBody>
      </p:sp>
      <p:pic>
        <p:nvPicPr>
          <p:cNvPr id="2050" name="Picture 2">
            <a:extLst>
              <a:ext uri="{FF2B5EF4-FFF2-40B4-BE49-F238E27FC236}">
                <a16:creationId xmlns:a16="http://schemas.microsoft.com/office/drawing/2014/main" id="{26380EF7-EACC-CEB2-5EC8-5FE26A157B8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8058" y="1423420"/>
            <a:ext cx="4855585" cy="3501023"/>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4">
            <a:extLst>
              <a:ext uri="{FF2B5EF4-FFF2-40B4-BE49-F238E27FC236}">
                <a16:creationId xmlns:a16="http://schemas.microsoft.com/office/drawing/2014/main" id="{70872FC9-20E6-3531-5A66-EA5BFB3E5F74}"/>
              </a:ext>
            </a:extLst>
          </p:cNvPr>
          <p:cNvSpPr>
            <a:spLocks noChangeArrowheads="1"/>
          </p:cNvSpPr>
          <p:nvPr/>
        </p:nvSpPr>
        <p:spPr bwMode="auto">
          <a:xfrm>
            <a:off x="5552902" y="1546167"/>
            <a:ext cx="3507971" cy="3283528"/>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en-US" altLang="ja-JP" sz="4000" b="1" i="0" u="none" strike="noStrike" kern="1200" cap="none" spc="0" normalizeH="0" baseline="0" noProof="0" dirty="0">
                <a:ln>
                  <a:noFill/>
                </a:ln>
                <a:solidFill>
                  <a:srgbClr val="FFFFFF"/>
                </a:solidFill>
                <a:effectLst/>
                <a:uLnTx/>
                <a:uFillTx/>
                <a:latin typeface="Arial"/>
                <a:ea typeface="ＭＳ Ｐゴシック" charset="0"/>
                <a:cs typeface="Arial"/>
              </a:rPr>
              <a:t>1 ark</a:t>
            </a:r>
          </a:p>
          <a:p>
            <a:pPr marL="0" marR="0" lvl="0" indent="0" defTabSz="914400" rtl="0" eaLnBrk="1" fontAlgn="base" latinLnBrk="0" hangingPunct="1">
              <a:lnSpc>
                <a:spcPct val="100000"/>
              </a:lnSpc>
              <a:spcBef>
                <a:spcPct val="0"/>
              </a:spcBef>
              <a:spcAft>
                <a:spcPct val="0"/>
              </a:spcAft>
              <a:buClrTx/>
              <a:buSzTx/>
              <a:buFontTx/>
              <a:buNone/>
              <a:tabLst/>
              <a:defRPr/>
            </a:pPr>
            <a:r>
              <a:rPr kumimoji="0" lang="en-US" altLang="ja-JP" sz="4000" b="1" i="0" u="none" strike="noStrike" kern="1200" cap="none" spc="0" normalizeH="0" baseline="0" noProof="0" dirty="0">
                <a:ln>
                  <a:noFill/>
                </a:ln>
                <a:solidFill>
                  <a:srgbClr val="FFFFFF"/>
                </a:solidFill>
                <a:effectLst/>
                <a:uLnTx/>
                <a:uFillTx/>
                <a:latin typeface="Arial"/>
                <a:ea typeface="ＭＳ Ｐゴシック" charset="0"/>
                <a:cs typeface="Arial"/>
              </a:rPr>
              <a:t>12 oxen</a:t>
            </a:r>
          </a:p>
          <a:p>
            <a:pPr marL="0" marR="0" lvl="0" indent="0" defTabSz="914400" rtl="0" eaLnBrk="1" fontAlgn="base" latinLnBrk="0" hangingPunct="1">
              <a:lnSpc>
                <a:spcPct val="100000"/>
              </a:lnSpc>
              <a:spcBef>
                <a:spcPct val="0"/>
              </a:spcBef>
              <a:spcAft>
                <a:spcPct val="0"/>
              </a:spcAft>
              <a:buClrTx/>
              <a:buSzTx/>
              <a:buFontTx/>
              <a:buNone/>
              <a:tabLst/>
              <a:defRPr/>
            </a:pPr>
            <a:r>
              <a:rPr lang="en-US" sz="4000" b="1" dirty="0">
                <a:solidFill>
                  <a:srgbClr val="FFFFFF"/>
                </a:solidFill>
                <a:latin typeface="Arial"/>
                <a:ea typeface="ＭＳ Ｐゴシック" charset="0"/>
                <a:cs typeface="Arial"/>
              </a:rPr>
              <a:t>6 carts</a:t>
            </a:r>
            <a:endParaRPr kumimoji="0" lang="en-US" sz="40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355311104"/>
      </p:ext>
    </p:extLst>
  </p:cSld>
  <p:clrMapOvr>
    <a:overrideClrMapping bg1="lt1" tx1="dk1" bg2="lt2" tx2="dk2" accent1="accent1" accent2="accent2" accent3="accent3" accent4="accent4" accent5="accent5" accent6="accent6" hlink="hlink" folHlink="folHlink"/>
  </p:clrMapOvr>
  <p:transition/>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5" name="Group 44">
            <a:extLst>
              <a:ext uri="{FF2B5EF4-FFF2-40B4-BE49-F238E27FC236}">
                <a16:creationId xmlns:a16="http://schemas.microsoft.com/office/drawing/2014/main" id="{182E9F49-9AC1-96BA-E048-30E10DAAC7A5}"/>
              </a:ext>
            </a:extLst>
          </p:cNvPr>
          <p:cNvGrpSpPr/>
          <p:nvPr/>
        </p:nvGrpSpPr>
        <p:grpSpPr>
          <a:xfrm>
            <a:off x="0" y="1655151"/>
            <a:ext cx="9144000" cy="4892093"/>
            <a:chOff x="0" y="1655151"/>
            <a:chExt cx="9144000" cy="4892093"/>
          </a:xfrm>
        </p:grpSpPr>
        <p:pic>
          <p:nvPicPr>
            <p:cNvPr id="1026" name="Picture 2" descr="The Bible: Numbers | Biblio-therapy">
              <a:extLst>
                <a:ext uri="{FF2B5EF4-FFF2-40B4-BE49-F238E27FC236}">
                  <a16:creationId xmlns:a16="http://schemas.microsoft.com/office/drawing/2014/main" id="{A6F3F09C-03DE-F7FE-D270-B43222B5C34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4086"/>
            <a:stretch/>
          </p:blipFill>
          <p:spPr bwMode="auto">
            <a:xfrm>
              <a:off x="0" y="1655151"/>
              <a:ext cx="9144000" cy="4774948"/>
            </a:xfrm>
            <a:prstGeom prst="rect">
              <a:avLst/>
            </a:prstGeom>
            <a:noFill/>
            <a:extLst>
              <a:ext uri="{909E8E84-426E-40DD-AFC4-6F175D3DCCD1}">
                <a14:hiddenFill xmlns:a14="http://schemas.microsoft.com/office/drawing/2010/main">
                  <a:solidFill>
                    <a:srgbClr val="FFFFFF"/>
                  </a:solidFill>
                </a14:hiddenFill>
              </a:ext>
            </a:extLst>
          </p:spPr>
        </p:pic>
        <p:sp>
          <p:nvSpPr>
            <p:cNvPr id="27" name="Rectangle 26">
              <a:extLst>
                <a:ext uri="{FF2B5EF4-FFF2-40B4-BE49-F238E27FC236}">
                  <a16:creationId xmlns:a16="http://schemas.microsoft.com/office/drawing/2014/main" id="{B8578FE9-F098-FC15-FA40-42F851E3E8AC}"/>
                </a:ext>
              </a:extLst>
            </p:cNvPr>
            <p:cNvSpPr/>
            <p:nvPr/>
          </p:nvSpPr>
          <p:spPr bwMode="auto">
            <a:xfrm>
              <a:off x="1958196" y="2297211"/>
              <a:ext cx="944797"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28" name="Rectangle 27">
              <a:extLst>
                <a:ext uri="{FF2B5EF4-FFF2-40B4-BE49-F238E27FC236}">
                  <a16:creationId xmlns:a16="http://schemas.microsoft.com/office/drawing/2014/main" id="{357B347D-0BC5-2AFD-A072-4B0B82450231}"/>
                </a:ext>
              </a:extLst>
            </p:cNvPr>
            <p:cNvSpPr/>
            <p:nvPr/>
          </p:nvSpPr>
          <p:spPr bwMode="auto">
            <a:xfrm>
              <a:off x="1630393" y="3608426"/>
              <a:ext cx="944797"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29" name="Rectangle 28">
              <a:extLst>
                <a:ext uri="{FF2B5EF4-FFF2-40B4-BE49-F238E27FC236}">
                  <a16:creationId xmlns:a16="http://schemas.microsoft.com/office/drawing/2014/main" id="{03031233-637B-A2BA-7393-4A19FADF23DB}"/>
                </a:ext>
              </a:extLst>
            </p:cNvPr>
            <p:cNvSpPr/>
            <p:nvPr/>
          </p:nvSpPr>
          <p:spPr bwMode="auto">
            <a:xfrm>
              <a:off x="1647645" y="4936894"/>
              <a:ext cx="944797"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0" name="Rectangle 29">
              <a:extLst>
                <a:ext uri="{FF2B5EF4-FFF2-40B4-BE49-F238E27FC236}">
                  <a16:creationId xmlns:a16="http://schemas.microsoft.com/office/drawing/2014/main" id="{1C0B9A5A-9977-EA47-E02D-41DEC78696DB}"/>
                </a:ext>
              </a:extLst>
            </p:cNvPr>
            <p:cNvSpPr/>
            <p:nvPr/>
          </p:nvSpPr>
          <p:spPr bwMode="auto">
            <a:xfrm>
              <a:off x="2984740" y="2970072"/>
              <a:ext cx="1173195"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1" name="Rectangle 30">
              <a:extLst>
                <a:ext uri="{FF2B5EF4-FFF2-40B4-BE49-F238E27FC236}">
                  <a16:creationId xmlns:a16="http://schemas.microsoft.com/office/drawing/2014/main" id="{02894B34-CFC8-C80A-18D0-BA78704E7305}"/>
                </a:ext>
              </a:extLst>
            </p:cNvPr>
            <p:cNvSpPr/>
            <p:nvPr/>
          </p:nvSpPr>
          <p:spPr bwMode="auto">
            <a:xfrm>
              <a:off x="4347715" y="3047710"/>
              <a:ext cx="1130061"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2" name="Rectangle 31">
              <a:extLst>
                <a:ext uri="{FF2B5EF4-FFF2-40B4-BE49-F238E27FC236}">
                  <a16:creationId xmlns:a16="http://schemas.microsoft.com/office/drawing/2014/main" id="{48AB95DC-63C7-AE50-0DD8-3AC6F953307F}"/>
                </a:ext>
              </a:extLst>
            </p:cNvPr>
            <p:cNvSpPr/>
            <p:nvPr/>
          </p:nvSpPr>
          <p:spPr bwMode="auto">
            <a:xfrm>
              <a:off x="6159260" y="3030457"/>
              <a:ext cx="1173195"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3" name="Rectangle 32">
              <a:extLst>
                <a:ext uri="{FF2B5EF4-FFF2-40B4-BE49-F238E27FC236}">
                  <a16:creationId xmlns:a16="http://schemas.microsoft.com/office/drawing/2014/main" id="{95104CD1-5342-88D4-3D5F-1C8CE255DD44}"/>
                </a:ext>
              </a:extLst>
            </p:cNvPr>
            <p:cNvSpPr/>
            <p:nvPr/>
          </p:nvSpPr>
          <p:spPr bwMode="auto">
            <a:xfrm>
              <a:off x="6415270" y="4144781"/>
              <a:ext cx="1173195"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4" name="Rectangle 33">
              <a:extLst>
                <a:ext uri="{FF2B5EF4-FFF2-40B4-BE49-F238E27FC236}">
                  <a16:creationId xmlns:a16="http://schemas.microsoft.com/office/drawing/2014/main" id="{799C604A-C76D-1CD6-B24C-D8075FB430FA}"/>
                </a:ext>
              </a:extLst>
            </p:cNvPr>
            <p:cNvSpPr/>
            <p:nvPr/>
          </p:nvSpPr>
          <p:spPr bwMode="auto">
            <a:xfrm>
              <a:off x="6570546" y="5110943"/>
              <a:ext cx="1173195"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5" name="Rectangle 34">
              <a:extLst>
                <a:ext uri="{FF2B5EF4-FFF2-40B4-BE49-F238E27FC236}">
                  <a16:creationId xmlns:a16="http://schemas.microsoft.com/office/drawing/2014/main" id="{D53B43A5-F932-BAA8-DE5D-508CE81456A7}"/>
                </a:ext>
              </a:extLst>
            </p:cNvPr>
            <p:cNvSpPr/>
            <p:nvPr/>
          </p:nvSpPr>
          <p:spPr bwMode="auto">
            <a:xfrm>
              <a:off x="6190984" y="6094354"/>
              <a:ext cx="2099001"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6" name="Rectangle 35">
              <a:extLst>
                <a:ext uri="{FF2B5EF4-FFF2-40B4-BE49-F238E27FC236}">
                  <a16:creationId xmlns:a16="http://schemas.microsoft.com/office/drawing/2014/main" id="{D529CACD-CDF3-61C2-B5EC-C0EAF6B0A096}"/>
                </a:ext>
              </a:extLst>
            </p:cNvPr>
            <p:cNvSpPr/>
            <p:nvPr/>
          </p:nvSpPr>
          <p:spPr bwMode="auto">
            <a:xfrm>
              <a:off x="3033716" y="5102317"/>
              <a:ext cx="1173195"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7" name="Rectangle 36">
              <a:extLst>
                <a:ext uri="{FF2B5EF4-FFF2-40B4-BE49-F238E27FC236}">
                  <a16:creationId xmlns:a16="http://schemas.microsoft.com/office/drawing/2014/main" id="{31942FB7-41ED-BB85-9B85-3FA44D067195}"/>
                </a:ext>
              </a:extLst>
            </p:cNvPr>
            <p:cNvSpPr/>
            <p:nvPr/>
          </p:nvSpPr>
          <p:spPr bwMode="auto">
            <a:xfrm>
              <a:off x="2984739" y="4190954"/>
              <a:ext cx="1173195" cy="27432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38" name="Rectangle 37">
              <a:extLst>
                <a:ext uri="{FF2B5EF4-FFF2-40B4-BE49-F238E27FC236}">
                  <a16:creationId xmlns:a16="http://schemas.microsoft.com/office/drawing/2014/main" id="{E62CA860-6057-0D60-9BF1-C24A12D0A7EA}"/>
                </a:ext>
              </a:extLst>
            </p:cNvPr>
            <p:cNvSpPr/>
            <p:nvPr/>
          </p:nvSpPr>
          <p:spPr bwMode="auto">
            <a:xfrm>
              <a:off x="247384" y="3031980"/>
              <a:ext cx="2055872"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9" name="Rectangle 38">
              <a:extLst>
                <a:ext uri="{FF2B5EF4-FFF2-40B4-BE49-F238E27FC236}">
                  <a16:creationId xmlns:a16="http://schemas.microsoft.com/office/drawing/2014/main" id="{8BC67598-7039-E231-1638-049852947D9E}"/>
                </a:ext>
              </a:extLst>
            </p:cNvPr>
            <p:cNvSpPr/>
            <p:nvPr/>
          </p:nvSpPr>
          <p:spPr bwMode="auto">
            <a:xfrm>
              <a:off x="307768" y="4377703"/>
              <a:ext cx="2055872"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40" name="Rectangle 39">
              <a:extLst>
                <a:ext uri="{FF2B5EF4-FFF2-40B4-BE49-F238E27FC236}">
                  <a16:creationId xmlns:a16="http://schemas.microsoft.com/office/drawing/2014/main" id="{B3B1913F-004C-280C-7AF6-F9FC328F45E1}"/>
                </a:ext>
              </a:extLst>
            </p:cNvPr>
            <p:cNvSpPr/>
            <p:nvPr/>
          </p:nvSpPr>
          <p:spPr bwMode="auto">
            <a:xfrm>
              <a:off x="333647" y="5507763"/>
              <a:ext cx="2055872"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41" name="Rectangle 40">
              <a:extLst>
                <a:ext uri="{FF2B5EF4-FFF2-40B4-BE49-F238E27FC236}">
                  <a16:creationId xmlns:a16="http://schemas.microsoft.com/office/drawing/2014/main" id="{AF7B3F29-0FBB-FB09-1D19-039D3AA6F2D2}"/>
                </a:ext>
              </a:extLst>
            </p:cNvPr>
            <p:cNvSpPr/>
            <p:nvPr/>
          </p:nvSpPr>
          <p:spPr bwMode="auto">
            <a:xfrm>
              <a:off x="560716" y="1792808"/>
              <a:ext cx="7893171" cy="27432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43" name="Rectangle 42">
              <a:extLst>
                <a:ext uri="{FF2B5EF4-FFF2-40B4-BE49-F238E27FC236}">
                  <a16:creationId xmlns:a16="http://schemas.microsoft.com/office/drawing/2014/main" id="{38238C8F-0EFA-DAFC-FE0B-BCBEB3758D1B}"/>
                </a:ext>
              </a:extLst>
            </p:cNvPr>
            <p:cNvSpPr/>
            <p:nvPr/>
          </p:nvSpPr>
          <p:spPr bwMode="auto">
            <a:xfrm>
              <a:off x="4339089" y="2409359"/>
              <a:ext cx="1130061" cy="64008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44" name="Rectangle 43">
              <a:extLst>
                <a:ext uri="{FF2B5EF4-FFF2-40B4-BE49-F238E27FC236}">
                  <a16:creationId xmlns:a16="http://schemas.microsoft.com/office/drawing/2014/main" id="{C1FCB71D-C4C5-2922-FFD1-ED9F0C12238F}"/>
                </a:ext>
              </a:extLst>
            </p:cNvPr>
            <p:cNvSpPr/>
            <p:nvPr/>
          </p:nvSpPr>
          <p:spPr bwMode="auto">
            <a:xfrm>
              <a:off x="3010621" y="4488325"/>
              <a:ext cx="1130061" cy="64008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0"/>
            <a:ext cx="9143999" cy="634687"/>
          </a:xfrm>
          <a:gradFill flip="none" rotWithShape="1">
            <a:gsLst>
              <a:gs pos="0">
                <a:srgbClr val="C00000"/>
              </a:gs>
              <a:gs pos="97000">
                <a:schemeClr val="accent6">
                  <a:lumMod val="70000"/>
                </a:schemeClr>
              </a:gs>
            </a:gsLst>
            <a:path path="circle">
              <a:fillToRect l="50000" t="50000" r="50000" b="50000"/>
            </a:path>
            <a:tileRect/>
          </a:gradFill>
          <a:effectLst/>
        </p:spPr>
        <p:txBody>
          <a:bodyPr/>
          <a:lstStyle/>
          <a:p>
            <a:pPr>
              <a:defRPr/>
            </a:pPr>
            <a:r>
              <a:rPr lang="en-US" sz="2800" b="1" dirty="0">
                <a:effectLst>
                  <a:glow rad="127000">
                    <a:schemeClr val="tx1"/>
                  </a:glow>
                </a:effectLst>
                <a:latin typeface="Arial" charset="0"/>
                <a:ea typeface="ＭＳ Ｐゴシック" charset="0"/>
                <a:cs typeface="ＭＳ Ｐゴシック" charset="0"/>
              </a:rPr>
              <a:t>Altar Offerings in Numbers 7</a:t>
            </a:r>
          </a:p>
        </p:txBody>
      </p:sp>
      <p:sp>
        <p:nvSpPr>
          <p:cNvPr id="2" name="Rectangle 2">
            <a:extLst>
              <a:ext uri="{FF2B5EF4-FFF2-40B4-BE49-F238E27FC236}">
                <a16:creationId xmlns:a16="http://schemas.microsoft.com/office/drawing/2014/main" id="{7CCDD133-F195-BA26-942F-7779364FC37D}"/>
              </a:ext>
            </a:extLst>
          </p:cNvPr>
          <p:cNvSpPr txBox="1">
            <a:spLocks noChangeArrowheads="1"/>
          </p:cNvSpPr>
          <p:nvPr/>
        </p:nvSpPr>
        <p:spPr bwMode="auto">
          <a:xfrm>
            <a:off x="448574" y="1783038"/>
            <a:ext cx="2459150"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Offering and Grain Sacrifice</a:t>
            </a:r>
          </a:p>
        </p:txBody>
      </p:sp>
      <p:sp>
        <p:nvSpPr>
          <p:cNvPr id="4" name="Rectangle 2">
            <a:extLst>
              <a:ext uri="{FF2B5EF4-FFF2-40B4-BE49-F238E27FC236}">
                <a16:creationId xmlns:a16="http://schemas.microsoft.com/office/drawing/2014/main" id="{934BAC64-39CE-9C77-75B5-B1471BC49923}"/>
              </a:ext>
            </a:extLst>
          </p:cNvPr>
          <p:cNvSpPr txBox="1">
            <a:spLocks noChangeArrowheads="1"/>
          </p:cNvSpPr>
          <p:nvPr/>
        </p:nvSpPr>
        <p:spPr bwMode="auto">
          <a:xfrm>
            <a:off x="2946126" y="1783038"/>
            <a:ext cx="131922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Burnt Offering</a:t>
            </a:r>
          </a:p>
        </p:txBody>
      </p:sp>
      <p:sp>
        <p:nvSpPr>
          <p:cNvPr id="5" name="Rectangle 2">
            <a:extLst>
              <a:ext uri="{FF2B5EF4-FFF2-40B4-BE49-F238E27FC236}">
                <a16:creationId xmlns:a16="http://schemas.microsoft.com/office/drawing/2014/main" id="{2F7E8213-25C4-DC30-BF01-B90101ADD5C4}"/>
              </a:ext>
            </a:extLst>
          </p:cNvPr>
          <p:cNvSpPr txBox="1">
            <a:spLocks noChangeArrowheads="1"/>
          </p:cNvSpPr>
          <p:nvPr/>
        </p:nvSpPr>
        <p:spPr bwMode="auto">
          <a:xfrm>
            <a:off x="5515345" y="1783038"/>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Sacrifice of Well-Being</a:t>
            </a:r>
          </a:p>
        </p:txBody>
      </p:sp>
      <p:sp>
        <p:nvSpPr>
          <p:cNvPr id="6" name="Rectangle 2">
            <a:extLst>
              <a:ext uri="{FF2B5EF4-FFF2-40B4-BE49-F238E27FC236}">
                <a16:creationId xmlns:a16="http://schemas.microsoft.com/office/drawing/2014/main" id="{13B94499-CB0E-EDD1-AF69-88918FE86839}"/>
              </a:ext>
            </a:extLst>
          </p:cNvPr>
          <p:cNvSpPr txBox="1">
            <a:spLocks noChangeArrowheads="1"/>
          </p:cNvSpPr>
          <p:nvPr/>
        </p:nvSpPr>
        <p:spPr bwMode="auto">
          <a:xfrm>
            <a:off x="4303749" y="1783038"/>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Sin Offering</a:t>
            </a:r>
          </a:p>
        </p:txBody>
      </p:sp>
      <p:sp>
        <p:nvSpPr>
          <p:cNvPr id="7" name="Rectangle 2">
            <a:extLst>
              <a:ext uri="{FF2B5EF4-FFF2-40B4-BE49-F238E27FC236}">
                <a16:creationId xmlns:a16="http://schemas.microsoft.com/office/drawing/2014/main" id="{F62A8827-49D2-F3FD-F5BD-7C9FB118B8F0}"/>
              </a:ext>
            </a:extLst>
          </p:cNvPr>
          <p:cNvSpPr txBox="1">
            <a:spLocks noChangeArrowheads="1"/>
          </p:cNvSpPr>
          <p:nvPr/>
        </p:nvSpPr>
        <p:spPr bwMode="auto">
          <a:xfrm>
            <a:off x="0" y="816795"/>
            <a:ext cx="9143998" cy="31055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914400">
              <a:defRPr/>
            </a:pPr>
            <a:r>
              <a:rPr lang="en-US" sz="1200" b="1" i="1" u="sng" kern="0" dirty="0">
                <a:solidFill>
                  <a:schemeClr val="tx2"/>
                </a:solidFill>
                <a:effectLst/>
                <a:latin typeface="Arial" charset="0"/>
                <a:ea typeface="ＭＳ Ｐゴシック" charset="0"/>
                <a:cs typeface="ＭＳ Ｐゴシック" charset="0"/>
              </a:rPr>
              <a:t>Numbers 7:11 </a:t>
            </a:r>
            <a:r>
              <a:rPr lang="en-US" sz="1200" b="1" kern="0" dirty="0">
                <a:solidFill>
                  <a:schemeClr val="tx2"/>
                </a:solidFill>
                <a:effectLst/>
                <a:latin typeface="Arial" charset="0"/>
                <a:ea typeface="ＭＳ Ｐゴシック" charset="0"/>
                <a:cs typeface="ＭＳ Ｐゴシック" charset="0"/>
              </a:rPr>
              <a:t>The L</a:t>
            </a:r>
            <a:r>
              <a:rPr lang="en-US" sz="1100" b="1" kern="0" dirty="0">
                <a:solidFill>
                  <a:schemeClr val="tx2"/>
                </a:solidFill>
                <a:effectLst/>
                <a:latin typeface="Arial" charset="0"/>
                <a:ea typeface="ＭＳ Ｐゴシック" charset="0"/>
                <a:cs typeface="ＭＳ Ｐゴシック" charset="0"/>
              </a:rPr>
              <a:t>ORD</a:t>
            </a:r>
            <a:r>
              <a:rPr lang="en-US" sz="1200" b="1" kern="0" dirty="0">
                <a:solidFill>
                  <a:schemeClr val="tx2"/>
                </a:solidFill>
                <a:effectLst/>
                <a:latin typeface="Arial" charset="0"/>
                <a:ea typeface="ＭＳ Ｐゴシック" charset="0"/>
                <a:cs typeface="ＭＳ Ｐゴシック" charset="0"/>
              </a:rPr>
              <a:t> said to Moses, "They shall present their offerings, one leader each day, to dedicate the altar."</a:t>
            </a:r>
          </a:p>
        </p:txBody>
      </p:sp>
      <p:sp>
        <p:nvSpPr>
          <p:cNvPr id="11" name="Rectangle 2">
            <a:extLst>
              <a:ext uri="{FF2B5EF4-FFF2-40B4-BE49-F238E27FC236}">
                <a16:creationId xmlns:a16="http://schemas.microsoft.com/office/drawing/2014/main" id="{7951C4E8-19A8-C560-C9F6-670340A280CA}"/>
              </a:ext>
            </a:extLst>
          </p:cNvPr>
          <p:cNvSpPr txBox="1">
            <a:spLocks noChangeArrowheads="1"/>
          </p:cNvSpPr>
          <p:nvPr/>
        </p:nvSpPr>
        <p:spPr bwMode="auto">
          <a:xfrm>
            <a:off x="86264" y="3058067"/>
            <a:ext cx="2459150"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silver plate</a:t>
            </a:r>
            <a:br>
              <a:rPr lang="en-US" sz="1200" b="1" kern="0" dirty="0">
                <a:solidFill>
                  <a:schemeClr val="tx2"/>
                </a:solidFill>
                <a:effectLst/>
                <a:latin typeface="Arial" charset="0"/>
                <a:ea typeface="ＭＳ Ｐゴシック" charset="0"/>
                <a:cs typeface="ＭＳ Ｐゴシック" charset="0"/>
              </a:rPr>
            </a:br>
            <a:r>
              <a:rPr lang="en-US" sz="1200" b="1" kern="0" dirty="0">
                <a:solidFill>
                  <a:schemeClr val="tx2"/>
                </a:solidFill>
                <a:effectLst/>
                <a:latin typeface="Arial" charset="0"/>
                <a:ea typeface="ＭＳ Ｐゴシック" charset="0"/>
                <a:cs typeface="ＭＳ Ｐゴシック" charset="0"/>
              </a:rPr>
              <a:t>weighing 130 shekels</a:t>
            </a:r>
          </a:p>
        </p:txBody>
      </p:sp>
      <p:sp>
        <p:nvSpPr>
          <p:cNvPr id="12" name="Rectangle 2">
            <a:extLst>
              <a:ext uri="{FF2B5EF4-FFF2-40B4-BE49-F238E27FC236}">
                <a16:creationId xmlns:a16="http://schemas.microsoft.com/office/drawing/2014/main" id="{BC259AD7-6E3F-1A1A-53F5-8A093AC342AB}"/>
              </a:ext>
            </a:extLst>
          </p:cNvPr>
          <p:cNvSpPr txBox="1">
            <a:spLocks noChangeArrowheads="1"/>
          </p:cNvSpPr>
          <p:nvPr/>
        </p:nvSpPr>
        <p:spPr bwMode="auto">
          <a:xfrm>
            <a:off x="2954750" y="3017764"/>
            <a:ext cx="131922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young bull</a:t>
            </a:r>
          </a:p>
        </p:txBody>
      </p:sp>
      <p:sp>
        <p:nvSpPr>
          <p:cNvPr id="13" name="Rectangle 2">
            <a:extLst>
              <a:ext uri="{FF2B5EF4-FFF2-40B4-BE49-F238E27FC236}">
                <a16:creationId xmlns:a16="http://schemas.microsoft.com/office/drawing/2014/main" id="{2197C16D-994D-06ED-F9F7-865DEE704242}"/>
              </a:ext>
            </a:extLst>
          </p:cNvPr>
          <p:cNvSpPr txBox="1">
            <a:spLocks noChangeArrowheads="1"/>
          </p:cNvSpPr>
          <p:nvPr/>
        </p:nvSpPr>
        <p:spPr bwMode="auto">
          <a:xfrm>
            <a:off x="5523969" y="3017764"/>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2 oxen</a:t>
            </a:r>
          </a:p>
        </p:txBody>
      </p:sp>
      <p:sp>
        <p:nvSpPr>
          <p:cNvPr id="14" name="Rectangle 2">
            <a:extLst>
              <a:ext uri="{FF2B5EF4-FFF2-40B4-BE49-F238E27FC236}">
                <a16:creationId xmlns:a16="http://schemas.microsoft.com/office/drawing/2014/main" id="{5411883B-2B20-539D-D949-3C70C962EC8E}"/>
              </a:ext>
            </a:extLst>
          </p:cNvPr>
          <p:cNvSpPr txBox="1">
            <a:spLocks noChangeArrowheads="1"/>
          </p:cNvSpPr>
          <p:nvPr/>
        </p:nvSpPr>
        <p:spPr bwMode="auto">
          <a:xfrm>
            <a:off x="4314623" y="5084515"/>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male goat</a:t>
            </a:r>
          </a:p>
        </p:txBody>
      </p:sp>
      <p:sp>
        <p:nvSpPr>
          <p:cNvPr id="15" name="Rectangle 2">
            <a:extLst>
              <a:ext uri="{FF2B5EF4-FFF2-40B4-BE49-F238E27FC236}">
                <a16:creationId xmlns:a16="http://schemas.microsoft.com/office/drawing/2014/main" id="{BAE626C4-4209-8193-067E-10B9BB6504FA}"/>
              </a:ext>
            </a:extLst>
          </p:cNvPr>
          <p:cNvSpPr txBox="1">
            <a:spLocks noChangeArrowheads="1"/>
          </p:cNvSpPr>
          <p:nvPr/>
        </p:nvSpPr>
        <p:spPr bwMode="auto">
          <a:xfrm>
            <a:off x="86264" y="4412409"/>
            <a:ext cx="2459150"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silver basin</a:t>
            </a:r>
            <a:br>
              <a:rPr lang="en-US" sz="1200" b="1" kern="0" dirty="0">
                <a:solidFill>
                  <a:schemeClr val="tx2"/>
                </a:solidFill>
                <a:effectLst/>
                <a:latin typeface="Arial" charset="0"/>
                <a:ea typeface="ＭＳ Ｐゴシック" charset="0"/>
                <a:cs typeface="ＭＳ Ｐゴシック" charset="0"/>
              </a:rPr>
            </a:br>
            <a:r>
              <a:rPr lang="en-US" sz="1200" b="1" kern="0" dirty="0">
                <a:solidFill>
                  <a:schemeClr val="tx2"/>
                </a:solidFill>
                <a:effectLst/>
                <a:latin typeface="Arial" charset="0"/>
                <a:ea typeface="ＭＳ Ｐゴシック" charset="0"/>
                <a:cs typeface="ＭＳ Ｐゴシック" charset="0"/>
              </a:rPr>
              <a:t>weighing 70 shekels</a:t>
            </a:r>
          </a:p>
        </p:txBody>
      </p:sp>
      <p:sp>
        <p:nvSpPr>
          <p:cNvPr id="16" name="Rectangle 2">
            <a:extLst>
              <a:ext uri="{FF2B5EF4-FFF2-40B4-BE49-F238E27FC236}">
                <a16:creationId xmlns:a16="http://schemas.microsoft.com/office/drawing/2014/main" id="{483F68AC-A5DF-9344-B4C7-523274701CF9}"/>
              </a:ext>
            </a:extLst>
          </p:cNvPr>
          <p:cNvSpPr txBox="1">
            <a:spLocks noChangeArrowheads="1"/>
          </p:cNvSpPr>
          <p:nvPr/>
        </p:nvSpPr>
        <p:spPr bwMode="auto">
          <a:xfrm>
            <a:off x="2954750" y="4139200"/>
            <a:ext cx="131922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ram</a:t>
            </a:r>
          </a:p>
        </p:txBody>
      </p:sp>
      <p:sp>
        <p:nvSpPr>
          <p:cNvPr id="17" name="Rectangle 2">
            <a:extLst>
              <a:ext uri="{FF2B5EF4-FFF2-40B4-BE49-F238E27FC236}">
                <a16:creationId xmlns:a16="http://schemas.microsoft.com/office/drawing/2014/main" id="{321D1C92-9A6B-497C-19B1-4D9585A860F6}"/>
              </a:ext>
            </a:extLst>
          </p:cNvPr>
          <p:cNvSpPr txBox="1">
            <a:spLocks noChangeArrowheads="1"/>
          </p:cNvSpPr>
          <p:nvPr/>
        </p:nvSpPr>
        <p:spPr bwMode="auto">
          <a:xfrm>
            <a:off x="5523969" y="4139200"/>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5 rams</a:t>
            </a:r>
          </a:p>
        </p:txBody>
      </p:sp>
      <p:sp>
        <p:nvSpPr>
          <p:cNvPr id="18" name="Rectangle 2">
            <a:extLst>
              <a:ext uri="{FF2B5EF4-FFF2-40B4-BE49-F238E27FC236}">
                <a16:creationId xmlns:a16="http://schemas.microsoft.com/office/drawing/2014/main" id="{C1DC005E-06D7-955A-AEFF-05D6A82AD49E}"/>
              </a:ext>
            </a:extLst>
          </p:cNvPr>
          <p:cNvSpPr txBox="1">
            <a:spLocks noChangeArrowheads="1"/>
          </p:cNvSpPr>
          <p:nvPr/>
        </p:nvSpPr>
        <p:spPr bwMode="auto">
          <a:xfrm>
            <a:off x="1807434" y="2375621"/>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flour mixed </a:t>
            </a:r>
            <a:br>
              <a:rPr lang="en-US" sz="1200" b="1" kern="0" dirty="0">
                <a:solidFill>
                  <a:schemeClr val="tx2"/>
                </a:solidFill>
                <a:effectLst/>
                <a:latin typeface="Arial" charset="0"/>
                <a:ea typeface="ＭＳ Ｐゴシック" charset="0"/>
                <a:cs typeface="ＭＳ Ｐゴシック" charset="0"/>
              </a:rPr>
            </a:br>
            <a:r>
              <a:rPr lang="en-US" sz="1200" b="1" kern="0" dirty="0">
                <a:solidFill>
                  <a:schemeClr val="tx2"/>
                </a:solidFill>
                <a:effectLst/>
                <a:latin typeface="Arial" charset="0"/>
                <a:ea typeface="ＭＳ Ｐゴシック" charset="0"/>
                <a:cs typeface="ＭＳ Ｐゴシック" charset="0"/>
              </a:rPr>
              <a:t>with oil</a:t>
            </a:r>
          </a:p>
        </p:txBody>
      </p:sp>
      <p:sp>
        <p:nvSpPr>
          <p:cNvPr id="19" name="Rectangle 2">
            <a:extLst>
              <a:ext uri="{FF2B5EF4-FFF2-40B4-BE49-F238E27FC236}">
                <a16:creationId xmlns:a16="http://schemas.microsoft.com/office/drawing/2014/main" id="{F88C226A-2D81-E881-7D0E-9A2AFE7D13B7}"/>
              </a:ext>
            </a:extLst>
          </p:cNvPr>
          <p:cNvSpPr txBox="1">
            <a:spLocks noChangeArrowheads="1"/>
          </p:cNvSpPr>
          <p:nvPr/>
        </p:nvSpPr>
        <p:spPr bwMode="auto">
          <a:xfrm>
            <a:off x="86264" y="5533843"/>
            <a:ext cx="2459150"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golden dish</a:t>
            </a:r>
            <a:br>
              <a:rPr lang="en-US" sz="1200" b="1" kern="0" dirty="0">
                <a:solidFill>
                  <a:schemeClr val="tx2"/>
                </a:solidFill>
                <a:effectLst/>
                <a:latin typeface="Arial" charset="0"/>
                <a:ea typeface="ＭＳ Ｐゴシック" charset="0"/>
                <a:cs typeface="ＭＳ Ｐゴシック" charset="0"/>
              </a:rPr>
            </a:br>
            <a:r>
              <a:rPr lang="en-US" sz="1200" b="1" kern="0" dirty="0">
                <a:solidFill>
                  <a:schemeClr val="tx2"/>
                </a:solidFill>
                <a:effectLst/>
                <a:latin typeface="Arial" charset="0"/>
                <a:ea typeface="ＭＳ Ｐゴシック" charset="0"/>
                <a:cs typeface="ＭＳ Ｐゴシック" charset="0"/>
              </a:rPr>
              <a:t>weighing 10 shekels</a:t>
            </a:r>
          </a:p>
        </p:txBody>
      </p:sp>
      <p:sp>
        <p:nvSpPr>
          <p:cNvPr id="21" name="Rectangle 2">
            <a:extLst>
              <a:ext uri="{FF2B5EF4-FFF2-40B4-BE49-F238E27FC236}">
                <a16:creationId xmlns:a16="http://schemas.microsoft.com/office/drawing/2014/main" id="{9967F166-CFEE-AD4E-F487-9A1CAEE63E31}"/>
              </a:ext>
            </a:extLst>
          </p:cNvPr>
          <p:cNvSpPr txBox="1">
            <a:spLocks noChangeArrowheads="1"/>
          </p:cNvSpPr>
          <p:nvPr/>
        </p:nvSpPr>
        <p:spPr bwMode="auto">
          <a:xfrm>
            <a:off x="5567101" y="6055000"/>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5 male one-year-old lambs</a:t>
            </a:r>
          </a:p>
        </p:txBody>
      </p:sp>
      <p:sp>
        <p:nvSpPr>
          <p:cNvPr id="22" name="Rectangle 2">
            <a:extLst>
              <a:ext uri="{FF2B5EF4-FFF2-40B4-BE49-F238E27FC236}">
                <a16:creationId xmlns:a16="http://schemas.microsoft.com/office/drawing/2014/main" id="{CEA5AC7D-17E8-225F-484A-6E04FB5E37AC}"/>
              </a:ext>
            </a:extLst>
          </p:cNvPr>
          <p:cNvSpPr txBox="1">
            <a:spLocks noChangeArrowheads="1"/>
          </p:cNvSpPr>
          <p:nvPr/>
        </p:nvSpPr>
        <p:spPr bwMode="auto">
          <a:xfrm>
            <a:off x="0" y="1096247"/>
            <a:ext cx="9143998" cy="31055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914400">
              <a:defRPr/>
            </a:pPr>
            <a:r>
              <a:rPr lang="en-US" sz="1200" b="1" i="1" u="sng" kern="0" dirty="0">
                <a:solidFill>
                  <a:schemeClr val="tx2"/>
                </a:solidFill>
                <a:effectLst/>
                <a:latin typeface="Arial" charset="0"/>
                <a:ea typeface="ＭＳ Ｐゴシック" charset="0"/>
                <a:cs typeface="ＭＳ Ｐゴシック" charset="0"/>
              </a:rPr>
              <a:t>Numbers 7:12-88</a:t>
            </a:r>
            <a:r>
              <a:rPr lang="en-US" sz="1200" b="1" i="1" kern="0" dirty="0">
                <a:solidFill>
                  <a:schemeClr val="tx2"/>
                </a:solidFill>
                <a:effectLst/>
                <a:latin typeface="Arial" charset="0"/>
                <a:ea typeface="ＭＳ Ｐゴシック" charset="0"/>
                <a:cs typeface="ＭＳ Ｐゴシック" charset="0"/>
              </a:rPr>
              <a:t> </a:t>
            </a:r>
            <a:r>
              <a:rPr lang="en-US" sz="1200" b="1" kern="0" dirty="0">
                <a:solidFill>
                  <a:schemeClr val="tx2"/>
                </a:solidFill>
                <a:effectLst/>
                <a:latin typeface="Arial" charset="0"/>
                <a:ea typeface="ＭＳ Ｐゴシック" charset="0"/>
                <a:cs typeface="ＭＳ Ｐゴシック" charset="0"/>
              </a:rPr>
              <a:t> Each leader presents the exact same offering as the others, showing equality and unity in the tribes.</a:t>
            </a:r>
          </a:p>
        </p:txBody>
      </p:sp>
      <p:sp>
        <p:nvSpPr>
          <p:cNvPr id="23" name="Rectangle 2">
            <a:extLst>
              <a:ext uri="{FF2B5EF4-FFF2-40B4-BE49-F238E27FC236}">
                <a16:creationId xmlns:a16="http://schemas.microsoft.com/office/drawing/2014/main" id="{278608DE-BBFF-F490-C04F-950F946768A8}"/>
              </a:ext>
            </a:extLst>
          </p:cNvPr>
          <p:cNvSpPr txBox="1">
            <a:spLocks noChangeArrowheads="1"/>
          </p:cNvSpPr>
          <p:nvPr/>
        </p:nvSpPr>
        <p:spPr bwMode="auto">
          <a:xfrm>
            <a:off x="0" y="1375699"/>
            <a:ext cx="9143998" cy="31055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914400">
              <a:defRPr/>
            </a:pPr>
            <a:r>
              <a:rPr lang="en-US" sz="1200" b="1" kern="0" dirty="0">
                <a:solidFill>
                  <a:schemeClr val="tx2"/>
                </a:solidFill>
                <a:effectLst/>
                <a:latin typeface="Arial" charset="0"/>
                <a:ea typeface="ＭＳ Ｐゴシック" charset="0"/>
                <a:cs typeface="ＭＳ Ｐゴシック" charset="0"/>
              </a:rPr>
              <a:t>For 12 days in a row, one leader presents at the tabernacle altar the following identical gifts for his tribe:</a:t>
            </a:r>
          </a:p>
        </p:txBody>
      </p:sp>
      <p:sp>
        <p:nvSpPr>
          <p:cNvPr id="24" name="Rectangle 2">
            <a:extLst>
              <a:ext uri="{FF2B5EF4-FFF2-40B4-BE49-F238E27FC236}">
                <a16:creationId xmlns:a16="http://schemas.microsoft.com/office/drawing/2014/main" id="{26086B9E-9299-7416-B0CE-22427F703EFE}"/>
              </a:ext>
            </a:extLst>
          </p:cNvPr>
          <p:cNvSpPr txBox="1">
            <a:spLocks noChangeArrowheads="1"/>
          </p:cNvSpPr>
          <p:nvPr/>
        </p:nvSpPr>
        <p:spPr bwMode="auto">
          <a:xfrm>
            <a:off x="1583148" y="3721342"/>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flour mixed </a:t>
            </a:r>
            <a:br>
              <a:rPr lang="en-US" sz="1200" b="1" kern="0" dirty="0">
                <a:solidFill>
                  <a:schemeClr val="tx2"/>
                </a:solidFill>
                <a:effectLst/>
                <a:latin typeface="Arial" charset="0"/>
                <a:ea typeface="ＭＳ Ｐゴシック" charset="0"/>
                <a:cs typeface="ＭＳ Ｐゴシック" charset="0"/>
              </a:rPr>
            </a:br>
            <a:r>
              <a:rPr lang="en-US" sz="1200" b="1" kern="0" dirty="0">
                <a:solidFill>
                  <a:schemeClr val="tx2"/>
                </a:solidFill>
                <a:effectLst/>
                <a:latin typeface="Arial" charset="0"/>
                <a:ea typeface="ＭＳ Ｐゴシック" charset="0"/>
                <a:cs typeface="ＭＳ Ｐゴシック" charset="0"/>
              </a:rPr>
              <a:t>with oil</a:t>
            </a:r>
          </a:p>
        </p:txBody>
      </p:sp>
      <p:sp>
        <p:nvSpPr>
          <p:cNvPr id="25" name="Rectangle 2">
            <a:extLst>
              <a:ext uri="{FF2B5EF4-FFF2-40B4-BE49-F238E27FC236}">
                <a16:creationId xmlns:a16="http://schemas.microsoft.com/office/drawing/2014/main" id="{BB83366F-9073-CEEE-A227-995770F71123}"/>
              </a:ext>
            </a:extLst>
          </p:cNvPr>
          <p:cNvSpPr txBox="1">
            <a:spLocks noChangeArrowheads="1"/>
          </p:cNvSpPr>
          <p:nvPr/>
        </p:nvSpPr>
        <p:spPr bwMode="auto">
          <a:xfrm>
            <a:off x="1600401" y="5041184"/>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incense</a:t>
            </a:r>
          </a:p>
        </p:txBody>
      </p:sp>
      <p:sp>
        <p:nvSpPr>
          <p:cNvPr id="26" name="Rectangle 2">
            <a:extLst>
              <a:ext uri="{FF2B5EF4-FFF2-40B4-BE49-F238E27FC236}">
                <a16:creationId xmlns:a16="http://schemas.microsoft.com/office/drawing/2014/main" id="{3D3DD17E-84F3-6B5E-D772-562E5925B0E6}"/>
              </a:ext>
            </a:extLst>
          </p:cNvPr>
          <p:cNvSpPr txBox="1">
            <a:spLocks noChangeArrowheads="1"/>
          </p:cNvSpPr>
          <p:nvPr/>
        </p:nvSpPr>
        <p:spPr bwMode="auto">
          <a:xfrm>
            <a:off x="5739630" y="5084515"/>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5 male goats</a:t>
            </a:r>
          </a:p>
        </p:txBody>
      </p:sp>
      <p:pic>
        <p:nvPicPr>
          <p:cNvPr id="47" name="Picture 46">
            <a:extLst>
              <a:ext uri="{FF2B5EF4-FFF2-40B4-BE49-F238E27FC236}">
                <a16:creationId xmlns:a16="http://schemas.microsoft.com/office/drawing/2014/main" id="{77CDD4BD-74EF-AD48-EBA4-355CF0487D08}"/>
              </a:ext>
            </a:extLst>
          </p:cNvPr>
          <p:cNvPicPr>
            <a:picLocks noChangeAspect="1"/>
          </p:cNvPicPr>
          <p:nvPr/>
        </p:nvPicPr>
        <p:blipFill>
          <a:blip r:embed="rId4"/>
          <a:stretch>
            <a:fillRect/>
          </a:stretch>
        </p:blipFill>
        <p:spPr>
          <a:xfrm>
            <a:off x="3118978" y="5401187"/>
            <a:ext cx="990762" cy="646149"/>
          </a:xfrm>
          <a:prstGeom prst="rect">
            <a:avLst/>
          </a:prstGeom>
        </p:spPr>
      </p:pic>
      <p:pic>
        <p:nvPicPr>
          <p:cNvPr id="49" name="Picture 48">
            <a:extLst>
              <a:ext uri="{FF2B5EF4-FFF2-40B4-BE49-F238E27FC236}">
                <a16:creationId xmlns:a16="http://schemas.microsoft.com/office/drawing/2014/main" id="{C4FF4662-EA01-D682-DD91-07E22DBD7C44}"/>
              </a:ext>
            </a:extLst>
          </p:cNvPr>
          <p:cNvPicPr>
            <a:picLocks noChangeAspect="1"/>
          </p:cNvPicPr>
          <p:nvPr/>
        </p:nvPicPr>
        <p:blipFill>
          <a:blip r:embed="rId5"/>
          <a:stretch>
            <a:fillRect/>
          </a:stretch>
        </p:blipFill>
        <p:spPr>
          <a:xfrm>
            <a:off x="4394965" y="4490266"/>
            <a:ext cx="990762" cy="646149"/>
          </a:xfrm>
          <a:prstGeom prst="rect">
            <a:avLst/>
          </a:prstGeom>
        </p:spPr>
      </p:pic>
      <p:sp>
        <p:nvSpPr>
          <p:cNvPr id="20" name="Rectangle 2">
            <a:extLst>
              <a:ext uri="{FF2B5EF4-FFF2-40B4-BE49-F238E27FC236}">
                <a16:creationId xmlns:a16="http://schemas.microsoft.com/office/drawing/2014/main" id="{A89E88C4-B020-0AFC-9593-8D3879F4CB37}"/>
              </a:ext>
            </a:extLst>
          </p:cNvPr>
          <p:cNvSpPr txBox="1">
            <a:spLocks noChangeArrowheads="1"/>
          </p:cNvSpPr>
          <p:nvPr/>
        </p:nvSpPr>
        <p:spPr bwMode="auto">
          <a:xfrm>
            <a:off x="2954749" y="6055000"/>
            <a:ext cx="131922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latin typeface="Arial" charset="0"/>
                <a:ea typeface="ＭＳ Ｐゴシック" charset="0"/>
                <a:cs typeface="ＭＳ Ｐゴシック" charset="0"/>
              </a:rPr>
              <a:t>1</a:t>
            </a:r>
            <a:r>
              <a:rPr lang="en-US" sz="1200" b="1" kern="0" dirty="0">
                <a:solidFill>
                  <a:schemeClr val="tx2"/>
                </a:solidFill>
                <a:effectLst/>
                <a:latin typeface="Arial" charset="0"/>
                <a:ea typeface="ＭＳ Ｐゴシック" charset="0"/>
                <a:cs typeface="ＭＳ Ｐゴシック" charset="0"/>
              </a:rPr>
              <a:t> male one-year-old lamb</a:t>
            </a:r>
          </a:p>
        </p:txBody>
      </p:sp>
      <p:sp>
        <p:nvSpPr>
          <p:cNvPr id="50" name="Rectangle 2">
            <a:extLst>
              <a:ext uri="{FF2B5EF4-FFF2-40B4-BE49-F238E27FC236}">
                <a16:creationId xmlns:a16="http://schemas.microsoft.com/office/drawing/2014/main" id="{766D1CDA-8F08-EB7D-D394-904664B25D5B}"/>
              </a:ext>
            </a:extLst>
          </p:cNvPr>
          <p:cNvSpPr txBox="1">
            <a:spLocks noChangeArrowheads="1"/>
          </p:cNvSpPr>
          <p:nvPr/>
        </p:nvSpPr>
        <p:spPr bwMode="auto">
          <a:xfrm>
            <a:off x="4007174" y="6555621"/>
            <a:ext cx="5136826"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050" kern="0" dirty="0">
                <a:solidFill>
                  <a:schemeClr val="tx2"/>
                </a:solidFill>
                <a:latin typeface="Arial" charset="0"/>
                <a:ea typeface="ＭＳ Ｐゴシック" charset="0"/>
                <a:cs typeface="ＭＳ Ｐゴシック" charset="0"/>
              </a:rPr>
              <a:t>Adapted from https://biblio-</a:t>
            </a:r>
            <a:r>
              <a:rPr lang="en-US" sz="1050" kern="0" dirty="0" err="1">
                <a:solidFill>
                  <a:schemeClr val="tx2"/>
                </a:solidFill>
                <a:latin typeface="Arial" charset="0"/>
                <a:ea typeface="ＭＳ Ｐゴシック" charset="0"/>
                <a:cs typeface="ＭＳ Ｐゴシック" charset="0"/>
              </a:rPr>
              <a:t>therapy.com</a:t>
            </a:r>
            <a:r>
              <a:rPr lang="en-US" sz="1050" kern="0" dirty="0">
                <a:solidFill>
                  <a:schemeClr val="tx2"/>
                </a:solidFill>
                <a:latin typeface="Arial" charset="0"/>
                <a:ea typeface="ＭＳ Ｐゴシック" charset="0"/>
                <a:cs typeface="ＭＳ Ｐゴシック" charset="0"/>
              </a:rPr>
              <a:t>/2014/07/10/the-bible-numbers/</a:t>
            </a:r>
            <a:endParaRPr lang="en-US" sz="1050" kern="0" dirty="0">
              <a:solidFill>
                <a:schemeClr val="tx2"/>
              </a:solidFill>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639345198"/>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8</a:t>
            </a:r>
          </a:p>
        </p:txBody>
      </p:sp>
    </p:spTree>
    <p:extLst>
      <p:ext uri="{BB962C8B-B14F-4D97-AF65-F5344CB8AC3E}">
        <p14:creationId xmlns:p14="http://schemas.microsoft.com/office/powerpoint/2010/main" val="2776447620"/>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srcRect l="5293" b="2894"/>
          <a:stretch/>
        </p:blipFill>
        <p:spPr>
          <a:xfrm>
            <a:off x="0" y="191712"/>
            <a:ext cx="9138818" cy="6666288"/>
          </a:xfrm>
          <a:prstGeom prst="rect">
            <a:avLst/>
          </a:prstGeom>
        </p:spPr>
      </p:pic>
      <p:sp>
        <p:nvSpPr>
          <p:cNvPr id="303105" name="Title 1"/>
          <p:cNvSpPr>
            <a:spLocks noGrp="1"/>
          </p:cNvSpPr>
          <p:nvPr>
            <p:ph type="title"/>
          </p:nvPr>
        </p:nvSpPr>
        <p:spPr>
          <a:xfrm>
            <a:off x="0" y="-107835"/>
            <a:ext cx="9144000" cy="718899"/>
          </a:xfrm>
          <a:solidFill>
            <a:schemeClr val="bg1"/>
          </a:solidFill>
        </p:spPr>
        <p:txBody>
          <a:bodyPr/>
          <a:lstStyle/>
          <a:p>
            <a:pPr>
              <a:defRPr/>
            </a:pPr>
            <a:r>
              <a:rPr lang="en-US" sz="3200" b="1" kern="1200" dirty="0">
                <a:effectLst>
                  <a:glow rad="228600">
                    <a:schemeClr val="bg1"/>
                  </a:glow>
                </a:effectLst>
                <a:latin typeface="Arial"/>
                <a:cs typeface="Arial"/>
              </a:rPr>
              <a:t>The Lampstand Set Up (Num 8:2 </a:t>
            </a:r>
            <a:r>
              <a:rPr lang="en-US" sz="2400" b="1" kern="1200" dirty="0">
                <a:effectLst>
                  <a:glow rad="228600">
                    <a:schemeClr val="bg1"/>
                  </a:glow>
                </a:effectLst>
                <a:latin typeface="Arial"/>
                <a:cs typeface="Arial"/>
              </a:rPr>
              <a:t>NLT</a:t>
            </a:r>
            <a:r>
              <a:rPr lang="en-US" sz="3200" b="1" kern="1200" dirty="0">
                <a:effectLst>
                  <a:glow rad="228600">
                    <a:schemeClr val="bg1"/>
                  </a:glow>
                </a:effectLst>
                <a:latin typeface="Arial"/>
                <a:cs typeface="Arial"/>
              </a:rPr>
              <a:t>)</a:t>
            </a:r>
          </a:p>
        </p:txBody>
      </p:sp>
      <p:sp>
        <p:nvSpPr>
          <p:cNvPr id="4" name="Title 1"/>
          <p:cNvSpPr txBox="1">
            <a:spLocks/>
          </p:cNvSpPr>
          <p:nvPr/>
        </p:nvSpPr>
        <p:spPr bwMode="auto">
          <a:xfrm>
            <a:off x="5182" y="4030328"/>
            <a:ext cx="9138818" cy="2851635"/>
          </a:xfrm>
          <a:prstGeom prst="rect">
            <a:avLst/>
          </a:prstGeom>
          <a:noFill/>
          <a:ln>
            <a:noFill/>
          </a:ln>
        </p:spPr>
        <p:txBody>
          <a:bodyPr lIns="91429" tIns="45714" rIns="91429" bIns="45714"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rPr>
              <a:t>“Give Aaron the following instructions: When you set up the seven lamps in the lampstand, place them so their light shines forward in front of the lampstand.”</a:t>
            </a:r>
          </a:p>
        </p:txBody>
      </p:sp>
    </p:spTree>
    <p:extLst>
      <p:ext uri="{BB962C8B-B14F-4D97-AF65-F5344CB8AC3E}">
        <p14:creationId xmlns:p14="http://schemas.microsoft.com/office/powerpoint/2010/main" val="1109031436"/>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9</a:t>
            </a:r>
          </a:p>
        </p:txBody>
      </p:sp>
    </p:spTree>
    <p:extLst>
      <p:ext uri="{BB962C8B-B14F-4D97-AF65-F5344CB8AC3E}">
        <p14:creationId xmlns:p14="http://schemas.microsoft.com/office/powerpoint/2010/main" val="3441081529"/>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2689" name="Rectangle 2"/>
          <p:cNvSpPr>
            <a:spLocks noGrp="1" noChangeArrowheads="1"/>
          </p:cNvSpPr>
          <p:nvPr>
            <p:ph type="title"/>
          </p:nvPr>
        </p:nvSpPr>
        <p:spPr>
          <a:xfrm>
            <a:off x="0" y="-4560"/>
            <a:ext cx="9135844" cy="1372794"/>
          </a:xfrm>
          <a:solidFill>
            <a:srgbClr val="000000"/>
          </a:solidFill>
        </p:spPr>
        <p:txBody>
          <a:bodyPr anchor="ctr"/>
          <a:lstStyle/>
          <a:p>
            <a:pPr algn="ctr" eaLnBrk="1" hangingPunct="1"/>
            <a:r>
              <a:rPr lang="en-US" sz="3600" b="1" dirty="0">
                <a:latin typeface="Arial" charset="0"/>
              </a:rPr>
              <a:t>First Passover Remembrance </a:t>
            </a:r>
            <a:br>
              <a:rPr lang="en-US" sz="3600" b="1" dirty="0">
                <a:latin typeface="Arial" charset="0"/>
              </a:rPr>
            </a:br>
            <a:r>
              <a:rPr lang="en-US" sz="3600" b="1" dirty="0">
                <a:latin typeface="Arial" charset="0"/>
              </a:rPr>
              <a:t>(Numbers 9:1-14)</a:t>
            </a:r>
          </a:p>
        </p:txBody>
      </p:sp>
      <p:pic>
        <p:nvPicPr>
          <p:cNvPr id="3" name="Picture 2"/>
          <p:cNvPicPr>
            <a:picLocks noChangeAspect="1"/>
          </p:cNvPicPr>
          <p:nvPr/>
        </p:nvPicPr>
        <p:blipFill>
          <a:blip r:embed="rId4"/>
          <a:stretch>
            <a:fillRect/>
          </a:stretch>
        </p:blipFill>
        <p:spPr>
          <a:xfrm>
            <a:off x="0" y="1368234"/>
            <a:ext cx="9168652" cy="4742406"/>
          </a:xfrm>
          <a:prstGeom prst="rect">
            <a:avLst/>
          </a:prstGeom>
        </p:spPr>
      </p:pic>
    </p:spTree>
    <p:extLst>
      <p:ext uri="{BB962C8B-B14F-4D97-AF65-F5344CB8AC3E}">
        <p14:creationId xmlns:p14="http://schemas.microsoft.com/office/powerpoint/2010/main" val="2041235566"/>
      </p:ext>
    </p:extLst>
  </p:cSld>
  <p:clrMapOvr>
    <a:overrideClrMapping bg1="lt1" tx1="dk1" bg2="lt2" tx2="dk2" accent1="accent1" accent2="accent2" accent3="accent3" accent4="accent4" accent5="accent5" accent6="accent6" hlink="hlink" folHlink="folHlink"/>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b="15128"/>
          <a:stretch/>
        </p:blipFill>
        <p:spPr>
          <a:xfrm>
            <a:off x="0" y="4114"/>
            <a:ext cx="9138162" cy="6853886"/>
          </a:xfrm>
          <a:prstGeom prst="rect">
            <a:avLst/>
          </a:prstGeom>
        </p:spPr>
      </p:pic>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Follow God’s directions instead of your own way to order your life.</a:t>
            </a:r>
          </a:p>
        </p:txBody>
      </p:sp>
    </p:spTree>
    <p:extLst>
      <p:ext uri="{BB962C8B-B14F-4D97-AF65-F5344CB8AC3E}">
        <p14:creationId xmlns:p14="http://schemas.microsoft.com/office/powerpoint/2010/main" val="3690728145"/>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Be organized.</a:t>
            </a:r>
          </a:p>
        </p:txBody>
      </p:sp>
      <p:pic>
        <p:nvPicPr>
          <p:cNvPr id="4" name="Picture 3"/>
          <p:cNvPicPr>
            <a:picLocks noChangeAspect="1"/>
          </p:cNvPicPr>
          <p:nvPr/>
        </p:nvPicPr>
        <p:blipFill>
          <a:blip r:embed="rId3"/>
          <a:stretch>
            <a:fillRect/>
          </a:stretch>
        </p:blipFill>
        <p:spPr>
          <a:xfrm>
            <a:off x="152400" y="12700"/>
            <a:ext cx="8839200" cy="6832600"/>
          </a:xfrm>
          <a:prstGeom prst="rect">
            <a:avLst/>
          </a:prstGeom>
        </p:spPr>
      </p:pic>
      <p:sp>
        <p:nvSpPr>
          <p:cNvPr id="2" name="Rectangle 1">
            <a:extLst>
              <a:ext uri="{FF2B5EF4-FFF2-40B4-BE49-F238E27FC236}">
                <a16:creationId xmlns:a16="http://schemas.microsoft.com/office/drawing/2014/main" id="{184F4920-DF87-9056-BFA4-8496A3B0728A}"/>
              </a:ext>
            </a:extLst>
          </p:cNvPr>
          <p:cNvSpPr/>
          <p:nvPr/>
        </p:nvSpPr>
        <p:spPr bwMode="auto">
          <a:xfrm>
            <a:off x="925158" y="1092820"/>
            <a:ext cx="7390503" cy="1017844"/>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IS THIS YOU?</a:t>
            </a:r>
          </a:p>
        </p:txBody>
      </p:sp>
    </p:spTree>
    <p:extLst>
      <p:ext uri="{BB962C8B-B14F-4D97-AF65-F5344CB8AC3E}">
        <p14:creationId xmlns:p14="http://schemas.microsoft.com/office/powerpoint/2010/main" val="1431181565"/>
      </p:ext>
    </p:ext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Be organized.</a:t>
            </a:r>
          </a:p>
        </p:txBody>
      </p:sp>
      <p:pic>
        <p:nvPicPr>
          <p:cNvPr id="3" name="Picture 2"/>
          <p:cNvPicPr>
            <a:picLocks noChangeAspect="1"/>
          </p:cNvPicPr>
          <p:nvPr/>
        </p:nvPicPr>
        <p:blipFill>
          <a:blip r:embed="rId3"/>
          <a:stretch>
            <a:fillRect/>
          </a:stretch>
        </p:blipFill>
        <p:spPr>
          <a:xfrm>
            <a:off x="300228" y="1563861"/>
            <a:ext cx="8574992" cy="5144995"/>
          </a:xfrm>
          <a:prstGeom prst="rect">
            <a:avLst/>
          </a:prstGeom>
        </p:spPr>
      </p:pic>
    </p:spTree>
    <p:extLst>
      <p:ext uri="{BB962C8B-B14F-4D97-AF65-F5344CB8AC3E}">
        <p14:creationId xmlns:p14="http://schemas.microsoft.com/office/powerpoint/2010/main" val="4256612675"/>
      </p:ext>
    </p:extLst>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l="3728" r="7801"/>
          <a:stretch/>
        </p:blipFill>
        <p:spPr>
          <a:xfrm>
            <a:off x="-1" y="0"/>
            <a:ext cx="9143999"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God has given you all you need to serve him.</a:t>
            </a:r>
          </a:p>
        </p:txBody>
      </p:sp>
    </p:spTree>
    <p:extLst>
      <p:ext uri="{BB962C8B-B14F-4D97-AF65-F5344CB8AC3E}">
        <p14:creationId xmlns:p14="http://schemas.microsoft.com/office/powerpoint/2010/main" val="4208915510"/>
      </p:ext>
    </p:ext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5560" t="6881" r="2823"/>
          <a:stretch/>
        </p:blipFill>
        <p:spPr>
          <a:xfrm>
            <a:off x="-1" y="218474"/>
            <a:ext cx="9144001" cy="6567562"/>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enealogy of Jesus Christ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pposition of King Herod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pirit</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descent upon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P</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ower over Satan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temptations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xpounding Sermon on Mount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4" name="TextBox 4"/>
          <p:cNvSpPr txBox="1">
            <a:spLocks noChangeArrowheads="1"/>
          </p:cNvSpPr>
          <p:nvPr/>
        </p:nvSpPr>
        <p:spPr bwMode="auto">
          <a:xfrm>
            <a:off x="9217866" y="2027651"/>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atthew</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call from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postles sent to preach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estimony about John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message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rue Messiah called demonic</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idden message of parables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xecution of the Baptist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isdom is answering Pharisees</a:t>
            </a:r>
          </a:p>
        </p:txBody>
      </p:sp>
      <p:sp>
        <p:nvSpPr>
          <p:cNvPr id="5" name="TextBox 5"/>
          <p:cNvSpPr txBox="1">
            <a:spLocks noChangeArrowheads="1"/>
          </p:cNvSpPr>
          <p:nvPr/>
        </p:nvSpPr>
        <p:spPr bwMode="auto">
          <a:xfrm>
            <a:off x="9217866" y="3657996"/>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K</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eys of the kingdom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mpact of Jesus</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transfiguration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eed for true forgiveness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rounds for divorce clarified</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pportunities in the vineyard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ig tree is cursed</a:t>
            </a:r>
          </a:p>
        </p:txBody>
      </p:sp>
      <p:sp>
        <p:nvSpPr>
          <p:cNvPr id="6" name="TextBox 6"/>
          <p:cNvSpPr txBox="1">
            <a:spLocks noChangeArrowheads="1"/>
          </p:cNvSpPr>
          <p:nvPr/>
        </p:nvSpPr>
        <p:spPr bwMode="auto">
          <a:xfrm>
            <a:off x="9217866" y="5288340"/>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axes paid to Caesar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ypocrisy denounced by </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woes</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of second coming</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J</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udgment of the nations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on Calvary</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eve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ay of the cross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avior</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resurrection and commission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 Inception of the world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ewlyweds placed in Eden</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emptation and man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fall</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atred and first murder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ntire genealogy of Adam</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atthew</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call from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postles sent to preach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estimony about John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message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rue Messiah called demonic</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idden message of parables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xecution of the Baptist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K</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eys of the kingdom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mpact of Jesus</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transfiguration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eed for true forgiveness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rounds for divorce clarified</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pportunities in the vineyard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axes paid to Caesar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ypocrisy denounced by </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woes</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of second coming</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J</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udgment of the nations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on Calvary</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eve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ay of the cross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avior</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0" y="0"/>
            <a:ext cx="49022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Arial"/>
                <a:ea typeface="ＭＳ Ｐゴシック" charset="0"/>
                <a:cs typeface="Arial"/>
              </a:rPr>
              <a:t>Numbers</a:t>
            </a:r>
          </a:p>
        </p:txBody>
      </p:sp>
      <p:sp>
        <p:nvSpPr>
          <p:cNvPr id="14" name="Rectangle 13"/>
          <p:cNvSpPr/>
          <p:nvPr/>
        </p:nvSpPr>
        <p:spPr>
          <a:xfrm>
            <a:off x="347521" y="4062783"/>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w Cen MT"/>
              <a:ea typeface="+mn-ea"/>
              <a:cs typeface="+mn-cs"/>
            </a:endParaRPr>
          </a:p>
        </p:txBody>
      </p:sp>
    </p:spTree>
    <p:extLst>
      <p:ext uri="{BB962C8B-B14F-4D97-AF65-F5344CB8AC3E}">
        <p14:creationId xmlns:p14="http://schemas.microsoft.com/office/powerpoint/2010/main" val="3065676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down)">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1105" name="Picture 1" descr="phil 2 13.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3105" name="Title 1"/>
          <p:cNvSpPr>
            <a:spLocks noGrp="1"/>
          </p:cNvSpPr>
          <p:nvPr>
            <p:ph type="title"/>
          </p:nvPr>
        </p:nvSpPr>
        <p:spPr/>
        <p:txBody>
          <a:bodyPr/>
          <a:lstStyle/>
          <a:p>
            <a:pPr>
              <a:defRPr/>
            </a:pPr>
            <a:r>
              <a:rPr lang="en-US" sz="3600" b="1" kern="1200" dirty="0">
                <a:effectLst>
                  <a:glow rad="228600">
                    <a:schemeClr val="bg1"/>
                  </a:glow>
                </a:effectLst>
                <a:latin typeface="Arial"/>
                <a:cs typeface="Arial"/>
              </a:rPr>
              <a:t>Let God work through you </a:t>
            </a:r>
            <a:br>
              <a:rPr lang="en-US" sz="3600" b="1" kern="1200" dirty="0">
                <a:effectLst>
                  <a:glow rad="228600">
                    <a:schemeClr val="bg1"/>
                  </a:glow>
                </a:effectLst>
                <a:latin typeface="Arial"/>
                <a:cs typeface="Arial"/>
              </a:rPr>
            </a:br>
            <a:r>
              <a:rPr lang="en-US" sz="3600" b="1" kern="1200" dirty="0">
                <a:effectLst>
                  <a:glow rad="228600">
                    <a:schemeClr val="bg1"/>
                  </a:glow>
                </a:effectLst>
                <a:latin typeface="Arial"/>
                <a:cs typeface="Arial"/>
              </a:rPr>
              <a:t>(Phil 2:13 </a:t>
            </a:r>
            <a:r>
              <a:rPr lang="en-US" sz="2800" b="1" kern="1200" dirty="0">
                <a:effectLst>
                  <a:glow rad="228600">
                    <a:schemeClr val="bg1"/>
                  </a:glow>
                </a:effectLst>
                <a:latin typeface="Arial"/>
                <a:cs typeface="Arial"/>
              </a:rPr>
              <a:t>NLT</a:t>
            </a:r>
            <a:r>
              <a:rPr lang="en-US" sz="3600" b="1" kern="1200" dirty="0">
                <a:effectLst>
                  <a:glow rad="228600">
                    <a:schemeClr val="bg1"/>
                  </a:glow>
                </a:effectLst>
                <a:latin typeface="Arial"/>
                <a:cs typeface="Arial"/>
              </a:rPr>
              <a:t>)</a:t>
            </a:r>
          </a:p>
        </p:txBody>
      </p:sp>
      <p:sp>
        <p:nvSpPr>
          <p:cNvPr id="4" name="Title 1"/>
          <p:cNvSpPr txBox="1">
            <a:spLocks/>
          </p:cNvSpPr>
          <p:nvPr/>
        </p:nvSpPr>
        <p:spPr bwMode="auto">
          <a:xfrm>
            <a:off x="-36512" y="4149080"/>
            <a:ext cx="9144000" cy="2636912"/>
          </a:xfrm>
          <a:prstGeom prst="rect">
            <a:avLst/>
          </a:prstGeom>
          <a:noFill/>
          <a:ln>
            <a:noFill/>
          </a:ln>
        </p:spPr>
        <p:txBody>
          <a:bodyPr lIns="91429" tIns="45714" rIns="91429" bIns="45714"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rPr>
              <a:t>"For God is working in you, giving you the </a:t>
            </a:r>
            <a:r>
              <a:rPr kumimoji="0" lang="en-US" sz="4000" b="1" i="0" u="none" strike="noStrike" kern="1200" cap="none" spc="0" normalizeH="0" baseline="0" noProof="0" dirty="0">
                <a:ln>
                  <a:noFill/>
                </a:ln>
                <a:solidFill>
                  <a:srgbClr val="FFFF00"/>
                </a:solidFill>
                <a:effectLst>
                  <a:glow rad="228600">
                    <a:srgbClr val="000000"/>
                  </a:glow>
                </a:effectLst>
                <a:uLnTx/>
                <a:uFillTx/>
                <a:latin typeface="Arial"/>
                <a:ea typeface="ＭＳ Ｐゴシック" pitchFamily="-105" charset="-128"/>
                <a:cs typeface="Arial"/>
              </a:rPr>
              <a:t>desire</a:t>
            </a:r>
            <a:r>
              <a:rPr kumimoji="0" lang="en-US" sz="40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rPr>
              <a:t> and the </a:t>
            </a:r>
            <a:r>
              <a:rPr kumimoji="0" lang="en-US" sz="4000" b="1" i="0" u="none" strike="noStrike" kern="1200" cap="none" spc="0" normalizeH="0" baseline="0" noProof="0" dirty="0">
                <a:ln>
                  <a:noFill/>
                </a:ln>
                <a:solidFill>
                  <a:srgbClr val="FFFF00"/>
                </a:solidFill>
                <a:effectLst>
                  <a:glow rad="228600">
                    <a:srgbClr val="000000"/>
                  </a:glow>
                </a:effectLst>
                <a:uLnTx/>
                <a:uFillTx/>
                <a:latin typeface="Arial"/>
                <a:ea typeface="ＭＳ Ｐゴシック" pitchFamily="-105" charset="-128"/>
                <a:cs typeface="Arial"/>
              </a:rPr>
              <a:t>power</a:t>
            </a:r>
            <a:r>
              <a:rPr kumimoji="0" lang="en-US" sz="40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rPr>
              <a:t> to do what pleases him.</a:t>
            </a:r>
            <a:r>
              <a:rPr kumimoji="0" lang="ru-RU" sz="40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rPr>
              <a:t>"</a:t>
            </a:r>
            <a:endParaRPr kumimoji="0" lang="en-US" sz="40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endParaRPr>
          </a:p>
        </p:txBody>
      </p:sp>
    </p:spTree>
    <p:extLst>
      <p:ext uri="{BB962C8B-B14F-4D97-AF65-F5344CB8AC3E}">
        <p14:creationId xmlns:p14="http://schemas.microsoft.com/office/powerpoint/2010/main" val="1993736677"/>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b="1" u="sng" dirty="0">
                <a:effectLst>
                  <a:outerShdw blurRad="38100" dist="38100" dir="2700000" algn="tl">
                    <a:srgbClr val="212121"/>
                  </a:outerShdw>
                </a:effectLst>
                <a:latin typeface="Arial" charset="0"/>
              </a:rPr>
              <a:t>1 Cor. 10:13 </a:t>
            </a:r>
            <a:r>
              <a:rPr lang="en-US" sz="3600" b="1" u="sng" dirty="0">
                <a:effectLst>
                  <a:outerShdw blurRad="38100" dist="38100" dir="2700000" algn="tl">
                    <a:srgbClr val="212121"/>
                  </a:outerShdw>
                </a:effectLst>
                <a:latin typeface="Arial" charset="0"/>
              </a:rPr>
              <a:t>(NLT)</a:t>
            </a:r>
            <a:endParaRPr lang="en-US" b="1" dirty="0">
              <a:effectLst>
                <a:outerShdw blurRad="38100" dist="38100" dir="2700000" algn="tl">
                  <a:srgbClr val="212121"/>
                </a:outerShdw>
              </a:effectLst>
              <a:latin typeface="Arial" charset="0"/>
            </a:endParaRPr>
          </a:p>
        </p:txBody>
      </p:sp>
      <p:sp>
        <p:nvSpPr>
          <p:cNvPr id="1387524" name="Text Box 4"/>
          <p:cNvSpPr txBox="1">
            <a:spLocks noChangeArrowheads="1"/>
          </p:cNvSpPr>
          <p:nvPr/>
        </p:nvSpPr>
        <p:spPr bwMode="auto">
          <a:xfrm>
            <a:off x="228600" y="1295400"/>
            <a:ext cx="8763000" cy="440120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30000" noProof="0" dirty="0">
                <a:ln>
                  <a:noFill/>
                </a:ln>
                <a:solidFill>
                  <a:srgbClr val="FFFFFF"/>
                </a:solidFill>
                <a:effectLst>
                  <a:glow rad="190500">
                    <a:srgbClr val="212121"/>
                  </a:glow>
                </a:effectLst>
                <a:uLnTx/>
                <a:uFillTx/>
                <a:latin typeface="Arial" charset="0"/>
                <a:ea typeface="+mn-ea"/>
              </a:rPr>
              <a:t>13</a:t>
            </a:r>
            <a:r>
              <a:rPr kumimoji="0" lang="en-US" sz="4000" b="1" i="0" u="none" strike="noStrike" kern="1200" cap="none" spc="0" normalizeH="0" baseline="0" noProof="0" dirty="0">
                <a:ln>
                  <a:noFill/>
                </a:ln>
                <a:solidFill>
                  <a:srgbClr val="FFFFFF"/>
                </a:solidFill>
                <a:effectLst>
                  <a:glow rad="190500">
                    <a:srgbClr val="212121"/>
                  </a:glow>
                </a:effectLst>
                <a:uLnTx/>
                <a:uFillTx/>
                <a:latin typeface="Arial" charset="0"/>
                <a:ea typeface="+mn-ea"/>
              </a:rPr>
              <a:t>The temptations in your life are no different from what others experience. And God is faithful. </a:t>
            </a:r>
            <a:r>
              <a:rPr kumimoji="0" lang="en-US" sz="4000" b="1" i="0" u="none" strike="noStrike" kern="1200" cap="none" spc="0" normalizeH="0" baseline="0" noProof="0" dirty="0">
                <a:ln>
                  <a:noFill/>
                </a:ln>
                <a:solidFill>
                  <a:srgbClr val="FFFF00"/>
                </a:solidFill>
                <a:effectLst>
                  <a:glow rad="190500">
                    <a:srgbClr val="212121"/>
                  </a:glow>
                </a:effectLst>
                <a:uLnTx/>
                <a:uFillTx/>
                <a:latin typeface="Arial" charset="0"/>
                <a:ea typeface="+mn-ea"/>
              </a:rPr>
              <a:t>He will not allow the temptation to be more than you can stand. </a:t>
            </a:r>
            <a:r>
              <a:rPr kumimoji="0" lang="en-US" sz="4000" b="1" i="0" u="none" strike="noStrike" kern="1200" cap="none" spc="0" normalizeH="0" baseline="0" noProof="0" dirty="0">
                <a:ln>
                  <a:noFill/>
                </a:ln>
                <a:solidFill>
                  <a:srgbClr val="FFFFFF"/>
                </a:solidFill>
                <a:effectLst>
                  <a:glow rad="190500">
                    <a:srgbClr val="212121"/>
                  </a:glow>
                </a:effectLst>
                <a:uLnTx/>
                <a:uFillTx/>
                <a:latin typeface="Arial" charset="0"/>
                <a:ea typeface="+mn-ea"/>
              </a:rPr>
              <a:t>When you are tempted, he will show you a way out so that you can endure.</a:t>
            </a:r>
          </a:p>
        </p:txBody>
      </p:sp>
    </p:spTree>
    <p:extLst>
      <p:ext uri="{BB962C8B-B14F-4D97-AF65-F5344CB8AC3E}">
        <p14:creationId xmlns:p14="http://schemas.microsoft.com/office/powerpoint/2010/main" val="19512051"/>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bg>
      <p:bgPr>
        <a:solidFill>
          <a:srgbClr val="2E2E2E"/>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762000"/>
            <a:ext cx="9144000" cy="5325762"/>
          </a:xfrm>
          <a:prstGeom prst="rect">
            <a:avLst/>
          </a:prstGeom>
        </p:spPr>
      </p:pic>
      <p:sp>
        <p:nvSpPr>
          <p:cNvPr id="672769" name="Title 1"/>
          <p:cNvSpPr>
            <a:spLocks noGrp="1"/>
          </p:cNvSpPr>
          <p:nvPr>
            <p:ph type="title"/>
          </p:nvPr>
        </p:nvSpPr>
        <p:spPr>
          <a:xfrm>
            <a:off x="1989981" y="4937800"/>
            <a:ext cx="6858000" cy="1143000"/>
          </a:xfrm>
        </p:spPr>
        <p:txBody>
          <a:bodyPr/>
          <a:lstStyle/>
          <a:p>
            <a:pPr algn="r"/>
            <a:r>
              <a:rPr lang="en-US">
                <a:effectLst/>
                <a:latin typeface="Arial Black" charset="0"/>
                <a:ea typeface="ＭＳ Ｐゴシック" charset="0"/>
                <a:cs typeface="ＭＳ Ｐゴシック" charset="0"/>
              </a:rPr>
              <a:t>Philippians 4:13</a:t>
            </a:r>
          </a:p>
        </p:txBody>
      </p:sp>
      <p:sp>
        <p:nvSpPr>
          <p:cNvPr id="4" name="Title 1"/>
          <p:cNvSpPr txBox="1">
            <a:spLocks/>
          </p:cNvSpPr>
          <p:nvPr/>
        </p:nvSpPr>
        <p:spPr bwMode="auto">
          <a:xfrm>
            <a:off x="0" y="414385"/>
            <a:ext cx="7535571" cy="2844757"/>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E3EBF1"/>
                </a:solidFill>
                <a:effectLst/>
                <a:uLnTx/>
                <a:uFillTx/>
                <a:latin typeface="Arial Black" charset="0"/>
                <a:ea typeface="ＭＳ Ｐゴシック" charset="0"/>
                <a:cs typeface="ＭＳ Ｐゴシック" charset="0"/>
              </a:rPr>
              <a:t>I can do EVERYTHING through him who gives me STRENGTH</a:t>
            </a:r>
          </a:p>
        </p:txBody>
      </p:sp>
    </p:spTree>
    <p:extLst>
      <p:ext uri="{BB962C8B-B14F-4D97-AF65-F5344CB8AC3E}">
        <p14:creationId xmlns:p14="http://schemas.microsoft.com/office/powerpoint/2010/main" val="1461546955"/>
      </p:ext>
    </p:extLst>
  </p:cSld>
  <p:clrMapOvr>
    <a:overrideClrMapping bg1="dk2" tx1="lt1" bg2="dk1" tx2="lt2" accent1="accent1" accent2="accent2" accent3="accent3" accent4="accent4" accent5="accent5" accent6="accent6" hlink="hlink" folHlink="folHlink"/>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Tree>
    <p:extLst>
      <p:ext uri="{BB962C8B-B14F-4D97-AF65-F5344CB8AC3E}">
        <p14:creationId xmlns:p14="http://schemas.microsoft.com/office/powerpoint/2010/main" val="2443159515"/>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organizes</a:t>
            </a:r>
            <a:r>
              <a:rPr lang="en-US" sz="4800" b="1" dirty="0">
                <a:effectLst>
                  <a:glow rad="127000">
                    <a:schemeClr val="tx1"/>
                  </a:glow>
                </a:effectLst>
                <a:latin typeface="Arial" charset="0"/>
                <a:ea typeface="ＭＳ Ｐゴシック" charset="0"/>
                <a:cs typeface="ＭＳ Ｐゴシック" charset="0"/>
              </a:rPr>
              <a:t> us to be holy.</a:t>
            </a: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Arial" pitchFamily="-111" charset="0"/>
                <a:cs typeface="Arial"/>
              </a:rPr>
              <a:t>Numbers 1:1–10:10</a:t>
            </a:r>
          </a:p>
        </p:txBody>
      </p:sp>
    </p:spTree>
    <p:extLst>
      <p:ext uri="{BB962C8B-B14F-4D97-AF65-F5344CB8AC3E}">
        <p14:creationId xmlns:p14="http://schemas.microsoft.com/office/powerpoint/2010/main" val="3081841665"/>
      </p:ext>
    </p:extLst>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9D21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warns</a:t>
            </a:r>
            <a:r>
              <a:rPr lang="en-US" sz="4800" b="1" dirty="0">
                <a:effectLst>
                  <a:glow rad="127000">
                    <a:schemeClr val="tx1"/>
                  </a:glow>
                </a:effectLst>
                <a:latin typeface="Arial" charset="0"/>
                <a:ea typeface="ＭＳ Ｐゴシック" charset="0"/>
                <a:cs typeface="ＭＳ Ｐゴシック" charset="0"/>
              </a:rPr>
              <a:t> us of the cost of unbelief.</a:t>
            </a: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Plan </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For Disaster</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Now</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a:ea typeface="Arial" pitchFamily="-111" charset="0"/>
                <a:cs typeface="Arial"/>
              </a:rPr>
              <a:t>Numbers 10:11–25:18</a:t>
            </a:r>
          </a:p>
        </p:txBody>
      </p:sp>
    </p:spTree>
    <p:extLst>
      <p:ext uri="{BB962C8B-B14F-4D97-AF65-F5344CB8AC3E}">
        <p14:creationId xmlns:p14="http://schemas.microsoft.com/office/powerpoint/2010/main" val="25633863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1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134">
            <a:extLst>
              <a:ext uri="{FF2B5EF4-FFF2-40B4-BE49-F238E27FC236}">
                <a16:creationId xmlns:a16="http://schemas.microsoft.com/office/drawing/2014/main" id="{518DD889-DC31-644E-BD95-9FB424034A74}"/>
              </a:ext>
            </a:extLst>
          </p:cNvPr>
          <p:cNvSpPr>
            <a:spLocks noChangeArrowheads="1"/>
          </p:cNvSpPr>
          <p:nvPr/>
        </p:nvSpPr>
        <p:spPr bwMode="auto">
          <a:xfrm>
            <a:off x="2590800" y="5791200"/>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1854665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10</a:t>
            </a:r>
          </a:p>
        </p:txBody>
      </p:sp>
    </p:spTree>
    <p:extLst>
      <p:ext uri="{BB962C8B-B14F-4D97-AF65-F5344CB8AC3E}">
        <p14:creationId xmlns:p14="http://schemas.microsoft.com/office/powerpoint/2010/main" val="1856371808"/>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90" name="Picture 4" descr="lev 10 trumpet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457200"/>
            <a:ext cx="9135844" cy="65290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2689" name="Rectangle 2"/>
          <p:cNvSpPr>
            <a:spLocks noGrp="1" noChangeArrowheads="1"/>
          </p:cNvSpPr>
          <p:nvPr>
            <p:ph type="title"/>
          </p:nvPr>
        </p:nvSpPr>
        <p:spPr>
          <a:xfrm>
            <a:off x="0" y="-4560"/>
            <a:ext cx="9135844" cy="609600"/>
          </a:xfrm>
          <a:solidFill>
            <a:srgbClr val="000000"/>
          </a:solidFill>
        </p:spPr>
        <p:txBody>
          <a:bodyPr/>
          <a:lstStyle/>
          <a:p>
            <a:pPr algn="ctr" eaLnBrk="1" hangingPunct="1"/>
            <a:r>
              <a:rPr lang="en-US" sz="3600" b="1">
                <a:solidFill>
                  <a:srgbClr val="DDDDDD"/>
                </a:solidFill>
                <a:latin typeface="Arial" charset="0"/>
              </a:rPr>
              <a:t>The Silver Trumpets (10:1-10)</a:t>
            </a:r>
          </a:p>
        </p:txBody>
      </p:sp>
    </p:spTree>
    <p:extLst>
      <p:ext uri="{BB962C8B-B14F-4D97-AF65-F5344CB8AC3E}">
        <p14:creationId xmlns:p14="http://schemas.microsoft.com/office/powerpoint/2010/main" val="2840429364"/>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2689" name="Rectangle 2"/>
          <p:cNvSpPr>
            <a:spLocks noGrp="1" noChangeArrowheads="1"/>
          </p:cNvSpPr>
          <p:nvPr>
            <p:ph type="title"/>
          </p:nvPr>
        </p:nvSpPr>
        <p:spPr>
          <a:xfrm>
            <a:off x="0" y="-4560"/>
            <a:ext cx="9135844" cy="609600"/>
          </a:xfrm>
          <a:solidFill>
            <a:srgbClr val="000000"/>
          </a:solidFill>
        </p:spPr>
        <p:txBody>
          <a:bodyPr/>
          <a:lstStyle/>
          <a:p>
            <a:pPr algn="ctr" eaLnBrk="1" hangingPunct="1"/>
            <a:r>
              <a:rPr lang="en-US" sz="3600" b="1" dirty="0">
                <a:solidFill>
                  <a:srgbClr val="DDDDDD"/>
                </a:solidFill>
                <a:latin typeface="Arial" charset="0"/>
              </a:rPr>
              <a:t>The Silver Trumpets (Num 10:1-10)</a:t>
            </a:r>
          </a:p>
        </p:txBody>
      </p:sp>
      <p:pic>
        <p:nvPicPr>
          <p:cNvPr id="2" name="Picture 1"/>
          <p:cNvPicPr>
            <a:picLocks noChangeAspect="1"/>
          </p:cNvPicPr>
          <p:nvPr/>
        </p:nvPicPr>
        <p:blipFill>
          <a:blip r:embed="rId4"/>
          <a:stretch>
            <a:fillRect/>
          </a:stretch>
        </p:blipFill>
        <p:spPr>
          <a:xfrm>
            <a:off x="953944" y="605040"/>
            <a:ext cx="7454051" cy="6252959"/>
          </a:xfrm>
          <a:prstGeom prst="rect">
            <a:avLst/>
          </a:prstGeom>
        </p:spPr>
      </p:pic>
    </p:spTree>
    <p:extLst>
      <p:ext uri="{BB962C8B-B14F-4D97-AF65-F5344CB8AC3E}">
        <p14:creationId xmlns:p14="http://schemas.microsoft.com/office/powerpoint/2010/main" val="1040498107"/>
      </p:ext>
    </p:extLst>
  </p:cSld>
  <p:clrMapOvr>
    <a:overrideClrMapping bg1="lt1" tx1="dk1" bg2="lt2" tx2="dk2" accent1="accent1" accent2="accent2" accent3="accent3" accent4="accent4" accent5="accent5" accent6="accent6" hlink="hlink" folHlink="folHlink"/>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3813" y="-1"/>
            <a:ext cx="9126758" cy="6092825"/>
          </a:xfrm>
          <a:prstGeom prst="rect">
            <a:avLst/>
          </a:prstGeom>
        </p:spPr>
      </p:pic>
      <p:sp>
        <p:nvSpPr>
          <p:cNvPr id="8" name="Rectangle 2"/>
          <p:cNvSpPr txBox="1">
            <a:spLocks noChangeArrowheads="1"/>
          </p:cNvSpPr>
          <p:nvPr/>
        </p:nvSpPr>
        <p:spPr bwMode="auto">
          <a:xfrm>
            <a:off x="-23813" y="4233718"/>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1" u="none" strike="noStrike" kern="1200" cap="none" spc="0" normalizeH="0" baseline="0" noProof="0" dirty="0">
                <a:ln>
                  <a:noFill/>
                </a:ln>
                <a:solidFill>
                  <a:srgbClr val="D01A26"/>
                </a:solidFill>
                <a:effectLst/>
                <a:uLnTx/>
                <a:uFillTx/>
                <a:latin typeface="Arial" charset="0"/>
                <a:ea typeface="ＭＳ Ｐゴシック" charset="0"/>
                <a:cs typeface="ＭＳ Ｐゴシック" charset="0"/>
              </a:rPr>
              <a:t>Numbers</a:t>
            </a:r>
          </a:p>
        </p:txBody>
      </p:sp>
      <p:sp>
        <p:nvSpPr>
          <p:cNvPr id="900098" name="Rectangle 2"/>
          <p:cNvSpPr>
            <a:spLocks noGrp="1" noChangeArrowheads="1"/>
          </p:cNvSpPr>
          <p:nvPr>
            <p:ph type="ctrTitle"/>
          </p:nvPr>
        </p:nvSpPr>
        <p:spPr>
          <a:xfrm>
            <a:off x="23813" y="-1455727"/>
            <a:ext cx="9120187" cy="1446653"/>
          </a:xfrm>
          <a:effectLst/>
        </p:spPr>
        <p:txBody>
          <a:bodyPr/>
          <a:lstStyle/>
          <a:p>
            <a:pPr>
              <a:defRPr/>
            </a:pPr>
            <a:r>
              <a:rPr lang="en-US" sz="8000" b="1" dirty="0">
                <a:solidFill>
                  <a:srgbClr val="D01A26"/>
                </a:solidFill>
                <a:effectLst/>
                <a:latin typeface="Arial" charset="0"/>
                <a:ea typeface="ＭＳ Ｐゴシック" charset="0"/>
                <a:cs typeface="ＭＳ Ｐゴシック" charset="0"/>
              </a:rPr>
              <a:t>Be Prepared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4562033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1016000"/>
          </a:xfrm>
          <a:prstGeom prst="rect">
            <a:avLst/>
          </a:prstGeom>
          <a:noFill/>
          <a:ln w="9525">
            <a:noFill/>
            <a:miter lim="800000"/>
            <a:headEnd/>
            <a:tailEnd/>
          </a:ln>
          <a:effectLst/>
        </p:spPr>
        <p:txBody>
          <a:bodyPr>
            <a:spAutoFit/>
          </a:bodyPr>
          <a:lstStyle>
            <a:defPPr>
              <a:defRPr lang="en-US"/>
            </a:defPPr>
            <a:lvl1pPr algn="ctr" defTabSz="914400">
              <a:spcBef>
                <a:spcPct val="50000"/>
              </a:spcBef>
              <a:defRPr sz="6000" b="1">
                <a:solidFill>
                  <a:schemeClr val="bg1"/>
                </a:solidFill>
                <a:effectLst>
                  <a:glow rad="228600">
                    <a:schemeClr val="tx1"/>
                  </a:glow>
                </a:effectLst>
                <a:latin typeface="Arial"/>
                <a:ea typeface="Times New Roman" pitchFamily="-111"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cs typeface="Arial"/>
              </a:rPr>
              <a:t>Route of the Journey</a:t>
            </a: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Mt. Sinai</a:t>
            </a: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Kadesh- barnea</a:t>
            </a:r>
          </a:p>
        </p:txBody>
      </p:sp>
      <p:sp>
        <p:nvSpPr>
          <p:cNvPr id="250887" name="Rectangle 14"/>
          <p:cNvSpPr>
            <a:spLocks noGrp="1" noChangeArrowheads="1"/>
          </p:cNvSpPr>
          <p:nvPr>
            <p:ph type="title" idx="4294967295"/>
          </p:nvPr>
        </p:nvSpPr>
        <p:spPr>
          <a:xfrm>
            <a:off x="0" y="0"/>
            <a:ext cx="6372225" cy="685800"/>
          </a:xfrm>
        </p:spPr>
        <p:txBody>
          <a:bodyPr/>
          <a:lstStyle/>
          <a:p>
            <a:pPr algn="l" eaLnBrk="1" hangingPunct="1"/>
            <a:r>
              <a:rPr lang="en-US" b="1" dirty="0">
                <a:latin typeface="Arial" charset="0"/>
              </a:rPr>
              <a:t>Numbers 1–12, 33 Map</a:t>
            </a:r>
          </a:p>
        </p:txBody>
      </p:sp>
      <p:sp>
        <p:nvSpPr>
          <p:cNvPr id="18" name="Text Box 9"/>
          <p:cNvSpPr txBox="1">
            <a:spLocks noChangeArrowheads="1"/>
          </p:cNvSpPr>
          <p:nvPr/>
        </p:nvSpPr>
        <p:spPr bwMode="auto">
          <a:xfrm>
            <a:off x="2843808" y="4242719"/>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en-US" sz="2800" b="1" i="0" u="none" strike="noStrike" kern="1200" cap="none" spc="0" normalizeH="0" baseline="0" noProof="0" dirty="0" err="1">
                <a:ln>
                  <a:noFill/>
                </a:ln>
                <a:solidFill>
                  <a:srgbClr val="000000"/>
                </a:solidFill>
                <a:effectLst>
                  <a:glow rad="266700">
                    <a:srgbClr val="FFFFFF">
                      <a:alpha val="75000"/>
                    </a:srgbClr>
                  </a:glow>
                </a:effectLst>
                <a:uLnTx/>
                <a:uFillTx/>
                <a:latin typeface="Arial"/>
                <a:ea typeface="ＭＳ Ｐゴシック" charset="0"/>
                <a:cs typeface="Arial"/>
              </a:rPr>
              <a:t>Rephidim</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en-US" sz="2800" b="1" i="0" u="none" strike="noStrike" kern="1200" cap="none" spc="0" normalizeH="0" baseline="0" noProof="0" dirty="0" err="1">
                <a:ln>
                  <a:noFill/>
                </a:ln>
                <a:solidFill>
                  <a:srgbClr val="000000"/>
                </a:solidFill>
                <a:effectLst>
                  <a:glow rad="266700">
                    <a:srgbClr val="FFFFFF">
                      <a:alpha val="75000"/>
                    </a:srgbClr>
                  </a:glow>
                </a:effectLst>
                <a:uLnTx/>
                <a:uFillTx/>
                <a:latin typeface="Arial"/>
                <a:ea typeface="ＭＳ Ｐゴシック" charset="0"/>
                <a:cs typeface="Arial"/>
              </a:rPr>
              <a:t>Elim</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en-US" sz="2800" b="1" i="0" u="none" strike="noStrike" kern="1200" cap="none" spc="0" normalizeH="0" baseline="0" noProof="0" dirty="0" err="1">
                <a:ln>
                  <a:noFill/>
                </a:ln>
                <a:solidFill>
                  <a:srgbClr val="000000"/>
                </a:solidFill>
                <a:effectLst>
                  <a:glow rad="266700">
                    <a:srgbClr val="FFFFFF">
                      <a:alpha val="75000"/>
                    </a:srgbClr>
                  </a:glow>
                </a:effectLst>
                <a:uLnTx/>
                <a:uFillTx/>
                <a:latin typeface="Arial"/>
                <a:ea typeface="ＭＳ Ｐゴシック" charset="0"/>
                <a:cs typeface="Arial"/>
              </a:rPr>
              <a:t>Marah</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Desert of Sin</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2" name="Text Box 9"/>
          <p:cNvSpPr txBox="1">
            <a:spLocks noChangeArrowheads="1"/>
          </p:cNvSpPr>
          <p:nvPr/>
        </p:nvSpPr>
        <p:spPr bwMode="auto">
          <a:xfrm>
            <a:off x="611560" y="2185700"/>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en-US" sz="2800" b="1" i="0" u="none" strike="noStrike" kern="1200" cap="none" spc="0" normalizeH="0" baseline="0" noProof="0" dirty="0" err="1">
                <a:ln>
                  <a:noFill/>
                </a:ln>
                <a:solidFill>
                  <a:srgbClr val="000000"/>
                </a:solidFill>
                <a:effectLst>
                  <a:glow rad="266700">
                    <a:srgbClr val="FFFFFF">
                      <a:alpha val="75000"/>
                    </a:srgbClr>
                  </a:glow>
                </a:effectLst>
                <a:uLnTx/>
                <a:uFillTx/>
                <a:latin typeface="Arial"/>
                <a:ea typeface="ＭＳ Ｐゴシック" charset="0"/>
                <a:cs typeface="Arial"/>
              </a:rPr>
              <a:t>Rameses</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Zoan</a:t>
            </a: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GOSHEN</a:t>
            </a:r>
          </a:p>
        </p:txBody>
      </p:sp>
    </p:spTree>
    <p:extLst>
      <p:ext uri="{BB962C8B-B14F-4D97-AF65-F5344CB8AC3E}">
        <p14:creationId xmlns:p14="http://schemas.microsoft.com/office/powerpoint/2010/main" val="3040816299"/>
      </p:ext>
    </p:extLst>
  </p:cSld>
  <p:clrMapOvr>
    <a:masterClrMapping/>
  </p:clrMapOvr>
  <p:transition spd="med">
    <p:randomBar dir="vert"/>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29" name="Picture 4" descr="num 10 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89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2930" name="Rectangle 2"/>
          <p:cNvSpPr>
            <a:spLocks noGrp="1" noChangeArrowheads="1"/>
          </p:cNvSpPr>
          <p:nvPr>
            <p:ph type="title"/>
          </p:nvPr>
        </p:nvSpPr>
        <p:spPr>
          <a:xfrm>
            <a:off x="685800" y="457200"/>
            <a:ext cx="7772400" cy="838200"/>
          </a:xfrm>
          <a:solidFill>
            <a:srgbClr val="000000"/>
          </a:solidFill>
        </p:spPr>
        <p:txBody>
          <a:bodyPr anchor="ctr"/>
          <a:lstStyle/>
          <a:p>
            <a:pPr eaLnBrk="1" hangingPunct="1"/>
            <a:r>
              <a:rPr lang="en-US" b="1" dirty="0">
                <a:solidFill>
                  <a:srgbClr val="DDDDDD"/>
                </a:solidFill>
                <a:latin typeface="Arial" charset="0"/>
              </a:rPr>
              <a:t>Some Don</a:t>
            </a:r>
            <a:r>
              <a:rPr lang="uk-UA" altLang="ja-JP" b="1" dirty="0">
                <a:solidFill>
                  <a:srgbClr val="DDDDDD"/>
                </a:solidFill>
                <a:latin typeface="Arial" charset="0"/>
              </a:rPr>
              <a:t>'</a:t>
            </a:r>
            <a:r>
              <a:rPr lang="en-US" b="1" dirty="0">
                <a:solidFill>
                  <a:srgbClr val="DDDDDD"/>
                </a:solidFill>
                <a:latin typeface="Arial" charset="0"/>
              </a:rPr>
              <a:t>t Leave Sinai</a:t>
            </a:r>
          </a:p>
        </p:txBody>
      </p:sp>
      <p:sp>
        <p:nvSpPr>
          <p:cNvPr id="252931" name="Rectangle 5"/>
          <p:cNvSpPr>
            <a:spLocks noChangeArrowheads="1"/>
          </p:cNvSpPr>
          <p:nvPr/>
        </p:nvSpPr>
        <p:spPr bwMode="auto">
          <a:xfrm>
            <a:off x="5943600" y="1981200"/>
            <a:ext cx="3200400"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578963"/>
              </a:buClr>
              <a:buSzTx/>
              <a:buFontTx/>
              <a:buNone/>
              <a:tabLst/>
              <a:defRPr/>
            </a:pPr>
            <a:r>
              <a:rPr kumimoji="1" lang="en-US" sz="32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St. Catherine</a:t>
            </a:r>
            <a:r>
              <a:rPr kumimoji="1" lang="uk-UA" altLang="ja-JP" sz="32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a:t>
            </a:r>
            <a:r>
              <a:rPr kumimoji="1" lang="en-US" sz="32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s monastery has housed Greek monks at the foot of Mt. Sinai since the 6</a:t>
            </a:r>
            <a:r>
              <a:rPr kumimoji="1" lang="en-US" sz="3200" b="1" i="0" u="none" strike="noStrike" kern="1200" cap="none" spc="0" normalizeH="0" baseline="30000" noProof="0" dirty="0">
                <a:ln>
                  <a:noFill/>
                </a:ln>
                <a:solidFill>
                  <a:srgbClr val="333333"/>
                </a:solidFill>
                <a:effectLst/>
                <a:uLnTx/>
                <a:uFillTx/>
                <a:latin typeface="Arial" charset="0"/>
                <a:ea typeface="ＭＳ Ｐゴシック" charset="0"/>
                <a:cs typeface="Arial" charset="0"/>
              </a:rPr>
              <a:t>th</a:t>
            </a:r>
            <a:r>
              <a:rPr kumimoji="1" lang="en-US" sz="32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 century AD</a:t>
            </a:r>
          </a:p>
        </p:txBody>
      </p:sp>
    </p:spTree>
    <p:extLst>
      <p:ext uri="{BB962C8B-B14F-4D97-AF65-F5344CB8AC3E}">
        <p14:creationId xmlns:p14="http://schemas.microsoft.com/office/powerpoint/2010/main" val="329521360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r="-3448"/>
          <a:stretch>
            <a:fillRect/>
          </a:stretch>
        </p:blipFill>
        <p:spPr bwMode="auto">
          <a:xfrm>
            <a:off x="304800" y="1905000"/>
            <a:ext cx="25717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pic>
        <p:nvPicPr>
          <p:cNvPr id="254978" name="Picture 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1066800"/>
            <a:ext cx="5295900" cy="4921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54979" name="Rectangle 2"/>
          <p:cNvSpPr>
            <a:spLocks noGrp="1" noChangeArrowheads="1"/>
          </p:cNvSpPr>
          <p:nvPr>
            <p:ph type="title"/>
          </p:nvPr>
        </p:nvSpPr>
        <p:spPr>
          <a:xfrm>
            <a:off x="0" y="139700"/>
            <a:ext cx="9144000" cy="908050"/>
          </a:xfrm>
        </p:spPr>
        <p:txBody>
          <a:bodyPr/>
          <a:lstStyle/>
          <a:p>
            <a:pPr algn="ctr" eaLnBrk="1" hangingPunct="1"/>
            <a:r>
              <a:rPr lang="en-US" altLang="zh-CN" sz="6600" b="1" dirty="0">
                <a:latin typeface="Arial" charset="0"/>
              </a:rPr>
              <a:t>The Codex Sinaiticus</a:t>
            </a:r>
          </a:p>
        </p:txBody>
      </p:sp>
      <p:sp>
        <p:nvSpPr>
          <p:cNvPr id="174086" name="Oval 6"/>
          <p:cNvSpPr>
            <a:spLocks noChangeArrowheads="1"/>
          </p:cNvSpPr>
          <p:nvPr/>
        </p:nvSpPr>
        <p:spPr bwMode="auto">
          <a:xfrm>
            <a:off x="5945188" y="3976688"/>
            <a:ext cx="407987" cy="581025"/>
          </a:xfrm>
          <a:prstGeom prst="ellipse">
            <a:avLst/>
          </a:prstGeom>
          <a:noFill/>
          <a:ln w="5715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254981" name="Rectangle 7"/>
          <p:cNvSpPr>
            <a:spLocks noChangeArrowheads="1"/>
          </p:cNvSpPr>
          <p:nvPr/>
        </p:nvSpPr>
        <p:spPr bwMode="auto">
          <a:xfrm>
            <a:off x="3276600" y="6096000"/>
            <a:ext cx="5867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100000"/>
              </a:lnSpc>
              <a:spcBef>
                <a:spcPct val="20000"/>
              </a:spcBef>
              <a:spcAft>
                <a:spcPct val="0"/>
              </a:spcAft>
              <a:buClr>
                <a:srgbClr val="578963"/>
              </a:buClr>
              <a:buSzTx/>
              <a:buFont typeface="Monotype Sorts" charset="0"/>
              <a:buChar char="§"/>
              <a:tabLst/>
              <a:defRPr/>
            </a:pPr>
            <a:r>
              <a:rPr kumimoji="1" lang="en-US" altLang="zh-CN" sz="2800" b="0" i="0" u="none" strike="noStrike" kern="1200" cap="none" spc="0" normalizeH="0" baseline="0" noProof="0">
                <a:ln>
                  <a:noFill/>
                </a:ln>
                <a:solidFill>
                  <a:srgbClr val="333333"/>
                </a:solidFill>
                <a:effectLst/>
                <a:uLnTx/>
                <a:uFillTx/>
                <a:latin typeface="Arial" charset="0"/>
                <a:ea typeface="ＭＳ Ｐゴシック" charset="0"/>
                <a:cs typeface="Arial" charset="0"/>
              </a:rPr>
              <a:t>Rogerson, </a:t>
            </a:r>
            <a:r>
              <a:rPr kumimoji="1" lang="en-US" altLang="zh-CN" sz="2800" b="0" i="1" u="none" strike="noStrike" kern="1200" cap="none" spc="0" normalizeH="0" baseline="0" noProof="0">
                <a:ln>
                  <a:noFill/>
                </a:ln>
                <a:solidFill>
                  <a:srgbClr val="333333"/>
                </a:solidFill>
                <a:effectLst/>
                <a:uLnTx/>
                <a:uFillTx/>
                <a:latin typeface="Arial" charset="0"/>
                <a:ea typeface="ＭＳ Ｐゴシック" charset="0"/>
                <a:cs typeface="Arial" charset="0"/>
              </a:rPr>
              <a:t>Atlas to the Bible</a:t>
            </a:r>
            <a:r>
              <a:rPr kumimoji="1" lang="en-US" altLang="zh-CN" sz="2800" b="0" i="0" u="none" strike="noStrike" kern="1200" cap="none" spc="0" normalizeH="0" baseline="0" noProof="0">
                <a:ln>
                  <a:noFill/>
                </a:ln>
                <a:solidFill>
                  <a:srgbClr val="333333"/>
                </a:solidFill>
                <a:effectLst/>
                <a:uLnTx/>
                <a:uFillTx/>
                <a:latin typeface="Arial" charset="0"/>
                <a:ea typeface="ＭＳ Ｐゴシック" charset="0"/>
                <a:cs typeface="Arial" charset="0"/>
              </a:rPr>
              <a:t>, 18</a:t>
            </a:r>
          </a:p>
        </p:txBody>
      </p:sp>
    </p:spTree>
    <p:extLst>
      <p:ext uri="{BB962C8B-B14F-4D97-AF65-F5344CB8AC3E}">
        <p14:creationId xmlns:p14="http://schemas.microsoft.com/office/powerpoint/2010/main" val="35464048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74086"/>
                                        </p:tgtEl>
                                        <p:attrNameLst>
                                          <p:attrName>style.visibility</p:attrName>
                                        </p:attrNameLst>
                                      </p:cBhvr>
                                      <p:to>
                                        <p:strVal val="visible"/>
                                      </p:to>
                                    </p:set>
                                    <p:animEffect transition="in" filter="fade">
                                      <p:cBhvr>
                                        <p:cTn id="7" dur="2000"/>
                                        <p:tgtEl>
                                          <p:spTgt spid="174086"/>
                                        </p:tgtEl>
                                      </p:cBhvr>
                                    </p:animEffect>
                                    <p:anim calcmode="lin" valueType="num">
                                      <p:cBhvr>
                                        <p:cTn id="8" dur="2000" fill="hold"/>
                                        <p:tgtEl>
                                          <p:spTgt spid="174086"/>
                                        </p:tgtEl>
                                        <p:attrNameLst>
                                          <p:attrName>style.rotation</p:attrName>
                                        </p:attrNameLst>
                                      </p:cBhvr>
                                      <p:tavLst>
                                        <p:tav tm="0">
                                          <p:val>
                                            <p:fltVal val="720"/>
                                          </p:val>
                                        </p:tav>
                                        <p:tav tm="100000">
                                          <p:val>
                                            <p:fltVal val="0"/>
                                          </p:val>
                                        </p:tav>
                                      </p:tavLst>
                                    </p:anim>
                                    <p:anim calcmode="lin" valueType="num">
                                      <p:cBhvr>
                                        <p:cTn id="9" dur="2000" fill="hold"/>
                                        <p:tgtEl>
                                          <p:spTgt spid="174086"/>
                                        </p:tgtEl>
                                        <p:attrNameLst>
                                          <p:attrName>ppt_h</p:attrName>
                                        </p:attrNameLst>
                                      </p:cBhvr>
                                      <p:tavLst>
                                        <p:tav tm="0">
                                          <p:val>
                                            <p:fltVal val="0"/>
                                          </p:val>
                                        </p:tav>
                                        <p:tav tm="100000">
                                          <p:val>
                                            <p:strVal val="#ppt_h"/>
                                          </p:val>
                                        </p:tav>
                                      </p:tavLst>
                                    </p:anim>
                                    <p:anim calcmode="lin" valueType="num">
                                      <p:cBhvr>
                                        <p:cTn id="10" dur="2000" fill="hold"/>
                                        <p:tgtEl>
                                          <p:spTgt spid="17408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86"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46786" name="Group 3"/>
          <p:cNvGrpSpPr>
            <a:grpSpLocks/>
          </p:cNvGrpSpPr>
          <p:nvPr/>
        </p:nvGrpSpPr>
        <p:grpSpPr bwMode="auto">
          <a:xfrm rot="-2355241">
            <a:off x="2393950" y="2282825"/>
            <a:ext cx="3581400" cy="2838450"/>
            <a:chOff x="2256" y="1632"/>
            <a:chExt cx="1207" cy="972"/>
          </a:xfrm>
        </p:grpSpPr>
        <p:grpSp>
          <p:nvGrpSpPr>
            <p:cNvPr id="246819" name="Group 4"/>
            <p:cNvGrpSpPr>
              <a:grpSpLocks/>
            </p:cNvGrpSpPr>
            <p:nvPr/>
          </p:nvGrpSpPr>
          <p:grpSpPr bwMode="auto">
            <a:xfrm>
              <a:off x="2256" y="1704"/>
              <a:ext cx="1207" cy="900"/>
              <a:chOff x="2256" y="1704"/>
              <a:chExt cx="1207" cy="900"/>
            </a:xfrm>
          </p:grpSpPr>
          <p:pic>
            <p:nvPicPr>
              <p:cNvPr id="246821"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46822" name="Group 6"/>
              <p:cNvGrpSpPr>
                <a:grpSpLocks/>
              </p:cNvGrpSpPr>
              <p:nvPr/>
            </p:nvGrpSpPr>
            <p:grpSpPr bwMode="auto">
              <a:xfrm>
                <a:off x="2256" y="1749"/>
                <a:ext cx="1207" cy="855"/>
                <a:chOff x="2256" y="1749"/>
                <a:chExt cx="1207" cy="855"/>
              </a:xfrm>
            </p:grpSpPr>
            <p:grpSp>
              <p:nvGrpSpPr>
                <p:cNvPr id="246823" name="Group 7"/>
                <p:cNvGrpSpPr>
                  <a:grpSpLocks/>
                </p:cNvGrpSpPr>
                <p:nvPr/>
              </p:nvGrpSpPr>
              <p:grpSpPr bwMode="auto">
                <a:xfrm>
                  <a:off x="2299" y="1749"/>
                  <a:ext cx="1164" cy="855"/>
                  <a:chOff x="2299" y="1749"/>
                  <a:chExt cx="1164" cy="855"/>
                </a:xfrm>
              </p:grpSpPr>
              <p:sp>
                <p:nvSpPr>
                  <p:cNvPr id="246825"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6"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7"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8"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29"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30"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31"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46824"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46820"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46787" name="Group 17"/>
          <p:cNvGrpSpPr>
            <a:grpSpLocks/>
          </p:cNvGrpSpPr>
          <p:nvPr/>
        </p:nvGrpSpPr>
        <p:grpSpPr bwMode="auto">
          <a:xfrm rot="-2355241">
            <a:off x="2007872" y="2206480"/>
            <a:ext cx="4808557" cy="2870200"/>
            <a:chOff x="1535" y="1213"/>
            <a:chExt cx="3029" cy="1808"/>
          </a:xfrm>
        </p:grpSpPr>
        <p:sp>
          <p:nvSpPr>
            <p:cNvPr id="108562" name="Text Box 18"/>
            <p:cNvSpPr txBox="1">
              <a:spLocks noChangeArrowheads="1"/>
            </p:cNvSpPr>
            <p:nvPr/>
          </p:nvSpPr>
          <p:spPr bwMode="auto">
            <a:xfrm rot="20104557">
              <a:off x="2404" y="2356"/>
              <a:ext cx="2160" cy="60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Moses &amp; Aaron</a:t>
              </a:r>
              <a:b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b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and sons</a:t>
              </a:r>
            </a:p>
          </p:txBody>
        </p:sp>
        <p:sp>
          <p:nvSpPr>
            <p:cNvPr id="108563" name="Text Box 19"/>
            <p:cNvSpPr txBox="1">
              <a:spLocks noChangeArrowheads="1"/>
            </p:cNvSpPr>
            <p:nvPr/>
          </p:nvSpPr>
          <p:spPr bwMode="auto">
            <a:xfrm rot="2139010">
              <a:off x="2685" y="1596"/>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Merarites</a:t>
              </a:r>
            </a:p>
          </p:txBody>
        </p:sp>
        <p:sp>
          <p:nvSpPr>
            <p:cNvPr id="108564" name="Text Box 20"/>
            <p:cNvSpPr txBox="1">
              <a:spLocks noChangeArrowheads="1"/>
            </p:cNvSpPr>
            <p:nvPr/>
          </p:nvSpPr>
          <p:spPr bwMode="auto">
            <a:xfrm rot="20542840">
              <a:off x="1535" y="1213"/>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Gershonites</a:t>
              </a:r>
            </a:p>
          </p:txBody>
        </p:sp>
        <p:sp>
          <p:nvSpPr>
            <p:cNvPr id="108565" name="Text Box 21"/>
            <p:cNvSpPr txBox="1">
              <a:spLocks noChangeArrowheads="1"/>
            </p:cNvSpPr>
            <p:nvPr/>
          </p:nvSpPr>
          <p:spPr bwMode="auto">
            <a:xfrm rot="3223926">
              <a:off x="1525" y="208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Kohathites</a:t>
              </a:r>
            </a:p>
          </p:txBody>
        </p:sp>
      </p:grpSp>
      <p:sp>
        <p:nvSpPr>
          <p:cNvPr id="246789" name="Text Box 28"/>
          <p:cNvSpPr txBox="1">
            <a:spLocks noChangeArrowheads="1"/>
          </p:cNvSpPr>
          <p:nvPr/>
        </p:nvSpPr>
        <p:spPr bwMode="auto">
          <a:xfrm rot="-939838">
            <a:off x="-31751" y="3943450"/>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Ephraim</a:t>
            </a:r>
          </a:p>
        </p:txBody>
      </p:sp>
      <p:sp>
        <p:nvSpPr>
          <p:cNvPr id="246790" name="Text Box 29"/>
          <p:cNvSpPr txBox="1">
            <a:spLocks noChangeArrowheads="1"/>
          </p:cNvSpPr>
          <p:nvPr/>
        </p:nvSpPr>
        <p:spPr bwMode="auto">
          <a:xfrm rot="-939838">
            <a:off x="320675" y="31146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46791" name="Text Box 30"/>
          <p:cNvSpPr txBox="1">
            <a:spLocks noChangeArrowheads="1"/>
          </p:cNvSpPr>
          <p:nvPr/>
        </p:nvSpPr>
        <p:spPr bwMode="auto">
          <a:xfrm rot="-939838">
            <a:off x="189032" y="2501106"/>
            <a:ext cx="2438401"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a:t>
            </a:r>
          </a:p>
        </p:txBody>
      </p:sp>
      <p:sp>
        <p:nvSpPr>
          <p:cNvPr id="246792" name="Text Box 31"/>
          <p:cNvSpPr txBox="1">
            <a:spLocks noChangeArrowheads="1"/>
          </p:cNvSpPr>
          <p:nvPr/>
        </p:nvSpPr>
        <p:spPr bwMode="auto">
          <a:xfrm rot="-939770">
            <a:off x="6423025" y="283368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a:t>
            </a:r>
          </a:p>
        </p:txBody>
      </p:sp>
      <p:sp>
        <p:nvSpPr>
          <p:cNvPr id="246793" name="Text Box 32"/>
          <p:cNvSpPr txBox="1">
            <a:spLocks noChangeArrowheads="1"/>
          </p:cNvSpPr>
          <p:nvPr/>
        </p:nvSpPr>
        <p:spPr bwMode="auto">
          <a:xfrm rot="-939770">
            <a:off x="5918200" y="3651250"/>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46794" name="Text Box 33"/>
          <p:cNvSpPr txBox="1">
            <a:spLocks noChangeArrowheads="1"/>
          </p:cNvSpPr>
          <p:nvPr/>
        </p:nvSpPr>
        <p:spPr bwMode="auto">
          <a:xfrm rot="-939770">
            <a:off x="5951538" y="42322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Zebulun</a:t>
            </a:r>
          </a:p>
        </p:txBody>
      </p:sp>
      <p:sp>
        <p:nvSpPr>
          <p:cNvPr id="246795" name="Text Box 34"/>
          <p:cNvSpPr txBox="1">
            <a:spLocks noChangeArrowheads="1"/>
          </p:cNvSpPr>
          <p:nvPr/>
        </p:nvSpPr>
        <p:spPr bwMode="auto">
          <a:xfrm rot="-2355241">
            <a:off x="1454150" y="498475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a:t>
            </a:r>
          </a:p>
        </p:txBody>
      </p:sp>
      <p:sp>
        <p:nvSpPr>
          <p:cNvPr id="246796" name="Text Box 35"/>
          <p:cNvSpPr txBox="1">
            <a:spLocks noChangeArrowheads="1"/>
          </p:cNvSpPr>
          <p:nvPr/>
        </p:nvSpPr>
        <p:spPr bwMode="auto">
          <a:xfrm rot="-2355241">
            <a:off x="2152650" y="5197475"/>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46797" name="Text Box 36"/>
          <p:cNvSpPr txBox="1">
            <a:spLocks noChangeArrowheads="1"/>
          </p:cNvSpPr>
          <p:nvPr/>
        </p:nvSpPr>
        <p:spPr bwMode="auto">
          <a:xfrm rot="-2355241">
            <a:off x="2684463" y="5224463"/>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Reuben</a:t>
            </a:r>
          </a:p>
        </p:txBody>
      </p:sp>
      <p:sp>
        <p:nvSpPr>
          <p:cNvPr id="246798" name="Text Box 37"/>
          <p:cNvSpPr txBox="1">
            <a:spLocks noChangeArrowheads="1"/>
          </p:cNvSpPr>
          <p:nvPr/>
        </p:nvSpPr>
        <p:spPr bwMode="auto">
          <a:xfrm rot="-2355241">
            <a:off x="3487738" y="1609725"/>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46799" name="Text Box 38"/>
          <p:cNvSpPr txBox="1">
            <a:spLocks noChangeArrowheads="1"/>
          </p:cNvSpPr>
          <p:nvPr/>
        </p:nvSpPr>
        <p:spPr bwMode="auto">
          <a:xfrm rot="-2355241">
            <a:off x="4205288" y="1689100"/>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46800" name="Text Box 39"/>
          <p:cNvSpPr txBox="1">
            <a:spLocks noChangeArrowheads="1"/>
          </p:cNvSpPr>
          <p:nvPr/>
        </p:nvSpPr>
        <p:spPr bwMode="auto">
          <a:xfrm rot="-2355241">
            <a:off x="5102225" y="1558925"/>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sp>
        <p:nvSpPr>
          <p:cNvPr id="108584" name="Text Box 40"/>
          <p:cNvSpPr txBox="1">
            <a:spLocks noChangeArrowheads="1"/>
          </p:cNvSpPr>
          <p:nvPr/>
        </p:nvSpPr>
        <p:spPr bwMode="auto">
          <a:xfrm>
            <a:off x="228600" y="5943600"/>
            <a:ext cx="29718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Numbers 2, 10</a:t>
            </a:r>
          </a:p>
        </p:txBody>
      </p:sp>
      <p:sp>
        <p:nvSpPr>
          <p:cNvPr id="108585" name="Text Box 41"/>
          <p:cNvSpPr txBox="1">
            <a:spLocks noChangeArrowheads="1"/>
          </p:cNvSpPr>
          <p:nvPr/>
        </p:nvSpPr>
        <p:spPr bwMode="auto">
          <a:xfrm>
            <a:off x="5621338" y="507365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2</a:t>
            </a:r>
          </a:p>
        </p:txBody>
      </p:sp>
      <p:sp>
        <p:nvSpPr>
          <p:cNvPr id="108586" name="Text Box 42"/>
          <p:cNvSpPr txBox="1">
            <a:spLocks noChangeArrowheads="1"/>
          </p:cNvSpPr>
          <p:nvPr/>
        </p:nvSpPr>
        <p:spPr bwMode="auto">
          <a:xfrm>
            <a:off x="3748088" y="2116138"/>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4</a:t>
            </a:r>
          </a:p>
        </p:txBody>
      </p:sp>
      <p:sp>
        <p:nvSpPr>
          <p:cNvPr id="108587" name="Text Box 43"/>
          <p:cNvSpPr txBox="1">
            <a:spLocks noChangeArrowheads="1"/>
          </p:cNvSpPr>
          <p:nvPr/>
        </p:nvSpPr>
        <p:spPr bwMode="auto">
          <a:xfrm>
            <a:off x="3741623" y="532652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5</a:t>
            </a:r>
          </a:p>
        </p:txBody>
      </p:sp>
      <p:sp>
        <p:nvSpPr>
          <p:cNvPr id="108588" name="Text Box 44"/>
          <p:cNvSpPr txBox="1">
            <a:spLocks noChangeArrowheads="1"/>
          </p:cNvSpPr>
          <p:nvPr/>
        </p:nvSpPr>
        <p:spPr bwMode="auto">
          <a:xfrm>
            <a:off x="1717675" y="320040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3</a:t>
            </a:r>
          </a:p>
        </p:txBody>
      </p:sp>
      <p:sp>
        <p:nvSpPr>
          <p:cNvPr id="108589" name="Text Box 45"/>
          <p:cNvSpPr txBox="1">
            <a:spLocks noChangeArrowheads="1"/>
          </p:cNvSpPr>
          <p:nvPr/>
        </p:nvSpPr>
        <p:spPr bwMode="auto">
          <a:xfrm>
            <a:off x="836368" y="42098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7</a:t>
            </a:r>
          </a:p>
        </p:txBody>
      </p:sp>
      <p:sp>
        <p:nvSpPr>
          <p:cNvPr id="108590" name="Text Box 46"/>
          <p:cNvSpPr txBox="1">
            <a:spLocks noChangeArrowheads="1"/>
          </p:cNvSpPr>
          <p:nvPr/>
        </p:nvSpPr>
        <p:spPr bwMode="auto">
          <a:xfrm>
            <a:off x="3077088" y="1401526"/>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8</a:t>
            </a:r>
          </a:p>
        </p:txBody>
      </p:sp>
      <p:sp>
        <p:nvSpPr>
          <p:cNvPr id="246808" name="Text Box 47"/>
          <p:cNvSpPr txBox="1">
            <a:spLocks noChangeArrowheads="1"/>
          </p:cNvSpPr>
          <p:nvPr/>
        </p:nvSpPr>
        <p:spPr bwMode="auto">
          <a:xfrm>
            <a:off x="8489950" y="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46809" name="Rectangle 48"/>
          <p:cNvSpPr>
            <a:spLocks noGrp="1" noChangeArrowheads="1"/>
          </p:cNvSpPr>
          <p:nvPr>
            <p:ph type="title" idx="4294967295"/>
          </p:nvPr>
        </p:nvSpPr>
        <p:spPr>
          <a:xfrm>
            <a:off x="490538" y="166688"/>
            <a:ext cx="3352800" cy="1125537"/>
          </a:xfrm>
        </p:spPr>
        <p:txBody>
          <a:bodyPr/>
          <a:lstStyle/>
          <a:p>
            <a:pPr eaLnBrk="1" hangingPunct="1"/>
            <a:r>
              <a:rPr lang="en-US" sz="4000" b="1">
                <a:solidFill>
                  <a:srgbClr val="3333CC"/>
                </a:solidFill>
                <a:latin typeface="Arial" charset="0"/>
              </a:rPr>
              <a:t>Marching Orders</a:t>
            </a:r>
          </a:p>
        </p:txBody>
      </p:sp>
      <p:sp>
        <p:nvSpPr>
          <p:cNvPr id="49" name="Text Box 42"/>
          <p:cNvSpPr txBox="1">
            <a:spLocks noChangeArrowheads="1"/>
          </p:cNvSpPr>
          <p:nvPr/>
        </p:nvSpPr>
        <p:spPr bwMode="auto">
          <a:xfrm>
            <a:off x="3742304" y="41463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6</a:t>
            </a:r>
          </a:p>
        </p:txBody>
      </p:sp>
      <p:sp>
        <p:nvSpPr>
          <p:cNvPr id="50" name="Text Box 42"/>
          <p:cNvSpPr txBox="1">
            <a:spLocks noChangeArrowheads="1"/>
          </p:cNvSpPr>
          <p:nvPr/>
        </p:nvSpPr>
        <p:spPr bwMode="auto">
          <a:xfrm>
            <a:off x="5603190" y="265359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1</a:t>
            </a:r>
          </a:p>
        </p:txBody>
      </p:sp>
      <p:grpSp>
        <p:nvGrpSpPr>
          <p:cNvPr id="51" name="Group 1046"/>
          <p:cNvGrpSpPr>
            <a:grpSpLocks/>
          </p:cNvGrpSpPr>
          <p:nvPr/>
        </p:nvGrpSpPr>
        <p:grpSpPr bwMode="auto">
          <a:xfrm rot="942552">
            <a:off x="6784975" y="246063"/>
            <a:ext cx="2046288" cy="1620837"/>
            <a:chOff x="3287" y="-31"/>
            <a:chExt cx="1289" cy="1021"/>
          </a:xfrm>
        </p:grpSpPr>
        <p:sp>
          <p:nvSpPr>
            <p:cNvPr id="52"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53" name="Text Box 1048"/>
            <p:cNvSpPr txBox="1">
              <a:spLocks noChangeArrowheads="1"/>
            </p:cNvSpPr>
            <p:nvPr/>
          </p:nvSpPr>
          <p:spPr bwMode="auto">
            <a:xfrm>
              <a:off x="4131" y="323"/>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54" name="Text Box 1049"/>
            <p:cNvSpPr txBox="1">
              <a:spLocks noChangeArrowheads="1"/>
            </p:cNvSpPr>
            <p:nvPr/>
          </p:nvSpPr>
          <p:spPr bwMode="auto">
            <a:xfrm>
              <a:off x="3695" y="68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S</a:t>
              </a:r>
            </a:p>
          </p:txBody>
        </p:sp>
        <p:sp>
          <p:nvSpPr>
            <p:cNvPr id="55" name="Text Box 1050"/>
            <p:cNvSpPr txBox="1">
              <a:spLocks noChangeArrowheads="1"/>
            </p:cNvSpPr>
            <p:nvPr/>
          </p:nvSpPr>
          <p:spPr bwMode="auto">
            <a:xfrm>
              <a:off x="3688" y="-4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N</a:t>
              </a:r>
            </a:p>
          </p:txBody>
        </p:sp>
        <p:sp>
          <p:nvSpPr>
            <p:cNvPr id="56" name="Text Box 1051"/>
            <p:cNvSpPr txBox="1">
              <a:spLocks noChangeArrowheads="1"/>
            </p:cNvSpPr>
            <p:nvPr/>
          </p:nvSpPr>
          <p:spPr bwMode="auto">
            <a:xfrm>
              <a:off x="3275" y="32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W</a:t>
              </a:r>
            </a:p>
          </p:txBody>
        </p:sp>
      </p:grpSp>
    </p:spTree>
    <p:extLst>
      <p:ext uri="{BB962C8B-B14F-4D97-AF65-F5344CB8AC3E}">
        <p14:creationId xmlns:p14="http://schemas.microsoft.com/office/powerpoint/2010/main" val="125822574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2500"/>
                            </p:stCondLst>
                            <p:childTnLst>
                              <p:par>
                                <p:cTn id="9" presetID="9" presetClass="entr" presetSubtype="0" fill="hold" grpId="0" nodeType="afterEffect">
                                  <p:stCondLst>
                                    <p:cond delay="1000"/>
                                  </p:stCondLst>
                                  <p:childTnLst>
                                    <p:set>
                                      <p:cBhvr>
                                        <p:cTn id="10" dur="1" fill="hold">
                                          <p:stCondLst>
                                            <p:cond delay="0"/>
                                          </p:stCondLst>
                                        </p:cTn>
                                        <p:tgtEl>
                                          <p:spTgt spid="108585"/>
                                        </p:tgtEl>
                                        <p:attrNameLst>
                                          <p:attrName>style.visibility</p:attrName>
                                        </p:attrNameLst>
                                      </p:cBhvr>
                                      <p:to>
                                        <p:strVal val="visible"/>
                                      </p:to>
                                    </p:set>
                                    <p:animEffect transition="in" filter="dissolve">
                                      <p:cBhvr>
                                        <p:cTn id="11" dur="500"/>
                                        <p:tgtEl>
                                          <p:spTgt spid="108585"/>
                                        </p:tgtEl>
                                      </p:cBhvr>
                                    </p:animEffect>
                                  </p:childTnLst>
                                </p:cTn>
                              </p:par>
                            </p:childTnLst>
                          </p:cTn>
                        </p:par>
                        <p:par>
                          <p:cTn id="12" fill="hold">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108588"/>
                                        </p:tgtEl>
                                        <p:attrNameLst>
                                          <p:attrName>style.visibility</p:attrName>
                                        </p:attrNameLst>
                                      </p:cBhvr>
                                      <p:to>
                                        <p:strVal val="visible"/>
                                      </p:to>
                                    </p:set>
                                    <p:animEffect transition="in" filter="dissolve">
                                      <p:cBhvr>
                                        <p:cTn id="15" dur="500"/>
                                        <p:tgtEl>
                                          <p:spTgt spid="108588"/>
                                        </p:tgtEl>
                                      </p:cBhvr>
                                    </p:animEffect>
                                  </p:childTnLst>
                                </p:cTn>
                              </p:par>
                            </p:childTnLst>
                          </p:cTn>
                        </p:par>
                        <p:par>
                          <p:cTn id="16" fill="hold">
                            <p:stCondLst>
                              <p:cond delay="6500"/>
                            </p:stCondLst>
                            <p:childTnLst>
                              <p:par>
                                <p:cTn id="17" presetID="9" presetClass="entr" presetSubtype="0" fill="hold" grpId="0" nodeType="afterEffect">
                                  <p:stCondLst>
                                    <p:cond delay="2000"/>
                                  </p:stCondLst>
                                  <p:childTnLst>
                                    <p:set>
                                      <p:cBhvr>
                                        <p:cTn id="18" dur="1" fill="hold">
                                          <p:stCondLst>
                                            <p:cond delay="0"/>
                                          </p:stCondLst>
                                        </p:cTn>
                                        <p:tgtEl>
                                          <p:spTgt spid="108586"/>
                                        </p:tgtEl>
                                        <p:attrNameLst>
                                          <p:attrName>style.visibility</p:attrName>
                                        </p:attrNameLst>
                                      </p:cBhvr>
                                      <p:to>
                                        <p:strVal val="visible"/>
                                      </p:to>
                                    </p:set>
                                    <p:animEffect transition="in" filter="dissolve">
                                      <p:cBhvr>
                                        <p:cTn id="19" dur="500"/>
                                        <p:tgtEl>
                                          <p:spTgt spid="108586"/>
                                        </p:tgtEl>
                                      </p:cBhvr>
                                    </p:animEffect>
                                  </p:childTnLst>
                                </p:cTn>
                              </p:par>
                            </p:childTnLst>
                          </p:cTn>
                        </p:par>
                        <p:par>
                          <p:cTn id="20" fill="hold">
                            <p:stCondLst>
                              <p:cond delay="9000"/>
                            </p:stCondLst>
                            <p:childTnLst>
                              <p:par>
                                <p:cTn id="21" presetID="9" presetClass="entr" presetSubtype="0" fill="hold" grpId="0" nodeType="afterEffect">
                                  <p:stCondLst>
                                    <p:cond delay="2000"/>
                                  </p:stCondLst>
                                  <p:childTnLst>
                                    <p:set>
                                      <p:cBhvr>
                                        <p:cTn id="22" dur="1" fill="hold">
                                          <p:stCondLst>
                                            <p:cond delay="0"/>
                                          </p:stCondLst>
                                        </p:cTn>
                                        <p:tgtEl>
                                          <p:spTgt spid="108587"/>
                                        </p:tgtEl>
                                        <p:attrNameLst>
                                          <p:attrName>style.visibility</p:attrName>
                                        </p:attrNameLst>
                                      </p:cBhvr>
                                      <p:to>
                                        <p:strVal val="visible"/>
                                      </p:to>
                                    </p:set>
                                    <p:animEffect transition="in" filter="dissolve">
                                      <p:cBhvr>
                                        <p:cTn id="23" dur="500"/>
                                        <p:tgtEl>
                                          <p:spTgt spid="108587"/>
                                        </p:tgtEl>
                                      </p:cBhvr>
                                    </p:animEffect>
                                  </p:childTnLst>
                                </p:cTn>
                              </p:par>
                            </p:childTnLst>
                          </p:cTn>
                        </p:par>
                        <p:par>
                          <p:cTn id="24" fill="hold">
                            <p:stCondLst>
                              <p:cond delay="11500"/>
                            </p:stCondLst>
                            <p:childTnLst>
                              <p:par>
                                <p:cTn id="25" presetID="9" presetClass="entr" presetSubtype="0" fill="hold" grpId="0" nodeType="afterEffect">
                                  <p:stCondLst>
                                    <p:cond delay="2000"/>
                                  </p:stCondLst>
                                  <p:childTnLst>
                                    <p:set>
                                      <p:cBhvr>
                                        <p:cTn id="26" dur="1" fill="hold">
                                          <p:stCondLst>
                                            <p:cond delay="0"/>
                                          </p:stCondLst>
                                        </p:cTn>
                                        <p:tgtEl>
                                          <p:spTgt spid="49"/>
                                        </p:tgtEl>
                                        <p:attrNameLst>
                                          <p:attrName>style.visibility</p:attrName>
                                        </p:attrNameLst>
                                      </p:cBhvr>
                                      <p:to>
                                        <p:strVal val="visible"/>
                                      </p:to>
                                    </p:set>
                                    <p:animEffect transition="in" filter="dissolve">
                                      <p:cBhvr>
                                        <p:cTn id="27" dur="500"/>
                                        <p:tgtEl>
                                          <p:spTgt spid="49"/>
                                        </p:tgtEl>
                                      </p:cBhvr>
                                    </p:animEffect>
                                  </p:childTnLst>
                                </p:cTn>
                              </p:par>
                            </p:childTnLst>
                          </p:cTn>
                        </p:par>
                        <p:par>
                          <p:cTn id="28" fill="hold">
                            <p:stCondLst>
                              <p:cond delay="14000"/>
                            </p:stCondLst>
                            <p:childTnLst>
                              <p:par>
                                <p:cTn id="29" presetID="9" presetClass="entr" presetSubtype="0" fill="hold" grpId="0" nodeType="afterEffect">
                                  <p:stCondLst>
                                    <p:cond delay="2000"/>
                                  </p:stCondLst>
                                  <p:childTnLst>
                                    <p:set>
                                      <p:cBhvr>
                                        <p:cTn id="30" dur="1" fill="hold">
                                          <p:stCondLst>
                                            <p:cond delay="0"/>
                                          </p:stCondLst>
                                        </p:cTn>
                                        <p:tgtEl>
                                          <p:spTgt spid="108589"/>
                                        </p:tgtEl>
                                        <p:attrNameLst>
                                          <p:attrName>style.visibility</p:attrName>
                                        </p:attrNameLst>
                                      </p:cBhvr>
                                      <p:to>
                                        <p:strVal val="visible"/>
                                      </p:to>
                                    </p:set>
                                    <p:animEffect transition="in" filter="dissolve">
                                      <p:cBhvr>
                                        <p:cTn id="31" dur="500"/>
                                        <p:tgtEl>
                                          <p:spTgt spid="108589"/>
                                        </p:tgtEl>
                                      </p:cBhvr>
                                    </p:animEffect>
                                  </p:childTnLst>
                                </p:cTn>
                              </p:par>
                            </p:childTnLst>
                          </p:cTn>
                        </p:par>
                        <p:par>
                          <p:cTn id="32" fill="hold">
                            <p:stCondLst>
                              <p:cond delay="16500"/>
                            </p:stCondLst>
                            <p:childTnLst>
                              <p:par>
                                <p:cTn id="33" presetID="9" presetClass="entr" presetSubtype="0" fill="hold" grpId="0" nodeType="afterEffect">
                                  <p:stCondLst>
                                    <p:cond delay="2000"/>
                                  </p:stCondLst>
                                  <p:childTnLst>
                                    <p:set>
                                      <p:cBhvr>
                                        <p:cTn id="34" dur="1" fill="hold">
                                          <p:stCondLst>
                                            <p:cond delay="0"/>
                                          </p:stCondLst>
                                        </p:cTn>
                                        <p:tgtEl>
                                          <p:spTgt spid="108590"/>
                                        </p:tgtEl>
                                        <p:attrNameLst>
                                          <p:attrName>style.visibility</p:attrName>
                                        </p:attrNameLst>
                                      </p:cBhvr>
                                      <p:to>
                                        <p:strVal val="visible"/>
                                      </p:to>
                                    </p:set>
                                    <p:animEffect transition="in" filter="dissolve">
                                      <p:cBhvr>
                                        <p:cTn id="35" dur="500"/>
                                        <p:tgtEl>
                                          <p:spTgt spid="1085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autoUpdateAnimBg="0"/>
      <p:bldP spid="108586" grpId="0" autoUpdateAnimBg="0"/>
      <p:bldP spid="108587" grpId="0" autoUpdateAnimBg="0"/>
      <p:bldP spid="108588" grpId="0" autoUpdateAnimBg="0"/>
      <p:bldP spid="108589" grpId="0" autoUpdateAnimBg="0"/>
      <p:bldP spid="108590" grpId="0" autoUpdateAnimBg="0"/>
      <p:bldP spid="49" grpId="0" autoUpdateAnimBg="0"/>
      <p:bldP spid="50" grpId="0" autoUpdateAnimBg="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9571" name="AutoShape 3"/>
          <p:cNvSpPr>
            <a:spLocks noChangeArrowheads="1"/>
          </p:cNvSpPr>
          <p:nvPr/>
        </p:nvSpPr>
        <p:spPr bwMode="auto">
          <a:xfrm>
            <a:off x="142875" y="1066800"/>
            <a:ext cx="8877300" cy="4343400"/>
          </a:xfrm>
          <a:prstGeom prst="rightArrow">
            <a:avLst>
              <a:gd name="adj1" fmla="val 50000"/>
              <a:gd name="adj2" fmla="val 51096"/>
            </a:avLst>
          </a:prstGeom>
          <a:solidFill>
            <a:srgbClr val="FFFF00"/>
          </a:solidFill>
          <a:ln w="5715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grpSp>
        <p:nvGrpSpPr>
          <p:cNvPr id="2" name="Group 4"/>
          <p:cNvGrpSpPr>
            <a:grpSpLocks/>
          </p:cNvGrpSpPr>
          <p:nvPr/>
        </p:nvGrpSpPr>
        <p:grpSpPr bwMode="auto">
          <a:xfrm>
            <a:off x="5514975" y="1981200"/>
            <a:ext cx="950913" cy="2438400"/>
            <a:chOff x="3474" y="1248"/>
            <a:chExt cx="599" cy="1536"/>
          </a:xfrm>
        </p:grpSpPr>
        <p:sp>
          <p:nvSpPr>
            <p:cNvPr id="109573" name="Text Box 5"/>
            <p:cNvSpPr txBox="1">
              <a:spLocks noChangeArrowheads="1"/>
            </p:cNvSpPr>
            <p:nvPr/>
          </p:nvSpPr>
          <p:spPr bwMode="auto">
            <a:xfrm rot="5397967">
              <a:off x="2871"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660033"/>
                  </a:solidFill>
                  <a:effectLst/>
                  <a:uLnTx/>
                  <a:uFillTx/>
                  <a:latin typeface="Arial"/>
                  <a:ea typeface="Times New Roman" pitchFamily="-111" charset="0"/>
                  <a:cs typeface="Arial"/>
                </a:rPr>
                <a:t>Merarites</a:t>
              </a:r>
            </a:p>
          </p:txBody>
        </p:sp>
        <p:sp>
          <p:nvSpPr>
            <p:cNvPr id="109574" name="Text Box 6"/>
            <p:cNvSpPr txBox="1">
              <a:spLocks noChangeArrowheads="1"/>
            </p:cNvSpPr>
            <p:nvPr/>
          </p:nvSpPr>
          <p:spPr bwMode="auto">
            <a:xfrm rot="5347573">
              <a:off x="3140"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660033"/>
                  </a:solidFill>
                  <a:effectLst/>
                  <a:uLnTx/>
                  <a:uFillTx/>
                  <a:latin typeface="Arial"/>
                  <a:ea typeface="Times New Roman" pitchFamily="-111" charset="0"/>
                  <a:cs typeface="Arial"/>
                </a:rPr>
                <a:t>Gershonites</a:t>
              </a:r>
            </a:p>
          </p:txBody>
        </p:sp>
      </p:grpSp>
      <p:sp>
        <p:nvSpPr>
          <p:cNvPr id="109575" name="Text Box 7"/>
          <p:cNvSpPr txBox="1">
            <a:spLocks noChangeArrowheads="1"/>
          </p:cNvSpPr>
          <p:nvPr/>
        </p:nvSpPr>
        <p:spPr bwMode="auto">
          <a:xfrm rot="5395009">
            <a:off x="2758282" y="2939256"/>
            <a:ext cx="24384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CC3300"/>
                </a:solidFill>
                <a:effectLst/>
                <a:uLnTx/>
                <a:uFillTx/>
                <a:latin typeface="Arial"/>
                <a:ea typeface="Times New Roman" pitchFamily="-111" charset="0"/>
                <a:cs typeface="Arial"/>
              </a:rPr>
              <a:t>Kohathites</a:t>
            </a:r>
          </a:p>
        </p:txBody>
      </p:sp>
      <p:grpSp>
        <p:nvGrpSpPr>
          <p:cNvPr id="3" name="Group 8"/>
          <p:cNvGrpSpPr>
            <a:grpSpLocks/>
          </p:cNvGrpSpPr>
          <p:nvPr/>
        </p:nvGrpSpPr>
        <p:grpSpPr bwMode="auto">
          <a:xfrm>
            <a:off x="1295400" y="2238375"/>
            <a:ext cx="2438400" cy="1971675"/>
            <a:chOff x="816" y="1410"/>
            <a:chExt cx="1536" cy="1242"/>
          </a:xfrm>
        </p:grpSpPr>
        <p:sp>
          <p:nvSpPr>
            <p:cNvPr id="248856" name="Text Box 9"/>
            <p:cNvSpPr txBox="1">
              <a:spLocks noChangeArrowheads="1"/>
            </p:cNvSpPr>
            <p:nvPr/>
          </p:nvSpPr>
          <p:spPr bwMode="auto">
            <a:xfrm rot="-27371">
              <a:off x="816" y="14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Ephraim</a:t>
              </a:r>
            </a:p>
          </p:txBody>
        </p:sp>
        <p:sp>
          <p:nvSpPr>
            <p:cNvPr id="248857" name="Text Box 10"/>
            <p:cNvSpPr txBox="1">
              <a:spLocks noChangeArrowheads="1"/>
            </p:cNvSpPr>
            <p:nvPr/>
          </p:nvSpPr>
          <p:spPr bwMode="auto">
            <a:xfrm rot="-27371">
              <a:off x="816" y="186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48858" name="Text Box 11"/>
            <p:cNvSpPr txBox="1">
              <a:spLocks noChangeArrowheads="1"/>
            </p:cNvSpPr>
            <p:nvPr/>
          </p:nvSpPr>
          <p:spPr bwMode="auto">
            <a:xfrm rot="-27371">
              <a:off x="816" y="232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Benjamin</a:t>
              </a:r>
            </a:p>
          </p:txBody>
        </p:sp>
      </p:grpSp>
      <p:grpSp>
        <p:nvGrpSpPr>
          <p:cNvPr id="4" name="Group 12"/>
          <p:cNvGrpSpPr>
            <a:grpSpLocks/>
          </p:cNvGrpSpPr>
          <p:nvPr/>
        </p:nvGrpSpPr>
        <p:grpSpPr bwMode="auto">
          <a:xfrm>
            <a:off x="3124200" y="2198688"/>
            <a:ext cx="2438400" cy="1992312"/>
            <a:chOff x="1968" y="1385"/>
            <a:chExt cx="1536" cy="1255"/>
          </a:xfrm>
        </p:grpSpPr>
        <p:sp>
          <p:nvSpPr>
            <p:cNvPr id="248853" name="Text Box 13"/>
            <p:cNvSpPr txBox="1">
              <a:spLocks noChangeArrowheads="1"/>
            </p:cNvSpPr>
            <p:nvPr/>
          </p:nvSpPr>
          <p:spPr bwMode="auto">
            <a:xfrm>
              <a:off x="2640" y="2310"/>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a:t>
              </a:r>
            </a:p>
          </p:txBody>
        </p:sp>
        <p:sp>
          <p:nvSpPr>
            <p:cNvPr id="248854" name="Text Box 14"/>
            <p:cNvSpPr txBox="1">
              <a:spLocks noChangeArrowheads="1"/>
            </p:cNvSpPr>
            <p:nvPr/>
          </p:nvSpPr>
          <p:spPr bwMode="auto">
            <a:xfrm>
              <a:off x="2496" y="1847"/>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48855" name="Text Box 15"/>
            <p:cNvSpPr txBox="1">
              <a:spLocks noChangeArrowheads="1"/>
            </p:cNvSpPr>
            <p:nvPr/>
          </p:nvSpPr>
          <p:spPr bwMode="auto">
            <a:xfrm>
              <a:off x="1968" y="1385"/>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Reuben</a:t>
              </a:r>
            </a:p>
          </p:txBody>
        </p:sp>
      </p:grpSp>
      <p:grpSp>
        <p:nvGrpSpPr>
          <p:cNvPr id="5" name="Group 16"/>
          <p:cNvGrpSpPr>
            <a:grpSpLocks/>
          </p:cNvGrpSpPr>
          <p:nvPr/>
        </p:nvGrpSpPr>
        <p:grpSpPr bwMode="auto">
          <a:xfrm>
            <a:off x="5580063" y="2162175"/>
            <a:ext cx="4114800" cy="1971675"/>
            <a:chOff x="3504" y="1410"/>
            <a:chExt cx="2592" cy="1242"/>
          </a:xfrm>
        </p:grpSpPr>
        <p:sp>
          <p:nvSpPr>
            <p:cNvPr id="248849" name="Text Box 17"/>
            <p:cNvSpPr txBox="1">
              <a:spLocks noChangeArrowheads="1"/>
            </p:cNvSpPr>
            <p:nvPr/>
          </p:nvSpPr>
          <p:spPr bwMode="auto">
            <a:xfrm rot="-27303">
              <a:off x="3504" y="14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a:t>
              </a:r>
            </a:p>
          </p:txBody>
        </p:sp>
        <p:sp>
          <p:nvSpPr>
            <p:cNvPr id="248850" name="Text Box 18"/>
            <p:cNvSpPr txBox="1">
              <a:spLocks noChangeArrowheads="1"/>
            </p:cNvSpPr>
            <p:nvPr/>
          </p:nvSpPr>
          <p:spPr bwMode="auto">
            <a:xfrm rot="-27303">
              <a:off x="3504" y="186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48851" name="Text Box 19"/>
            <p:cNvSpPr txBox="1">
              <a:spLocks noChangeArrowheads="1"/>
            </p:cNvSpPr>
            <p:nvPr/>
          </p:nvSpPr>
          <p:spPr bwMode="auto">
            <a:xfrm rot="-27303">
              <a:off x="3504" y="232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Zebulun</a:t>
              </a:r>
            </a:p>
          </p:txBody>
        </p:sp>
        <p:sp>
          <p:nvSpPr>
            <p:cNvPr id="109588" name="Text Box 20"/>
            <p:cNvSpPr txBox="1">
              <a:spLocks noChangeArrowheads="1"/>
            </p:cNvSpPr>
            <p:nvPr/>
          </p:nvSpPr>
          <p:spPr bwMode="auto">
            <a:xfrm rot="10851">
              <a:off x="4560" y="189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80"/>
                  </a:solidFill>
                  <a:effectLst/>
                  <a:uLnTx/>
                  <a:uFillTx/>
                  <a:latin typeface="Arial"/>
                  <a:ea typeface="ＭＳ Ｐゴシック" charset="0"/>
                  <a:cs typeface="Arial"/>
                </a:rPr>
                <a:t>ARK</a:t>
              </a:r>
              <a:endPar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grpSp>
      <p:grpSp>
        <p:nvGrpSpPr>
          <p:cNvPr id="6" name="Group 21"/>
          <p:cNvGrpSpPr>
            <a:grpSpLocks/>
          </p:cNvGrpSpPr>
          <p:nvPr/>
        </p:nvGrpSpPr>
        <p:grpSpPr bwMode="auto">
          <a:xfrm>
            <a:off x="-609600" y="2198688"/>
            <a:ext cx="2438400" cy="1992312"/>
            <a:chOff x="-384" y="1385"/>
            <a:chExt cx="1536" cy="1255"/>
          </a:xfrm>
        </p:grpSpPr>
        <p:sp>
          <p:nvSpPr>
            <p:cNvPr id="248846" name="Text Box 22"/>
            <p:cNvSpPr txBox="1">
              <a:spLocks noChangeArrowheads="1"/>
            </p:cNvSpPr>
            <p:nvPr/>
          </p:nvSpPr>
          <p:spPr bwMode="auto">
            <a:xfrm>
              <a:off x="288" y="1385"/>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48847" name="Text Box 23"/>
            <p:cNvSpPr txBox="1">
              <a:spLocks noChangeArrowheads="1"/>
            </p:cNvSpPr>
            <p:nvPr/>
          </p:nvSpPr>
          <p:spPr bwMode="auto">
            <a:xfrm>
              <a:off x="144" y="1847"/>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48848" name="Text Box 24"/>
            <p:cNvSpPr txBox="1">
              <a:spLocks noChangeArrowheads="1"/>
            </p:cNvSpPr>
            <p:nvPr/>
          </p:nvSpPr>
          <p:spPr bwMode="auto">
            <a:xfrm>
              <a:off x="-384" y="23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grpSp>
      <p:sp>
        <p:nvSpPr>
          <p:cNvPr id="109593" name="Text Box 25"/>
          <p:cNvSpPr txBox="1">
            <a:spLocks noChangeArrowheads="1"/>
          </p:cNvSpPr>
          <p:nvPr/>
        </p:nvSpPr>
        <p:spPr bwMode="auto">
          <a:xfrm>
            <a:off x="228600" y="5943600"/>
            <a:ext cx="38100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2; 10:11-28</a:t>
            </a:r>
          </a:p>
        </p:txBody>
      </p:sp>
      <p:sp>
        <p:nvSpPr>
          <p:cNvPr id="109594" name="Text Box 26"/>
          <p:cNvSpPr txBox="1">
            <a:spLocks noChangeArrowheads="1"/>
          </p:cNvSpPr>
          <p:nvPr/>
        </p:nvSpPr>
        <p:spPr bwMode="auto">
          <a:xfrm rot="2536869">
            <a:off x="3352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660033"/>
                </a:solidFill>
                <a:effectLst/>
                <a:uLnTx/>
                <a:uFillTx/>
                <a:latin typeface="Arial"/>
                <a:ea typeface="Times New Roman" pitchFamily="-111" charset="0"/>
                <a:cs typeface="Arial"/>
              </a:rPr>
              <a:t>Tabernacle</a:t>
            </a:r>
          </a:p>
        </p:txBody>
      </p:sp>
      <p:sp>
        <p:nvSpPr>
          <p:cNvPr id="109595" name="Text Box 27"/>
          <p:cNvSpPr txBox="1">
            <a:spLocks noChangeArrowheads="1"/>
          </p:cNvSpPr>
          <p:nvPr/>
        </p:nvSpPr>
        <p:spPr bwMode="auto">
          <a:xfrm rot="2356160">
            <a:off x="1447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CC3300"/>
                </a:solidFill>
                <a:effectLst/>
                <a:uLnTx/>
                <a:uFillTx/>
                <a:latin typeface="Arial"/>
                <a:ea typeface="Times New Roman" pitchFamily="-111" charset="0"/>
                <a:cs typeface="Arial"/>
              </a:rPr>
              <a:t>Furniture</a:t>
            </a:r>
          </a:p>
        </p:txBody>
      </p:sp>
      <p:sp>
        <p:nvSpPr>
          <p:cNvPr id="248844" name="Text Box 28"/>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48845" name="Rectangle 29"/>
          <p:cNvSpPr>
            <a:spLocks noGrp="1" noChangeArrowheads="1"/>
          </p:cNvSpPr>
          <p:nvPr>
            <p:ph type="title" idx="4294967295"/>
          </p:nvPr>
        </p:nvSpPr>
        <p:spPr>
          <a:xfrm>
            <a:off x="0" y="0"/>
            <a:ext cx="5410200" cy="685800"/>
          </a:xfrm>
        </p:spPr>
        <p:txBody>
          <a:bodyPr/>
          <a:lstStyle/>
          <a:p>
            <a:pPr eaLnBrk="1" hangingPunct="1"/>
            <a:r>
              <a:rPr lang="en-US" sz="4000" b="1">
                <a:solidFill>
                  <a:srgbClr val="3333CC"/>
                </a:solidFill>
                <a:latin typeface="Arial" charset="0"/>
              </a:rPr>
              <a:t>The Marching Line</a:t>
            </a:r>
          </a:p>
        </p:txBody>
      </p:sp>
    </p:spTree>
    <p:extLst>
      <p:ext uri="{BB962C8B-B14F-4D97-AF65-F5344CB8AC3E}">
        <p14:creationId xmlns:p14="http://schemas.microsoft.com/office/powerpoint/2010/main" val="234910264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afterEffect">
                                  <p:stCondLst>
                                    <p:cond delay="400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0" fill="hold"/>
                                        <p:tgtEl>
                                          <p:spTgt spid="5"/>
                                        </p:tgtEl>
                                        <p:attrNameLst>
                                          <p:attrName>ppt_x</p:attrName>
                                        </p:attrNameLst>
                                      </p:cBhvr>
                                      <p:tavLst>
                                        <p:tav tm="0">
                                          <p:val>
                                            <p:strVal val="0-#ppt_w/2"/>
                                          </p:val>
                                        </p:tav>
                                        <p:tav tm="100000">
                                          <p:val>
                                            <p:strVal val="#ppt_x"/>
                                          </p:val>
                                        </p:tav>
                                      </p:tavLst>
                                    </p:anim>
                                    <p:anim calcmode="lin" valueType="num">
                                      <p:cBhvr additive="base">
                                        <p:cTn id="8" dur="5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9000"/>
                            </p:stCondLst>
                            <p:childTnLst>
                              <p:par>
                                <p:cTn id="10" presetID="9" presetClass="entr" presetSubtype="0" fill="hold" grpId="0" nodeType="afterEffect">
                                  <p:stCondLst>
                                    <p:cond delay="3000"/>
                                  </p:stCondLst>
                                  <p:childTnLst>
                                    <p:set>
                                      <p:cBhvr>
                                        <p:cTn id="11" dur="1" fill="hold">
                                          <p:stCondLst>
                                            <p:cond delay="0"/>
                                          </p:stCondLst>
                                        </p:cTn>
                                        <p:tgtEl>
                                          <p:spTgt spid="109594"/>
                                        </p:tgtEl>
                                        <p:attrNameLst>
                                          <p:attrName>style.visibility</p:attrName>
                                        </p:attrNameLst>
                                      </p:cBhvr>
                                      <p:to>
                                        <p:strVal val="visible"/>
                                      </p:to>
                                    </p:set>
                                    <p:animEffect transition="in" filter="dissolve">
                                      <p:cBhvr>
                                        <p:cTn id="12" dur="500"/>
                                        <p:tgtEl>
                                          <p:spTgt spid="109594"/>
                                        </p:tgtEl>
                                      </p:cBhvr>
                                    </p:animEffect>
                                  </p:childTnLst>
                                </p:cTn>
                              </p:par>
                            </p:childTnLst>
                          </p:cTn>
                        </p:par>
                        <p:par>
                          <p:cTn id="13" fill="hold" nodeType="afterGroup">
                            <p:stCondLst>
                              <p:cond delay="12500"/>
                            </p:stCondLst>
                            <p:childTnLst>
                              <p:par>
                                <p:cTn id="14" presetID="7" presetClass="entr" presetSubtype="8" fill="hold" nodeType="afterEffect">
                                  <p:stCondLst>
                                    <p:cond delay="100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0" fill="hold"/>
                                        <p:tgtEl>
                                          <p:spTgt spid="2"/>
                                        </p:tgtEl>
                                        <p:attrNameLst>
                                          <p:attrName>ppt_x</p:attrName>
                                        </p:attrNameLst>
                                      </p:cBhvr>
                                      <p:tavLst>
                                        <p:tav tm="0">
                                          <p:val>
                                            <p:strVal val="0-#ppt_w/2"/>
                                          </p:val>
                                        </p:tav>
                                        <p:tav tm="100000">
                                          <p:val>
                                            <p:strVal val="#ppt_x"/>
                                          </p:val>
                                        </p:tav>
                                      </p:tavLst>
                                    </p:anim>
                                    <p:anim calcmode="lin" valueType="num">
                                      <p:cBhvr additive="base">
                                        <p:cTn id="17" dur="5000" fill="hold"/>
                                        <p:tgtEl>
                                          <p:spTgt spid="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8500"/>
                            </p:stCondLst>
                            <p:childTnLst>
                              <p:par>
                                <p:cTn id="19" presetID="7" presetClass="entr" presetSubtype="8" fill="hold" nodeType="afterEffect">
                                  <p:stCondLst>
                                    <p:cond delay="30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0" fill="hold"/>
                                        <p:tgtEl>
                                          <p:spTgt spid="4"/>
                                        </p:tgtEl>
                                        <p:attrNameLst>
                                          <p:attrName>ppt_x</p:attrName>
                                        </p:attrNameLst>
                                      </p:cBhvr>
                                      <p:tavLst>
                                        <p:tav tm="0">
                                          <p:val>
                                            <p:strVal val="0-#ppt_w/2"/>
                                          </p:val>
                                        </p:tav>
                                        <p:tav tm="100000">
                                          <p:val>
                                            <p:strVal val="#ppt_x"/>
                                          </p:val>
                                        </p:tav>
                                      </p:tavLst>
                                    </p:anim>
                                    <p:anim calcmode="lin" valueType="num">
                                      <p:cBhvr additive="base">
                                        <p:cTn id="22" dur="5000" fill="hold"/>
                                        <p:tgtEl>
                                          <p:spTgt spid="4"/>
                                        </p:tgtEl>
                                        <p:attrNameLst>
                                          <p:attrName>ppt_y</p:attrName>
                                        </p:attrNameLst>
                                      </p:cBhvr>
                                      <p:tavLst>
                                        <p:tav tm="0">
                                          <p:val>
                                            <p:strVal val="#ppt_y"/>
                                          </p:val>
                                        </p:tav>
                                        <p:tav tm="100000">
                                          <p:val>
                                            <p:strVal val="#ppt_y"/>
                                          </p:val>
                                        </p:tav>
                                      </p:tavLst>
                                    </p:anim>
                                  </p:childTnLst>
                                </p:cTn>
                              </p:par>
                            </p:childTnLst>
                          </p:cTn>
                        </p:par>
                        <p:par>
                          <p:cTn id="23" fill="hold" nodeType="afterGroup">
                            <p:stCondLst>
                              <p:cond delay="26500"/>
                            </p:stCondLst>
                            <p:childTnLst>
                              <p:par>
                                <p:cTn id="24" presetID="9" presetClass="entr" presetSubtype="0" fill="hold" grpId="0" nodeType="afterEffect">
                                  <p:stCondLst>
                                    <p:cond delay="3000"/>
                                  </p:stCondLst>
                                  <p:childTnLst>
                                    <p:set>
                                      <p:cBhvr>
                                        <p:cTn id="25" dur="1" fill="hold">
                                          <p:stCondLst>
                                            <p:cond delay="0"/>
                                          </p:stCondLst>
                                        </p:cTn>
                                        <p:tgtEl>
                                          <p:spTgt spid="109595"/>
                                        </p:tgtEl>
                                        <p:attrNameLst>
                                          <p:attrName>style.visibility</p:attrName>
                                        </p:attrNameLst>
                                      </p:cBhvr>
                                      <p:to>
                                        <p:strVal val="visible"/>
                                      </p:to>
                                    </p:set>
                                    <p:animEffect transition="in" filter="dissolve">
                                      <p:cBhvr>
                                        <p:cTn id="26" dur="500"/>
                                        <p:tgtEl>
                                          <p:spTgt spid="109595"/>
                                        </p:tgtEl>
                                      </p:cBhvr>
                                    </p:animEffect>
                                  </p:childTnLst>
                                </p:cTn>
                              </p:par>
                            </p:childTnLst>
                          </p:cTn>
                        </p:par>
                        <p:par>
                          <p:cTn id="27" fill="hold" nodeType="afterGroup">
                            <p:stCondLst>
                              <p:cond delay="30000"/>
                            </p:stCondLst>
                            <p:childTnLst>
                              <p:par>
                                <p:cTn id="28" presetID="7" presetClass="entr" presetSubtype="8" fill="hold" grpId="0" nodeType="afterEffect">
                                  <p:stCondLst>
                                    <p:cond delay="1000"/>
                                  </p:stCondLst>
                                  <p:childTnLst>
                                    <p:set>
                                      <p:cBhvr>
                                        <p:cTn id="29" dur="1" fill="hold">
                                          <p:stCondLst>
                                            <p:cond delay="0"/>
                                          </p:stCondLst>
                                        </p:cTn>
                                        <p:tgtEl>
                                          <p:spTgt spid="109575"/>
                                        </p:tgtEl>
                                        <p:attrNameLst>
                                          <p:attrName>style.visibility</p:attrName>
                                        </p:attrNameLst>
                                      </p:cBhvr>
                                      <p:to>
                                        <p:strVal val="visible"/>
                                      </p:to>
                                    </p:set>
                                    <p:anim calcmode="lin" valueType="num">
                                      <p:cBhvr additive="base">
                                        <p:cTn id="30" dur="5000" fill="hold"/>
                                        <p:tgtEl>
                                          <p:spTgt spid="109575"/>
                                        </p:tgtEl>
                                        <p:attrNameLst>
                                          <p:attrName>ppt_x</p:attrName>
                                        </p:attrNameLst>
                                      </p:cBhvr>
                                      <p:tavLst>
                                        <p:tav tm="0">
                                          <p:val>
                                            <p:strVal val="0-#ppt_w/2"/>
                                          </p:val>
                                        </p:tav>
                                        <p:tav tm="100000">
                                          <p:val>
                                            <p:strVal val="#ppt_x"/>
                                          </p:val>
                                        </p:tav>
                                      </p:tavLst>
                                    </p:anim>
                                    <p:anim calcmode="lin" valueType="num">
                                      <p:cBhvr additive="base">
                                        <p:cTn id="31" dur="5000" fill="hold"/>
                                        <p:tgtEl>
                                          <p:spTgt spid="109575"/>
                                        </p:tgtEl>
                                        <p:attrNameLst>
                                          <p:attrName>ppt_y</p:attrName>
                                        </p:attrNameLst>
                                      </p:cBhvr>
                                      <p:tavLst>
                                        <p:tav tm="0">
                                          <p:val>
                                            <p:strVal val="#ppt_y"/>
                                          </p:val>
                                        </p:tav>
                                        <p:tav tm="100000">
                                          <p:val>
                                            <p:strVal val="#ppt_y"/>
                                          </p:val>
                                        </p:tav>
                                      </p:tavLst>
                                    </p:anim>
                                  </p:childTnLst>
                                </p:cTn>
                              </p:par>
                            </p:childTnLst>
                          </p:cTn>
                        </p:par>
                        <p:par>
                          <p:cTn id="32" fill="hold" nodeType="afterGroup">
                            <p:stCondLst>
                              <p:cond delay="36000"/>
                            </p:stCondLst>
                            <p:childTnLst>
                              <p:par>
                                <p:cTn id="33" presetID="7" presetClass="entr" presetSubtype="8" fill="hold" nodeType="afterEffect">
                                  <p:stCondLst>
                                    <p:cond delay="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0" fill="hold"/>
                                        <p:tgtEl>
                                          <p:spTgt spid="3"/>
                                        </p:tgtEl>
                                        <p:attrNameLst>
                                          <p:attrName>ppt_x</p:attrName>
                                        </p:attrNameLst>
                                      </p:cBhvr>
                                      <p:tavLst>
                                        <p:tav tm="0">
                                          <p:val>
                                            <p:strVal val="0-#ppt_w/2"/>
                                          </p:val>
                                        </p:tav>
                                        <p:tav tm="100000">
                                          <p:val>
                                            <p:strVal val="#ppt_x"/>
                                          </p:val>
                                        </p:tav>
                                      </p:tavLst>
                                    </p:anim>
                                    <p:anim calcmode="lin" valueType="num">
                                      <p:cBhvr additive="base">
                                        <p:cTn id="36" dur="5000" fill="hold"/>
                                        <p:tgtEl>
                                          <p:spTgt spid="3"/>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44000"/>
                            </p:stCondLst>
                            <p:childTnLst>
                              <p:par>
                                <p:cTn id="38" presetID="7" presetClass="entr" presetSubtype="8" fill="hold" nodeType="afterEffect">
                                  <p:stCondLst>
                                    <p:cond delay="30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0" fill="hold"/>
                                        <p:tgtEl>
                                          <p:spTgt spid="6"/>
                                        </p:tgtEl>
                                        <p:attrNameLst>
                                          <p:attrName>ppt_x</p:attrName>
                                        </p:attrNameLst>
                                      </p:cBhvr>
                                      <p:tavLst>
                                        <p:tav tm="0">
                                          <p:val>
                                            <p:strVal val="0-#ppt_w/2"/>
                                          </p:val>
                                        </p:tav>
                                        <p:tav tm="100000">
                                          <p:val>
                                            <p:strVal val="#ppt_x"/>
                                          </p:val>
                                        </p:tav>
                                      </p:tavLst>
                                    </p:anim>
                                    <p:anim calcmode="lin" valueType="num">
                                      <p:cBhvr additive="base">
                                        <p:cTn id="41" dur="5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5" grpId="0" autoUpdateAnimBg="0"/>
      <p:bldP spid="109594" grpId="0" autoUpdateAnimBg="0"/>
      <p:bldP spid="109595" grpId="0" autoUpdateAnimBg="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Title 1"/>
          <p:cNvSpPr>
            <a:spLocks noGrp="1"/>
          </p:cNvSpPr>
          <p:nvPr>
            <p:ph type="title"/>
          </p:nvPr>
        </p:nvSpPr>
        <p:spPr>
          <a:xfrm>
            <a:off x="0" y="19031"/>
            <a:ext cx="9144000" cy="685800"/>
          </a:xfrm>
        </p:spPr>
        <p:txBody>
          <a:bodyPr/>
          <a:lstStyle/>
          <a:p>
            <a:pPr algn="ctr"/>
            <a:r>
              <a:rPr lang="en-US" b="1">
                <a:latin typeface="Arial" charset="0"/>
              </a:rPr>
              <a:t>The Wilderness of Paran</a:t>
            </a:r>
          </a:p>
        </p:txBody>
      </p:sp>
      <p:pic>
        <p:nvPicPr>
          <p:cNvPr id="259074" name="Picture 2" descr="Num 10 Para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71907"/>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1"/>
          <p:cNvSpPr txBox="1">
            <a:spLocks/>
          </p:cNvSpPr>
          <p:nvPr/>
        </p:nvSpPr>
        <p:spPr bwMode="auto">
          <a:xfrm>
            <a:off x="0" y="617220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1" lang="en-US" sz="4400" b="1" i="0" u="none" strike="noStrike" kern="1200" cap="none" spc="0" normalizeH="0" baseline="0" noProof="0">
                <a:ln>
                  <a:noFill/>
                </a:ln>
                <a:solidFill>
                  <a:srgbClr val="004C2B"/>
                </a:solidFill>
                <a:effectLst/>
                <a:uLnTx/>
                <a:uFillTx/>
                <a:latin typeface="Arial" charset="0"/>
                <a:ea typeface="MS PGothic" charset="0"/>
                <a:cs typeface="Arial"/>
              </a:rPr>
              <a:t>Numbers 10:12</a:t>
            </a:r>
          </a:p>
        </p:txBody>
      </p:sp>
    </p:spTree>
    <p:extLst>
      <p:ext uri="{BB962C8B-B14F-4D97-AF65-F5344CB8AC3E}">
        <p14:creationId xmlns:p14="http://schemas.microsoft.com/office/powerpoint/2010/main" val="3122577706"/>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11</a:t>
            </a:r>
          </a:p>
        </p:txBody>
      </p:sp>
    </p:spTree>
    <p:extLst>
      <p:ext uri="{BB962C8B-B14F-4D97-AF65-F5344CB8AC3E}">
        <p14:creationId xmlns:p14="http://schemas.microsoft.com/office/powerpoint/2010/main" val="2432314928"/>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29725" y="2112284"/>
            <a:ext cx="7620000" cy="4889500"/>
          </a:xfrm>
          <a:prstGeom prst="rect">
            <a:avLst/>
          </a:prstGeom>
        </p:spPr>
      </p:pic>
      <p:sp>
        <p:nvSpPr>
          <p:cNvPr id="286731" name="Rectangle 14"/>
          <p:cNvSpPr>
            <a:spLocks noGrp="1" noChangeArrowheads="1"/>
          </p:cNvSpPr>
          <p:nvPr>
            <p:ph type="title" idx="4294967295"/>
          </p:nvPr>
        </p:nvSpPr>
        <p:spPr>
          <a:xfrm>
            <a:off x="-1" y="0"/>
            <a:ext cx="9095205" cy="685800"/>
          </a:xfrm>
        </p:spPr>
        <p:txBody>
          <a:bodyPr/>
          <a:lstStyle/>
          <a:p>
            <a:pPr eaLnBrk="1" hangingPunct="1"/>
            <a:r>
              <a:rPr lang="en-US" b="1" dirty="0">
                <a:latin typeface="Arial" charset="0"/>
              </a:rPr>
              <a:t>Complaining!</a:t>
            </a:r>
          </a:p>
        </p:txBody>
      </p:sp>
      <p:sp>
        <p:nvSpPr>
          <p:cNvPr id="13" name="Rectangle 2"/>
          <p:cNvSpPr txBox="1">
            <a:spLocks noChangeArrowheads="1"/>
          </p:cNvSpPr>
          <p:nvPr/>
        </p:nvSpPr>
        <p:spPr>
          <a:xfrm>
            <a:off x="-48795" y="814750"/>
            <a:ext cx="9144000" cy="1246079"/>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Soon the people began to complain about their hardship, and the L</a:t>
            </a:r>
            <a:r>
              <a:rPr kumimoji="0" lang="en-US" sz="20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heard everything they said</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 11:1a </a:t>
            </a:r>
            <a:r>
              <a:rPr kumimoji="0" lang="en-US" sz="2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4213737253"/>
      </p:ext>
    </p:extLst>
  </p:cSld>
  <p:clrMapOvr>
    <a:masterClrMapping/>
  </p:clrMapOvr>
  <p:transition spd="med">
    <p:randomBar dir="vert"/>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361000" y="1473744"/>
            <a:ext cx="8070519" cy="5384256"/>
          </a:xfrm>
          <a:prstGeom prst="rect">
            <a:avLst/>
          </a:prstGeom>
        </p:spPr>
      </p:pic>
      <p:sp>
        <p:nvSpPr>
          <p:cNvPr id="286731" name="Rectangle 14"/>
          <p:cNvSpPr>
            <a:spLocks noGrp="1" noChangeArrowheads="1"/>
          </p:cNvSpPr>
          <p:nvPr>
            <p:ph type="title" idx="4294967295"/>
          </p:nvPr>
        </p:nvSpPr>
        <p:spPr>
          <a:xfrm>
            <a:off x="5199470" y="0"/>
            <a:ext cx="3741329" cy="685800"/>
          </a:xfrm>
        </p:spPr>
        <p:txBody>
          <a:bodyPr/>
          <a:lstStyle/>
          <a:p>
            <a:pPr algn="r" eaLnBrk="1" hangingPunct="1"/>
            <a:r>
              <a:rPr lang="en-US" b="1" dirty="0">
                <a:latin typeface="Arial" charset="0"/>
              </a:rPr>
              <a:t>Fire!</a:t>
            </a:r>
          </a:p>
        </p:txBody>
      </p:sp>
      <p:sp>
        <p:nvSpPr>
          <p:cNvPr id="13" name="Rectangle 2"/>
          <p:cNvSpPr txBox="1">
            <a:spLocks noChangeArrowheads="1"/>
          </p:cNvSpPr>
          <p:nvPr/>
        </p:nvSpPr>
        <p:spPr>
          <a:xfrm>
            <a:off x="0" y="0"/>
            <a:ext cx="3965495" cy="6858000"/>
          </a:xfrm>
          <a:prstGeom prst="rect">
            <a:avLst/>
          </a:prstGeom>
          <a:solidFill>
            <a:srgbClr val="000000"/>
          </a:solidFill>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Then the L</a:t>
            </a:r>
            <a:r>
              <a:rPr kumimoji="0" lang="en-US" sz="20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ORD’s</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anger blazed against them, and he sent a fire to rage among them, and he destroyed some of the people in the outskirts of the camp. </a:t>
            </a:r>
            <a:r>
              <a:rPr kumimoji="0" lang="en-US" sz="2400" b="1" i="0" u="none" strike="noStrike" kern="1200" cap="none" spc="0" normalizeH="0" baseline="30000" noProof="0">
                <a:ln>
                  <a:noFill/>
                </a:ln>
                <a:solidFill>
                  <a:srgbClr val="FFFFFF"/>
                </a:solidFill>
                <a:effectLst>
                  <a:glow rad="127000">
                    <a:srgbClr val="000000"/>
                  </a:glow>
                </a:effectLst>
                <a:uLnTx/>
                <a:uFillTx/>
                <a:latin typeface="Arial" charset="0"/>
                <a:ea typeface="ＭＳ Ｐゴシック" charset="0"/>
                <a:cs typeface="ＭＳ Ｐゴシック" charset="0"/>
              </a:rPr>
              <a:t>2</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Then the people screamed to Moses for help, and when he prayed to the L</a:t>
            </a:r>
            <a:r>
              <a:rPr kumimoji="0" lang="en-US" sz="20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the fire stopped. </a:t>
            </a:r>
            <a:r>
              <a:rPr kumimoji="0" lang="en-US" sz="2400" b="1" i="0" u="none" strike="noStrike" kern="1200" cap="none" spc="0" normalizeH="0" baseline="30000" noProof="0">
                <a:ln>
                  <a:noFill/>
                </a:ln>
                <a:solidFill>
                  <a:srgbClr val="FFFFFF"/>
                </a:solidFill>
                <a:effectLst>
                  <a:glow rad="127000">
                    <a:srgbClr val="000000"/>
                  </a:glow>
                </a:effectLst>
                <a:uLnTx/>
                <a:uFillTx/>
                <a:latin typeface="Arial" charset="0"/>
                <a:ea typeface="ＭＳ Ｐゴシック" charset="0"/>
                <a:cs typeface="ＭＳ Ｐゴシック" charset="0"/>
              </a:rPr>
              <a:t>3</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After that, the area was known as Taberah (which means ‘the place of burning’), because fire from the L</a:t>
            </a:r>
            <a:r>
              <a:rPr kumimoji="0" lang="en-US" sz="20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had burned among them there</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 11:1b-3 </a:t>
            </a:r>
            <a:r>
              <a:rPr kumimoji="0" lang="en-US" sz="2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2139880411"/>
      </p:ext>
    </p:extLst>
  </p:cSld>
  <p:clrMapOvr>
    <a:masterClrMapping/>
  </p:clrMapOvr>
  <p:transition spd="med">
    <p:randomBar dir="vert"/>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DA643B-D024-F910-4064-EC766AEC089C}"/>
              </a:ext>
            </a:extLst>
          </p:cNvPr>
          <p:cNvSpPr>
            <a:spLocks noGrp="1"/>
          </p:cNvSpPr>
          <p:nvPr>
            <p:ph type="title" idx="4294967295"/>
          </p:nvPr>
        </p:nvSpPr>
        <p:spPr>
          <a:xfrm>
            <a:off x="962525" y="374751"/>
            <a:ext cx="7372953" cy="1001713"/>
          </a:xfrm>
          <a:prstGeom prst="rect">
            <a:avLst/>
          </a:prstGeom>
        </p:spPr>
        <p:txBody>
          <a:bodyPr anchor="ctr"/>
          <a:lstStyle/>
          <a:p>
            <a:pPr algn="ctr"/>
            <a:r>
              <a:rPr lang="en-US" sz="3600" b="1" dirty="0">
                <a:latin typeface="Arial" panose="020B0604020202020204" pitchFamily="34" charset="0"/>
                <a:cs typeface="Arial" panose="020B0604020202020204" pitchFamily="34" charset="0"/>
              </a:rPr>
              <a:t>Were the Exodus Jews Saved?</a:t>
            </a:r>
          </a:p>
        </p:txBody>
      </p:sp>
      <p:sp>
        <p:nvSpPr>
          <p:cNvPr id="3" name="Title 1">
            <a:extLst>
              <a:ext uri="{FF2B5EF4-FFF2-40B4-BE49-F238E27FC236}">
                <a16:creationId xmlns:a16="http://schemas.microsoft.com/office/drawing/2014/main" id="{AA88145B-60EE-50FC-431A-7E4C5AA90251}"/>
              </a:ext>
            </a:extLst>
          </p:cNvPr>
          <p:cNvSpPr txBox="1">
            <a:spLocks/>
          </p:cNvSpPr>
          <p:nvPr/>
        </p:nvSpPr>
        <p:spPr>
          <a:xfrm>
            <a:off x="981777" y="1999816"/>
            <a:ext cx="7334450" cy="3043822"/>
          </a:xfrm>
          <a:prstGeom prst="rect">
            <a:avLst/>
          </a:prstGeom>
        </p:spPr>
        <p:txBody>
          <a:bodyPr anchor="ct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a:lstStyle>
          <a:p>
            <a:pPr algn="ctr" defTabSz="914400"/>
            <a:r>
              <a:rPr lang="en-US" sz="3600" b="1" kern="0" dirty="0">
                <a:latin typeface="Arial" panose="020B0604020202020204" pitchFamily="34" charset="0"/>
                <a:cs typeface="Arial" panose="020B0604020202020204" pitchFamily="34" charset="0"/>
              </a:rPr>
              <a:t>What evidence may support some of them being unsaved?</a:t>
            </a:r>
          </a:p>
          <a:p>
            <a:pPr algn="ctr" defTabSz="914400"/>
            <a:endParaRPr lang="en-US" sz="3600" b="1" kern="0" dirty="0">
              <a:latin typeface="Arial" panose="020B0604020202020204" pitchFamily="34" charset="0"/>
              <a:cs typeface="Arial" panose="020B0604020202020204" pitchFamily="34" charset="0"/>
            </a:endParaRPr>
          </a:p>
          <a:p>
            <a:pPr algn="ctr" defTabSz="914400"/>
            <a:r>
              <a:rPr lang="en-US" sz="3600" b="1" kern="0" dirty="0">
                <a:latin typeface="Arial" panose="020B0604020202020204" pitchFamily="34" charset="0"/>
                <a:cs typeface="Arial" panose="020B0604020202020204" pitchFamily="34" charset="0"/>
              </a:rPr>
              <a:t>What supports them being regenerated? </a:t>
            </a:r>
          </a:p>
        </p:txBody>
      </p:sp>
    </p:spTree>
    <p:extLst>
      <p:ext uri="{BB962C8B-B14F-4D97-AF65-F5344CB8AC3E}">
        <p14:creationId xmlns:p14="http://schemas.microsoft.com/office/powerpoint/2010/main" val="3573533084"/>
      </p:ext>
    </p:extLst>
  </p:cSld>
  <p:clrMapOvr>
    <a:masterClrMapping/>
  </p:clrMapOvr>
  <p:transition>
    <p:wheel spokes="0"/>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Antitype</a:t>
            </a: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defRPr/>
            </a:pPr>
            <a:r>
              <a:rPr kumimoji="1" lang="en-US"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Salvation &amp; Sanctification</a:t>
            </a:r>
            <a:endParaRPr kumimoji="1" lang="en-US" sz="3600" dirty="0">
              <a:solidFill>
                <a:schemeClr val="tx1"/>
              </a:solidFill>
              <a:latin typeface="Arial" charset="0"/>
              <a:ea typeface="ＭＳ Ｐゴシック" charset="0"/>
              <a:cs typeface="ＭＳ Ｐゴシック"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OT</a:t>
            </a: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NT</a:t>
            </a: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Salvation </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10:1-4)</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Man</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Role</a:t>
            </a: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God</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Response</a:t>
            </a: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God</a:t>
            </a:r>
            <a:r>
              <a:rPr kumimoji="1" lang="fr-FR"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as offered</a:t>
            </a: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Passover Lamb</a:t>
            </a: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Christ as Lamb of God (1 Cor. 5:7)</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Journey to Canaan</a:t>
            </a: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Growth</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10:5)</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Life of Faith</a:t>
            </a: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Positional Sanctification</a:t>
            </a: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Progressive Sanctification</a:t>
            </a: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Sacrifices</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(Sin, Guilt)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Confession</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(1 John 1:9)</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Restored Fellowship</a:t>
            </a: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121a</a:t>
            </a:r>
            <a:endPar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Exodus</a:t>
            </a:r>
          </a:p>
        </p:txBody>
      </p:sp>
    </p:spTree>
    <p:extLst>
      <p:ext uri="{BB962C8B-B14F-4D97-AF65-F5344CB8AC3E}">
        <p14:creationId xmlns:p14="http://schemas.microsoft.com/office/powerpoint/2010/main" val="13032396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12</a:t>
            </a:r>
          </a:p>
        </p:txBody>
      </p:sp>
    </p:spTree>
    <p:extLst>
      <p:ext uri="{BB962C8B-B14F-4D97-AF65-F5344CB8AC3E}">
        <p14:creationId xmlns:p14="http://schemas.microsoft.com/office/powerpoint/2010/main" val="230745326"/>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9">
            <a:extLst>
              <a:ext uri="{FF2B5EF4-FFF2-40B4-BE49-F238E27FC236}">
                <a16:creationId xmlns:a16="http://schemas.microsoft.com/office/drawing/2014/main" id="{DC377A09-FCCF-D241-8490-034F171E0022}"/>
              </a:ext>
            </a:extLst>
          </p:cNvPr>
          <p:cNvSpPr>
            <a:spLocks noChangeArrowheads="1"/>
          </p:cNvSpPr>
          <p:nvPr/>
        </p:nvSpPr>
        <p:spPr bwMode="auto">
          <a:xfrm>
            <a:off x="3352800" y="5718175"/>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516944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730811F-5E2B-1E4A-963D-AFA74393FA89}"/>
              </a:ext>
            </a:extLst>
          </p:cNvPr>
          <p:cNvGrpSpPr/>
          <p:nvPr/>
        </p:nvGrpSpPr>
        <p:grpSpPr>
          <a:xfrm>
            <a:off x="1452283" y="64955"/>
            <a:ext cx="6551407" cy="6829009"/>
            <a:chOff x="1452283" y="64955"/>
            <a:chExt cx="6551407" cy="6829009"/>
          </a:xfrm>
        </p:grpSpPr>
        <p:pic>
          <p:nvPicPr>
            <p:cNvPr id="3074" name="Picture 2" descr="Moses was a humble man - BP">
              <a:extLst>
                <a:ext uri="{FF2B5EF4-FFF2-40B4-BE49-F238E27FC236}">
                  <a16:creationId xmlns:a16="http://schemas.microsoft.com/office/drawing/2014/main" id="{1A9766DE-7523-C644-841B-34B18DC79D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2283" y="64955"/>
              <a:ext cx="6551407" cy="6829009"/>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FA1FC6A6-3F4D-DA40-BF54-834296C9A903}"/>
                </a:ext>
              </a:extLst>
            </p:cNvPr>
            <p:cNvSpPr/>
            <p:nvPr/>
          </p:nvSpPr>
          <p:spPr bwMode="auto">
            <a:xfrm>
              <a:off x="5354320" y="467360"/>
              <a:ext cx="2509520" cy="914400"/>
            </a:xfrm>
            <a:prstGeom prst="rect">
              <a:avLst/>
            </a:prstGeom>
            <a:solidFill>
              <a:srgbClr val="FDFDF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latin typeface="Comic Sans MS" pitchFamily="-112" charset="0"/>
              </a:endParaRPr>
            </a:p>
          </p:txBody>
        </p:sp>
        <p:sp>
          <p:nvSpPr>
            <p:cNvPr id="8" name="Rectangle 7">
              <a:extLst>
                <a:ext uri="{FF2B5EF4-FFF2-40B4-BE49-F238E27FC236}">
                  <a16:creationId xmlns:a16="http://schemas.microsoft.com/office/drawing/2014/main" id="{F27BB10F-2198-A54B-A280-452CCC413AD8}"/>
                </a:ext>
              </a:extLst>
            </p:cNvPr>
            <p:cNvSpPr/>
            <p:nvPr/>
          </p:nvSpPr>
          <p:spPr bwMode="auto">
            <a:xfrm>
              <a:off x="1463040" y="314960"/>
              <a:ext cx="2690010" cy="1137920"/>
            </a:xfrm>
            <a:prstGeom prst="rect">
              <a:avLst/>
            </a:prstGeom>
            <a:solidFill>
              <a:srgbClr val="FDFDF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9" name="Rectangle 8">
              <a:extLst>
                <a:ext uri="{FF2B5EF4-FFF2-40B4-BE49-F238E27FC236}">
                  <a16:creationId xmlns:a16="http://schemas.microsoft.com/office/drawing/2014/main" id="{C2FDB941-8766-5A42-991A-E4271A50D8F2}"/>
                </a:ext>
              </a:extLst>
            </p:cNvPr>
            <p:cNvSpPr/>
            <p:nvPr/>
          </p:nvSpPr>
          <p:spPr bwMode="auto">
            <a:xfrm>
              <a:off x="1473200" y="1452879"/>
              <a:ext cx="2062480" cy="1828800"/>
            </a:xfrm>
            <a:prstGeom prst="rect">
              <a:avLst/>
            </a:prstGeom>
            <a:solidFill>
              <a:srgbClr val="ECECE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900098" name="Rectangle 2"/>
          <p:cNvSpPr>
            <a:spLocks noGrp="1" noChangeArrowheads="1"/>
          </p:cNvSpPr>
          <p:nvPr>
            <p:ph type="ctrTitle"/>
          </p:nvPr>
        </p:nvSpPr>
        <p:spPr>
          <a:xfrm>
            <a:off x="1473200" y="133779"/>
            <a:ext cx="2375049" cy="3371421"/>
          </a:xfrm>
          <a:solidFill>
            <a:srgbClr val="ECECEA"/>
          </a:solidFill>
          <a:ln>
            <a:solidFill>
              <a:schemeClr val="tx1"/>
            </a:solidFill>
          </a:ln>
          <a:effectLst/>
        </p:spPr>
        <p:txBody>
          <a:bodyPr vert="horz" wrap="square" lIns="91440" tIns="45720" rIns="91440" bIns="45720" numCol="1" anchor="ctr" anchorCtr="0" compatLnSpc="1">
            <a:prstTxWarp prst="textNoShape">
              <a:avLst/>
            </a:prstTxWarp>
          </a:bodyPr>
          <a:lstStyle/>
          <a:p>
            <a:pPr defTabSz="914400">
              <a:defRPr/>
            </a:pPr>
            <a:r>
              <a:rPr lang="en-US" sz="2000" b="1" dirty="0">
                <a:solidFill>
                  <a:schemeClr val="tx1"/>
                </a:solidFill>
                <a:latin typeface="Arial" charset="0"/>
                <a:ea typeface="ＭＳ Ｐゴシック" charset="0"/>
                <a:cs typeface="ＭＳ Ｐゴシック" charset="0"/>
              </a:rPr>
              <a:t>Now Moses was very humble—</a:t>
            </a:r>
            <a:br>
              <a:rPr lang="en-US" sz="2000" b="1" dirty="0">
                <a:solidFill>
                  <a:schemeClr val="tx1"/>
                </a:solidFill>
                <a:latin typeface="Arial" charset="0"/>
                <a:ea typeface="ＭＳ Ｐゴシック" charset="0"/>
                <a:cs typeface="ＭＳ Ｐゴシック" charset="0"/>
              </a:rPr>
            </a:br>
            <a:r>
              <a:rPr lang="en-US" sz="2000" b="1" dirty="0">
                <a:solidFill>
                  <a:schemeClr val="tx1"/>
                </a:solidFill>
                <a:latin typeface="Arial" charset="0"/>
                <a:ea typeface="ＭＳ Ｐゴシック" charset="0"/>
                <a:cs typeface="ＭＳ Ｐゴシック" charset="0"/>
              </a:rPr>
              <a:t>more humble than any other person on earth.</a:t>
            </a:r>
            <a:br>
              <a:rPr lang="en-US" sz="2000" b="1" dirty="0">
                <a:solidFill>
                  <a:schemeClr val="tx1"/>
                </a:solidFill>
                <a:latin typeface="Arial" charset="0"/>
                <a:ea typeface="ＭＳ Ｐゴシック" charset="0"/>
                <a:cs typeface="ＭＳ Ｐゴシック" charset="0"/>
              </a:rPr>
            </a:br>
            <a:br>
              <a:rPr lang="en-US" sz="2000" b="1" dirty="0">
                <a:solidFill>
                  <a:schemeClr val="tx1"/>
                </a:solidFill>
                <a:latin typeface="Arial" charset="0"/>
                <a:ea typeface="ＭＳ Ｐゴシック" charset="0"/>
                <a:cs typeface="ＭＳ Ｐゴシック" charset="0"/>
              </a:rPr>
            </a:br>
            <a:r>
              <a:rPr lang="en-US" sz="2000" b="1" dirty="0">
                <a:solidFill>
                  <a:schemeClr val="tx1"/>
                </a:solidFill>
                <a:latin typeface="Arial" charset="0"/>
                <a:ea typeface="ＭＳ Ｐゴシック" charset="0"/>
                <a:cs typeface="ＭＳ Ｐゴシック" charset="0"/>
              </a:rPr>
              <a:t>—Numbers 12:3</a:t>
            </a:r>
            <a:endParaRPr lang="en-US" sz="2000" b="1" dirty="0">
              <a:effectLst>
                <a:glow rad="127000">
                  <a:schemeClr val="tx1"/>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10BC38E0-3DDD-6544-8376-5934131CB3A9}"/>
              </a:ext>
            </a:extLst>
          </p:cNvPr>
          <p:cNvSpPr txBox="1">
            <a:spLocks noChangeArrowheads="1"/>
          </p:cNvSpPr>
          <p:nvPr/>
        </p:nvSpPr>
        <p:spPr bwMode="auto">
          <a:xfrm>
            <a:off x="4990951" y="73257"/>
            <a:ext cx="3012739" cy="103402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3200" b="1" i="1" kern="0" dirty="0">
                <a:solidFill>
                  <a:schemeClr val="tx1"/>
                </a:solidFill>
                <a:effectLst/>
                <a:latin typeface="Arial" charset="0"/>
                <a:ea typeface="ＭＳ Ｐゴシック" charset="0"/>
                <a:cs typeface="ＭＳ Ｐゴシック" charset="0"/>
              </a:rPr>
              <a:t>Yes… I like it!</a:t>
            </a:r>
            <a:endParaRPr lang="en-US" sz="3200" b="1" i="1" kern="0" dirty="0">
              <a:effectLst>
                <a:glow rad="127000">
                  <a:schemeClr val="tx1"/>
                </a:glow>
              </a:effectLst>
              <a:latin typeface="Arial"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56CE18C8-3B77-BB42-9F48-1285C40FA77C}"/>
              </a:ext>
            </a:extLst>
          </p:cNvPr>
          <p:cNvSpPr txBox="1">
            <a:spLocks noChangeArrowheads="1"/>
          </p:cNvSpPr>
          <p:nvPr/>
        </p:nvSpPr>
        <p:spPr bwMode="auto">
          <a:xfrm>
            <a:off x="0" y="5761217"/>
            <a:ext cx="9144000" cy="1148300"/>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000" b="1" kern="0" dirty="0">
                <a:effectLst>
                  <a:glow rad="127000">
                    <a:schemeClr val="tx1"/>
                  </a:glow>
                </a:effectLst>
                <a:latin typeface="Arial" charset="0"/>
                <a:ea typeface="ＭＳ Ｐゴシック" charset="0"/>
                <a:cs typeface="ＭＳ Ｐゴシック" charset="0"/>
              </a:rPr>
              <a:t>After writing best sellers Genesis, Exodus, &amp; Leviticus, Moses’s confidence was obvious as he penned the book of Numbers.</a:t>
            </a:r>
          </a:p>
        </p:txBody>
      </p:sp>
    </p:spTree>
    <p:extLst>
      <p:ext uri="{BB962C8B-B14F-4D97-AF65-F5344CB8AC3E}">
        <p14:creationId xmlns:p14="http://schemas.microsoft.com/office/powerpoint/2010/main" val="2672019217"/>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1097432"/>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Unlikely Statements</a:t>
            </a:r>
          </a:p>
        </p:txBody>
      </p:sp>
      <p:grpSp>
        <p:nvGrpSpPr>
          <p:cNvPr id="4" name="Group 3">
            <a:extLst>
              <a:ext uri="{FF2B5EF4-FFF2-40B4-BE49-F238E27FC236}">
                <a16:creationId xmlns:a16="http://schemas.microsoft.com/office/drawing/2014/main" id="{660503FA-FD0B-6B4A-A181-1E893388E11A}"/>
              </a:ext>
            </a:extLst>
          </p:cNvPr>
          <p:cNvGrpSpPr/>
          <p:nvPr/>
        </p:nvGrpSpPr>
        <p:grpSpPr>
          <a:xfrm>
            <a:off x="-25757" y="2290360"/>
            <a:ext cx="9144000" cy="1506828"/>
            <a:chOff x="-25755" y="2290360"/>
            <a:chExt cx="9144000" cy="1506828"/>
          </a:xfrm>
        </p:grpSpPr>
        <p:sp>
          <p:nvSpPr>
            <p:cNvPr id="3" name="Terminator 2">
              <a:extLst>
                <a:ext uri="{FF2B5EF4-FFF2-40B4-BE49-F238E27FC236}">
                  <a16:creationId xmlns:a16="http://schemas.microsoft.com/office/drawing/2014/main" id="{E8965652-E35F-4F43-9D1D-6CCA1FFCCF7C}"/>
                </a:ext>
              </a:extLst>
            </p:cNvPr>
            <p:cNvSpPr/>
            <p:nvPr/>
          </p:nvSpPr>
          <p:spPr bwMode="auto">
            <a:xfrm>
              <a:off x="38636" y="2290360"/>
              <a:ext cx="9066728" cy="1506828"/>
            </a:xfrm>
            <a:prstGeom prst="flowChartTerminator">
              <a:avLst/>
            </a:prstGeom>
            <a:solidFill>
              <a:srgbClr val="FFC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5" name="Rectangle 2">
              <a:extLst>
                <a:ext uri="{FF2B5EF4-FFF2-40B4-BE49-F238E27FC236}">
                  <a16:creationId xmlns:a16="http://schemas.microsoft.com/office/drawing/2014/main" id="{7A24C6E3-DD43-5247-B0A4-DD1162D54073}"/>
                </a:ext>
              </a:extLst>
            </p:cNvPr>
            <p:cNvSpPr txBox="1">
              <a:spLocks noChangeArrowheads="1"/>
            </p:cNvSpPr>
            <p:nvPr/>
          </p:nvSpPr>
          <p:spPr bwMode="auto">
            <a:xfrm>
              <a:off x="-25755" y="2472744"/>
              <a:ext cx="9144000" cy="103402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“(Now Moses was very humble—</a:t>
              </a:r>
              <a:br>
                <a:rPr kumimoji="0" lang="en-US" sz="28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28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more humble than any other person on earth.)”</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sp>
        <p:nvSpPr>
          <p:cNvPr id="8" name="Rectangle 2">
            <a:extLst>
              <a:ext uri="{FF2B5EF4-FFF2-40B4-BE49-F238E27FC236}">
                <a16:creationId xmlns:a16="http://schemas.microsoft.com/office/drawing/2014/main" id="{40BF0B43-E2E4-8D4D-8CFF-A9C8692BA032}"/>
              </a:ext>
            </a:extLst>
          </p:cNvPr>
          <p:cNvSpPr txBox="1">
            <a:spLocks noChangeArrowheads="1"/>
          </p:cNvSpPr>
          <p:nvPr/>
        </p:nvSpPr>
        <p:spPr bwMode="auto">
          <a:xfrm>
            <a:off x="-6439" y="1361806"/>
            <a:ext cx="9105364" cy="6936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 12:3 has an interesting parenthesis:</a:t>
            </a:r>
          </a:p>
        </p:txBody>
      </p:sp>
      <p:sp>
        <p:nvSpPr>
          <p:cNvPr id="9" name="Rectangle 2">
            <a:extLst>
              <a:ext uri="{FF2B5EF4-FFF2-40B4-BE49-F238E27FC236}">
                <a16:creationId xmlns:a16="http://schemas.microsoft.com/office/drawing/2014/main" id="{FF912F17-2559-0248-9FF8-EA1592F011A7}"/>
              </a:ext>
            </a:extLst>
          </p:cNvPr>
          <p:cNvSpPr txBox="1">
            <a:spLocks noChangeArrowheads="1"/>
          </p:cNvSpPr>
          <p:nvPr/>
        </p:nvSpPr>
        <p:spPr bwMode="auto">
          <a:xfrm>
            <a:off x="-25757" y="5561593"/>
            <a:ext cx="9144000" cy="11483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This seems to be an addition since </a:t>
            </a:r>
            <a:b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for Moses to say it would be self-contradictory.</a:t>
            </a:r>
          </a:p>
        </p:txBody>
      </p:sp>
      <p:sp>
        <p:nvSpPr>
          <p:cNvPr id="11" name="Rectangle 2">
            <a:extLst>
              <a:ext uri="{FF2B5EF4-FFF2-40B4-BE49-F238E27FC236}">
                <a16:creationId xmlns:a16="http://schemas.microsoft.com/office/drawing/2014/main" id="{643CBBE0-0C8E-EE48-BB1D-489B1E18C83A}"/>
              </a:ext>
            </a:extLst>
          </p:cNvPr>
          <p:cNvSpPr txBox="1">
            <a:spLocks noChangeArrowheads="1"/>
          </p:cNvSpPr>
          <p:nvPr/>
        </p:nvSpPr>
        <p:spPr bwMode="auto">
          <a:xfrm>
            <a:off x="-25757" y="4437195"/>
            <a:ext cx="9144000" cy="7748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How would you explain this as written by Moses?</a:t>
            </a:r>
          </a:p>
        </p:txBody>
      </p:sp>
    </p:spTree>
    <p:extLst>
      <p:ext uri="{BB962C8B-B14F-4D97-AF65-F5344CB8AC3E}">
        <p14:creationId xmlns:p14="http://schemas.microsoft.com/office/powerpoint/2010/main" val="31711102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p:cTn id="14" dur="500" fill="hold"/>
                                        <p:tgtEl>
                                          <p:spTgt spid="4"/>
                                        </p:tgtEl>
                                        <p:attrNameLst>
                                          <p:attrName>ppt_w</p:attrName>
                                        </p:attrNameLst>
                                      </p:cBhvr>
                                      <p:tavLst>
                                        <p:tav tm="0">
                                          <p:val>
                                            <p:fltVal val="0"/>
                                          </p:val>
                                        </p:tav>
                                        <p:tav tm="100000">
                                          <p:val>
                                            <p:strVal val="#ppt_w"/>
                                          </p:val>
                                        </p:tav>
                                      </p:tavLst>
                                    </p:anim>
                                    <p:anim calcmode="lin" valueType="num">
                                      <p:cBhvr>
                                        <p:cTn id="15" dur="500" fill="hold"/>
                                        <p:tgtEl>
                                          <p:spTgt spid="4"/>
                                        </p:tgtEl>
                                        <p:attrNameLst>
                                          <p:attrName>ppt_h</p:attrName>
                                        </p:attrNameLst>
                                      </p:cBhvr>
                                      <p:tavLst>
                                        <p:tav tm="0">
                                          <p:val>
                                            <p:fltVal val="0"/>
                                          </p:val>
                                        </p:tav>
                                        <p:tav tm="100000">
                                          <p:val>
                                            <p:strVal val="#ppt_h"/>
                                          </p:val>
                                        </p:tav>
                                      </p:tavLst>
                                    </p:anim>
                                    <p:animEffect transition="in" filter="fade">
                                      <p:cBhvr>
                                        <p:cTn id="16" dur="5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Effect transition="in" filter="fade">
                                      <p:cBhvr>
                                        <p:cTn id="3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1"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13</a:t>
            </a:r>
          </a:p>
        </p:txBody>
      </p:sp>
    </p:spTree>
    <p:extLst>
      <p:ext uri="{BB962C8B-B14F-4D97-AF65-F5344CB8AC3E}">
        <p14:creationId xmlns:p14="http://schemas.microsoft.com/office/powerpoint/2010/main" val="1387724189"/>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193"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76200"/>
            <a:ext cx="9220200" cy="733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142338" name="Rectangle 2"/>
          <p:cNvSpPr>
            <a:spLocks noGrp="1" noChangeArrowheads="1"/>
          </p:cNvSpPr>
          <p:nvPr>
            <p:ph type="title"/>
          </p:nvPr>
        </p:nvSpPr>
        <p:spPr>
          <a:xfrm>
            <a:off x="3810000" y="0"/>
            <a:ext cx="5257800" cy="2420938"/>
          </a:xfrm>
          <a:effectLst>
            <a:outerShdw blurRad="63500" dist="38099" dir="2700000" algn="ctr" rotWithShape="0">
              <a:schemeClr val="tx1">
                <a:alpha val="74998"/>
              </a:schemeClr>
            </a:outerShdw>
          </a:effectLst>
        </p:spPr>
        <p:txBody>
          <a:bodyPr/>
          <a:lstStyle/>
          <a:p>
            <a:pPr eaLnBrk="1" hangingPunct="1">
              <a:defRPr/>
            </a:pPr>
            <a:r>
              <a:rPr kumimoji="1" lang="en-US" sz="6600" b="1" dirty="0">
                <a:solidFill>
                  <a:srgbClr val="FFFFFF"/>
                </a:solidFill>
                <a:ea typeface="+mj-ea"/>
              </a:rPr>
              <a:t>Wilderness Wanderings</a:t>
            </a:r>
          </a:p>
        </p:txBody>
      </p:sp>
      <p:sp>
        <p:nvSpPr>
          <p:cNvPr id="142341" name="Rectangle 5"/>
          <p:cNvSpPr>
            <a:spLocks noChangeArrowheads="1"/>
          </p:cNvSpPr>
          <p:nvPr/>
        </p:nvSpPr>
        <p:spPr bwMode="auto">
          <a:xfrm>
            <a:off x="5867400" y="5105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a:ea typeface="Times New Roman" pitchFamily="-111" charset="0"/>
                <a:cs typeface="Arial"/>
              </a:rPr>
              <a:t>Mt. Sinai</a:t>
            </a:r>
          </a:p>
        </p:txBody>
      </p:sp>
      <p:sp>
        <p:nvSpPr>
          <p:cNvPr id="142342" name="Rectangle 6"/>
          <p:cNvSpPr>
            <a:spLocks noChangeArrowheads="1"/>
          </p:cNvSpPr>
          <p:nvPr/>
        </p:nvSpPr>
        <p:spPr bwMode="auto">
          <a:xfrm>
            <a:off x="3581400" y="2438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a:ea typeface="Times New Roman" pitchFamily="-111" charset="0"/>
                <a:cs typeface="Arial"/>
              </a:rPr>
              <a:t>Kadesh</a:t>
            </a:r>
          </a:p>
        </p:txBody>
      </p:sp>
      <p:sp>
        <p:nvSpPr>
          <p:cNvPr id="142343" name="Rectangle 7"/>
          <p:cNvSpPr>
            <a:spLocks noChangeArrowheads="1"/>
          </p:cNvSpPr>
          <p:nvPr/>
        </p:nvSpPr>
        <p:spPr bwMode="auto">
          <a:xfrm>
            <a:off x="228600" y="304800"/>
            <a:ext cx="3352800" cy="28194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1" lang="en-US" sz="3600" b="0" i="0" u="none" strike="noStrike" kern="1200" cap="none" spc="0" normalizeH="0" baseline="0" noProof="0">
                <a:ln>
                  <a:noFill/>
                </a:ln>
                <a:solidFill>
                  <a:srgbClr val="FFFFFF"/>
                </a:solidFill>
                <a:effectLst/>
                <a:uLnTx/>
                <a:uFillTx/>
                <a:latin typeface="Arial"/>
                <a:ea typeface="Times New Roman" pitchFamily="-111" charset="0"/>
                <a:cs typeface="Arial"/>
              </a:rPr>
              <a:t>The Sinai Peninsula is no picnic (especially for 40 years!)</a:t>
            </a:r>
          </a:p>
        </p:txBody>
      </p:sp>
    </p:spTree>
    <p:extLst>
      <p:ext uri="{BB962C8B-B14F-4D97-AF65-F5344CB8AC3E}">
        <p14:creationId xmlns:p14="http://schemas.microsoft.com/office/powerpoint/2010/main" val="2344140926"/>
      </p:ext>
    </p:extLst>
  </p:cSld>
  <p:clrMapOvr>
    <a:masterClrMapping/>
  </p:clrMapOvr>
  <p:transition spd="med">
    <p:randomBar dir="vert"/>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09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024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0098" name="Rectangle 2"/>
          <p:cNvSpPr>
            <a:spLocks noGrp="1" noChangeArrowheads="1"/>
          </p:cNvSpPr>
          <p:nvPr>
            <p:ph type="title"/>
          </p:nvPr>
        </p:nvSpPr>
        <p:spPr>
          <a:xfrm>
            <a:off x="0" y="6019800"/>
            <a:ext cx="9109075" cy="838200"/>
          </a:xfrm>
        </p:spPr>
        <p:txBody>
          <a:bodyPr anchor="ctr"/>
          <a:lstStyle/>
          <a:p>
            <a:pPr algn="ctr"/>
            <a:r>
              <a:rPr lang="en-US" sz="2800" b="1" dirty="0">
                <a:latin typeface="Arial" charset="0"/>
              </a:rPr>
              <a:t>Kadesh Barnea (Num 13:26; Deut 1:19-21)</a:t>
            </a:r>
          </a:p>
        </p:txBody>
      </p:sp>
    </p:spTree>
    <p:extLst>
      <p:ext uri="{BB962C8B-B14F-4D97-AF65-F5344CB8AC3E}">
        <p14:creationId xmlns:p14="http://schemas.microsoft.com/office/powerpoint/2010/main" val="500549548"/>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62146" name="Rectangle 93"/>
          <p:cNvSpPr>
            <a:spLocks noChangeArrowheads="1"/>
          </p:cNvSpPr>
          <p:nvPr/>
        </p:nvSpPr>
        <p:spPr bwMode="auto">
          <a:xfrm>
            <a:off x="2452688" y="-738188"/>
            <a:ext cx="914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endParaRPr kumimoji="0" lang="en-US" sz="24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262147" name="Text Box 94"/>
          <p:cNvSpPr txBox="1">
            <a:spLocks noChangeArrowheads="1"/>
          </p:cNvSpPr>
          <p:nvPr/>
        </p:nvSpPr>
        <p:spPr bwMode="auto">
          <a:xfrm>
            <a:off x="8142288" y="228600"/>
            <a:ext cx="868362" cy="461963"/>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 typeface="Wingdings" charset="0"/>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cs typeface="Arial" charset="0"/>
              </a:rPr>
              <a:t>142a</a:t>
            </a:r>
          </a:p>
        </p:txBody>
      </p:sp>
      <p:sp>
        <p:nvSpPr>
          <p:cNvPr id="262148" name="Rectangle 96"/>
          <p:cNvSpPr>
            <a:spLocks noGrp="1" noChangeArrowheads="1"/>
          </p:cNvSpPr>
          <p:nvPr>
            <p:ph type="title"/>
          </p:nvPr>
        </p:nvSpPr>
        <p:spPr>
          <a:xfrm>
            <a:off x="4343400" y="1676400"/>
            <a:ext cx="4267200" cy="3505200"/>
          </a:xfrm>
          <a:solidFill>
            <a:schemeClr val="accent1"/>
          </a:solidFill>
          <a:ln>
            <a:solidFill>
              <a:schemeClr val="tx1"/>
            </a:solidFill>
            <a:miter lim="800000"/>
            <a:headEnd/>
            <a:tailEnd/>
          </a:ln>
        </p:spPr>
        <p:txBody>
          <a:bodyPr anchor="ctr" anchorCtr="1"/>
          <a:lstStyle/>
          <a:p>
            <a:pPr algn="ctr"/>
            <a:r>
              <a:rPr lang="en-US" altLang="zh-CN" b="1" dirty="0">
                <a:solidFill>
                  <a:srgbClr val="000000"/>
                </a:solidFill>
                <a:latin typeface="Arial" charset="0"/>
                <a:ea typeface="SimSun" charset="0"/>
                <a:cs typeface="SimSun" charset="0"/>
              </a:rPr>
              <a:t>Journey of the Spies </a:t>
            </a:r>
            <a:br>
              <a:rPr lang="en-US" altLang="zh-CN" b="1" dirty="0">
                <a:solidFill>
                  <a:srgbClr val="000000"/>
                </a:solidFill>
                <a:latin typeface="Arial" charset="0"/>
                <a:ea typeface="SimSun" charset="0"/>
                <a:cs typeface="SimSun" charset="0"/>
              </a:rPr>
            </a:br>
            <a:br>
              <a:rPr lang="en-US" altLang="zh-CN" b="1" dirty="0">
                <a:solidFill>
                  <a:srgbClr val="000000"/>
                </a:solidFill>
                <a:latin typeface="Arial" charset="0"/>
                <a:ea typeface="SimSun" charset="0"/>
                <a:cs typeface="SimSun" charset="0"/>
              </a:rPr>
            </a:br>
            <a:r>
              <a:rPr lang="en-US" altLang="zh-CN" sz="2800" b="1" dirty="0">
                <a:solidFill>
                  <a:srgbClr val="000000"/>
                </a:solidFill>
                <a:latin typeface="Arial" charset="0"/>
                <a:ea typeface="SimSun" charset="0"/>
                <a:cs typeface="SimSun" charset="0"/>
              </a:rPr>
              <a:t>Numbers 13:21-24</a:t>
            </a:r>
            <a:br>
              <a:rPr lang="en-US" altLang="zh-CN" sz="2800" b="1" dirty="0">
                <a:solidFill>
                  <a:srgbClr val="000000"/>
                </a:solidFill>
                <a:latin typeface="Arial" charset="0"/>
                <a:ea typeface="SimSun" charset="0"/>
                <a:cs typeface="SimSun" charset="0"/>
              </a:rPr>
            </a:br>
            <a:r>
              <a:rPr lang="en-US" altLang="zh-CN" sz="2800" b="1" dirty="0">
                <a:solidFill>
                  <a:srgbClr val="000000"/>
                </a:solidFill>
                <a:latin typeface="Arial" charset="0"/>
                <a:ea typeface="SimSun" charset="0"/>
                <a:cs typeface="SimSun" charset="0"/>
              </a:rPr>
              <a:t>Deuteronomy 1:22-25</a:t>
            </a:r>
            <a:endParaRPr lang="en-US" sz="1800" b="1" dirty="0">
              <a:solidFill>
                <a:srgbClr val="000000"/>
              </a:solidFill>
              <a:latin typeface="Arial" charset="0"/>
              <a:ea typeface="SimSun" charset="0"/>
              <a:cs typeface="SimSun" charset="0"/>
            </a:endParaRPr>
          </a:p>
        </p:txBody>
      </p:sp>
      <p:pic>
        <p:nvPicPr>
          <p:cNvPr id="262149" name="Picture 9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4480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62150" name="Text Box 98"/>
          <p:cNvSpPr txBox="1">
            <a:spLocks noChangeArrowheads="1"/>
          </p:cNvSpPr>
          <p:nvPr/>
        </p:nvSpPr>
        <p:spPr bwMode="auto">
          <a:xfrm>
            <a:off x="4038600" y="5791200"/>
            <a:ext cx="5105400"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Barry Beitzel, </a:t>
            </a:r>
            <a:b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1" lang="en-US" altLang="zh-CN"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The Moody Atlas of Bible Lands</a:t>
            </a:r>
            <a: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 93</a:t>
            </a:r>
            <a:endParaRPr kumimoji="1"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039212388"/>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4834"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7" y="0"/>
            <a:ext cx="9150293" cy="60825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9636" name="Rectangle 4"/>
          <p:cNvSpPr>
            <a:spLocks noGrp="1"/>
          </p:cNvSpPr>
          <p:nvPr>
            <p:ph type="title"/>
          </p:nvPr>
        </p:nvSpPr>
        <p:spPr>
          <a:xfrm>
            <a:off x="1220787" y="304800"/>
            <a:ext cx="7770813" cy="762000"/>
          </a:xfrm>
        </p:spPr>
        <p:txBody>
          <a:bodyPr>
            <a:normAutofit fontScale="90000"/>
          </a:bodyPr>
          <a:lstStyle/>
          <a:p>
            <a:pPr marL="715963" indent="-715963" algn="r">
              <a:defRPr/>
            </a:pPr>
            <a:r>
              <a:rPr lang="en-US" b="1" kern="1200" dirty="0">
                <a:effectLst>
                  <a:glow rad="317500">
                    <a:schemeClr val="bg2">
                      <a:alpha val="90000"/>
                    </a:schemeClr>
                  </a:glow>
                </a:effectLst>
                <a:latin typeface="Arial"/>
                <a:cs typeface="Arial"/>
              </a:rPr>
              <a:t>The Spies Return</a:t>
            </a:r>
          </a:p>
        </p:txBody>
      </p:sp>
      <p:sp>
        <p:nvSpPr>
          <p:cNvPr id="50483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349638" name="Text Box 6"/>
          <p:cNvSpPr txBox="1">
            <a:spLocks noChangeArrowheads="1"/>
          </p:cNvSpPr>
          <p:nvPr/>
        </p:nvSpPr>
        <p:spPr bwMode="auto">
          <a:xfrm>
            <a:off x="165463" y="6024600"/>
            <a:ext cx="8826137" cy="830997"/>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317500">
                    <a:srgbClr val="212121">
                      <a:alpha val="90000"/>
                    </a:srgbClr>
                  </a:glow>
                </a:effectLst>
                <a:uLnTx/>
                <a:uFillTx/>
                <a:latin typeface="Arial"/>
                <a:ea typeface="ＭＳ Ｐゴシック"/>
                <a:cs typeface="Arial"/>
              </a:rPr>
              <a:t>Numbers 13; Deut 1:25</a:t>
            </a:r>
          </a:p>
        </p:txBody>
      </p:sp>
    </p:spTree>
    <p:extLst>
      <p:ext uri="{BB962C8B-B14F-4D97-AF65-F5344CB8AC3E}">
        <p14:creationId xmlns:p14="http://schemas.microsoft.com/office/powerpoint/2010/main" val="3284795494"/>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6241"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5780" name="Text Box 4"/>
          <p:cNvSpPr txBox="1">
            <a:spLocks noChangeArrowheads="1"/>
          </p:cNvSpPr>
          <p:nvPr/>
        </p:nvSpPr>
        <p:spPr bwMode="auto">
          <a:xfrm>
            <a:off x="3000375" y="11430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ood</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1" name="Text Box 5"/>
          <p:cNvSpPr txBox="1">
            <a:spLocks noChangeArrowheads="1"/>
          </p:cNvSpPr>
          <p:nvPr/>
        </p:nvSpPr>
        <p:spPr bwMode="auto">
          <a:xfrm>
            <a:off x="2375262" y="6086475"/>
            <a:ext cx="662940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75000" lnSpcReduction="200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uLnTx/>
                <a:uFillTx/>
                <a:latin typeface="Arial"/>
                <a:ea typeface="ＭＳ Ｐゴシック"/>
                <a:cs typeface="Arial"/>
              </a:rPr>
              <a:t>Numbers 13:26-33; Deut 1:26-28</a:t>
            </a:r>
          </a:p>
        </p:txBody>
      </p:sp>
      <p:sp>
        <p:nvSpPr>
          <p:cNvPr id="1355782" name="Text Box 6"/>
          <p:cNvSpPr txBox="1">
            <a:spLocks noChangeArrowheads="1"/>
          </p:cNvSpPr>
          <p:nvPr/>
        </p:nvSpPr>
        <p:spPr bwMode="auto">
          <a:xfrm>
            <a:off x="3000375" y="898525"/>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iants</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3" name="Text Box 7"/>
          <p:cNvSpPr txBox="1">
            <a:spLocks noChangeArrowheads="1"/>
          </p:cNvSpPr>
          <p:nvPr/>
        </p:nvSpPr>
        <p:spPr bwMode="auto">
          <a:xfrm>
            <a:off x="3000375" y="168275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rasshoppers</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4" name="Rectangle 8"/>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en-US" sz="4800" b="1" kern="1200" dirty="0">
                <a:solidFill>
                  <a:schemeClr val="bg1"/>
                </a:solidFill>
                <a:effectLst>
                  <a:glow rad="317500">
                    <a:schemeClr val="tx2">
                      <a:alpha val="90000"/>
                    </a:schemeClr>
                  </a:glow>
                </a:effectLst>
              </a:rPr>
              <a:t>The Majority Report</a:t>
            </a:r>
          </a:p>
        </p:txBody>
      </p:sp>
      <p:sp>
        <p:nvSpPr>
          <p:cNvPr id="9" name="Text Box 3"/>
          <p:cNvSpPr txBox="1">
            <a:spLocks noChangeArrowheads="1"/>
          </p:cNvSpPr>
          <p:nvPr/>
        </p:nvSpPr>
        <p:spPr bwMode="auto">
          <a:xfrm>
            <a:off x="609600" y="-503238"/>
            <a:ext cx="2286000" cy="3932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52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G</a:t>
            </a:r>
            <a:endParaRPr kumimoji="0" lang="en-US" sz="189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786246536"/>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355780"/>
                                        </p:tgtEl>
                                        <p:attrNameLst>
                                          <p:attrName>style.visibility</p:attrName>
                                        </p:attrNameLst>
                                      </p:cBhvr>
                                      <p:to>
                                        <p:strVal val="visible"/>
                                      </p:to>
                                    </p:set>
                                    <p:animEffect transition="in" filter="dissolve">
                                      <p:cBhvr>
                                        <p:cTn id="7" dur="75"/>
                                        <p:tgtEl>
                                          <p:spTgt spid="1355780"/>
                                        </p:tgtEl>
                                      </p:cBhvr>
                                    </p:animEffect>
                                  </p:childTnLst>
                                </p:cTn>
                              </p:par>
                            </p:childTnLst>
                          </p:cTn>
                        </p:par>
                        <p:par>
                          <p:cTn id="8" fill="hold" nodeType="afterGroup">
                            <p:stCondLst>
                              <p:cond delay="2225"/>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355782"/>
                                        </p:tgtEl>
                                        <p:attrNameLst>
                                          <p:attrName>style.visibility</p:attrName>
                                        </p:attrNameLst>
                                      </p:cBhvr>
                                      <p:to>
                                        <p:strVal val="visible"/>
                                      </p:to>
                                    </p:set>
                                    <p:animEffect transition="in" filter="dissolve">
                                      <p:cBhvr>
                                        <p:cTn id="11" dur="75"/>
                                        <p:tgtEl>
                                          <p:spTgt spid="1355782"/>
                                        </p:tgtEl>
                                      </p:cBhvr>
                                    </p:animEffect>
                                  </p:childTnLst>
                                </p:cTn>
                              </p:par>
                            </p:childTnLst>
                          </p:cTn>
                        </p:par>
                        <p:par>
                          <p:cTn id="12" fill="hold" nodeType="afterGroup">
                            <p:stCondLst>
                              <p:cond delay="66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355783"/>
                                        </p:tgtEl>
                                        <p:attrNameLst>
                                          <p:attrName>style.visibility</p:attrName>
                                        </p:attrNameLst>
                                      </p:cBhvr>
                                      <p:to>
                                        <p:strVal val="visible"/>
                                      </p:to>
                                    </p:set>
                                    <p:animEffect transition="in" filter="dissolve">
                                      <p:cBhvr>
                                        <p:cTn id="15" dur="75"/>
                                        <p:tgtEl>
                                          <p:spTgt spid="1355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0" grpId="0" autoUpdateAnimBg="0"/>
      <p:bldP spid="1355782" grpId="0" autoUpdateAnimBg="0"/>
      <p:bldP spid="1355783" grpId="0"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
        <p:nvSpPr>
          <p:cNvPr id="4" name="Rectangle 2"/>
          <p:cNvSpPr txBox="1">
            <a:spLocks noChangeArrowheads="1"/>
          </p:cNvSpPr>
          <p:nvPr/>
        </p:nvSpPr>
        <p:spPr bwMode="auto">
          <a:xfrm>
            <a:off x="3030562" y="2557512"/>
            <a:ext cx="4819250" cy="138195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 ways</a:t>
            </a:r>
          </a:p>
        </p:txBody>
      </p:sp>
      <p:sp>
        <p:nvSpPr>
          <p:cNvPr id="5" name="Rectangle 2">
            <a:extLst>
              <a:ext uri="{FF2B5EF4-FFF2-40B4-BE49-F238E27FC236}">
                <a16:creationId xmlns:a16="http://schemas.microsoft.com/office/drawing/2014/main" id="{70C52E84-1A85-5F45-BC41-BB1869CAA33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Numbers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076227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8289"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7827" name="Text Box 3"/>
          <p:cNvSpPr txBox="1">
            <a:spLocks noChangeArrowheads="1"/>
          </p:cNvSpPr>
          <p:nvPr/>
        </p:nvSpPr>
        <p:spPr bwMode="auto">
          <a:xfrm>
            <a:off x="609600" y="-503238"/>
            <a:ext cx="2286000" cy="3932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52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G</a:t>
            </a:r>
            <a:endParaRPr kumimoji="0" lang="en-US" sz="189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endParaRPr>
          </a:p>
        </p:txBody>
      </p:sp>
      <p:sp>
        <p:nvSpPr>
          <p:cNvPr id="1357828" name="Text Box 4"/>
          <p:cNvSpPr txBox="1">
            <a:spLocks noChangeArrowheads="1"/>
          </p:cNvSpPr>
          <p:nvPr/>
        </p:nvSpPr>
        <p:spPr bwMode="auto">
          <a:xfrm>
            <a:off x="0" y="6027003"/>
            <a:ext cx="8900160"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lvl1pPr marL="715963" indent="-715963">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uLnTx/>
                <a:uFillTx/>
                <a:latin typeface="Arial"/>
                <a:ea typeface="ＭＳ Ｐゴシック"/>
                <a:cs typeface="Arial"/>
              </a:rPr>
              <a:t>Numbers 13:26-33</a:t>
            </a:r>
            <a:r>
              <a:rPr kumimoji="0" lang="en-US" sz="3200" b="1" i="1" u="none" strike="noStrike" kern="1200" cap="none" spc="0" normalizeH="0" baseline="0" noProof="0" dirty="0">
                <a:ln>
                  <a:noFill/>
                </a:ln>
                <a:solidFill>
                  <a:srgbClr val="FFFFFF"/>
                </a:solidFill>
                <a:effectLst/>
                <a:uLnTx/>
                <a:uFillTx/>
                <a:latin typeface="Arial"/>
                <a:ea typeface="Osaka"/>
                <a:cs typeface="Arial"/>
              </a:rPr>
              <a:t> ; Deut 1:29-31</a:t>
            </a:r>
            <a:endParaRPr kumimoji="0" lang="en-US" sz="3200" b="1" i="1" u="none" strike="noStrike" kern="1200" cap="none" spc="0" normalizeH="0" baseline="0" noProof="0" dirty="0">
              <a:ln>
                <a:noFill/>
              </a:ln>
              <a:solidFill>
                <a:srgbClr val="FFFFFF"/>
              </a:solidFill>
              <a:effectLst/>
              <a:uLnTx/>
              <a:uFillTx/>
              <a:latin typeface="Arial"/>
              <a:ea typeface="ＭＳ Ｐゴシック"/>
              <a:cs typeface="Arial"/>
            </a:endParaRPr>
          </a:p>
        </p:txBody>
      </p:sp>
      <p:sp>
        <p:nvSpPr>
          <p:cNvPr id="1357829" name="Text Box 5"/>
          <p:cNvSpPr txBox="1">
            <a:spLocks noChangeArrowheads="1"/>
          </p:cNvSpPr>
          <p:nvPr/>
        </p:nvSpPr>
        <p:spPr bwMode="auto">
          <a:xfrm>
            <a:off x="3000375" y="1073150"/>
            <a:ext cx="7620000" cy="1708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06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OD</a:t>
            </a:r>
          </a:p>
        </p:txBody>
      </p:sp>
      <p:sp>
        <p:nvSpPr>
          <p:cNvPr id="1357830" name="Rectangle 6"/>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en-US" sz="4800" b="1" kern="1200" dirty="0">
                <a:solidFill>
                  <a:schemeClr val="bg1"/>
                </a:solidFill>
                <a:effectLst>
                  <a:glow rad="317500">
                    <a:schemeClr val="tx2">
                      <a:alpha val="90000"/>
                    </a:schemeClr>
                  </a:glow>
                </a:effectLst>
              </a:rPr>
              <a:t>The Minority Report</a:t>
            </a:r>
          </a:p>
        </p:txBody>
      </p:sp>
    </p:spTree>
    <p:extLst>
      <p:ext uri="{BB962C8B-B14F-4D97-AF65-F5344CB8AC3E}">
        <p14:creationId xmlns:p14="http://schemas.microsoft.com/office/powerpoint/2010/main" val="432524660"/>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14</a:t>
            </a:r>
          </a:p>
        </p:txBody>
      </p:sp>
    </p:spTree>
    <p:extLst>
      <p:ext uri="{BB962C8B-B14F-4D97-AF65-F5344CB8AC3E}">
        <p14:creationId xmlns:p14="http://schemas.microsoft.com/office/powerpoint/2010/main" val="3899817873"/>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0898" name="Rectangle 2"/>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899" name="Rectangle 3"/>
          <p:cNvSpPr>
            <a:spLocks noChangeArrowheads="1"/>
          </p:cNvSpPr>
          <p:nvPr/>
        </p:nvSpPr>
        <p:spPr bwMode="auto">
          <a:xfrm>
            <a:off x="590550" y="2020888"/>
            <a:ext cx="1695450" cy="4227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0" name="Rectangle 4"/>
          <p:cNvSpPr>
            <a:spLocks noChangeArrowheads="1"/>
          </p:cNvSpPr>
          <p:nvPr/>
        </p:nvSpPr>
        <p:spPr bwMode="auto">
          <a:xfrm>
            <a:off x="76200" y="304800"/>
            <a:ext cx="2825750" cy="11842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DRESSING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THE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STAGE</a:t>
            </a:r>
          </a:p>
        </p:txBody>
      </p:sp>
      <p:sp>
        <p:nvSpPr>
          <p:cNvPr id="1360901" name="Line 5"/>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 uri="{91240B29-F687-4f45-9708-019B960494DF}">
              <a14:hiddenLine xmlns="" xmlns:a14="http://schemas.microsoft.com/office/drawing/2010/main" w="25400">
                <a:solidFill>
                  <a:schemeClr val="tx1"/>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2" name="Text Box 6"/>
          <p:cNvSpPr txBox="1">
            <a:spLocks noChangeArrowheads="1"/>
          </p:cNvSpPr>
          <p:nvPr/>
        </p:nvSpPr>
        <p:spPr bwMode="auto">
          <a:xfrm>
            <a:off x="533400" y="6483350"/>
            <a:ext cx="19939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endParaRPr>
          </a:p>
        </p:txBody>
      </p:sp>
      <p:sp>
        <p:nvSpPr>
          <p:cNvPr id="1360903" name="Text Box 7"/>
          <p:cNvSpPr txBox="1">
            <a:spLocks noChangeArrowheads="1"/>
          </p:cNvSpPr>
          <p:nvPr/>
        </p:nvSpPr>
        <p:spPr bwMode="auto">
          <a:xfrm>
            <a:off x="1765300" y="42863"/>
            <a:ext cx="4160838" cy="274637"/>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Num. 13:26-14:9</a:t>
            </a:r>
            <a:endParaRPr kumimoji="0" lang="en-US" sz="800" b="1" i="0" u="sng" strike="noStrike" kern="1200" cap="none" spc="0" normalizeH="0" baseline="0" noProof="0">
              <a:ln>
                <a:noFill/>
              </a:ln>
              <a:solidFill>
                <a:srgbClr val="000000"/>
              </a:solidFill>
              <a:effectLst/>
              <a:uLnTx/>
              <a:uFillTx/>
              <a:latin typeface="Geneva" charset="0"/>
              <a:ea typeface="ＭＳ Ｐゴシック" charset="0"/>
              <a:cs typeface="ＭＳ Ｐゴシック" charset="0"/>
            </a:endParaRPr>
          </a:p>
        </p:txBody>
      </p:sp>
      <p:grpSp>
        <p:nvGrpSpPr>
          <p:cNvPr id="270343" name="Group 8"/>
          <p:cNvGrpSpPr>
            <a:grpSpLocks/>
          </p:cNvGrpSpPr>
          <p:nvPr/>
        </p:nvGrpSpPr>
        <p:grpSpPr bwMode="auto">
          <a:xfrm>
            <a:off x="1614488" y="92075"/>
            <a:ext cx="7381875" cy="6003925"/>
            <a:chOff x="1008" y="57"/>
            <a:chExt cx="4650" cy="3782"/>
          </a:xfrm>
        </p:grpSpPr>
        <p:sp>
          <p:nvSpPr>
            <p:cNvPr id="1360905" name="Freeform 9"/>
            <p:cNvSpPr>
              <a:spLocks/>
            </p:cNvSpPr>
            <p:nvPr/>
          </p:nvSpPr>
          <p:spPr bwMode="auto">
            <a:xfrm>
              <a:off x="1504" y="800"/>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6" name="Rectangle 10"/>
            <p:cNvSpPr>
              <a:spLocks noChangeArrowheads="1"/>
            </p:cNvSpPr>
            <p:nvPr/>
          </p:nvSpPr>
          <p:spPr bwMode="auto">
            <a:xfrm>
              <a:off x="1008" y="500"/>
              <a:ext cx="4320" cy="3312"/>
            </a:xfrm>
            <a:prstGeom prst="rect">
              <a:avLst/>
            </a:prstGeom>
            <a:gradFill rotWithShape="0">
              <a:gsLst>
                <a:gs pos="0">
                  <a:srgbClr val="0331B3"/>
                </a:gs>
                <a:gs pos="100000">
                  <a:srgbClr val="0331B3">
                    <a:gamma/>
                    <a:shade val="46275"/>
                    <a:invGamma/>
                  </a:srgbClr>
                </a:gs>
              </a:gsLst>
              <a:path path="shape">
                <a:fillToRect l="50000" t="50000" r="50000" b="50000"/>
              </a:path>
            </a:gradFill>
            <a:ln w="76200">
              <a:solidFill>
                <a:schemeClr val="accent2"/>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endParaRPr>
            </a:p>
          </p:txBody>
        </p:sp>
        <p:sp>
          <p:nvSpPr>
            <p:cNvPr id="1360907"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8"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9"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0" name="Rectangle 14"/>
            <p:cNvSpPr>
              <a:spLocks noChangeArrowheads="1"/>
            </p:cNvSpPr>
            <p:nvPr/>
          </p:nvSpPr>
          <p:spPr bwMode="auto">
            <a:xfrm>
              <a:off x="2917" y="1669"/>
              <a:ext cx="958"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ER</a:t>
              </a:r>
            </a:p>
          </p:txBody>
        </p:sp>
        <p:sp>
          <p:nvSpPr>
            <p:cNvPr id="1360911"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2" name="Rectangle 16"/>
            <p:cNvSpPr>
              <a:spLocks noChangeArrowheads="1"/>
            </p:cNvSpPr>
            <p:nvPr/>
          </p:nvSpPr>
          <p:spPr bwMode="auto">
            <a:xfrm>
              <a:off x="4573" y="3313"/>
              <a:ext cx="8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PG</a:t>
              </a:r>
            </a:p>
          </p:txBody>
        </p:sp>
        <p:sp>
          <p:nvSpPr>
            <p:cNvPr id="1360913"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4"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5"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6" name="Rectangle 20"/>
            <p:cNvSpPr>
              <a:spLocks noChangeArrowheads="1"/>
            </p:cNvSpPr>
            <p:nvPr/>
          </p:nvSpPr>
          <p:spPr bwMode="auto">
            <a:xfrm>
              <a:off x="2173" y="1501"/>
              <a:ext cx="802"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Times" charset="0"/>
                  <a:ea typeface="ＭＳ Ｐゴシック" charset="0"/>
                  <a:cs typeface="ＭＳ Ｐゴシック" charset="0"/>
                </a:rPr>
                <a:t>SG</a:t>
              </a:r>
            </a:p>
          </p:txBody>
        </p:sp>
        <p:sp>
          <p:nvSpPr>
            <p:cNvPr id="1360917" name="Rectangle 21"/>
            <p:cNvSpPr>
              <a:spLocks noChangeArrowheads="1"/>
            </p:cNvSpPr>
            <p:nvPr/>
          </p:nvSpPr>
          <p:spPr bwMode="auto">
            <a:xfrm>
              <a:off x="1585" y="3553"/>
              <a:ext cx="4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RS</a:t>
              </a:r>
            </a:p>
          </p:txBody>
        </p:sp>
        <p:sp>
          <p:nvSpPr>
            <p:cNvPr id="1360918" name="Rectangle 22"/>
            <p:cNvSpPr>
              <a:spLocks noChangeArrowheads="1"/>
            </p:cNvSpPr>
            <p:nvPr/>
          </p:nvSpPr>
          <p:spPr bwMode="auto">
            <a:xfrm>
              <a:off x="1273" y="625"/>
              <a:ext cx="5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MS</a:t>
              </a:r>
            </a:p>
          </p:txBody>
        </p:sp>
        <p:sp>
          <p:nvSpPr>
            <p:cNvPr id="1360919" name="Rectangle 23"/>
            <p:cNvSpPr>
              <a:spLocks noChangeArrowheads="1"/>
            </p:cNvSpPr>
            <p:nvPr/>
          </p:nvSpPr>
          <p:spPr bwMode="auto">
            <a:xfrm>
              <a:off x="1944" y="2760"/>
              <a:ext cx="1056"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0"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1"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2" name="Rectangle 26"/>
            <p:cNvSpPr>
              <a:spLocks noChangeArrowheads="1"/>
            </p:cNvSpPr>
            <p:nvPr/>
          </p:nvSpPr>
          <p:spPr bwMode="auto">
            <a:xfrm>
              <a:off x="1646" y="2276"/>
              <a:ext cx="109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DS</a:t>
              </a:r>
            </a:p>
          </p:txBody>
        </p:sp>
        <p:sp>
          <p:nvSpPr>
            <p:cNvPr id="1360923"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4" name="Rectangle 28"/>
            <p:cNvSpPr>
              <a:spLocks noChangeArrowheads="1"/>
            </p:cNvSpPr>
            <p:nvPr/>
          </p:nvSpPr>
          <p:spPr bwMode="auto">
            <a:xfrm>
              <a:off x="2571" y="709"/>
              <a:ext cx="512" cy="32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5" name="Rectangle 29"/>
            <p:cNvSpPr>
              <a:spLocks noChangeArrowheads="1"/>
            </p:cNvSpPr>
            <p:nvPr/>
          </p:nvSpPr>
          <p:spPr bwMode="auto">
            <a:xfrm>
              <a:off x="4344" y="2769"/>
              <a:ext cx="526"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accent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Times" charset="0"/>
                  <a:ea typeface="ＭＳ Ｐゴシック" charset="0"/>
                  <a:cs typeface="ＭＳ Ｐゴシック" charset="0"/>
                </a:rPr>
                <a:t>U</a:t>
              </a:r>
              <a:endPar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endParaRPr>
            </a:p>
          </p:txBody>
        </p:sp>
        <p:sp>
          <p:nvSpPr>
            <p:cNvPr id="1360926" name="Rectangle 30"/>
            <p:cNvSpPr>
              <a:spLocks noChangeArrowheads="1"/>
            </p:cNvSpPr>
            <p:nvPr/>
          </p:nvSpPr>
          <p:spPr bwMode="auto">
            <a:xfrm>
              <a:off x="1942" y="1618"/>
              <a:ext cx="253"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C</a:t>
              </a:r>
            </a:p>
          </p:txBody>
        </p:sp>
        <p:sp>
          <p:nvSpPr>
            <p:cNvPr id="1360927"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8" name="Rectangle 32"/>
            <p:cNvSpPr>
              <a:spLocks noChangeArrowheads="1"/>
            </p:cNvSpPr>
            <p:nvPr/>
          </p:nvSpPr>
          <p:spPr bwMode="auto">
            <a:xfrm>
              <a:off x="1718" y="1939"/>
              <a:ext cx="21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J</a:t>
              </a:r>
            </a:p>
          </p:txBody>
        </p:sp>
        <p:sp>
          <p:nvSpPr>
            <p:cNvPr id="1360929" name="Oval 33"/>
            <p:cNvSpPr>
              <a:spLocks noChangeArrowheads="1"/>
            </p:cNvSpPr>
            <p:nvPr/>
          </p:nvSpPr>
          <p:spPr bwMode="auto">
            <a:xfrm>
              <a:off x="2215" y="2017"/>
              <a:ext cx="122" cy="118"/>
            </a:xfrm>
            <a:prstGeom prst="ellipse">
              <a:avLst/>
            </a:prstGeom>
            <a:noFill/>
            <a:ln w="25400">
              <a:solidFill>
                <a:srgbClr val="008000"/>
              </a:solidFill>
              <a:round/>
              <a:headEnd/>
              <a:tailEnd/>
            </a:ln>
            <a:effectLst/>
            <a:extLst>
              <a:ext uri="{909E8E84-426E-40dd-AFC4-6F175D3DCCD1}">
                <a14:hiddenFill xmlns="" xmlns:a14="http://schemas.microsoft.com/office/drawing/2010/main">
                  <a:solidFill>
                    <a:srgbClr val="008000"/>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0"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1" name="Rectangle 35"/>
            <p:cNvSpPr>
              <a:spLocks noChangeArrowheads="1"/>
            </p:cNvSpPr>
            <p:nvPr/>
          </p:nvSpPr>
          <p:spPr bwMode="auto">
            <a:xfrm>
              <a:off x="1932" y="2804"/>
              <a:ext cx="391"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KB</a:t>
              </a:r>
            </a:p>
          </p:txBody>
        </p:sp>
        <p:sp>
          <p:nvSpPr>
            <p:cNvPr id="1360932"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3" name="Rectangle 37"/>
            <p:cNvSpPr>
              <a:spLocks noChangeArrowheads="1"/>
            </p:cNvSpPr>
            <p:nvPr/>
          </p:nvSpPr>
          <p:spPr bwMode="auto">
            <a:xfrm>
              <a:off x="2003" y="3253"/>
              <a:ext cx="40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MS</a:t>
              </a:r>
            </a:p>
          </p:txBody>
        </p:sp>
        <p:sp>
          <p:nvSpPr>
            <p:cNvPr id="1360934"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5" name="Rectangle 39"/>
            <p:cNvSpPr>
              <a:spLocks noChangeArrowheads="1"/>
            </p:cNvSpPr>
            <p:nvPr/>
          </p:nvSpPr>
          <p:spPr bwMode="auto">
            <a:xfrm>
              <a:off x="1140" y="2571"/>
              <a:ext cx="2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E</a:t>
              </a:r>
            </a:p>
          </p:txBody>
        </p:sp>
        <p:sp>
          <p:nvSpPr>
            <p:cNvPr id="1360936" name="Rectangle 40"/>
            <p:cNvSpPr>
              <a:spLocks noChangeArrowheads="1"/>
            </p:cNvSpPr>
            <p:nvPr/>
          </p:nvSpPr>
          <p:spPr bwMode="auto">
            <a:xfrm>
              <a:off x="2363" y="1939"/>
              <a:ext cx="434"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Times" charset="0"/>
                  <a:ea typeface="ＭＳ Ｐゴシック" charset="0"/>
                  <a:cs typeface="ＭＳ Ｐゴシック" charset="0"/>
                </a:rPr>
                <a:t>MN</a:t>
              </a:r>
            </a:p>
          </p:txBody>
        </p:sp>
        <p:sp>
          <p:nvSpPr>
            <p:cNvPr id="1360937"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8" name="Rectangle 42"/>
            <p:cNvSpPr>
              <a:spLocks noChangeArrowheads="1"/>
            </p:cNvSpPr>
            <p:nvPr/>
          </p:nvSpPr>
          <p:spPr bwMode="auto">
            <a:xfrm>
              <a:off x="3673" y="1817"/>
              <a:ext cx="526" cy="286"/>
            </a:xfrm>
            <a:prstGeom prst="rect">
              <a:avLst/>
            </a:prstGeom>
            <a:noFill/>
            <a:ln>
              <a:noFill/>
            </a:ln>
            <a:effectLst/>
            <a:extLst>
              <a:ext uri="{909E8E84-426E-40dd-AFC4-6F175D3DCCD1}">
                <a14:hiddenFill xmlns="" xmlns:a14="http://schemas.microsoft.com/office/drawing/2010/main">
                  <a:solidFill>
                    <a:srgbClr val="4729B7"/>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Times" charset="0"/>
                  <a:ea typeface="ＭＳ Ｐゴシック" charset="0"/>
                  <a:cs typeface="ＭＳ Ｐゴシック" charset="0"/>
                </a:rPr>
                <a:t>B</a:t>
              </a:r>
            </a:p>
          </p:txBody>
        </p:sp>
        <p:sp>
          <p:nvSpPr>
            <p:cNvPr id="1360939" name="Oval 43"/>
            <p:cNvSpPr>
              <a:spLocks noChangeArrowheads="1"/>
            </p:cNvSpPr>
            <p:nvPr/>
          </p:nvSpPr>
          <p:spPr bwMode="auto">
            <a:xfrm>
              <a:off x="3592" y="1911"/>
              <a:ext cx="122" cy="118"/>
            </a:xfrm>
            <a:prstGeom prst="ellipse">
              <a:avLst/>
            </a:prstGeom>
            <a:solidFill>
              <a:schemeClr val="accent1"/>
            </a:solidFill>
            <a:ln>
              <a:noFill/>
            </a:ln>
            <a:effectLst/>
            <a:extLst>
              <a:ext uri="{91240B29-F687-4f45-9708-019B960494DF}">
                <a14:hiddenLine xmlns="" xmlns:a14="http://schemas.microsoft.com/office/drawing/2010/main" w="25400">
                  <a:solidFill>
                    <a:srgbClr val="00AE00"/>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0" name="Rectangle 44"/>
            <p:cNvSpPr>
              <a:spLocks noChangeArrowheads="1"/>
            </p:cNvSpPr>
            <p:nvPr/>
          </p:nvSpPr>
          <p:spPr bwMode="auto">
            <a:xfrm>
              <a:off x="3457" y="1141"/>
              <a:ext cx="526" cy="286"/>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H</a:t>
              </a:r>
            </a:p>
          </p:txBody>
        </p:sp>
        <p:sp>
          <p:nvSpPr>
            <p:cNvPr id="1360941"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2" name="Rectangle 46"/>
            <p:cNvSpPr>
              <a:spLocks noChangeArrowheads="1"/>
            </p:cNvSpPr>
            <p:nvPr/>
          </p:nvSpPr>
          <p:spPr bwMode="auto">
            <a:xfrm>
              <a:off x="4465" y="961"/>
              <a:ext cx="814" cy="286"/>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N(A)</a:t>
              </a:r>
            </a:p>
          </p:txBody>
        </p:sp>
        <p:sp>
          <p:nvSpPr>
            <p:cNvPr id="1360943"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4"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5" name="Freeform 49"/>
            <p:cNvSpPr>
              <a:spLocks/>
            </p:cNvSpPr>
            <p:nvPr/>
          </p:nvSpPr>
          <p:spPr bwMode="auto">
            <a:xfrm>
              <a:off x="1767" y="798"/>
              <a:ext cx="575" cy="2120"/>
            </a:xfrm>
            <a:custGeom>
              <a:avLst/>
              <a:gdLst>
                <a:gd name="T0" fmla="*/ 147 w 575"/>
                <a:gd name="T1" fmla="*/ 2120 h 2120"/>
                <a:gd name="T2" fmla="*/ 100 w 575"/>
                <a:gd name="T3" fmla="*/ 2049 h 2120"/>
                <a:gd name="T4" fmla="*/ 84 w 575"/>
                <a:gd name="T5" fmla="*/ 2002 h 2120"/>
                <a:gd name="T6" fmla="*/ 68 w 575"/>
                <a:gd name="T7" fmla="*/ 1971 h 2120"/>
                <a:gd name="T8" fmla="*/ 53 w 575"/>
                <a:gd name="T9" fmla="*/ 1908 h 2120"/>
                <a:gd name="T10" fmla="*/ 45 w 575"/>
                <a:gd name="T11" fmla="*/ 1877 h 2120"/>
                <a:gd name="T12" fmla="*/ 92 w 575"/>
                <a:gd name="T13" fmla="*/ 1257 h 2120"/>
                <a:gd name="T14" fmla="*/ 162 w 575"/>
                <a:gd name="T15" fmla="*/ 1069 h 2120"/>
                <a:gd name="T16" fmla="*/ 257 w 575"/>
                <a:gd name="T17" fmla="*/ 888 h 2120"/>
                <a:gd name="T18" fmla="*/ 312 w 575"/>
                <a:gd name="T19" fmla="*/ 818 h 2120"/>
                <a:gd name="T20" fmla="*/ 390 w 575"/>
                <a:gd name="T21" fmla="*/ 669 h 2120"/>
                <a:gd name="T22" fmla="*/ 437 w 575"/>
                <a:gd name="T23" fmla="*/ 575 h 2120"/>
                <a:gd name="T24" fmla="*/ 500 w 575"/>
                <a:gd name="T25" fmla="*/ 410 h 2120"/>
                <a:gd name="T26" fmla="*/ 531 w 575"/>
                <a:gd name="T27" fmla="*/ 300 h 2120"/>
                <a:gd name="T28" fmla="*/ 555 w 575"/>
                <a:gd name="T29" fmla="*/ 182 h 2120"/>
                <a:gd name="T30" fmla="*/ 492 w 575"/>
                <a:gd name="T31" fmla="*/ 2 h 2120"/>
                <a:gd name="T32" fmla="*/ 437 w 575"/>
                <a:gd name="T33" fmla="*/ 2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6" name="Freeform 50"/>
            <p:cNvSpPr>
              <a:spLocks/>
            </p:cNvSpPr>
            <p:nvPr/>
          </p:nvSpPr>
          <p:spPr bwMode="auto">
            <a:xfrm>
              <a:off x="1446" y="786"/>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7"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8" name="Text Box 52"/>
            <p:cNvSpPr txBox="1">
              <a:spLocks noChangeArrowheads="1"/>
            </p:cNvSpPr>
            <p:nvPr/>
          </p:nvSpPr>
          <p:spPr bwMode="auto">
            <a:xfrm>
              <a:off x="5494" y="57"/>
              <a:ext cx="164" cy="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cs typeface="ＭＳ Ｐゴシック" charset="0"/>
                </a:rPr>
                <a:t> </a:t>
              </a:r>
            </a:p>
          </p:txBody>
        </p:sp>
      </p:grpSp>
      <p:sp>
        <p:nvSpPr>
          <p:cNvPr id="1360949" name="Rectangle 53"/>
          <p:cNvSpPr>
            <a:spLocks noChangeArrowheads="1"/>
          </p:cNvSpPr>
          <p:nvPr/>
        </p:nvSpPr>
        <p:spPr bwMode="auto">
          <a:xfrm>
            <a:off x="1633538" y="792163"/>
            <a:ext cx="6804025" cy="5218112"/>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0" name="Text Box 54"/>
          <p:cNvSpPr txBox="1">
            <a:spLocks noChangeArrowheads="1"/>
          </p:cNvSpPr>
          <p:nvPr/>
        </p:nvSpPr>
        <p:spPr bwMode="auto">
          <a:xfrm>
            <a:off x="2922588" y="1262063"/>
            <a:ext cx="4597400" cy="3698875"/>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0000"/>
                </a:solidFill>
                <a:miter lim="800000"/>
                <a:headEnd/>
                <a:tailEnd/>
              </a14:hiddenLine>
            </a:ext>
          </a:extLst>
        </p:spPr>
        <p:txBody>
          <a:bodyPr>
            <a:spAutoFit/>
          </a:bodyPr>
          <a:lstStyle>
            <a:lvl1pPr algn="l">
              <a:tabLst>
                <a:tab pos="457200" algn="l"/>
              </a:tabLst>
              <a:defRPr sz="2400">
                <a:solidFill>
                  <a:schemeClr val="tx1"/>
                </a:solidFill>
                <a:latin typeface="Times New Roman" charset="0"/>
                <a:ea typeface="ＭＳ Ｐゴシック" charset="0"/>
              </a:defRPr>
            </a:lvl1pPr>
            <a:lvl2pPr algn="l">
              <a:tabLst>
                <a:tab pos="457200" algn="l"/>
              </a:tabLst>
              <a:defRPr sz="2400">
                <a:solidFill>
                  <a:schemeClr val="tx1"/>
                </a:solidFill>
                <a:latin typeface="Times New Roman" charset="0"/>
                <a:ea typeface="ＭＳ Ｐゴシック" charset="0"/>
              </a:defRPr>
            </a:lvl2pPr>
            <a:lvl3pPr algn="l">
              <a:tabLst>
                <a:tab pos="457200" algn="l"/>
              </a:tabLst>
              <a:defRPr sz="2400">
                <a:solidFill>
                  <a:schemeClr val="tx1"/>
                </a:solidFill>
                <a:latin typeface="Times New Roman" charset="0"/>
                <a:ea typeface="ＭＳ Ｐゴシック" charset="0"/>
              </a:defRPr>
            </a:lvl3pPr>
            <a:lvl4pPr algn="l">
              <a:tabLst>
                <a:tab pos="457200" algn="l"/>
              </a:tabLst>
              <a:defRPr sz="2400">
                <a:solidFill>
                  <a:schemeClr val="tx1"/>
                </a:solidFill>
                <a:latin typeface="Times New Roman" charset="0"/>
                <a:ea typeface="ＭＳ Ｐゴシック" charset="0"/>
              </a:defRPr>
            </a:lvl4pPr>
            <a:lvl5pPr algn="l">
              <a:tabLst>
                <a:tab pos="457200" algn="l"/>
              </a:tabLst>
              <a:defRPr sz="2400">
                <a:solidFill>
                  <a:schemeClr val="tx1"/>
                </a:solidFill>
                <a:latin typeface="Times New Roman" charset="0"/>
                <a:ea typeface="ＭＳ Ｐゴシック" charset="0"/>
              </a:defRPr>
            </a:lvl5pPr>
            <a:lvl6pPr fontAlgn="base">
              <a:spcBef>
                <a:spcPct val="0"/>
              </a:spcBef>
              <a:spcAft>
                <a:spcPct val="0"/>
              </a:spcAft>
              <a:tabLst>
                <a:tab pos="457200" algn="l"/>
              </a:tabLst>
              <a:defRPr sz="2400">
                <a:solidFill>
                  <a:schemeClr val="tx1"/>
                </a:solidFill>
                <a:latin typeface="Times New Roman" charset="0"/>
                <a:ea typeface="ＭＳ Ｐゴシック" charset="0"/>
              </a:defRPr>
            </a:lvl6pPr>
            <a:lvl7pPr fontAlgn="base">
              <a:spcBef>
                <a:spcPct val="0"/>
              </a:spcBef>
              <a:spcAft>
                <a:spcPct val="0"/>
              </a:spcAft>
              <a:tabLst>
                <a:tab pos="457200" algn="l"/>
              </a:tabLst>
              <a:defRPr sz="2400">
                <a:solidFill>
                  <a:schemeClr val="tx1"/>
                </a:solidFill>
                <a:latin typeface="Times New Roman" charset="0"/>
                <a:ea typeface="ＭＳ Ｐゴシック" charset="0"/>
              </a:defRPr>
            </a:lvl7pPr>
            <a:lvl8pPr fontAlgn="base">
              <a:spcBef>
                <a:spcPct val="0"/>
              </a:spcBef>
              <a:spcAft>
                <a:spcPct val="0"/>
              </a:spcAft>
              <a:tabLst>
                <a:tab pos="457200" algn="l"/>
              </a:tabLst>
              <a:defRPr sz="2400">
                <a:solidFill>
                  <a:schemeClr val="tx1"/>
                </a:solidFill>
                <a:latin typeface="Times New Roman" charset="0"/>
                <a:ea typeface="ＭＳ Ｐゴシック" charset="0"/>
              </a:defRPr>
            </a:lvl8pPr>
            <a:lvl9pPr fontAlgn="base">
              <a:spcBef>
                <a:spcPct val="0"/>
              </a:spcBef>
              <a:spcAft>
                <a:spcPct val="0"/>
              </a:spcAft>
              <a:tabLst>
                <a:tab pos="457200" algn="l"/>
              </a:tabLs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20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TWELVE SPIES: TWO REPORTS</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10 SPIES: A MAJORITY OPINION</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LAND OF MILK AND HONEY!</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GIANTS IN THE LAND!</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rPr>
              <a:t>GO BACK TO EGYPT!</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2 SPIES: A MINORITY OPINION</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LAND OF MILK AND HONEY!</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GIANTS IN THE LAND!</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rPr>
              <a:t>GOD IS WITH US!</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p:txBody>
      </p:sp>
      <p:grpSp>
        <p:nvGrpSpPr>
          <p:cNvPr id="270346" name="Group 55"/>
          <p:cNvGrpSpPr>
            <a:grpSpLocks/>
          </p:cNvGrpSpPr>
          <p:nvPr/>
        </p:nvGrpSpPr>
        <p:grpSpPr bwMode="auto">
          <a:xfrm>
            <a:off x="2286000" y="1762125"/>
            <a:ext cx="5257800" cy="2400300"/>
            <a:chOff x="1440" y="1110"/>
            <a:chExt cx="3312" cy="1512"/>
          </a:xfrm>
        </p:grpSpPr>
        <p:sp>
          <p:nvSpPr>
            <p:cNvPr id="1360952" name="Oval 56"/>
            <p:cNvSpPr>
              <a:spLocks noChangeArrowheads="1"/>
            </p:cNvSpPr>
            <p:nvPr/>
          </p:nvSpPr>
          <p:spPr bwMode="auto">
            <a:xfrm>
              <a:off x="1440" y="1110"/>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3" name="Oval 57"/>
            <p:cNvSpPr>
              <a:spLocks noChangeArrowheads="1"/>
            </p:cNvSpPr>
            <p:nvPr/>
          </p:nvSpPr>
          <p:spPr bwMode="auto">
            <a:xfrm>
              <a:off x="1440" y="230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grpSp>
      <p:sp>
        <p:nvSpPr>
          <p:cNvPr id="1360954" name="Oval 58"/>
          <p:cNvSpPr>
            <a:spLocks noChangeArrowheads="1"/>
          </p:cNvSpPr>
          <p:nvPr/>
        </p:nvSpPr>
        <p:spPr bwMode="auto">
          <a:xfrm>
            <a:off x="175418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5" name="Text Box 59"/>
          <p:cNvSpPr txBox="1">
            <a:spLocks noChangeArrowheads="1"/>
          </p:cNvSpPr>
          <p:nvPr/>
        </p:nvSpPr>
        <p:spPr bwMode="auto">
          <a:xfrm>
            <a:off x="3127375" y="5389563"/>
            <a:ext cx="4403725" cy="641350"/>
          </a:xfrm>
          <a:prstGeom prst="rect">
            <a:avLst/>
          </a:prstGeom>
          <a:noFill/>
          <a:ln>
            <a:noFill/>
          </a:ln>
          <a:effectLst>
            <a:outerShdw blurRad="63500" dist="81320" dir="2319588"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54C8F6"/>
                </a:solidFill>
                <a:effectLst/>
                <a:uLnTx/>
                <a:uFillTx/>
                <a:latin typeface="Comic Sans MS" charset="0"/>
                <a:ea typeface="ＭＳ Ｐゴシック" charset="0"/>
                <a:cs typeface="ＭＳ Ｐゴシック" charset="0"/>
              </a:rPr>
              <a:t>SO...LET</a:t>
            </a:r>
            <a:r>
              <a:rPr kumimoji="0" lang="uk-UA" altLang="ja-JP" sz="3600" b="1" i="0" u="none" strike="noStrike" kern="1200" cap="none" spc="0" normalizeH="0" baseline="0" noProof="0" dirty="0">
                <a:ln>
                  <a:noFill/>
                </a:ln>
                <a:solidFill>
                  <a:srgbClr val="54C8F6"/>
                </a:solidFill>
                <a:effectLst/>
                <a:uLnTx/>
                <a:uFillTx/>
                <a:latin typeface="Arial"/>
                <a:ea typeface="ＭＳ Ｐゴシック" charset="0"/>
                <a:cs typeface="ＭＳ Ｐゴシック" charset="0"/>
              </a:rPr>
              <a:t>'</a:t>
            </a:r>
            <a:r>
              <a:rPr kumimoji="0" lang="en-US" sz="3600" b="1" i="0" u="none" strike="noStrike" kern="1200" cap="none" spc="0" normalizeH="0" baseline="0" noProof="0" dirty="0">
                <a:ln>
                  <a:noFill/>
                </a:ln>
                <a:solidFill>
                  <a:srgbClr val="54C8F6"/>
                </a:solidFill>
                <a:effectLst/>
                <a:uLnTx/>
                <a:uFillTx/>
                <a:latin typeface="Comic Sans MS" charset="0"/>
                <a:ea typeface="ＭＳ Ｐゴシック" charset="0"/>
                <a:cs typeface="ＭＳ Ｐゴシック" charset="0"/>
              </a:rPr>
              <a:t>S GO!!!!!</a:t>
            </a:r>
            <a:endParaRPr kumimoji="0" lang="en-US" sz="3600" b="1" i="0" u="none" strike="noStrike" kern="1200" cap="none" spc="0" normalizeH="0" baseline="0" noProof="0" dirty="0">
              <a:ln>
                <a:noFill/>
              </a:ln>
              <a:solidFill>
                <a:srgbClr val="FFD34A"/>
              </a:solidFill>
              <a:effectLst/>
              <a:uLnTx/>
              <a:uFillTx/>
              <a:latin typeface="Comic Sans MS" charset="0"/>
              <a:ea typeface="ＭＳ Ｐゴシック" charset="0"/>
              <a:cs typeface="ＭＳ Ｐゴシック" charset="0"/>
            </a:endParaRPr>
          </a:p>
        </p:txBody>
      </p:sp>
      <p:sp>
        <p:nvSpPr>
          <p:cNvPr id="1360956" name="Text Box 60"/>
          <p:cNvSpPr txBox="1">
            <a:spLocks noChangeArrowheads="1"/>
          </p:cNvSpPr>
          <p:nvPr/>
        </p:nvSpPr>
        <p:spPr bwMode="auto">
          <a:xfrm rot="-26776">
            <a:off x="2114550" y="596900"/>
            <a:ext cx="4930775" cy="579438"/>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rgbClr val="66FFCC"/>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CC"/>
                </a:solidFill>
                <a:effectLst/>
                <a:uLnTx/>
                <a:uFillTx/>
                <a:latin typeface="Comic Sans MS" charset="0"/>
                <a:ea typeface="ＭＳ Ｐゴシック" charset="0"/>
                <a:cs typeface="ＭＳ Ｐゴシック" charset="0"/>
              </a:rPr>
              <a:t>Here</a:t>
            </a:r>
            <a:r>
              <a:rPr kumimoji="0" lang="uk-UA" altLang="ja-JP" sz="3200" b="1" i="0" u="none" strike="noStrike" kern="1200" cap="none" spc="0" normalizeH="0" baseline="0" noProof="0" dirty="0">
                <a:ln>
                  <a:noFill/>
                </a:ln>
                <a:solidFill>
                  <a:srgbClr val="66FFCC"/>
                </a:solidFill>
                <a:effectLst/>
                <a:uLnTx/>
                <a:uFillTx/>
                <a:latin typeface="Arial"/>
                <a:ea typeface="ＭＳ Ｐゴシック" charset="0"/>
                <a:cs typeface="ＭＳ Ｐゴシック" charset="0"/>
              </a:rPr>
              <a:t>'</a:t>
            </a:r>
            <a:r>
              <a:rPr kumimoji="0" lang="en-US" sz="3200" b="1" i="0" u="none" strike="noStrike" kern="1200" cap="none" spc="0" normalizeH="0" baseline="0" noProof="0" dirty="0">
                <a:ln>
                  <a:noFill/>
                </a:ln>
                <a:solidFill>
                  <a:srgbClr val="66FFCC"/>
                </a:solidFill>
                <a:effectLst/>
                <a:uLnTx/>
                <a:uFillTx/>
                <a:latin typeface="Comic Sans MS" charset="0"/>
                <a:ea typeface="ＭＳ Ｐゴシック" charset="0"/>
                <a:cs typeface="ＭＳ Ｐゴシック" charset="0"/>
              </a:rPr>
              <a:t>s the situation:</a:t>
            </a:r>
          </a:p>
        </p:txBody>
      </p:sp>
      <p:sp>
        <p:nvSpPr>
          <p:cNvPr id="1360957" name="Rectangle 61"/>
          <p:cNvSpPr>
            <a:spLocks noChangeArrowheads="1"/>
          </p:cNvSpPr>
          <p:nvPr/>
        </p:nvSpPr>
        <p:spPr bwMode="auto">
          <a:xfrm>
            <a:off x="1646238" y="766763"/>
            <a:ext cx="6804025" cy="5256212"/>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8" name="AutoShape 62"/>
          <p:cNvSpPr>
            <a:spLocks noChangeArrowheads="1"/>
          </p:cNvSpPr>
          <p:nvPr/>
        </p:nvSpPr>
        <p:spPr bwMode="auto">
          <a:xfrm>
            <a:off x="2273300" y="774700"/>
            <a:ext cx="5575300" cy="5275263"/>
          </a:xfrm>
          <a:custGeom>
            <a:avLst/>
            <a:gdLst>
              <a:gd name="G0" fmla="+- 2700 0 0"/>
              <a:gd name="G1" fmla="*/ G0 2 1"/>
              <a:gd name="G2" fmla="+- 21600 0 G1"/>
              <a:gd name="G3" fmla="*/ G2 G2 1"/>
              <a:gd name="G4" fmla="*/ G0 G0 1"/>
              <a:gd name="G5" fmla="+- G3 0 G4"/>
              <a:gd name="G6" fmla="*/ G5 1 8"/>
              <a:gd name="G7" fmla="sqrt G6"/>
              <a:gd name="G8" fmla="*/ G4 1 8"/>
              <a:gd name="G9" fmla="sqrt G8"/>
              <a:gd name="G10" fmla="+- G7 G9 0"/>
              <a:gd name="G11" fmla="+- G7 0 G9"/>
              <a:gd name="G12" fmla="+- G10 10800 0"/>
              <a:gd name="G13" fmla="+- 10800 0 G10"/>
              <a:gd name="G14" fmla="+- G11 10800 0"/>
              <a:gd name="G15" fmla="+- 10800 0 G11"/>
              <a:gd name="G16" fmla="+- 21600 0 G0"/>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F0000"/>
          </a:solidFill>
          <a:ln w="571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9" name="Text Box 63"/>
          <p:cNvSpPr txBox="1">
            <a:spLocks noChangeArrowheads="1"/>
          </p:cNvSpPr>
          <p:nvPr/>
        </p:nvSpPr>
        <p:spPr bwMode="auto">
          <a:xfrm rot="-2066509">
            <a:off x="1000125" y="1541463"/>
            <a:ext cx="7356475" cy="2774950"/>
          </a:xfrm>
          <a:prstGeom prst="rect">
            <a:avLst/>
          </a:prstGeom>
          <a:noFill/>
          <a:ln>
            <a:noFill/>
          </a:ln>
          <a:effectLst>
            <a:outerShdw blurRad="63500" dist="125724"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8800" b="1" i="0" u="none" strike="noStrike" kern="1200" cap="none" spc="0" normalizeH="0" baseline="0" noProof="0">
                <a:ln>
                  <a:noFill/>
                </a:ln>
                <a:solidFill>
                  <a:srgbClr val="FFFF00"/>
                </a:solidFill>
                <a:effectLst/>
                <a:uLnTx/>
                <a:uFillTx/>
                <a:latin typeface="Comic Sans MS" charset="0"/>
                <a:ea typeface="ＭＳ Ｐゴシック" charset="0"/>
                <a:cs typeface="ＭＳ Ｐゴシック" charset="0"/>
              </a:rPr>
              <a:t>TRIP CANCELLED!</a:t>
            </a:r>
          </a:p>
        </p:txBody>
      </p:sp>
      <p:sp>
        <p:nvSpPr>
          <p:cNvPr id="1360960" name="Rectangle 64"/>
          <p:cNvSpPr>
            <a:spLocks noChangeArrowheads="1"/>
          </p:cNvSpPr>
          <p:nvPr/>
        </p:nvSpPr>
        <p:spPr bwMode="auto">
          <a:xfrm>
            <a:off x="8177213" y="4403725"/>
            <a:ext cx="254000" cy="115888"/>
          </a:xfrm>
          <a:prstGeom prst="rect">
            <a:avLst/>
          </a:prstGeom>
          <a:solidFill>
            <a:srgbClr val="FFFFFF"/>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1" name="Rectangle 65"/>
          <p:cNvSpPr>
            <a:spLocks noChangeArrowheads="1"/>
          </p:cNvSpPr>
          <p:nvPr/>
        </p:nvSpPr>
        <p:spPr bwMode="auto">
          <a:xfrm>
            <a:off x="8121650" y="4356100"/>
            <a:ext cx="293688" cy="2111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1360962" name="AutoShape 66"/>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3" name="Rectangle 67"/>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4" name="AutoShape 68"/>
          <p:cNvSpPr>
            <a:spLocks noChangeArrowheads="1"/>
          </p:cNvSpPr>
          <p:nvPr/>
        </p:nvSpPr>
        <p:spPr bwMode="auto">
          <a:xfrm>
            <a:off x="7969250" y="3486150"/>
            <a:ext cx="698500" cy="336550"/>
          </a:xfrm>
          <a:prstGeom prst="roundRect">
            <a:avLst>
              <a:gd name="adj" fmla="val 16667"/>
            </a:avLst>
          </a:prstGeom>
          <a:solidFill>
            <a:srgbClr val="FFFF00"/>
          </a:solidFill>
          <a:ln>
            <a:noFill/>
          </a:ln>
          <a:effectLst/>
          <a:extLst>
            <a:ext uri="{91240B29-F687-4f45-9708-019B960494DF}">
              <a14:hiddenLine xmlns="" xmlns:a14="http://schemas.microsoft.com/office/drawing/2010/main" w="38100">
                <a:solidFill>
                  <a:schemeClr val="bg2"/>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5" name="Line 69"/>
          <p:cNvSpPr>
            <a:spLocks noChangeShapeType="1"/>
          </p:cNvSpPr>
          <p:nvPr/>
        </p:nvSpPr>
        <p:spPr bwMode="auto">
          <a:xfrm>
            <a:off x="7993063" y="38385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6" name="Line 70"/>
          <p:cNvSpPr>
            <a:spLocks noChangeShapeType="1"/>
          </p:cNvSpPr>
          <p:nvPr/>
        </p:nvSpPr>
        <p:spPr bwMode="auto">
          <a:xfrm>
            <a:off x="7993063" y="40163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7" name="Line 71"/>
          <p:cNvSpPr>
            <a:spLocks noChangeShapeType="1"/>
          </p:cNvSpPr>
          <p:nvPr/>
        </p:nvSpPr>
        <p:spPr bwMode="auto">
          <a:xfrm>
            <a:off x="7993063" y="41941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8" name="Line 72"/>
          <p:cNvSpPr>
            <a:spLocks noChangeShapeType="1"/>
          </p:cNvSpPr>
          <p:nvPr/>
        </p:nvSpPr>
        <p:spPr bwMode="auto">
          <a:xfrm>
            <a:off x="7993063" y="43719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9" name="Line 73"/>
          <p:cNvSpPr>
            <a:spLocks noChangeShapeType="1"/>
          </p:cNvSpPr>
          <p:nvPr/>
        </p:nvSpPr>
        <p:spPr bwMode="auto">
          <a:xfrm>
            <a:off x="8005763" y="45497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70" name="Rectangle 74"/>
          <p:cNvSpPr>
            <a:spLocks noChangeArrowheads="1"/>
          </p:cNvSpPr>
          <p:nvPr/>
        </p:nvSpPr>
        <p:spPr bwMode="auto">
          <a:xfrm>
            <a:off x="8007350" y="3429000"/>
            <a:ext cx="571500"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ＭＳ Ｐゴシック" charset="0"/>
              </a:rPr>
              <a:t>MOSES</a:t>
            </a:r>
          </a:p>
        </p:txBody>
      </p:sp>
      <p:sp>
        <p:nvSpPr>
          <p:cNvPr id="1360971" name="Rectangle 75"/>
          <p:cNvSpPr>
            <a:spLocks noChangeArrowheads="1"/>
          </p:cNvSpPr>
          <p:nvPr/>
        </p:nvSpPr>
        <p:spPr bwMode="auto">
          <a:xfrm>
            <a:off x="8156575" y="3841750"/>
            <a:ext cx="4540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Sinai</a:t>
            </a:r>
          </a:p>
        </p:txBody>
      </p:sp>
      <p:sp>
        <p:nvSpPr>
          <p:cNvPr id="1360972" name="Rectangle 76"/>
          <p:cNvSpPr>
            <a:spLocks noChangeArrowheads="1"/>
          </p:cNvSpPr>
          <p:nvPr/>
        </p:nvSpPr>
        <p:spPr bwMode="auto">
          <a:xfrm>
            <a:off x="8075613" y="4025900"/>
            <a:ext cx="6445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M - C - C</a:t>
            </a:r>
          </a:p>
        </p:txBody>
      </p:sp>
      <p:sp>
        <p:nvSpPr>
          <p:cNvPr id="1360973" name="Rectangle 77"/>
          <p:cNvSpPr>
            <a:spLocks noChangeArrowheads="1"/>
          </p:cNvSpPr>
          <p:nvPr/>
        </p:nvSpPr>
        <p:spPr bwMode="auto">
          <a:xfrm>
            <a:off x="7912100" y="4197350"/>
            <a:ext cx="10128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Helvetica" charset="0"/>
                <a:ea typeface="ＭＳ Ｐゴシック" charset="0"/>
                <a:cs typeface="ＭＳ Ｐゴシック" charset="0"/>
              </a:rPr>
              <a:t>Kadesh Barnea</a:t>
            </a:r>
          </a:p>
        </p:txBody>
      </p:sp>
      <p:sp>
        <p:nvSpPr>
          <p:cNvPr id="1360974" name="Line 78"/>
          <p:cNvSpPr>
            <a:spLocks noChangeShapeType="1"/>
          </p:cNvSpPr>
          <p:nvPr/>
        </p:nvSpPr>
        <p:spPr bwMode="auto">
          <a:xfrm>
            <a:off x="7986713" y="4727575"/>
            <a:ext cx="8636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75" name="Rectangle 79"/>
          <p:cNvSpPr>
            <a:spLocks noChangeArrowheads="1"/>
          </p:cNvSpPr>
          <p:nvPr/>
        </p:nvSpPr>
        <p:spPr bwMode="auto">
          <a:xfrm>
            <a:off x="8120063" y="3670300"/>
            <a:ext cx="5937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Exodus</a:t>
            </a:r>
          </a:p>
        </p:txBody>
      </p:sp>
      <p:sp>
        <p:nvSpPr>
          <p:cNvPr id="1360976" name="Rectangle 80"/>
          <p:cNvSpPr>
            <a:spLocks noChangeArrowheads="1"/>
          </p:cNvSpPr>
          <p:nvPr/>
        </p:nvSpPr>
        <p:spPr bwMode="auto">
          <a:xfrm>
            <a:off x="8093075" y="6526213"/>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ＭＳ Ｐゴシック" charset="0"/>
              </a:rPr>
              <a:t>21</a:t>
            </a:r>
          </a:p>
        </p:txBody>
      </p:sp>
      <p:sp>
        <p:nvSpPr>
          <p:cNvPr id="1360977" name="Text Box 81"/>
          <p:cNvSpPr txBox="1">
            <a:spLocks noChangeArrowheads="1"/>
          </p:cNvSpPr>
          <p:nvPr/>
        </p:nvSpPr>
        <p:spPr bwMode="auto">
          <a:xfrm>
            <a:off x="6994525" y="6284913"/>
            <a:ext cx="16319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rPr>
              <a:t>Handbook pg. 26-29</a:t>
            </a:r>
          </a:p>
        </p:txBody>
      </p:sp>
      <p:sp>
        <p:nvSpPr>
          <p:cNvPr id="1360978" name="Rectangle 82"/>
          <p:cNvSpPr>
            <a:spLocks noGrp="1" noChangeArrowheads="1"/>
          </p:cNvSpPr>
          <p:nvPr>
            <p:ph type="title" idx="4294967295"/>
          </p:nvPr>
        </p:nvSpPr>
        <p:spPr bwMode="auto">
          <a:xfrm>
            <a:off x="0" y="6019800"/>
            <a:ext cx="9144000" cy="838200"/>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p>
            <a:pPr marL="715963" indent="-715963" algn="ctr">
              <a:defRPr/>
            </a:pPr>
            <a:r>
              <a:rPr lang="en-US" sz="4800" b="1" kern="1200" dirty="0">
                <a:solidFill>
                  <a:schemeClr val="tx1"/>
                </a:solidFill>
                <a:effectLst>
                  <a:glow rad="139700">
                    <a:schemeClr val="bg2">
                      <a:alpha val="40000"/>
                    </a:schemeClr>
                  </a:glow>
                </a:effectLst>
                <a:latin typeface="Arial"/>
                <a:cs typeface="Arial"/>
              </a:rPr>
              <a:t>God</a:t>
            </a:r>
            <a:r>
              <a:rPr lang="uk-UA" altLang="ja-JP" sz="4800" b="1" kern="1200" dirty="0">
                <a:solidFill>
                  <a:schemeClr val="tx1"/>
                </a:solidFill>
                <a:effectLst>
                  <a:glow rad="139700">
                    <a:schemeClr val="bg2">
                      <a:alpha val="40000"/>
                    </a:schemeClr>
                  </a:glow>
                </a:effectLst>
                <a:latin typeface="Arial"/>
                <a:cs typeface="Arial"/>
              </a:rPr>
              <a:t>'</a:t>
            </a:r>
            <a:r>
              <a:rPr lang="en-US" sz="4800" b="1" kern="1200" dirty="0">
                <a:solidFill>
                  <a:schemeClr val="tx1"/>
                </a:solidFill>
                <a:effectLst>
                  <a:glow rad="139700">
                    <a:schemeClr val="bg2">
                      <a:alpha val="40000"/>
                    </a:schemeClr>
                  </a:glow>
                </a:effectLst>
                <a:latin typeface="Arial"/>
                <a:cs typeface="Arial"/>
              </a:rPr>
              <a:t>s Report</a:t>
            </a:r>
          </a:p>
        </p:txBody>
      </p:sp>
    </p:spTree>
    <p:extLst>
      <p:ext uri="{BB962C8B-B14F-4D97-AF65-F5344CB8AC3E}">
        <p14:creationId xmlns:p14="http://schemas.microsoft.com/office/powerpoint/2010/main" val="199334796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360958"/>
                                        </p:tgtEl>
                                        <p:attrNameLst>
                                          <p:attrName>style.visibility</p:attrName>
                                        </p:attrNameLst>
                                      </p:cBhvr>
                                      <p:to>
                                        <p:strVal val="visible"/>
                                      </p:to>
                                    </p:set>
                                    <p:anim calcmode="lin" valueType="num">
                                      <p:cBhvr>
                                        <p:cTn id="7" dur="500" fill="hold"/>
                                        <p:tgtEl>
                                          <p:spTgt spid="1360958"/>
                                        </p:tgtEl>
                                        <p:attrNameLst>
                                          <p:attrName>ppt_w</p:attrName>
                                        </p:attrNameLst>
                                      </p:cBhvr>
                                      <p:tavLst>
                                        <p:tav tm="0">
                                          <p:val>
                                            <p:fltVal val="0"/>
                                          </p:val>
                                        </p:tav>
                                        <p:tav tm="100000">
                                          <p:val>
                                            <p:strVal val="#ppt_w"/>
                                          </p:val>
                                        </p:tav>
                                      </p:tavLst>
                                    </p:anim>
                                    <p:anim calcmode="lin" valueType="num">
                                      <p:cBhvr>
                                        <p:cTn id="8" dur="500" fill="hold"/>
                                        <p:tgtEl>
                                          <p:spTgt spid="1360958"/>
                                        </p:tgtEl>
                                        <p:attrNameLst>
                                          <p:attrName>ppt_h</p:attrName>
                                        </p:attrNameLst>
                                      </p:cBhvr>
                                      <p:tavLst>
                                        <p:tav tm="0">
                                          <p:val>
                                            <p:fltVal val="0"/>
                                          </p:val>
                                        </p:tav>
                                        <p:tav tm="100000">
                                          <p:val>
                                            <p:strVal val="#ppt_h"/>
                                          </p:val>
                                        </p:tav>
                                      </p:tavLst>
                                    </p:anim>
                                    <p:anim calcmode="lin" valueType="num">
                                      <p:cBhvr>
                                        <p:cTn id="9" dur="500" fill="hold"/>
                                        <p:tgtEl>
                                          <p:spTgt spid="1360958"/>
                                        </p:tgtEl>
                                        <p:attrNameLst>
                                          <p:attrName>ppt_x</p:attrName>
                                        </p:attrNameLst>
                                      </p:cBhvr>
                                      <p:tavLst>
                                        <p:tav tm="0">
                                          <p:val>
                                            <p:fltVal val="0.5"/>
                                          </p:val>
                                        </p:tav>
                                        <p:tav tm="100000">
                                          <p:val>
                                            <p:strVal val="#ppt_x"/>
                                          </p:val>
                                        </p:tav>
                                      </p:tavLst>
                                    </p:anim>
                                    <p:anim calcmode="lin" valueType="num">
                                      <p:cBhvr>
                                        <p:cTn id="10" dur="500" fill="hold"/>
                                        <p:tgtEl>
                                          <p:spTgt spid="13609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1360959"/>
                                        </p:tgtEl>
                                        <p:attrNameLst>
                                          <p:attrName>style.visibility</p:attrName>
                                        </p:attrNameLst>
                                      </p:cBhvr>
                                      <p:to>
                                        <p:strVal val="visible"/>
                                      </p:to>
                                    </p:set>
                                    <p:anim calcmode="lin" valueType="num">
                                      <p:cBhvr>
                                        <p:cTn id="14" dur="500" fill="hold"/>
                                        <p:tgtEl>
                                          <p:spTgt spid="1360959"/>
                                        </p:tgtEl>
                                        <p:attrNameLst>
                                          <p:attrName>ppt_w</p:attrName>
                                        </p:attrNameLst>
                                      </p:cBhvr>
                                      <p:tavLst>
                                        <p:tav tm="0">
                                          <p:val>
                                            <p:fltVal val="0"/>
                                          </p:val>
                                        </p:tav>
                                        <p:tav tm="100000">
                                          <p:val>
                                            <p:strVal val="#ppt_w"/>
                                          </p:val>
                                        </p:tav>
                                      </p:tavLst>
                                    </p:anim>
                                    <p:anim calcmode="lin" valueType="num">
                                      <p:cBhvr>
                                        <p:cTn id="15" dur="500" fill="hold"/>
                                        <p:tgtEl>
                                          <p:spTgt spid="1360959"/>
                                        </p:tgtEl>
                                        <p:attrNameLst>
                                          <p:attrName>ppt_h</p:attrName>
                                        </p:attrNameLst>
                                      </p:cBhvr>
                                      <p:tavLst>
                                        <p:tav tm="0">
                                          <p:val>
                                            <p:fltVal val="0"/>
                                          </p:val>
                                        </p:tav>
                                        <p:tav tm="100000">
                                          <p:val>
                                            <p:strVal val="#ppt_h"/>
                                          </p:val>
                                        </p:tav>
                                      </p:tavLst>
                                    </p:anim>
                                    <p:anim calcmode="lin" valueType="num">
                                      <p:cBhvr>
                                        <p:cTn id="16" dur="500" fill="hold"/>
                                        <p:tgtEl>
                                          <p:spTgt spid="1360959"/>
                                        </p:tgtEl>
                                        <p:attrNameLst>
                                          <p:attrName>ppt_x</p:attrName>
                                        </p:attrNameLst>
                                      </p:cBhvr>
                                      <p:tavLst>
                                        <p:tav tm="0">
                                          <p:val>
                                            <p:fltVal val="0.5"/>
                                          </p:val>
                                        </p:tav>
                                        <p:tav tm="100000">
                                          <p:val>
                                            <p:strVal val="#ppt_x"/>
                                          </p:val>
                                        </p:tav>
                                      </p:tavLst>
                                    </p:anim>
                                    <p:anim calcmode="lin" valueType="num">
                                      <p:cBhvr>
                                        <p:cTn id="17" dur="500" fill="hold"/>
                                        <p:tgtEl>
                                          <p:spTgt spid="136095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0959" grpId="0" autoUpdateAnimBg="0"/>
    </p:bldLst>
  </p:timing>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pic>
        <p:nvPicPr>
          <p:cNvPr id="184322" name="Picture 1" descr="keys-copy.jpg"/>
          <p:cNvPicPr>
            <a:picLocks noChangeAspect="1"/>
          </p:cNvPicPr>
          <p:nvPr/>
        </p:nvPicPr>
        <p:blipFill>
          <a:blip r:embed="rId3" cstate="screen">
            <a:extLst>
              <a:ext uri="{28A0092B-C50C-407E-A947-70E740481C1C}">
                <a14:useLocalDpi xmlns:a14="http://schemas.microsoft.com/office/drawing/2010/main"/>
              </a:ext>
            </a:extLst>
          </a:blip>
          <a:srcRect b="-400"/>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4" name="Rectangle 3"/>
          <p:cNvSpPr>
            <a:spLocks noGrp="1" noChangeArrowheads="1"/>
          </p:cNvSpPr>
          <p:nvPr>
            <p:ph type="title"/>
          </p:nvPr>
        </p:nvSpPr>
        <p:spPr>
          <a:xfrm>
            <a:off x="1828800" y="609600"/>
            <a:ext cx="5486400" cy="685800"/>
          </a:xfrm>
          <a:solidFill>
            <a:srgbClr val="000000"/>
          </a:solidFill>
        </p:spPr>
        <p:txBody>
          <a:bodyPr/>
          <a:lstStyle/>
          <a:p>
            <a:pPr algn="ctr"/>
            <a:r>
              <a:rPr lang="en-US" b="1">
                <a:solidFill>
                  <a:srgbClr val="FFFFFF"/>
                </a:solidFill>
                <a:latin typeface="Arial" charset="0"/>
              </a:rPr>
              <a:t>Key Verses</a:t>
            </a:r>
          </a:p>
        </p:txBody>
      </p:sp>
      <p:sp>
        <p:nvSpPr>
          <p:cNvPr id="34826" name="Text Box 10"/>
          <p:cNvSpPr txBox="1">
            <a:spLocks noChangeArrowheads="1"/>
          </p:cNvSpPr>
          <p:nvPr/>
        </p:nvSpPr>
        <p:spPr bwMode="auto">
          <a:xfrm>
            <a:off x="304800" y="1600200"/>
            <a:ext cx="8458200" cy="19383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1" u="none" strike="noStrike" kern="1200" cap="none" spc="0" normalizeH="0" baseline="0" noProof="0" dirty="0">
                <a:ln>
                  <a:noFill/>
                </a:ln>
                <a:solidFill>
                  <a:srgbClr val="FFFF00"/>
                </a:solidFill>
                <a:effectLst/>
                <a:uLnTx/>
                <a:uFillTx/>
                <a:latin typeface="Arial" charset="0"/>
                <a:ea typeface="ＭＳ Ｐゴシック" charset="0"/>
                <a:cs typeface="Arial" charset="0"/>
              </a:rPr>
              <a:t>Discipline</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Not one of the men who saw my glory and the miraculous signs I performed in Egypt and in the desert but who disobeyed me these ten times—not one of them will ever see the land I promised on oath to their forefathers…</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(God to Israel in Num. 14:22-23)</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Text Box 108"/>
          <p:cNvSpPr txBox="1">
            <a:spLocks noChangeArrowheads="1"/>
          </p:cNvSpPr>
          <p:nvPr/>
        </p:nvSpPr>
        <p:spPr bwMode="auto">
          <a:xfrm>
            <a:off x="8394700" y="381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Tree>
    <p:extLst>
      <p:ext uri="{BB962C8B-B14F-4D97-AF65-F5344CB8AC3E}">
        <p14:creationId xmlns:p14="http://schemas.microsoft.com/office/powerpoint/2010/main" val="12570641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4826">
                                            <p:bg/>
                                          </p:spTgt>
                                        </p:tgtEl>
                                        <p:attrNameLst>
                                          <p:attrName>style.visibility</p:attrName>
                                        </p:attrNameLst>
                                      </p:cBhvr>
                                      <p:to>
                                        <p:strVal val="visible"/>
                                      </p:to>
                                    </p:set>
                                    <p:animEffect transition="in" filter="blinds(horizontal)">
                                      <p:cBhvr>
                                        <p:cTn id="7" dur="500"/>
                                        <p:tgtEl>
                                          <p:spTgt spid="34826">
                                            <p:bg/>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4826">
                                            <p:txEl>
                                              <p:pRg st="0" end="0"/>
                                            </p:txEl>
                                          </p:spTgt>
                                        </p:tgtEl>
                                        <p:attrNameLst>
                                          <p:attrName>style.visibility</p:attrName>
                                        </p:attrNameLst>
                                      </p:cBhvr>
                                      <p:to>
                                        <p:strVal val="visible"/>
                                      </p:to>
                                    </p:set>
                                    <p:animEffect transition="in" filter="blinds(horizontal)">
                                      <p:cBhvr>
                                        <p:cTn id="10" dur="500"/>
                                        <p:tgtEl>
                                          <p:spTgt spid="3482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6" grpId="0" build="allAtOnce" animBg="1"/>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6" descr="Num 15 Wilderness of Zi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338" name="Rectangle 2"/>
          <p:cNvSpPr>
            <a:spLocks noGrp="1" noChangeArrowheads="1"/>
          </p:cNvSpPr>
          <p:nvPr>
            <p:ph type="title"/>
          </p:nvPr>
        </p:nvSpPr>
        <p:spPr>
          <a:xfrm>
            <a:off x="0" y="5562600"/>
            <a:ext cx="9067800" cy="990600"/>
          </a:xfrm>
          <a:effectLst>
            <a:outerShdw blurRad="63500" dist="38099" dir="2700000" algn="ctr" rotWithShape="0">
              <a:schemeClr val="tx1">
                <a:alpha val="74998"/>
              </a:schemeClr>
            </a:outerShdw>
          </a:effectLst>
        </p:spPr>
        <p:txBody>
          <a:bodyPr/>
          <a:lstStyle/>
          <a:p>
            <a:pPr eaLnBrk="1" hangingPunct="1">
              <a:defRPr/>
            </a:pPr>
            <a:r>
              <a:rPr kumimoji="1" lang="en-US" sz="6600" dirty="0">
                <a:solidFill>
                  <a:srgbClr val="FFFFFF"/>
                </a:solidFill>
                <a:ea typeface="ＭＳ Ｐゴシック" charset="0"/>
              </a:rPr>
              <a:t>Wilderness of </a:t>
            </a:r>
            <a:r>
              <a:rPr kumimoji="1" lang="en-US" sz="6600" dirty="0" err="1">
                <a:solidFill>
                  <a:srgbClr val="FFFFFF"/>
                </a:solidFill>
                <a:ea typeface="ＭＳ Ｐゴシック" charset="0"/>
              </a:rPr>
              <a:t>Zin</a:t>
            </a:r>
            <a:endParaRPr kumimoji="1" lang="en-US" sz="6600" dirty="0">
              <a:solidFill>
                <a:srgbClr val="FFFFFF"/>
              </a:solidFill>
              <a:ea typeface="ＭＳ Ｐゴシック" charset="0"/>
            </a:endParaRPr>
          </a:p>
        </p:txBody>
      </p:sp>
    </p:spTree>
    <p:extLst>
      <p:ext uri="{BB962C8B-B14F-4D97-AF65-F5344CB8AC3E}">
        <p14:creationId xmlns:p14="http://schemas.microsoft.com/office/powerpoint/2010/main" val="4027231145"/>
      </p:ext>
    </p:extLst>
  </p:cSld>
  <p:clrMapOvr>
    <a:masterClrMapping/>
  </p:clrMapOvr>
  <p:transition spd="med">
    <p:randomBar dir="vert"/>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noChangeArrowheads="1"/>
          </p:cNvSpPr>
          <p:nvPr>
            <p:ph type="title"/>
          </p:nvPr>
        </p:nvSpPr>
        <p:spPr>
          <a:xfrm>
            <a:off x="698500" y="5562600"/>
            <a:ext cx="8369300" cy="990600"/>
          </a:xfrm>
          <a:effectLst>
            <a:outerShdw blurRad="63500" dist="38099" dir="2700000" algn="ctr" rotWithShape="0">
              <a:schemeClr val="tx1">
                <a:alpha val="74998"/>
              </a:schemeClr>
            </a:outerShdw>
          </a:effectLst>
        </p:spPr>
        <p:txBody>
          <a:bodyPr/>
          <a:lstStyle/>
          <a:p>
            <a:pPr eaLnBrk="1" hangingPunct="1">
              <a:defRPr/>
            </a:pPr>
            <a:r>
              <a:rPr kumimoji="1" lang="en-US" sz="6600" dirty="0">
                <a:solidFill>
                  <a:srgbClr val="FFFFFF"/>
                </a:solidFill>
                <a:ea typeface="ＭＳ Ｐゴシック" charset="0"/>
              </a:rPr>
              <a:t>No Directions</a:t>
            </a:r>
          </a:p>
        </p:txBody>
      </p:sp>
      <p:pic>
        <p:nvPicPr>
          <p:cNvPr id="274434" name="Picture 1" descr="Num 14 Wanderings Reaso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0900" y="0"/>
            <a:ext cx="7023100" cy="8369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4435" name="Oval 5"/>
          <p:cNvSpPr>
            <a:spLocks noChangeArrowheads="1"/>
          </p:cNvSpPr>
          <p:nvPr/>
        </p:nvSpPr>
        <p:spPr bwMode="auto">
          <a:xfrm>
            <a:off x="5651500" y="-103188"/>
            <a:ext cx="3219450" cy="1695451"/>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type="stealth"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274436" name="Rectangle 2"/>
          <p:cNvSpPr txBox="1">
            <a:spLocks noChangeArrowheads="1"/>
          </p:cNvSpPr>
          <p:nvPr/>
        </p:nvSpPr>
        <p:spPr bwMode="auto">
          <a:xfrm>
            <a:off x="0" y="2057400"/>
            <a:ext cx="2705100" cy="48006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After 39 1/2 years of wandering in the desert, Mrs. Moses secretly asks for directions.</a:t>
            </a:r>
          </a:p>
        </p:txBody>
      </p:sp>
      <p:sp>
        <p:nvSpPr>
          <p:cNvPr id="274437" name="Rectangle 2"/>
          <p:cNvSpPr txBox="1">
            <a:spLocks noChangeArrowheads="1"/>
          </p:cNvSpPr>
          <p:nvPr/>
        </p:nvSpPr>
        <p:spPr bwMode="auto">
          <a:xfrm>
            <a:off x="5503863" y="-74613"/>
            <a:ext cx="3519487" cy="15144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a:ln>
                  <a:noFill/>
                </a:ln>
                <a:solidFill>
                  <a:srgbClr val="000000"/>
                </a:solidFill>
                <a:effectLst/>
                <a:uLnTx/>
                <a:uFillTx/>
                <a:latin typeface="Chalkboard" charset="0"/>
                <a:ea typeface="ＭＳ Ｐゴシック" charset="0"/>
                <a:cs typeface="Chalkboard" charset="0"/>
              </a:rPr>
              <a:t>This way!</a:t>
            </a:r>
            <a:br>
              <a:rPr kumimoji="0" lang="en-US" sz="3200" b="1" i="1" u="none" strike="noStrike" kern="1200" cap="none" spc="0" normalizeH="0" baseline="0" noProof="0">
                <a:ln>
                  <a:noFill/>
                </a:ln>
                <a:solidFill>
                  <a:srgbClr val="000000"/>
                </a:solidFill>
                <a:effectLst/>
                <a:uLnTx/>
                <a:uFillTx/>
                <a:latin typeface="Chalkboard" charset="0"/>
                <a:ea typeface="ＭＳ Ｐゴシック" charset="0"/>
                <a:cs typeface="Chalkboard" charset="0"/>
              </a:rPr>
            </a:br>
            <a:r>
              <a:rPr kumimoji="0" lang="en-US" sz="3200" b="1" i="1" u="none" strike="noStrike" kern="1200" cap="none" spc="0" normalizeH="0" baseline="0" noProof="0">
                <a:ln>
                  <a:noFill/>
                </a:ln>
                <a:solidFill>
                  <a:srgbClr val="000000"/>
                </a:solidFill>
                <a:effectLst/>
                <a:uLnTx/>
                <a:uFillTx/>
                <a:latin typeface="Chalkboard" charset="0"/>
                <a:ea typeface="ＭＳ Ｐゴシック" charset="0"/>
                <a:cs typeface="Chalkboard" charset="0"/>
              </a:rPr>
              <a:t>Follow me!</a:t>
            </a:r>
          </a:p>
        </p:txBody>
      </p:sp>
    </p:spTree>
    <p:extLst>
      <p:ext uri="{BB962C8B-B14F-4D97-AF65-F5344CB8AC3E}">
        <p14:creationId xmlns:p14="http://schemas.microsoft.com/office/powerpoint/2010/main" val="1293116544"/>
      </p:ext>
    </p:extLst>
  </p:cSld>
  <p:clrMapOvr>
    <a:masterClrMapping/>
  </p:clrMapOvr>
  <p:transition spd="med">
    <p:randomBar dir="vert"/>
  </p:transition>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ChangeArrowheads="1"/>
          </p:cNvSpPr>
          <p:nvPr/>
        </p:nvSpPr>
        <p:spPr bwMode="auto">
          <a:xfrm>
            <a:off x="76200" y="304800"/>
            <a:ext cx="2825750" cy="118427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DRESSING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THE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STAGE</a:t>
            </a:r>
          </a:p>
        </p:txBody>
      </p:sp>
      <p:sp>
        <p:nvSpPr>
          <p:cNvPr id="171011" name="Rectangle 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171012" name="Line 4"/>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171013" name="Text Box 5"/>
          <p:cNvSpPr txBox="1">
            <a:spLocks noChangeArrowheads="1"/>
          </p:cNvSpPr>
          <p:nvPr/>
        </p:nvSpPr>
        <p:spPr bwMode="auto">
          <a:xfrm>
            <a:off x="1770063" y="44450"/>
            <a:ext cx="2874962"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pitchFamily="-111" charset="0"/>
                <a:ea typeface="Times New Roman" pitchFamily="-111" charset="0"/>
                <a:cs typeface="Times New Roman" pitchFamily="-111" charset="0"/>
              </a:rPr>
              <a:t>Num. 32:49; 34:1</a:t>
            </a:r>
          </a:p>
        </p:txBody>
      </p:sp>
      <p:sp>
        <p:nvSpPr>
          <p:cNvPr id="276485" name="Text Box 6"/>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171015" name="Rectangle 7"/>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Times New Roman" charset="0"/>
              </a:rPr>
              <a:t>24</a:t>
            </a:r>
          </a:p>
        </p:txBody>
      </p:sp>
      <p:sp>
        <p:nvSpPr>
          <p:cNvPr id="276487" name="Text Box 8"/>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rPr>
              <a:t>Handbook pg. 26-29</a:t>
            </a:r>
          </a:p>
        </p:txBody>
      </p:sp>
      <p:pic>
        <p:nvPicPr>
          <p:cNvPr id="171017" name="Picture 9" descr="Red Canyon6"/>
          <p:cNvPicPr preferRelativeResize="0">
            <a:picLocks noChangeAspect="1" noChangeArrowheads="1"/>
          </p:cNvPicPr>
          <p:nvPr>
            <p:custDataLst>
              <p:tags r:id="rId1"/>
            </p:custDataLst>
          </p:nvPr>
        </p:nvPicPr>
        <p:blipFill>
          <a:blip r:embed="rId11" cstate="screen">
            <a:extLst>
              <a:ext uri="{28A0092B-C50C-407E-A947-70E740481C1C}">
                <a14:useLocalDpi xmlns:a14="http://schemas.microsoft.com/office/drawing/2010/main"/>
              </a:ext>
            </a:extLst>
          </a:blip>
          <a:srcRect/>
          <a:stretch>
            <a:fillRect/>
          </a:stretch>
        </p:blipFill>
        <p:spPr bwMode="auto">
          <a:xfrm>
            <a:off x="3663950" y="266700"/>
            <a:ext cx="5087938" cy="38163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8" name="Picture 10" descr="Nahal Zin from above, tb n062400 sr"/>
          <p:cNvPicPr preferRelativeResize="0">
            <a:picLocks noChangeAspect="1" noChangeArrowheads="1"/>
          </p:cNvPicPr>
          <p:nvPr>
            <p:custDataLst>
              <p:tags r:id="rId2"/>
            </p:custDataLst>
          </p:nvPr>
        </p:nvPicPr>
        <p:blipFill>
          <a:blip r:embed="rId12" cstate="screen">
            <a:extLst>
              <a:ext uri="{28A0092B-C50C-407E-A947-70E740481C1C}">
                <a14:useLocalDpi xmlns:a14="http://schemas.microsoft.com/office/drawing/2010/main"/>
              </a:ext>
            </a:extLst>
          </a:blip>
          <a:srcRect/>
          <a:stretch>
            <a:fillRect/>
          </a:stretch>
        </p:blipFill>
        <p:spPr bwMode="auto">
          <a:xfrm>
            <a:off x="5572125" y="4225925"/>
            <a:ext cx="2632075" cy="19748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9" name="Picture 11" descr="Nahal Zin rugged mountains, 72-5tb"/>
          <p:cNvPicPr preferRelativeResize="0">
            <a:picLocks noChangeAspect="1" noChangeArrowheads="1"/>
          </p:cNvPicPr>
          <p:nvPr>
            <p:custDataLst>
              <p:tags r:id="rId3"/>
            </p:custDataLst>
          </p:nvPr>
        </p:nvPicPr>
        <p:blipFill>
          <a:blip r:embed="rId13" cstate="screen">
            <a:extLst>
              <a:ext uri="{28A0092B-C50C-407E-A947-70E740481C1C}">
                <a14:useLocalDpi xmlns:a14="http://schemas.microsoft.com/office/drawing/2010/main"/>
              </a:ext>
            </a:extLst>
          </a:blip>
          <a:srcRect/>
          <a:stretch>
            <a:fillRect/>
          </a:stretch>
        </p:blipFill>
        <p:spPr bwMode="auto">
          <a:xfrm>
            <a:off x="138113" y="268288"/>
            <a:ext cx="3208337" cy="213360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20" name="Picture 12" descr="Machtesh Gadol looking south, tb n121701"/>
          <p:cNvPicPr preferRelativeResize="0">
            <a:picLocks noChangeAspect="1" noChangeArrowheads="1"/>
          </p:cNvPicPr>
          <p:nvPr>
            <p:custDataLst>
              <p:tags r:id="rId4"/>
            </p:custDataLst>
          </p:nvPr>
        </p:nvPicPr>
        <p:blipFill>
          <a:blip r:embed="rId14" cstate="screen">
            <a:extLst>
              <a:ext uri="{28A0092B-C50C-407E-A947-70E740481C1C}">
                <a14:useLocalDpi xmlns:a14="http://schemas.microsoft.com/office/drawing/2010/main"/>
              </a:ext>
            </a:extLst>
          </a:blip>
          <a:srcRect/>
          <a:stretch>
            <a:fillRect/>
          </a:stretch>
        </p:blipFill>
        <p:spPr bwMode="auto">
          <a:xfrm>
            <a:off x="868363" y="3178175"/>
            <a:ext cx="3970337" cy="2979738"/>
          </a:xfrm>
          <a:prstGeom prst="rect">
            <a:avLst/>
          </a:prstGeom>
          <a:noFill/>
          <a:ln w="9525">
            <a:noFill/>
            <a:miter lim="800000"/>
            <a:headEnd/>
            <a:tailEnd/>
          </a:ln>
          <a:effectLst>
            <a:outerShdw blurRad="63500" dist="107763" dir="2700000" algn="ctr" rotWithShape="0">
              <a:schemeClr val="bg2">
                <a:alpha val="74998"/>
              </a:schemeClr>
            </a:outerShdw>
          </a:effectLst>
        </p:spPr>
      </p:pic>
      <p:sp>
        <p:nvSpPr>
          <p:cNvPr id="276492" name="Rectangle 13"/>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3" name="Rectangle 14"/>
          <p:cNvSpPr>
            <a:spLocks noChangeArrowheads="1"/>
          </p:cNvSpPr>
          <p:nvPr/>
        </p:nvSpPr>
        <p:spPr bwMode="auto">
          <a:xfrm>
            <a:off x="812165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276494" name="AutoShape 15"/>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5" name="Rectangle 16"/>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6" name="AutoShape 17"/>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7" name="Line 18"/>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498" name="Line 19"/>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499" name="Line 20"/>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0" name="Line 21"/>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1" name="Line 22"/>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2" name="Rectangle 23"/>
          <p:cNvSpPr>
            <a:spLocks noChangeArrowheads="1"/>
          </p:cNvSpPr>
          <p:nvPr/>
        </p:nvSpPr>
        <p:spPr bwMode="auto">
          <a:xfrm>
            <a:off x="8007350"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ＭＳ Ｐゴシック" charset="0"/>
              </a:rPr>
              <a:t>MOSES</a:t>
            </a:r>
          </a:p>
        </p:txBody>
      </p:sp>
      <p:sp>
        <p:nvSpPr>
          <p:cNvPr id="276503" name="Rectangle 24"/>
          <p:cNvSpPr>
            <a:spLocks noChangeArrowheads="1"/>
          </p:cNvSpPr>
          <p:nvPr/>
        </p:nvSpPr>
        <p:spPr bwMode="auto">
          <a:xfrm>
            <a:off x="8156575"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Sinai</a:t>
            </a:r>
          </a:p>
        </p:txBody>
      </p:sp>
      <p:sp>
        <p:nvSpPr>
          <p:cNvPr id="276504" name="Rectangle 25"/>
          <p:cNvSpPr>
            <a:spLocks noChangeArrowheads="1"/>
          </p:cNvSpPr>
          <p:nvPr/>
        </p:nvSpPr>
        <p:spPr bwMode="auto">
          <a:xfrm>
            <a:off x="8075613"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M - C - C</a:t>
            </a:r>
          </a:p>
        </p:txBody>
      </p:sp>
      <p:sp>
        <p:nvSpPr>
          <p:cNvPr id="276505" name="Rectangle 26"/>
          <p:cNvSpPr>
            <a:spLocks noChangeArrowheads="1"/>
          </p:cNvSpPr>
          <p:nvPr/>
        </p:nvSpPr>
        <p:spPr bwMode="auto">
          <a:xfrm>
            <a:off x="7912100" y="4197350"/>
            <a:ext cx="10128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Helvetica" charset="0"/>
                <a:ea typeface="ＭＳ Ｐゴシック" charset="0"/>
                <a:cs typeface="ＭＳ Ｐゴシック" charset="0"/>
              </a:rPr>
              <a:t>Kadesh Barnea</a:t>
            </a:r>
          </a:p>
        </p:txBody>
      </p:sp>
      <p:sp>
        <p:nvSpPr>
          <p:cNvPr id="276506" name="Rectangle 27"/>
          <p:cNvSpPr>
            <a:spLocks noChangeArrowheads="1"/>
          </p:cNvSpPr>
          <p:nvPr/>
        </p:nvSpPr>
        <p:spPr bwMode="auto">
          <a:xfrm>
            <a:off x="8267700" y="4381500"/>
            <a:ext cx="3079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276507" name="Line 28"/>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8" name="Rectangle 29"/>
          <p:cNvSpPr>
            <a:spLocks noChangeArrowheads="1"/>
          </p:cNvSpPr>
          <p:nvPr/>
        </p:nvSpPr>
        <p:spPr bwMode="auto">
          <a:xfrm>
            <a:off x="8120063" y="36703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Exodus</a:t>
            </a:r>
          </a:p>
        </p:txBody>
      </p:sp>
      <p:pic>
        <p:nvPicPr>
          <p:cNvPr id="171038" name="Picture 30" descr="Machtesh Gadol looking southeast, tb n121701"/>
          <p:cNvPicPr preferRelativeResize="0">
            <a:picLocks noChangeAspect="1" noChangeArrowheads="1"/>
          </p:cNvPicPr>
          <p:nvPr>
            <p:custDataLst>
              <p:tags r:id="rId5"/>
            </p:custDataLst>
          </p:nvPr>
        </p:nvPicPr>
        <p:blipFill>
          <a:blip r:embed="rId15" cstate="screen">
            <a:extLst>
              <a:ext uri="{28A0092B-C50C-407E-A947-70E740481C1C}">
                <a14:useLocalDpi xmlns:a14="http://schemas.microsoft.com/office/drawing/2010/main"/>
              </a:ext>
            </a:extLst>
          </a:blip>
          <a:srcRect/>
          <a:stretch>
            <a:fillRect/>
          </a:stretch>
        </p:blipFill>
        <p:spPr bwMode="auto">
          <a:xfrm>
            <a:off x="2943225" y="868363"/>
            <a:ext cx="2633663" cy="1976437"/>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39" name="Picture 31" descr="Machtesh Ramon from north2, df 111001"/>
          <p:cNvPicPr preferRelativeResize="0">
            <a:picLocks noChangeAspect="1" noChangeArrowheads="1"/>
          </p:cNvPicPr>
          <p:nvPr>
            <p:custDataLst>
              <p:tags r:id="rId6"/>
            </p:custDataLst>
          </p:nvPr>
        </p:nvPicPr>
        <p:blipFill>
          <a:blip r:embed="rId16" cstate="screen">
            <a:extLst>
              <a:ext uri="{28A0092B-C50C-407E-A947-70E740481C1C}">
                <a14:useLocalDpi xmlns:a14="http://schemas.microsoft.com/office/drawing/2010/main"/>
              </a:ext>
            </a:extLst>
          </a:blip>
          <a:srcRect/>
          <a:stretch>
            <a:fillRect/>
          </a:stretch>
        </p:blipFill>
        <p:spPr bwMode="auto">
          <a:xfrm>
            <a:off x="2432050" y="2095500"/>
            <a:ext cx="2806700" cy="1879600"/>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40" name="Picture 32" descr="Solomon's Pillars, df 101101"/>
          <p:cNvPicPr preferRelativeResize="0">
            <a:picLocks noChangeAspect="1" noChangeArrowheads="1"/>
          </p:cNvPicPr>
          <p:nvPr>
            <p:custDataLst>
              <p:tags r:id="rId7"/>
            </p:custDataLst>
          </p:nvPr>
        </p:nvPicPr>
        <p:blipFill>
          <a:blip r:embed="rId17" cstate="screen">
            <a:extLst>
              <a:ext uri="{28A0092B-C50C-407E-A947-70E740481C1C}">
                <a14:useLocalDpi xmlns:a14="http://schemas.microsoft.com/office/drawing/2010/main"/>
              </a:ext>
            </a:extLst>
          </a:blip>
          <a:srcRect/>
          <a:stretch>
            <a:fillRect/>
          </a:stretch>
        </p:blipFill>
        <p:spPr bwMode="auto">
          <a:xfrm>
            <a:off x="560388" y="2144713"/>
            <a:ext cx="2030412" cy="1611312"/>
          </a:xfrm>
          <a:prstGeom prst="rect">
            <a:avLst/>
          </a:prstGeom>
          <a:noFill/>
          <a:ln w="9525">
            <a:noFill/>
            <a:miter lim="800000"/>
            <a:headEnd/>
            <a:tailEnd/>
          </a:ln>
          <a:effectLst>
            <a:outerShdw blurRad="63500" dist="89803" dir="2700000" algn="ctr" rotWithShape="0">
              <a:schemeClr val="bg2">
                <a:alpha val="74998"/>
              </a:schemeClr>
            </a:outerShdw>
          </a:effectLst>
        </p:spPr>
      </p:pic>
      <p:pic>
        <p:nvPicPr>
          <p:cNvPr id="171041" name="Picture 33" descr="Machtesh Qatan from east2, tb n112500 sr"/>
          <p:cNvPicPr preferRelativeResize="0">
            <a:picLocks noChangeAspect="1" noChangeArrowheads="1"/>
          </p:cNvPicPr>
          <p:nvPr>
            <p:custDataLst>
              <p:tags r:id="rId8"/>
            </p:custDataLst>
          </p:nvPr>
        </p:nvPicPr>
        <p:blipFill>
          <a:blip r:embed="rId18" cstate="screen">
            <a:extLst>
              <a:ext uri="{28A0092B-C50C-407E-A947-70E740481C1C}">
                <a14:useLocalDpi xmlns:a14="http://schemas.microsoft.com/office/drawing/2010/main"/>
              </a:ext>
            </a:extLst>
          </a:blip>
          <a:srcRect/>
          <a:stretch>
            <a:fillRect/>
          </a:stretch>
        </p:blipFill>
        <p:spPr bwMode="auto">
          <a:xfrm>
            <a:off x="4117975" y="3824288"/>
            <a:ext cx="2162175" cy="1620837"/>
          </a:xfrm>
          <a:prstGeom prst="rect">
            <a:avLst/>
          </a:prstGeom>
          <a:noFill/>
          <a:ln w="101600" cmpd="thinThick">
            <a:noFill/>
            <a:miter lim="800000"/>
            <a:headEnd/>
            <a:tailEnd/>
          </a:ln>
          <a:effectLst>
            <a:outerShdw blurRad="63500" dist="89803" dir="2700000" algn="ctr" rotWithShape="0">
              <a:schemeClr val="bg2">
                <a:alpha val="74998"/>
              </a:schemeClr>
            </a:outerShdw>
          </a:effectLst>
        </p:spPr>
      </p:pic>
      <p:sp>
        <p:nvSpPr>
          <p:cNvPr id="171042" name="Text Box 34"/>
          <p:cNvSpPr txBox="1">
            <a:spLocks noChangeArrowheads="1"/>
          </p:cNvSpPr>
          <p:nvPr/>
        </p:nvSpPr>
        <p:spPr bwMode="auto">
          <a:xfrm>
            <a:off x="1587500" y="1228725"/>
            <a:ext cx="6351588" cy="3382963"/>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t>YOU MEAN…</a:t>
            </a:r>
            <a:b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br>
            <a: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t>40 YEARS? OUT HERE?</a:t>
            </a:r>
          </a:p>
        </p:txBody>
      </p:sp>
      <p:sp>
        <p:nvSpPr>
          <p:cNvPr id="171043" name="Rectangle 35"/>
          <p:cNvSpPr>
            <a:spLocks noGrp="1" noChangeArrowheads="1"/>
          </p:cNvSpPr>
          <p:nvPr>
            <p:ph type="title" idx="4294967295"/>
          </p:nvPr>
        </p:nvSpPr>
        <p:spPr bwMode="auto">
          <a:xfrm>
            <a:off x="0" y="6096000"/>
            <a:ext cx="9144000" cy="762000"/>
          </a:xfrm>
          <a:prstGeom prst="rect">
            <a:avLst/>
          </a:prstGeom>
          <a:ln>
            <a:miter lim="800000"/>
            <a:headEnd/>
            <a:tailEnd/>
          </a:ln>
        </p:spPr>
        <p:txBody>
          <a:bodyPr/>
          <a:lstStyle/>
          <a:p>
            <a:pPr algn="ctr" eaLnBrk="1" hangingPunct="1">
              <a:defRPr/>
            </a:pPr>
            <a:r>
              <a:rPr lang="en-US" b="1" dirty="0">
                <a:latin typeface="Arial"/>
                <a:cs typeface="Arial"/>
              </a:rPr>
              <a:t>Divine Discipline</a:t>
            </a:r>
          </a:p>
        </p:txBody>
      </p:sp>
    </p:spTree>
    <p:extLst>
      <p:ext uri="{BB962C8B-B14F-4D97-AF65-F5344CB8AC3E}">
        <p14:creationId xmlns:p14="http://schemas.microsoft.com/office/powerpoint/2010/main" val="113918011"/>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171020"/>
                                        </p:tgtEl>
                                        <p:attrNameLst>
                                          <p:attrName>style.visibility</p:attrName>
                                        </p:attrNameLst>
                                      </p:cBhvr>
                                      <p:to>
                                        <p:strVal val="visible"/>
                                      </p:to>
                                    </p:set>
                                    <p:animEffect transition="in" filter="wipe(right)">
                                      <p:cBhvr>
                                        <p:cTn id="7" dur="500"/>
                                        <p:tgtEl>
                                          <p:spTgt spid="171020"/>
                                        </p:tgtEl>
                                      </p:cBhvr>
                                    </p:animEffect>
                                  </p:childTnLst>
                                </p:cTn>
                              </p:par>
                            </p:childTnLst>
                          </p:cTn>
                        </p:par>
                        <p:par>
                          <p:cTn id="8" fill="hold" nodeType="afterGroup">
                            <p:stCondLst>
                              <p:cond delay="500"/>
                            </p:stCondLst>
                            <p:childTnLst>
                              <p:par>
                                <p:cTn id="9" presetID="22" presetClass="entr" presetSubtype="2" fill="hold" grpId="0" nodeType="afterEffect" nodePh="1">
                                  <p:stCondLst>
                                    <p:cond delay="0"/>
                                  </p:stCondLst>
                                  <p:endCondLst>
                                    <p:cond evt="begin" delay="0">
                                      <p:tn val="9"/>
                                    </p:cond>
                                  </p:endCondLst>
                                  <p:childTnLst>
                                    <p:set>
                                      <p:cBhvr>
                                        <p:cTn id="10" dur="1" fill="hold">
                                          <p:stCondLst>
                                            <p:cond delay="0"/>
                                          </p:stCondLst>
                                        </p:cTn>
                                        <p:tgtEl>
                                          <p:spTgt spid="171018"/>
                                        </p:tgtEl>
                                        <p:attrNameLst>
                                          <p:attrName>style.visibility</p:attrName>
                                        </p:attrNameLst>
                                      </p:cBhvr>
                                      <p:to>
                                        <p:strVal val="visible"/>
                                      </p:to>
                                    </p:set>
                                    <p:animEffect transition="in" filter="wipe(right)">
                                      <p:cBhvr>
                                        <p:cTn id="11" dur="500"/>
                                        <p:tgtEl>
                                          <p:spTgt spid="171018"/>
                                        </p:tgtEl>
                                      </p:cBhvr>
                                    </p:animEffect>
                                  </p:childTnLst>
                                </p:cTn>
                              </p:par>
                            </p:childTnLst>
                          </p:cTn>
                        </p:par>
                        <p:par>
                          <p:cTn id="12" fill="hold" nodeType="afterGroup">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171019"/>
                                        </p:tgtEl>
                                        <p:attrNameLst>
                                          <p:attrName>style.visibility</p:attrName>
                                        </p:attrNameLst>
                                      </p:cBhvr>
                                      <p:to>
                                        <p:strVal val="visible"/>
                                      </p:to>
                                    </p:set>
                                    <p:animEffect transition="in" filter="wipe(left)">
                                      <p:cBhvr>
                                        <p:cTn id="15" dur="500"/>
                                        <p:tgtEl>
                                          <p:spTgt spid="171019"/>
                                        </p:tgtEl>
                                      </p:cBhvr>
                                    </p:animEffect>
                                  </p:childTnLst>
                                </p:cTn>
                              </p:par>
                            </p:childTnLst>
                          </p:cTn>
                        </p:par>
                        <p:par>
                          <p:cTn id="16" fill="hold" nodeType="afterGroup">
                            <p:stCondLst>
                              <p:cond delay="1500"/>
                            </p:stCondLst>
                            <p:childTnLst>
                              <p:par>
                                <p:cTn id="17" presetID="22" presetClass="entr" presetSubtype="8" fill="hold" grpId="0" nodeType="afterEffect" nodePh="1">
                                  <p:stCondLst>
                                    <p:cond delay="0"/>
                                  </p:stCondLst>
                                  <p:endCondLst>
                                    <p:cond evt="begin" delay="0">
                                      <p:tn val="17"/>
                                    </p:cond>
                                  </p:endCondLst>
                                  <p:childTnLst>
                                    <p:set>
                                      <p:cBhvr>
                                        <p:cTn id="18" dur="1" fill="hold">
                                          <p:stCondLst>
                                            <p:cond delay="0"/>
                                          </p:stCondLst>
                                        </p:cTn>
                                        <p:tgtEl>
                                          <p:spTgt spid="171017"/>
                                        </p:tgtEl>
                                        <p:attrNameLst>
                                          <p:attrName>style.visibility</p:attrName>
                                        </p:attrNameLst>
                                      </p:cBhvr>
                                      <p:to>
                                        <p:strVal val="visible"/>
                                      </p:to>
                                    </p:set>
                                    <p:animEffect transition="in" filter="wipe(left)">
                                      <p:cBhvr>
                                        <p:cTn id="19" dur="500"/>
                                        <p:tgtEl>
                                          <p:spTgt spid="171017"/>
                                        </p:tgtEl>
                                      </p:cBhvr>
                                    </p:animEffect>
                                  </p:childTnLst>
                                </p:cTn>
                              </p:par>
                            </p:childTnLst>
                          </p:cTn>
                        </p:par>
                        <p:par>
                          <p:cTn id="20" fill="hold" nodeType="afterGroup">
                            <p:stCondLst>
                              <p:cond delay="2000"/>
                            </p:stCondLst>
                            <p:childTnLst>
                              <p:par>
                                <p:cTn id="21" presetID="22" presetClass="entr" presetSubtype="2" fill="hold" nodeType="afterEffect">
                                  <p:stCondLst>
                                    <p:cond delay="0"/>
                                  </p:stCondLst>
                                  <p:childTnLst>
                                    <p:set>
                                      <p:cBhvr>
                                        <p:cTn id="22" dur="1" fill="hold">
                                          <p:stCondLst>
                                            <p:cond delay="0"/>
                                          </p:stCondLst>
                                        </p:cTn>
                                        <p:tgtEl>
                                          <p:spTgt spid="171038"/>
                                        </p:tgtEl>
                                        <p:attrNameLst>
                                          <p:attrName>style.visibility</p:attrName>
                                        </p:attrNameLst>
                                      </p:cBhvr>
                                      <p:to>
                                        <p:strVal val="visible"/>
                                      </p:to>
                                    </p:set>
                                    <p:animEffect transition="in" filter="wipe(right)">
                                      <p:cBhvr>
                                        <p:cTn id="23" dur="500"/>
                                        <p:tgtEl>
                                          <p:spTgt spid="171038"/>
                                        </p:tgtEl>
                                      </p:cBhvr>
                                    </p:animEffect>
                                  </p:childTnLst>
                                </p:cTn>
                              </p:par>
                            </p:childTnLst>
                          </p:cTn>
                        </p:par>
                        <p:par>
                          <p:cTn id="24" fill="hold" nodeType="afterGroup">
                            <p:stCondLst>
                              <p:cond delay="2500"/>
                            </p:stCondLst>
                            <p:childTnLst>
                              <p:par>
                                <p:cTn id="25" presetID="22" presetClass="entr" presetSubtype="2" fill="hold" grpId="0" nodeType="afterEffect" nodePh="1">
                                  <p:stCondLst>
                                    <p:cond delay="0"/>
                                  </p:stCondLst>
                                  <p:endCondLst>
                                    <p:cond evt="begin" delay="0">
                                      <p:tn val="25"/>
                                    </p:cond>
                                  </p:endCondLst>
                                  <p:childTnLst>
                                    <p:set>
                                      <p:cBhvr>
                                        <p:cTn id="26" dur="1" fill="hold">
                                          <p:stCondLst>
                                            <p:cond delay="0"/>
                                          </p:stCondLst>
                                        </p:cTn>
                                        <p:tgtEl>
                                          <p:spTgt spid="171041"/>
                                        </p:tgtEl>
                                        <p:attrNameLst>
                                          <p:attrName>style.visibility</p:attrName>
                                        </p:attrNameLst>
                                      </p:cBhvr>
                                      <p:to>
                                        <p:strVal val="visible"/>
                                      </p:to>
                                    </p:set>
                                    <p:animEffect transition="in" filter="wipe(right)">
                                      <p:cBhvr>
                                        <p:cTn id="27" dur="500"/>
                                        <p:tgtEl>
                                          <p:spTgt spid="171041"/>
                                        </p:tgtEl>
                                      </p:cBhvr>
                                    </p:animEffect>
                                  </p:childTnLst>
                                </p:cTn>
                              </p:par>
                            </p:childTnLst>
                          </p:cTn>
                        </p:par>
                        <p:par>
                          <p:cTn id="28" fill="hold" nodeType="afterGroup">
                            <p:stCondLst>
                              <p:cond delay="3000"/>
                            </p:stCondLst>
                            <p:childTnLst>
                              <p:par>
                                <p:cTn id="29" presetID="22" presetClass="entr" presetSubtype="2" fill="hold" nodeType="afterEffect">
                                  <p:stCondLst>
                                    <p:cond delay="0"/>
                                  </p:stCondLst>
                                  <p:childTnLst>
                                    <p:set>
                                      <p:cBhvr>
                                        <p:cTn id="30" dur="1" fill="hold">
                                          <p:stCondLst>
                                            <p:cond delay="0"/>
                                          </p:stCondLst>
                                        </p:cTn>
                                        <p:tgtEl>
                                          <p:spTgt spid="171040"/>
                                        </p:tgtEl>
                                        <p:attrNameLst>
                                          <p:attrName>style.visibility</p:attrName>
                                        </p:attrNameLst>
                                      </p:cBhvr>
                                      <p:to>
                                        <p:strVal val="visible"/>
                                      </p:to>
                                    </p:set>
                                    <p:animEffect transition="in" filter="wipe(right)">
                                      <p:cBhvr>
                                        <p:cTn id="31" dur="500"/>
                                        <p:tgtEl>
                                          <p:spTgt spid="171040"/>
                                        </p:tgtEl>
                                      </p:cBhvr>
                                    </p:animEffect>
                                  </p:childTnLst>
                                </p:cTn>
                              </p:par>
                            </p:childTnLst>
                          </p:cTn>
                        </p:par>
                        <p:par>
                          <p:cTn id="32" fill="hold" nodeType="afterGroup">
                            <p:stCondLst>
                              <p:cond delay="3500"/>
                            </p:stCondLst>
                            <p:childTnLst>
                              <p:par>
                                <p:cTn id="33" presetID="22" presetClass="entr" presetSubtype="8" fill="hold" nodeType="afterEffect">
                                  <p:stCondLst>
                                    <p:cond delay="0"/>
                                  </p:stCondLst>
                                  <p:childTnLst>
                                    <p:set>
                                      <p:cBhvr>
                                        <p:cTn id="34" dur="1" fill="hold">
                                          <p:stCondLst>
                                            <p:cond delay="0"/>
                                          </p:stCondLst>
                                        </p:cTn>
                                        <p:tgtEl>
                                          <p:spTgt spid="171039"/>
                                        </p:tgtEl>
                                        <p:attrNameLst>
                                          <p:attrName>style.visibility</p:attrName>
                                        </p:attrNameLst>
                                      </p:cBhvr>
                                      <p:to>
                                        <p:strVal val="visible"/>
                                      </p:to>
                                    </p:set>
                                    <p:animEffect transition="in" filter="wipe(left)">
                                      <p:cBhvr>
                                        <p:cTn id="35" dur="500"/>
                                        <p:tgtEl>
                                          <p:spTgt spid="171039"/>
                                        </p:tgtEl>
                                      </p:cBhvr>
                                    </p:animEffect>
                                  </p:childTnLst>
                                </p:cTn>
                              </p:par>
                            </p:childTnLst>
                          </p:cTn>
                        </p:par>
                        <p:par>
                          <p:cTn id="36" fill="hold" nodeType="afterGroup">
                            <p:stCondLst>
                              <p:cond delay="4000"/>
                            </p:stCondLst>
                            <p:childTnLst>
                              <p:par>
                                <p:cTn id="37" presetID="23" presetClass="entr" presetSubtype="528" fill="hold" grpId="0" nodeType="afterEffect">
                                  <p:stCondLst>
                                    <p:cond delay="0"/>
                                  </p:stCondLst>
                                  <p:childTnLst>
                                    <p:set>
                                      <p:cBhvr>
                                        <p:cTn id="38" dur="1" fill="hold">
                                          <p:stCondLst>
                                            <p:cond delay="0"/>
                                          </p:stCondLst>
                                        </p:cTn>
                                        <p:tgtEl>
                                          <p:spTgt spid="171042"/>
                                        </p:tgtEl>
                                        <p:attrNameLst>
                                          <p:attrName>style.visibility</p:attrName>
                                        </p:attrNameLst>
                                      </p:cBhvr>
                                      <p:to>
                                        <p:strVal val="visible"/>
                                      </p:to>
                                    </p:set>
                                    <p:anim calcmode="lin" valueType="num">
                                      <p:cBhvr>
                                        <p:cTn id="39" dur="500" fill="hold"/>
                                        <p:tgtEl>
                                          <p:spTgt spid="171042"/>
                                        </p:tgtEl>
                                        <p:attrNameLst>
                                          <p:attrName>ppt_w</p:attrName>
                                        </p:attrNameLst>
                                      </p:cBhvr>
                                      <p:tavLst>
                                        <p:tav tm="0">
                                          <p:val>
                                            <p:fltVal val="0"/>
                                          </p:val>
                                        </p:tav>
                                        <p:tav tm="100000">
                                          <p:val>
                                            <p:strVal val="#ppt_w"/>
                                          </p:val>
                                        </p:tav>
                                      </p:tavLst>
                                    </p:anim>
                                    <p:anim calcmode="lin" valueType="num">
                                      <p:cBhvr>
                                        <p:cTn id="40" dur="500" fill="hold"/>
                                        <p:tgtEl>
                                          <p:spTgt spid="171042"/>
                                        </p:tgtEl>
                                        <p:attrNameLst>
                                          <p:attrName>ppt_h</p:attrName>
                                        </p:attrNameLst>
                                      </p:cBhvr>
                                      <p:tavLst>
                                        <p:tav tm="0">
                                          <p:val>
                                            <p:fltVal val="0"/>
                                          </p:val>
                                        </p:tav>
                                        <p:tav tm="100000">
                                          <p:val>
                                            <p:strVal val="#ppt_h"/>
                                          </p:val>
                                        </p:tav>
                                      </p:tavLst>
                                    </p:anim>
                                    <p:anim calcmode="lin" valueType="num">
                                      <p:cBhvr>
                                        <p:cTn id="41" dur="500" fill="hold"/>
                                        <p:tgtEl>
                                          <p:spTgt spid="171042"/>
                                        </p:tgtEl>
                                        <p:attrNameLst>
                                          <p:attrName>ppt_x</p:attrName>
                                        </p:attrNameLst>
                                      </p:cBhvr>
                                      <p:tavLst>
                                        <p:tav tm="0">
                                          <p:val>
                                            <p:fltVal val="0.5"/>
                                          </p:val>
                                        </p:tav>
                                        <p:tav tm="100000">
                                          <p:val>
                                            <p:strVal val="#ppt_x"/>
                                          </p:val>
                                        </p:tav>
                                      </p:tavLst>
                                    </p:anim>
                                    <p:anim calcmode="lin" valueType="num">
                                      <p:cBhvr>
                                        <p:cTn id="42" dur="500" fill="hold"/>
                                        <p:tgtEl>
                                          <p:spTgt spid="1710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17" grpId="0" autoUpdateAnimBg="0"/>
      <p:bldP spid="171018" grpId="0" autoUpdateAnimBg="0"/>
      <p:bldP spid="171019" grpId="0" autoUpdateAnimBg="0"/>
      <p:bldP spid="171041" grpId="0" autoUpdateAnimBg="0"/>
      <p:bldP spid="171042" grpId="0" autoUpdateAnimBg="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DA643B-D024-F910-4064-EC766AEC089C}"/>
              </a:ext>
            </a:extLst>
          </p:cNvPr>
          <p:cNvSpPr>
            <a:spLocks noGrp="1"/>
          </p:cNvSpPr>
          <p:nvPr>
            <p:ph type="title" idx="4294967295"/>
          </p:nvPr>
        </p:nvSpPr>
        <p:spPr>
          <a:xfrm>
            <a:off x="962525" y="374751"/>
            <a:ext cx="7372953" cy="1001713"/>
          </a:xfrm>
          <a:prstGeom prst="rect">
            <a:avLst/>
          </a:prstGeom>
        </p:spPr>
        <p:txBody>
          <a:bodyPr anchor="ctr"/>
          <a:lstStyle/>
          <a:p>
            <a:pPr algn="ctr"/>
            <a:r>
              <a:rPr lang="en-US" sz="3600" b="1" dirty="0">
                <a:latin typeface="Arial" panose="020B0604020202020204" pitchFamily="34" charset="0"/>
                <a:cs typeface="Arial" panose="020B0604020202020204" pitchFamily="34" charset="0"/>
              </a:rPr>
              <a:t>The Age of Accountability</a:t>
            </a:r>
          </a:p>
        </p:txBody>
      </p:sp>
      <p:sp>
        <p:nvSpPr>
          <p:cNvPr id="3" name="Title 1">
            <a:extLst>
              <a:ext uri="{FF2B5EF4-FFF2-40B4-BE49-F238E27FC236}">
                <a16:creationId xmlns:a16="http://schemas.microsoft.com/office/drawing/2014/main" id="{AA88145B-60EE-50FC-431A-7E4C5AA90251}"/>
              </a:ext>
            </a:extLst>
          </p:cNvPr>
          <p:cNvSpPr txBox="1">
            <a:spLocks/>
          </p:cNvSpPr>
          <p:nvPr/>
        </p:nvSpPr>
        <p:spPr>
          <a:xfrm>
            <a:off x="981777" y="1999816"/>
            <a:ext cx="7334450" cy="3043822"/>
          </a:xfrm>
          <a:prstGeom prst="rect">
            <a:avLst/>
          </a:prstGeom>
        </p:spPr>
        <p:txBody>
          <a:bodyPr anchor="ct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a:lstStyle>
          <a:p>
            <a:pPr algn="ctr" defTabSz="914400"/>
            <a:r>
              <a:rPr lang="en-US" sz="3600" b="1" kern="0" dirty="0">
                <a:latin typeface="Arial" panose="020B0604020202020204" pitchFamily="34" charset="0"/>
                <a:cs typeface="Arial" panose="020B0604020202020204" pitchFamily="34" charset="0"/>
              </a:rPr>
              <a:t>At what age does God hold us accountable for our actions, including belief in Jesus?</a:t>
            </a:r>
          </a:p>
        </p:txBody>
      </p:sp>
    </p:spTree>
    <p:extLst>
      <p:ext uri="{BB962C8B-B14F-4D97-AF65-F5344CB8AC3E}">
        <p14:creationId xmlns:p14="http://schemas.microsoft.com/office/powerpoint/2010/main" val="3255530748"/>
      </p:ext>
    </p:extLst>
  </p:cSld>
  <p:clrMapOvr>
    <a:masterClrMapping/>
  </p:clrMapOvr>
  <p:transition>
    <p:wheel spokes="0"/>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15</a:t>
            </a:r>
          </a:p>
        </p:txBody>
      </p:sp>
    </p:spTree>
    <p:extLst>
      <p:ext uri="{BB962C8B-B14F-4D97-AF65-F5344CB8AC3E}">
        <p14:creationId xmlns:p14="http://schemas.microsoft.com/office/powerpoint/2010/main" val="4014821364"/>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838" y="80508"/>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OT Discipline</a:t>
            </a:r>
          </a:p>
        </p:txBody>
      </p:sp>
      <p:pic>
        <p:nvPicPr>
          <p:cNvPr id="2" name="Picture 1"/>
          <p:cNvPicPr>
            <a:picLocks noChangeAspect="1"/>
          </p:cNvPicPr>
          <p:nvPr/>
        </p:nvPicPr>
        <p:blipFill>
          <a:blip r:embed="rId3"/>
          <a:stretch>
            <a:fillRect/>
          </a:stretch>
        </p:blipFill>
        <p:spPr>
          <a:xfrm>
            <a:off x="5837" y="2993571"/>
            <a:ext cx="9138163" cy="3810001"/>
          </a:xfrm>
          <a:prstGeom prst="rect">
            <a:avLst/>
          </a:prstGeom>
        </p:spPr>
      </p:pic>
    </p:spTree>
    <p:extLst>
      <p:ext uri="{BB962C8B-B14F-4D97-AF65-F5344CB8AC3E}">
        <p14:creationId xmlns:p14="http://schemas.microsoft.com/office/powerpoint/2010/main" val="123277998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organizes</a:t>
            </a:r>
            <a:r>
              <a:rPr lang="en-US" sz="4800" b="1" dirty="0">
                <a:effectLst>
                  <a:glow rad="127000">
                    <a:schemeClr val="tx1"/>
                  </a:glow>
                </a:effectLst>
                <a:latin typeface="Arial" charset="0"/>
                <a:ea typeface="ＭＳ Ｐゴシック" charset="0"/>
                <a:cs typeface="ＭＳ Ｐゴシック" charset="0"/>
              </a:rPr>
              <a:t> us to be holy.</a:t>
            </a: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Arial" pitchFamily="-111" charset="0"/>
                <a:cs typeface="Arial"/>
              </a:rPr>
              <a:t>Numbers 1:1–10:10</a:t>
            </a:r>
          </a:p>
        </p:txBody>
      </p:sp>
    </p:spTree>
    <p:extLst>
      <p:ext uri="{BB962C8B-B14F-4D97-AF65-F5344CB8AC3E}">
        <p14:creationId xmlns:p14="http://schemas.microsoft.com/office/powerpoint/2010/main" val="19813471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216095"/>
            <a:ext cx="9175053" cy="588531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4" name="Title 3"/>
          <p:cNvSpPr>
            <a:spLocks noGrp="1"/>
          </p:cNvSpPr>
          <p:nvPr>
            <p:ph type="ctrTitle"/>
          </p:nvPr>
        </p:nvSpPr>
        <p:spPr>
          <a:xfrm>
            <a:off x="0" y="31347"/>
            <a:ext cx="9144000" cy="1165405"/>
          </a:xfrm>
        </p:spPr>
        <p:txBody>
          <a:bodyPr anchor="ctr"/>
          <a:lstStyle/>
          <a:p>
            <a:r>
              <a:rPr lang="en-US" sz="3600" b="1"/>
              <a:t>The Man Picking Up Sticks on the Sabbath (Numbers 15:30-36)</a:t>
            </a:r>
          </a:p>
        </p:txBody>
      </p:sp>
    </p:spTree>
    <p:extLst>
      <p:ext uri="{BB962C8B-B14F-4D97-AF65-F5344CB8AC3E}">
        <p14:creationId xmlns:p14="http://schemas.microsoft.com/office/powerpoint/2010/main" val="4082631145"/>
      </p:ext>
    </p:extLst>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3771095" cy="6857999"/>
          </a:xfrm>
          <a:noFill/>
          <a:effectLst>
            <a:outerShdw blurRad="63500" dist="35921" dir="2700000" algn="ctr" rotWithShape="0">
              <a:schemeClr val="tx2">
                <a:alpha val="74998"/>
              </a:schemeClr>
            </a:outerShdw>
          </a:effectLst>
        </p:spPr>
        <p:txBody>
          <a:bodyPr anchor="t"/>
          <a:lstStyle/>
          <a:p>
            <a:pPr>
              <a:defRPr/>
            </a:pPr>
            <a:r>
              <a:rPr lang="en-US" sz="3600" b="1" dirty="0">
                <a:effectLst>
                  <a:glow rad="381000">
                    <a:schemeClr val="tx1"/>
                  </a:glow>
                </a:effectLst>
                <a:latin typeface="Arial" charset="0"/>
                <a:ea typeface="ＭＳ Ｐゴシック" charset="0"/>
                <a:cs typeface="ＭＳ Ｐゴシック" charset="0"/>
              </a:rPr>
              <a:t>"For anyone who refused to obey the law of Moses was put to death without mercy on the testimony of two or three witnesses" </a:t>
            </a:r>
            <a:br>
              <a:rPr lang="en-US" sz="3600" b="1" dirty="0">
                <a:effectLst>
                  <a:glow rad="381000">
                    <a:schemeClr val="tx1"/>
                  </a:glow>
                </a:effectLst>
                <a:latin typeface="Arial" charset="0"/>
                <a:ea typeface="ＭＳ Ｐゴシック" charset="0"/>
                <a:cs typeface="ＭＳ Ｐゴシック" charset="0"/>
              </a:rPr>
            </a:br>
            <a:r>
              <a:rPr lang="en-US" sz="3600" b="1" dirty="0">
                <a:effectLst>
                  <a:glow rad="381000">
                    <a:schemeClr val="tx1"/>
                  </a:glow>
                </a:effectLst>
                <a:latin typeface="Arial" charset="0"/>
                <a:ea typeface="ＭＳ Ｐゴシック" charset="0"/>
                <a:cs typeface="ＭＳ Ｐゴシック" charset="0"/>
              </a:rPr>
              <a:t>(Hebrews 10:28; cf. Num. 15:30-36 </a:t>
            </a:r>
            <a:r>
              <a:rPr lang="en-US" sz="3200" b="1" dirty="0">
                <a:effectLst>
                  <a:glow rad="381000">
                    <a:schemeClr val="tx1"/>
                  </a:glow>
                </a:effectLst>
                <a:latin typeface="Arial" charset="0"/>
                <a:ea typeface="ＭＳ Ｐゴシック" charset="0"/>
                <a:cs typeface="ＭＳ Ｐゴシック" charset="0"/>
              </a:rPr>
              <a:t>NLT</a:t>
            </a:r>
            <a:r>
              <a:rPr lang="en-US" sz="3600" b="1" dirty="0">
                <a:effectLst>
                  <a:glow rad="381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3771095" y="0"/>
            <a:ext cx="5372905" cy="6858000"/>
          </a:xfrm>
          <a:prstGeom prst="rect">
            <a:avLst/>
          </a:prstGeom>
        </p:spPr>
      </p:pic>
    </p:spTree>
    <p:extLst>
      <p:ext uri="{BB962C8B-B14F-4D97-AF65-F5344CB8AC3E}">
        <p14:creationId xmlns:p14="http://schemas.microsoft.com/office/powerpoint/2010/main" val="11787671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3" presetClass="entr" presetSubtype="10" fill="hold" grpId="0" nodeType="withEffect">
                                  <p:stCondLst>
                                    <p:cond delay="0"/>
                                  </p:stCondLst>
                                  <p:childTnLst>
                                    <p:set>
                                      <p:cBhvr>
                                        <p:cTn id="8" dur="1" fill="hold">
                                          <p:stCondLst>
                                            <p:cond delay="0"/>
                                          </p:stCondLst>
                                        </p:cTn>
                                        <p:tgtEl>
                                          <p:spTgt spid="900098"/>
                                        </p:tgtEl>
                                        <p:attrNameLst>
                                          <p:attrName>style.visibility</p:attrName>
                                        </p:attrNameLst>
                                      </p:cBhvr>
                                      <p:to>
                                        <p:strVal val="visible"/>
                                      </p:to>
                                    </p:set>
                                    <p:animEffect transition="in" filter="blinds(horizontal)">
                                      <p:cBhvr>
                                        <p:cTn id="9"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4723"/>
            <a:ext cx="9144000" cy="6853277"/>
          </a:xfrm>
          <a:prstGeom prst="rect">
            <a:avLst/>
          </a:prstGeom>
        </p:spPr>
      </p:pic>
      <p:sp>
        <p:nvSpPr>
          <p:cNvPr id="111618" name="Rectangle 2"/>
          <p:cNvSpPr>
            <a:spLocks noGrp="1" noChangeArrowheads="1"/>
          </p:cNvSpPr>
          <p:nvPr>
            <p:ph type="ctrTitle"/>
          </p:nvPr>
        </p:nvSpPr>
        <p:spPr>
          <a:xfrm>
            <a:off x="111441" y="244357"/>
            <a:ext cx="4144601" cy="6309608"/>
          </a:xfrm>
        </p:spPr>
        <p:txBody>
          <a:bodyPr/>
          <a:lstStyle/>
          <a:p>
            <a:r>
              <a:rPr lang="en-US" sz="7200" b="1" i="1" dirty="0">
                <a:effectLst>
                  <a:glow rad="177800">
                    <a:schemeClr val="tx1"/>
                  </a:glow>
                </a:effectLst>
                <a:latin typeface="Arial" charset="0"/>
                <a:ea typeface="ＭＳ Ｐゴシック" charset="0"/>
              </a:rPr>
              <a:t>The Future Reign of the Servant Kings</a:t>
            </a:r>
          </a:p>
        </p:txBody>
      </p:sp>
      <p:grpSp>
        <p:nvGrpSpPr>
          <p:cNvPr id="4" name="Group 3"/>
          <p:cNvGrpSpPr/>
          <p:nvPr/>
        </p:nvGrpSpPr>
        <p:grpSpPr>
          <a:xfrm>
            <a:off x="-22003" y="-1969"/>
            <a:ext cx="4860517" cy="7092247"/>
            <a:chOff x="-12213" y="-73480"/>
            <a:chExt cx="4860517" cy="7092247"/>
          </a:xfrm>
        </p:grpSpPr>
        <p:pic>
          <p:nvPicPr>
            <p:cNvPr id="3" name="Picture 2"/>
            <p:cNvPicPr>
              <a:picLocks noChangeAspect="1"/>
            </p:cNvPicPr>
            <p:nvPr/>
          </p:nvPicPr>
          <p:blipFill>
            <a:blip r:embed="rId4"/>
            <a:stretch>
              <a:fillRect/>
            </a:stretch>
          </p:blipFill>
          <p:spPr>
            <a:xfrm>
              <a:off x="-12213" y="-73480"/>
              <a:ext cx="4860517" cy="7092247"/>
            </a:xfrm>
            <a:prstGeom prst="rect">
              <a:avLst/>
            </a:prstGeom>
          </p:spPr>
        </p:pic>
        <p:sp>
          <p:nvSpPr>
            <p:cNvPr id="7" name="Rectangle 2"/>
            <p:cNvSpPr txBox="1">
              <a:spLocks noChangeArrowheads="1"/>
            </p:cNvSpPr>
            <p:nvPr/>
          </p:nvSpPr>
          <p:spPr bwMode="auto">
            <a:xfrm>
              <a:off x="-12213" y="3181433"/>
              <a:ext cx="4860517" cy="1119159"/>
            </a:xfrm>
            <a:prstGeom prst="rect">
              <a:avLst/>
            </a:prstGeom>
            <a:solidFill>
              <a:schemeClr val="tx2"/>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77800">
                      <a:srgbClr val="000000"/>
                    </a:glow>
                  </a:effectLst>
                  <a:uLnTx/>
                  <a:uFillTx/>
                  <a:latin typeface="Lucida Bright"/>
                  <a:ea typeface="ＭＳ Ｐゴシック" charset="0"/>
                  <a:cs typeface="Lucida Bright"/>
                </a:rPr>
                <a:t>Final Destiny</a:t>
              </a:r>
            </a:p>
          </p:txBody>
        </p:sp>
        <p:sp>
          <p:nvSpPr>
            <p:cNvPr id="8" name="Rectangle 2"/>
            <p:cNvSpPr txBox="1">
              <a:spLocks noChangeArrowheads="1"/>
            </p:cNvSpPr>
            <p:nvPr/>
          </p:nvSpPr>
          <p:spPr bwMode="auto">
            <a:xfrm>
              <a:off x="0" y="5817003"/>
              <a:ext cx="4848304" cy="762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Joseph Dillow</a:t>
              </a:r>
            </a:p>
          </p:txBody>
        </p:sp>
        <p:sp>
          <p:nvSpPr>
            <p:cNvPr id="6" name="Rectangle 2"/>
            <p:cNvSpPr txBox="1">
              <a:spLocks noChangeArrowheads="1"/>
            </p:cNvSpPr>
            <p:nvPr/>
          </p:nvSpPr>
          <p:spPr bwMode="auto">
            <a:xfrm>
              <a:off x="0" y="4225142"/>
              <a:ext cx="4848304" cy="1282634"/>
            </a:xfrm>
            <a:prstGeom prst="rect">
              <a:avLst/>
            </a:prstGeom>
            <a:solidFill>
              <a:srgbClr val="000000"/>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The Future Reign of the Servant Kings</a:t>
              </a:r>
            </a:p>
          </p:txBody>
        </p:sp>
      </p:grpSp>
      <p:sp>
        <p:nvSpPr>
          <p:cNvPr id="9" name="Rectangle 2"/>
          <p:cNvSpPr txBox="1">
            <a:spLocks noChangeArrowheads="1"/>
          </p:cNvSpPr>
          <p:nvPr/>
        </p:nvSpPr>
        <p:spPr bwMode="auto">
          <a:xfrm>
            <a:off x="0" y="0"/>
            <a:ext cx="9144000" cy="692696"/>
          </a:xfrm>
          <a:prstGeom prst="rect">
            <a:avLst/>
          </a:prstGeom>
          <a:gradFill flip="none" rotWithShape="1">
            <a:gsLst>
              <a:gs pos="0">
                <a:srgbClr val="800000"/>
              </a:gs>
              <a:gs pos="100000">
                <a:schemeClr val="tx1"/>
              </a:gs>
            </a:gsLst>
            <a:path path="rect">
              <a:fillToRect l="50000" t="50000" r="50000" b="50000"/>
            </a:path>
            <a:tileRect/>
          </a:gradFill>
          <a:ln w="9525">
            <a:noFill/>
            <a:miter lim="800000"/>
            <a:headEnd/>
            <a:tailEnd/>
          </a:ln>
          <a:effectLst/>
        </p:spPr>
        <p:txBody>
          <a:bodyPr vert="horz" wrap="square" lIns="91435" tIns="45718" rIns="91435" bIns="45718"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177"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6pPr>
            <a:lvl7pPr marL="914353"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7pPr>
            <a:lvl8pPr marL="137153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8pPr>
            <a:lvl9pPr marL="1828706"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Jody Dillow is the key author of the Partakers View</a:t>
            </a:r>
          </a:p>
        </p:txBody>
      </p:sp>
    </p:spTree>
    <p:extLst>
      <p:ext uri="{BB962C8B-B14F-4D97-AF65-F5344CB8AC3E}">
        <p14:creationId xmlns:p14="http://schemas.microsoft.com/office/powerpoint/2010/main" val="29975447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111618"/>
                                        </p:tgtEl>
                                        <p:attrNameLst>
                                          <p:attrName>style.visibility</p:attrName>
                                        </p:attrNameLst>
                                      </p:cBhvr>
                                      <p:to>
                                        <p:strVal val="visible"/>
                                      </p:to>
                                    </p:set>
                                    <p:animEffect transition="in" filter="fade">
                                      <p:cBhvr>
                                        <p:cTn id="7" dur="1000"/>
                                        <p:tgtEl>
                                          <p:spTgt spid="111618"/>
                                        </p:tgtEl>
                                      </p:cBhvr>
                                    </p:animEffect>
                                    <p:anim calcmode="lin" valueType="num">
                                      <p:cBhvr>
                                        <p:cTn id="8" dur="1000" fill="hold"/>
                                        <p:tgtEl>
                                          <p:spTgt spid="111618"/>
                                        </p:tgtEl>
                                        <p:attrNameLst>
                                          <p:attrName>ppt_x</p:attrName>
                                        </p:attrNameLst>
                                      </p:cBhvr>
                                      <p:tavLst>
                                        <p:tav tm="0">
                                          <p:val>
                                            <p:strVal val="#ppt_x"/>
                                          </p:val>
                                        </p:tav>
                                        <p:tav tm="100000">
                                          <p:val>
                                            <p:strVal val="#ppt_x"/>
                                          </p:val>
                                        </p:tav>
                                      </p:tavLst>
                                    </p:anim>
                                    <p:anim calcmode="lin" valueType="num">
                                      <p:cBhvr>
                                        <p:cTn id="9" dur="900" decel="100000" fill="hold"/>
                                        <p:tgtEl>
                                          <p:spTgt spid="1116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11618"/>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37"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900" decel="100000" fill="hold"/>
                                        <p:tgtEl>
                                          <p:spTgt spid="4"/>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55"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1000" fill="hold"/>
                                        <p:tgtEl>
                                          <p:spTgt spid="9"/>
                                        </p:tgtEl>
                                        <p:attrNameLst>
                                          <p:attrName>ppt_w</p:attrName>
                                        </p:attrNameLst>
                                      </p:cBhvr>
                                      <p:tavLst>
                                        <p:tav tm="0">
                                          <p:val>
                                            <p:strVal val="#ppt_w*0.70"/>
                                          </p:val>
                                        </p:tav>
                                        <p:tav tm="100000">
                                          <p:val>
                                            <p:strVal val="#ppt_w"/>
                                          </p:val>
                                        </p:tav>
                                      </p:tavLst>
                                    </p:anim>
                                    <p:anim calcmode="lin" valueType="num">
                                      <p:cBhvr>
                                        <p:cTn id="24" dur="1000" fill="hold"/>
                                        <p:tgtEl>
                                          <p:spTgt spid="9"/>
                                        </p:tgtEl>
                                        <p:attrNameLst>
                                          <p:attrName>ppt_h</p:attrName>
                                        </p:attrNameLst>
                                      </p:cBhvr>
                                      <p:tavLst>
                                        <p:tav tm="0">
                                          <p:val>
                                            <p:strVal val="#ppt_h"/>
                                          </p:val>
                                        </p:tav>
                                        <p:tav tm="100000">
                                          <p:val>
                                            <p:strVal val="#ppt_h"/>
                                          </p:val>
                                        </p:tav>
                                      </p:tavLst>
                                    </p:anim>
                                    <p:animEffect transition="in" filter="fade">
                                      <p:cBhvr>
                                        <p:cTn id="25"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8" grpId="0"/>
      <p:bldP spid="9"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8937"/>
            <a:ext cx="9144000" cy="122447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Inheritance in the OT</a:t>
            </a:r>
          </a:p>
        </p:txBody>
      </p:sp>
      <p:pic>
        <p:nvPicPr>
          <p:cNvPr id="2" name="Picture 1"/>
          <p:cNvPicPr>
            <a:picLocks noChangeAspect="1"/>
          </p:cNvPicPr>
          <p:nvPr/>
        </p:nvPicPr>
        <p:blipFill>
          <a:blip r:embed="rId3"/>
          <a:stretch>
            <a:fillRect/>
          </a:stretch>
        </p:blipFill>
        <p:spPr>
          <a:xfrm>
            <a:off x="979452" y="1273416"/>
            <a:ext cx="7023801" cy="4916661"/>
          </a:xfrm>
          <a:prstGeom prst="rect">
            <a:avLst/>
          </a:prstGeom>
        </p:spPr>
      </p:pic>
    </p:spTree>
    <p:extLst>
      <p:ext uri="{BB962C8B-B14F-4D97-AF65-F5344CB8AC3E}">
        <p14:creationId xmlns:p14="http://schemas.microsoft.com/office/powerpoint/2010/main" val="324654702"/>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Inheritance in the OT</a:t>
            </a: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1.	A difference exists between inheriting the land of Canaan and living there.  The former refers to ownership and the latter to mere residence.</a:t>
            </a:r>
          </a:p>
          <a:p>
            <a:pPr marL="446088" marR="0" lvl="0" indent="-446088" algn="l" defTabSz="457200" rtl="0" eaLnBrk="0" fontAlgn="base" latinLnBrk="0" hangingPunct="0">
              <a:lnSpc>
                <a:spcPct val="100000"/>
              </a:lnSpc>
              <a:spcBef>
                <a:spcPct val="0"/>
              </a:spcBef>
              <a:spcAft>
                <a:spcPct val="0"/>
              </a:spcAft>
              <a:buClrTx/>
              <a:buSzTx/>
              <a:buFontTx/>
              <a:buNone/>
              <a:tabLst/>
              <a:defRPr/>
            </a:pPr>
            <a:endParaRPr kumimoji="0" lang="en-SG"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2.	While Israel was promised the inheritance as a nation, the condition for maintaining their inheritance right to the land of Canaan was faith, obedience, and completion of one's task.  The promise, while national, was applied only to the believing and obedient remnant.</a:t>
            </a:r>
            <a:endParaRPr kumimoji="0" lang="en-SG"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Joseph Dillow, </a:t>
            </a: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Final Destiny</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56</a:t>
            </a:r>
          </a:p>
        </p:txBody>
      </p:sp>
    </p:spTree>
    <p:extLst>
      <p:ext uri="{BB962C8B-B14F-4D97-AF65-F5344CB8AC3E}">
        <p14:creationId xmlns:p14="http://schemas.microsoft.com/office/powerpoint/2010/main" val="2180455545"/>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Inheritance in the OT</a:t>
            </a: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446088" indent="-446088"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3.	The inheritance is not to be equated with heaven but with something in addition to heaven, promised to those believers who faithfully obey the Lord.</a:t>
            </a:r>
          </a:p>
          <a:p>
            <a:pPr marL="446088" marR="0" lvl="0" indent="-446088" algn="l" defTabSz="4572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4.	Just as Old Testament believers forfeited their earthly inheritance through disobedience, we can also forfeit our future reward (inheritance) by a similar failure.  Loss of inheritance, however, does not mean loss of salvation. </a:t>
            </a:r>
            <a:endParaRPr kumimoji="0" lang="en-SG"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Joseph Dillow, </a:t>
            </a: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Final Destiny</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56</a:t>
            </a:r>
          </a:p>
        </p:txBody>
      </p:sp>
    </p:spTree>
    <p:extLst>
      <p:ext uri="{BB962C8B-B14F-4D97-AF65-F5344CB8AC3E}">
        <p14:creationId xmlns:p14="http://schemas.microsoft.com/office/powerpoint/2010/main" val="692707471"/>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Inheritance in the OT</a:t>
            </a: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446088" indent="-446088"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5.	Two kinds of inheritance were enjoyed in the Old Testament.  All Israelites who had believed and were therefore regenerate had God as their inheritance but not all inherited the land.  This paves the way for the concept that the New Testament may also teach two inheritances.  We are all heirs of God, but we are not all joint-heirs with Christ, unless we persevere to the end of life.  The former refers to our salvation and the latter to our reward.</a:t>
            </a:r>
            <a:endParaRPr kumimoji="0" lang="en-SG"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Joseph Dillow, </a:t>
            </a: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Final Destiny</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56</a:t>
            </a:r>
          </a:p>
        </p:txBody>
      </p:sp>
    </p:spTree>
    <p:extLst>
      <p:ext uri="{BB962C8B-B14F-4D97-AF65-F5344CB8AC3E}">
        <p14:creationId xmlns:p14="http://schemas.microsoft.com/office/powerpoint/2010/main" val="1656673415"/>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Inheritance in the OT</a:t>
            </a: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446088" indent="-446088"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6.	A child of Israel was both an heir of God and an heir of Canaan by virtue of faith in God resulting in regeneration.  Yet only those believers in Israel who were faithful would maintain their status as firstborn sons who would actually receive what had been promised to them as an inheritance.</a:t>
            </a:r>
            <a:r>
              <a:rPr kumimoji="0" lang="en-SG"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 </a:t>
            </a: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Joseph Dillow, </a:t>
            </a: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Final Destiny</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56</a:t>
            </a:r>
          </a:p>
        </p:txBody>
      </p:sp>
    </p:spTree>
    <p:extLst>
      <p:ext uri="{BB962C8B-B14F-4D97-AF65-F5344CB8AC3E}">
        <p14:creationId xmlns:p14="http://schemas.microsoft.com/office/powerpoint/2010/main" val="163892147"/>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7324"/>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Inheritance in the NT</a:t>
            </a:r>
          </a:p>
        </p:txBody>
      </p:sp>
      <p:pic>
        <p:nvPicPr>
          <p:cNvPr id="2" name="Picture 1"/>
          <p:cNvPicPr>
            <a:picLocks noChangeAspect="1"/>
          </p:cNvPicPr>
          <p:nvPr/>
        </p:nvPicPr>
        <p:blipFill>
          <a:blip r:embed="rId3"/>
          <a:stretch>
            <a:fillRect/>
          </a:stretch>
        </p:blipFill>
        <p:spPr>
          <a:xfrm>
            <a:off x="0" y="1476312"/>
            <a:ext cx="9144000" cy="4998720"/>
          </a:xfrm>
          <a:prstGeom prst="rect">
            <a:avLst/>
          </a:prstGeom>
        </p:spPr>
      </p:pic>
    </p:spTree>
    <p:extLst>
      <p:ext uri="{BB962C8B-B14F-4D97-AF65-F5344CB8AC3E}">
        <p14:creationId xmlns:p14="http://schemas.microsoft.com/office/powerpoint/2010/main" val="481934857"/>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954536"/>
          </a:xfrm>
          <a:solidFill>
            <a:srgbClr val="0000FF"/>
          </a:solidFill>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Two Types of Inheritance</a:t>
            </a:r>
          </a:p>
        </p:txBody>
      </p:sp>
      <p:sp>
        <p:nvSpPr>
          <p:cNvPr id="4" name="Rectangle 2"/>
          <p:cNvSpPr txBox="1">
            <a:spLocks noChangeArrowheads="1"/>
          </p:cNvSpPr>
          <p:nvPr/>
        </p:nvSpPr>
        <p:spPr bwMode="auto">
          <a:xfrm>
            <a:off x="0" y="1345290"/>
            <a:ext cx="9144000" cy="316282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Now if we are children, then we are heirs—</a:t>
            </a:r>
            <a:r>
              <a:rPr kumimoji="0" lang="en-US"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heirs of God</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and </a:t>
            </a:r>
            <a:r>
              <a:rPr kumimoji="0" lang="en-US"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co-heirs with Christ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if indeed we share in his sufferings in order that we may also share in his glory</a:t>
            </a:r>
            <a:r>
              <a:rPr kumimoji="0" lang="ru-RU"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(Rom. 8:17 </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NIV</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
        <p:nvSpPr>
          <p:cNvPr id="5" name="Rectangle 2"/>
          <p:cNvSpPr txBox="1">
            <a:spLocks noChangeArrowheads="1"/>
          </p:cNvSpPr>
          <p:nvPr/>
        </p:nvSpPr>
        <p:spPr bwMode="auto">
          <a:xfrm>
            <a:off x="198907" y="4833511"/>
            <a:ext cx="3748635" cy="954536"/>
          </a:xfrm>
          <a:prstGeom prst="rect">
            <a:avLst/>
          </a:prstGeom>
          <a:solidFill>
            <a:srgbClr val="0000FF"/>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Salvation</a:t>
            </a:r>
          </a:p>
        </p:txBody>
      </p:sp>
      <p:sp>
        <p:nvSpPr>
          <p:cNvPr id="6" name="Rectangle 2"/>
          <p:cNvSpPr txBox="1">
            <a:spLocks noChangeArrowheads="1"/>
          </p:cNvSpPr>
          <p:nvPr/>
        </p:nvSpPr>
        <p:spPr bwMode="auto">
          <a:xfrm>
            <a:off x="4712582" y="4833511"/>
            <a:ext cx="3748635" cy="954536"/>
          </a:xfrm>
          <a:prstGeom prst="rect">
            <a:avLst/>
          </a:prstGeom>
          <a:solidFill>
            <a:srgbClr val="0000FF"/>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Reward</a:t>
            </a:r>
          </a:p>
        </p:txBody>
      </p:sp>
      <p:sp>
        <p:nvSpPr>
          <p:cNvPr id="2" name="Down Arrow 1"/>
          <p:cNvSpPr/>
          <p:nvPr/>
        </p:nvSpPr>
        <p:spPr bwMode="auto">
          <a:xfrm>
            <a:off x="1728961" y="2325522"/>
            <a:ext cx="688526" cy="2477388"/>
          </a:xfrm>
          <a:prstGeom prst="downArrow">
            <a:avLst/>
          </a:prstGeom>
          <a:solidFill>
            <a:srgbClr val="0000FF"/>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Down Arrow 7"/>
          <p:cNvSpPr/>
          <p:nvPr/>
        </p:nvSpPr>
        <p:spPr bwMode="auto">
          <a:xfrm>
            <a:off x="6028420" y="2325522"/>
            <a:ext cx="688526" cy="2477388"/>
          </a:xfrm>
          <a:prstGeom prst="downArrow">
            <a:avLst/>
          </a:prstGeom>
          <a:solidFill>
            <a:srgbClr val="0000FF"/>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Tree>
    <p:extLst>
      <p:ext uri="{BB962C8B-B14F-4D97-AF65-F5344CB8AC3E}">
        <p14:creationId xmlns:p14="http://schemas.microsoft.com/office/powerpoint/2010/main" val="42301708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up)">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55"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1000" fill="hold"/>
                                        <p:tgtEl>
                                          <p:spTgt spid="5"/>
                                        </p:tgtEl>
                                        <p:attrNameLst>
                                          <p:attrName>ppt_w</p:attrName>
                                        </p:attrNameLst>
                                      </p:cBhvr>
                                      <p:tavLst>
                                        <p:tav tm="0">
                                          <p:val>
                                            <p:strVal val="#ppt_w*0.70"/>
                                          </p:val>
                                        </p:tav>
                                        <p:tav tm="100000">
                                          <p:val>
                                            <p:strVal val="#ppt_w"/>
                                          </p:val>
                                        </p:tav>
                                      </p:tavLst>
                                    </p:anim>
                                    <p:anim calcmode="lin" valueType="num">
                                      <p:cBhvr>
                                        <p:cTn id="18" dur="1000" fill="hold"/>
                                        <p:tgtEl>
                                          <p:spTgt spid="5"/>
                                        </p:tgtEl>
                                        <p:attrNameLst>
                                          <p:attrName>ppt_h</p:attrName>
                                        </p:attrNameLst>
                                      </p:cBhvr>
                                      <p:tavLst>
                                        <p:tav tm="0">
                                          <p:val>
                                            <p:strVal val="#ppt_h"/>
                                          </p:val>
                                        </p:tav>
                                        <p:tav tm="100000">
                                          <p:val>
                                            <p:strVal val="#ppt_h"/>
                                          </p:val>
                                        </p:tav>
                                      </p:tavLst>
                                    </p:anim>
                                    <p:animEffect transition="in" filter="fade">
                                      <p:cBhvr>
                                        <p:cTn id="19" dur="10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2" grpId="0" animBg="1"/>
      <p:bldP spid="8"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warns</a:t>
            </a:r>
            <a:r>
              <a:rPr lang="en-US" sz="4800" b="1" dirty="0">
                <a:effectLst>
                  <a:glow rad="127000">
                    <a:schemeClr val="tx1"/>
                  </a:glow>
                </a:effectLst>
                <a:latin typeface="Arial" charset="0"/>
                <a:ea typeface="ＭＳ Ｐゴシック" charset="0"/>
                <a:cs typeface="ＭＳ Ｐゴシック" charset="0"/>
              </a:rPr>
              <a:t> us of the cost of unbelief.</a:t>
            </a: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Plan </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For Disaster</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Now</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a:ea typeface="Arial" pitchFamily="-111" charset="0"/>
                <a:cs typeface="Arial"/>
              </a:rPr>
              <a:t>Numbers 10:11–25:18</a:t>
            </a:r>
          </a:p>
        </p:txBody>
      </p:sp>
    </p:spTree>
    <p:extLst>
      <p:ext uri="{BB962C8B-B14F-4D97-AF65-F5344CB8AC3E}">
        <p14:creationId xmlns:p14="http://schemas.microsoft.com/office/powerpoint/2010/main" val="4698625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60.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41989" name="Text Box 1029"/>
          <p:cNvSpPr txBox="1">
            <a:spLocks noChangeArrowheads="1"/>
          </p:cNvSpPr>
          <p:nvPr/>
        </p:nvSpPr>
        <p:spPr bwMode="auto">
          <a:xfrm>
            <a:off x="4765346" y="1572342"/>
            <a:ext cx="20574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No</a:t>
            </a:r>
          </a:p>
        </p:txBody>
      </p:sp>
      <p:sp>
        <p:nvSpPr>
          <p:cNvPr id="41990" name="Text Box 1030"/>
          <p:cNvSpPr txBox="1">
            <a:spLocks noChangeArrowheads="1"/>
          </p:cNvSpPr>
          <p:nvPr/>
        </p:nvSpPr>
        <p:spPr bwMode="auto">
          <a:xfrm>
            <a:off x="675935" y="1599729"/>
            <a:ext cx="157940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Yes</a:t>
            </a:r>
          </a:p>
        </p:txBody>
      </p:sp>
      <p:sp>
        <p:nvSpPr>
          <p:cNvPr id="41991" name="Text Box 1031"/>
          <p:cNvSpPr txBox="1">
            <a:spLocks noChangeArrowheads="1"/>
          </p:cNvSpPr>
          <p:nvPr/>
        </p:nvSpPr>
        <p:spPr bwMode="auto">
          <a:xfrm>
            <a:off x="0" y="2786830"/>
            <a:ext cx="293969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Reformed</a:t>
            </a:r>
            <a:endParaRPr kumimoji="0" lang="en-US" sz="2400" b="1"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41992" name="Text Box 1032"/>
          <p:cNvSpPr txBox="1">
            <a:spLocks noChangeArrowheads="1"/>
          </p:cNvSpPr>
          <p:nvPr/>
        </p:nvSpPr>
        <p:spPr bwMode="auto">
          <a:xfrm>
            <a:off x="65486" y="4035962"/>
            <a:ext cx="288920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Apostasy </a:t>
            </a:r>
            <a:b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Cannot Happen</a:t>
            </a:r>
          </a:p>
        </p:txBody>
      </p:sp>
      <p:sp>
        <p:nvSpPr>
          <p:cNvPr id="153616" name="Text Box 1041"/>
          <p:cNvSpPr txBox="1">
            <a:spLocks noChangeArrowheads="1"/>
          </p:cNvSpPr>
          <p:nvPr/>
        </p:nvSpPr>
        <p:spPr bwMode="auto">
          <a:xfrm>
            <a:off x="8281406" y="76200"/>
            <a:ext cx="78368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274j</a:t>
            </a:r>
            <a:endParaRPr kumimoji="0" lang="en-US" sz="2400" b="1"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17" name="Down Arrow 16"/>
          <p:cNvSpPr/>
          <p:nvPr/>
        </p:nvSpPr>
        <p:spPr bwMode="auto">
          <a:xfrm>
            <a:off x="1364944" y="2147132"/>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18" name="Down Arrow 17"/>
          <p:cNvSpPr/>
          <p:nvPr/>
        </p:nvSpPr>
        <p:spPr bwMode="auto">
          <a:xfrm rot="4058125">
            <a:off x="2666991" y="513785"/>
            <a:ext cx="290286" cy="1649915"/>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19" name="Down Arrow 18"/>
          <p:cNvSpPr/>
          <p:nvPr/>
        </p:nvSpPr>
        <p:spPr bwMode="auto">
          <a:xfrm rot="17541860">
            <a:off x="4303257" y="491563"/>
            <a:ext cx="290286" cy="1649915"/>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0" name="Down Arrow 19"/>
          <p:cNvSpPr/>
          <p:nvPr/>
        </p:nvSpPr>
        <p:spPr bwMode="auto">
          <a:xfrm>
            <a:off x="1364944" y="3370916"/>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1" name="Text Box 1032"/>
          <p:cNvSpPr txBox="1">
            <a:spLocks noChangeArrowheads="1"/>
          </p:cNvSpPr>
          <p:nvPr/>
        </p:nvSpPr>
        <p:spPr bwMode="auto">
          <a:xfrm>
            <a:off x="77466" y="5929829"/>
            <a:ext cx="288920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Eternal Security but No Assurance</a:t>
            </a:r>
          </a:p>
        </p:txBody>
      </p:sp>
      <p:sp>
        <p:nvSpPr>
          <p:cNvPr id="22" name="Down Arrow 21"/>
          <p:cNvSpPr/>
          <p:nvPr/>
        </p:nvSpPr>
        <p:spPr bwMode="auto">
          <a:xfrm>
            <a:off x="1364944" y="5255274"/>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3" name="Text Box 1031"/>
          <p:cNvSpPr txBox="1">
            <a:spLocks noChangeArrowheads="1"/>
          </p:cNvSpPr>
          <p:nvPr/>
        </p:nvSpPr>
        <p:spPr bwMode="auto">
          <a:xfrm>
            <a:off x="6001424" y="2755932"/>
            <a:ext cx="314257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Arminian</a:t>
            </a:r>
            <a:endParaRPr kumimoji="0" lang="en-US" sz="2400" b="1"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24" name="Text Box 1032"/>
          <p:cNvSpPr txBox="1">
            <a:spLocks noChangeArrowheads="1"/>
          </p:cNvSpPr>
          <p:nvPr/>
        </p:nvSpPr>
        <p:spPr bwMode="auto">
          <a:xfrm>
            <a:off x="6254797" y="4005064"/>
            <a:ext cx="288920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Apostasy Leads to Loss of Salvation</a:t>
            </a:r>
          </a:p>
        </p:txBody>
      </p:sp>
      <p:sp>
        <p:nvSpPr>
          <p:cNvPr id="25" name="Down Arrow 24"/>
          <p:cNvSpPr/>
          <p:nvPr/>
        </p:nvSpPr>
        <p:spPr bwMode="auto">
          <a:xfrm rot="17773393">
            <a:off x="6410491" y="1752128"/>
            <a:ext cx="290286" cy="1206084"/>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6" name="Down Arrow 25"/>
          <p:cNvSpPr/>
          <p:nvPr/>
        </p:nvSpPr>
        <p:spPr bwMode="auto">
          <a:xfrm>
            <a:off x="7554255" y="3370916"/>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7" name="Text Box 1032"/>
          <p:cNvSpPr txBox="1">
            <a:spLocks noChangeArrowheads="1"/>
          </p:cNvSpPr>
          <p:nvPr/>
        </p:nvSpPr>
        <p:spPr bwMode="auto">
          <a:xfrm>
            <a:off x="5921713" y="5929829"/>
            <a:ext cx="3234267"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No Eternal Security and No Assurance</a:t>
            </a:r>
          </a:p>
        </p:txBody>
      </p:sp>
      <p:sp>
        <p:nvSpPr>
          <p:cNvPr id="28" name="Down Arrow 27"/>
          <p:cNvSpPr/>
          <p:nvPr/>
        </p:nvSpPr>
        <p:spPr bwMode="auto">
          <a:xfrm>
            <a:off x="7554255" y="5255274"/>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9" name="Text Box 1031"/>
          <p:cNvSpPr txBox="1">
            <a:spLocks noChangeArrowheads="1"/>
          </p:cNvSpPr>
          <p:nvPr/>
        </p:nvSpPr>
        <p:spPr bwMode="auto">
          <a:xfrm>
            <a:off x="2855830" y="2779896"/>
            <a:ext cx="325004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Partakers</a:t>
            </a:r>
            <a:endParaRPr kumimoji="0" lang="en-US" sz="2400" b="1"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30" name="Text Box 1032"/>
          <p:cNvSpPr txBox="1">
            <a:spLocks noChangeArrowheads="1"/>
          </p:cNvSpPr>
          <p:nvPr/>
        </p:nvSpPr>
        <p:spPr bwMode="auto">
          <a:xfrm>
            <a:off x="3036252" y="4029028"/>
            <a:ext cx="288920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Apostasy Leads to Loss of Rewards</a:t>
            </a:r>
          </a:p>
        </p:txBody>
      </p:sp>
      <p:sp>
        <p:nvSpPr>
          <p:cNvPr id="31" name="Down Arrow 30"/>
          <p:cNvSpPr/>
          <p:nvPr/>
        </p:nvSpPr>
        <p:spPr bwMode="auto">
          <a:xfrm rot="3279538">
            <a:off x="4951922" y="1796567"/>
            <a:ext cx="290286" cy="1206084"/>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32" name="Down Arrow 31"/>
          <p:cNvSpPr/>
          <p:nvPr/>
        </p:nvSpPr>
        <p:spPr bwMode="auto">
          <a:xfrm>
            <a:off x="4335710" y="3370916"/>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33" name="Text Box 1032"/>
          <p:cNvSpPr txBox="1">
            <a:spLocks noChangeArrowheads="1"/>
          </p:cNvSpPr>
          <p:nvPr/>
        </p:nvSpPr>
        <p:spPr bwMode="auto">
          <a:xfrm>
            <a:off x="2933525" y="5929829"/>
            <a:ext cx="3094656"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Eternal Security </a:t>
            </a:r>
            <a:b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and Assurance</a:t>
            </a:r>
          </a:p>
        </p:txBody>
      </p:sp>
      <p:sp>
        <p:nvSpPr>
          <p:cNvPr id="34" name="Down Arrow 33"/>
          <p:cNvSpPr/>
          <p:nvPr/>
        </p:nvSpPr>
        <p:spPr bwMode="auto">
          <a:xfrm>
            <a:off x="4335710" y="5255274"/>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153615" name="Rectangle 1040"/>
          <p:cNvSpPr>
            <a:spLocks noGrp="1" noChangeArrowheads="1"/>
          </p:cNvSpPr>
          <p:nvPr>
            <p:ph type="title" idx="4294967295"/>
          </p:nvPr>
        </p:nvSpPr>
        <p:spPr>
          <a:xfrm>
            <a:off x="0" y="-13209"/>
            <a:ext cx="8209328" cy="1077218"/>
          </a:xfrm>
          <a:solidFill>
            <a:schemeClr val="tx1"/>
          </a:solidFill>
        </p:spPr>
        <p:txBody>
          <a:bodyPr wrap="square" anchor="t">
            <a:spAutoFit/>
          </a:bodyPr>
          <a:lstStyle/>
          <a:p>
            <a:pPr>
              <a:spcBef>
                <a:spcPct val="50000"/>
              </a:spcBef>
            </a:pPr>
            <a:r>
              <a:rPr lang="en-US" altLang="ja-JP" sz="3200" b="1" dirty="0">
                <a:solidFill>
                  <a:schemeClr val="bg1"/>
                </a:solidFill>
                <a:effectLst>
                  <a:outerShdw blurRad="50800" dist="63500" dir="2700000" algn="tl" rotWithShape="0">
                    <a:srgbClr val="000000"/>
                  </a:outerShdw>
                </a:effectLst>
                <a:latin typeface="Arial" charset="0"/>
                <a:ea typeface="ＭＳ Ｐゴシック" charset="0"/>
              </a:rPr>
              <a:t>Will each genuine Christian persevere </a:t>
            </a:r>
            <a:br>
              <a:rPr lang="en-US" altLang="ja-JP" sz="3200" b="1" dirty="0">
                <a:solidFill>
                  <a:schemeClr val="bg1"/>
                </a:solidFill>
                <a:effectLst>
                  <a:outerShdw blurRad="50800" dist="63500" dir="2700000" algn="tl" rotWithShape="0">
                    <a:srgbClr val="000000"/>
                  </a:outerShdw>
                </a:effectLst>
                <a:latin typeface="Arial" charset="0"/>
                <a:ea typeface="ＭＳ Ｐゴシック" charset="0"/>
              </a:rPr>
            </a:br>
            <a:r>
              <a:rPr lang="en-US" altLang="ja-JP" sz="3200" b="1" dirty="0">
                <a:solidFill>
                  <a:schemeClr val="bg1"/>
                </a:solidFill>
                <a:effectLst>
                  <a:outerShdw blurRad="50800" dist="63500" dir="2700000" algn="tl" rotWithShape="0">
                    <a:srgbClr val="000000"/>
                  </a:outerShdw>
                </a:effectLst>
                <a:latin typeface="Arial" charset="0"/>
                <a:ea typeface="ＭＳ Ｐゴシック" charset="0"/>
              </a:rPr>
              <a:t>in faithfulness at death?</a:t>
            </a:r>
            <a:endParaRPr lang="en-US" sz="3200" b="1" dirty="0">
              <a:solidFill>
                <a:schemeClr val="bg1"/>
              </a:solidFill>
              <a:effectLst>
                <a:outerShdw blurRad="50800" dist="63500" dir="2700000" algn="tl" rotWithShape="0">
                  <a:srgbClr val="000000"/>
                </a:outerShdw>
              </a:effectLst>
              <a:latin typeface="Arial" charset="0"/>
              <a:ea typeface="ＭＳ Ｐゴシック" charset="0"/>
            </a:endParaRPr>
          </a:p>
        </p:txBody>
      </p:sp>
    </p:spTree>
    <p:extLst>
      <p:ext uri="{BB962C8B-B14F-4D97-AF65-F5344CB8AC3E}">
        <p14:creationId xmlns:p14="http://schemas.microsoft.com/office/powerpoint/2010/main" val="180969461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41990"/>
                                        </p:tgtEl>
                                        <p:attrNameLst>
                                          <p:attrName>style.visibility</p:attrName>
                                        </p:attrNameLst>
                                      </p:cBhvr>
                                      <p:to>
                                        <p:strVal val="visible"/>
                                      </p:to>
                                    </p:set>
                                    <p:animEffect transition="in" filter="wipe(up)">
                                      <p:cBhvr>
                                        <p:cTn id="10" dur="500"/>
                                        <p:tgtEl>
                                          <p:spTgt spid="41990"/>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up)">
                                      <p:cBhvr>
                                        <p:cTn id="15" dur="500"/>
                                        <p:tgtEl>
                                          <p:spTgt spid="17"/>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41991"/>
                                        </p:tgtEl>
                                        <p:attrNameLst>
                                          <p:attrName>style.visibility</p:attrName>
                                        </p:attrNameLst>
                                      </p:cBhvr>
                                      <p:to>
                                        <p:strVal val="visible"/>
                                      </p:to>
                                    </p:set>
                                    <p:animEffect transition="in" filter="wipe(up)">
                                      <p:cBhvr>
                                        <p:cTn id="18" dur="500"/>
                                        <p:tgtEl>
                                          <p:spTgt spid="4199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par>
                                <p:cTn id="24" presetID="22" presetClass="entr" presetSubtype="1" fill="hold" grpId="0" nodeType="withEffect">
                                  <p:stCondLst>
                                    <p:cond delay="0"/>
                                  </p:stCondLst>
                                  <p:childTnLst>
                                    <p:set>
                                      <p:cBhvr>
                                        <p:cTn id="25" dur="1" fill="hold">
                                          <p:stCondLst>
                                            <p:cond delay="0"/>
                                          </p:stCondLst>
                                        </p:cTn>
                                        <p:tgtEl>
                                          <p:spTgt spid="41992"/>
                                        </p:tgtEl>
                                        <p:attrNameLst>
                                          <p:attrName>style.visibility</p:attrName>
                                        </p:attrNameLst>
                                      </p:cBhvr>
                                      <p:to>
                                        <p:strVal val="visible"/>
                                      </p:to>
                                    </p:set>
                                    <p:animEffect transition="in" filter="wipe(up)">
                                      <p:cBhvr>
                                        <p:cTn id="26" dur="500"/>
                                        <p:tgtEl>
                                          <p:spTgt spid="41992"/>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wipe(up)">
                                      <p:cBhvr>
                                        <p:cTn id="31" dur="500"/>
                                        <p:tgtEl>
                                          <p:spTgt spid="22"/>
                                        </p:tgtEl>
                                      </p:cBhvr>
                                    </p:animEffect>
                                  </p:childTnLst>
                                </p:cTn>
                              </p:par>
                              <p:par>
                                <p:cTn id="32" presetID="22" presetClass="entr" presetSubtype="1"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wipe(up)">
                                      <p:cBhvr>
                                        <p:cTn id="34" dur="500"/>
                                        <p:tgtEl>
                                          <p:spTgt spid="21"/>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wipe(up)">
                                      <p:cBhvr>
                                        <p:cTn id="39" dur="500"/>
                                        <p:tgtEl>
                                          <p:spTgt spid="19"/>
                                        </p:tgtEl>
                                      </p:cBhvr>
                                    </p:animEffect>
                                  </p:childTnLst>
                                </p:cTn>
                              </p:par>
                              <p:par>
                                <p:cTn id="40" presetID="22" presetClass="entr" presetSubtype="1" fill="hold" grpId="0" nodeType="withEffect">
                                  <p:stCondLst>
                                    <p:cond delay="0"/>
                                  </p:stCondLst>
                                  <p:childTnLst>
                                    <p:set>
                                      <p:cBhvr>
                                        <p:cTn id="41" dur="1" fill="hold">
                                          <p:stCondLst>
                                            <p:cond delay="0"/>
                                          </p:stCondLst>
                                        </p:cTn>
                                        <p:tgtEl>
                                          <p:spTgt spid="41989"/>
                                        </p:tgtEl>
                                        <p:attrNameLst>
                                          <p:attrName>style.visibility</p:attrName>
                                        </p:attrNameLst>
                                      </p:cBhvr>
                                      <p:to>
                                        <p:strVal val="visible"/>
                                      </p:to>
                                    </p:set>
                                    <p:animEffect transition="in" filter="wipe(up)">
                                      <p:cBhvr>
                                        <p:cTn id="42" dur="500"/>
                                        <p:tgtEl>
                                          <p:spTgt spid="41989"/>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up)">
                                      <p:cBhvr>
                                        <p:cTn id="47" dur="500"/>
                                        <p:tgtEl>
                                          <p:spTgt spid="25"/>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23"/>
                                        </p:tgtEl>
                                        <p:attrNameLst>
                                          <p:attrName>style.visibility</p:attrName>
                                        </p:attrNameLst>
                                      </p:cBhvr>
                                      <p:to>
                                        <p:strVal val="visible"/>
                                      </p:to>
                                    </p:set>
                                    <p:animEffect transition="in" filter="wipe(up)">
                                      <p:cBhvr>
                                        <p:cTn id="50" dur="500"/>
                                        <p:tgtEl>
                                          <p:spTgt spid="2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up)">
                                      <p:cBhvr>
                                        <p:cTn id="55" dur="500"/>
                                        <p:tgtEl>
                                          <p:spTgt spid="26"/>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wipe(up)">
                                      <p:cBhvr>
                                        <p:cTn id="58" dur="500"/>
                                        <p:tgtEl>
                                          <p:spTgt spid="24"/>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up)">
                                      <p:cBhvr>
                                        <p:cTn id="63" dur="500"/>
                                        <p:tgtEl>
                                          <p:spTgt spid="28"/>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up)">
                                      <p:cBhvr>
                                        <p:cTn id="66" dur="500"/>
                                        <p:tgtEl>
                                          <p:spTgt spid="27"/>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wipe(up)">
                                      <p:cBhvr>
                                        <p:cTn id="71" dur="500"/>
                                        <p:tgtEl>
                                          <p:spTgt spid="31"/>
                                        </p:tgtEl>
                                      </p:cBhvr>
                                    </p:animEffect>
                                  </p:childTnLst>
                                </p:cTn>
                              </p:par>
                              <p:par>
                                <p:cTn id="72" presetID="22" presetClass="entr" presetSubtype="1" fill="hold" grpId="0" nodeType="withEffect">
                                  <p:stCondLst>
                                    <p:cond delay="0"/>
                                  </p:stCondLst>
                                  <p:childTnLst>
                                    <p:set>
                                      <p:cBhvr>
                                        <p:cTn id="73" dur="1" fill="hold">
                                          <p:stCondLst>
                                            <p:cond delay="0"/>
                                          </p:stCondLst>
                                        </p:cTn>
                                        <p:tgtEl>
                                          <p:spTgt spid="29"/>
                                        </p:tgtEl>
                                        <p:attrNameLst>
                                          <p:attrName>style.visibility</p:attrName>
                                        </p:attrNameLst>
                                      </p:cBhvr>
                                      <p:to>
                                        <p:strVal val="visible"/>
                                      </p:to>
                                    </p:set>
                                    <p:animEffect transition="in" filter="wipe(up)">
                                      <p:cBhvr>
                                        <p:cTn id="74" dur="500"/>
                                        <p:tgtEl>
                                          <p:spTgt spid="29"/>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grpId="0" nodeType="click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wipe(up)">
                                      <p:cBhvr>
                                        <p:cTn id="79" dur="500"/>
                                        <p:tgtEl>
                                          <p:spTgt spid="32"/>
                                        </p:tgtEl>
                                      </p:cBhvr>
                                    </p:animEffect>
                                  </p:childTnLst>
                                </p:cTn>
                              </p:par>
                              <p:par>
                                <p:cTn id="80" presetID="22" presetClass="entr" presetSubtype="1" fill="hold" grpId="0" nodeType="withEffect">
                                  <p:stCondLst>
                                    <p:cond delay="0"/>
                                  </p:stCondLst>
                                  <p:childTnLst>
                                    <p:set>
                                      <p:cBhvr>
                                        <p:cTn id="81" dur="1" fill="hold">
                                          <p:stCondLst>
                                            <p:cond delay="0"/>
                                          </p:stCondLst>
                                        </p:cTn>
                                        <p:tgtEl>
                                          <p:spTgt spid="30"/>
                                        </p:tgtEl>
                                        <p:attrNameLst>
                                          <p:attrName>style.visibility</p:attrName>
                                        </p:attrNameLst>
                                      </p:cBhvr>
                                      <p:to>
                                        <p:strVal val="visible"/>
                                      </p:to>
                                    </p:set>
                                    <p:animEffect transition="in" filter="wipe(up)">
                                      <p:cBhvr>
                                        <p:cTn id="82" dur="500"/>
                                        <p:tgtEl>
                                          <p:spTgt spid="30"/>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34"/>
                                        </p:tgtEl>
                                        <p:attrNameLst>
                                          <p:attrName>style.visibility</p:attrName>
                                        </p:attrNameLst>
                                      </p:cBhvr>
                                      <p:to>
                                        <p:strVal val="visible"/>
                                      </p:to>
                                    </p:set>
                                    <p:animEffect transition="in" filter="wipe(up)">
                                      <p:cBhvr>
                                        <p:cTn id="87" dur="500"/>
                                        <p:tgtEl>
                                          <p:spTgt spid="34"/>
                                        </p:tgtEl>
                                      </p:cBhvr>
                                    </p:animEffect>
                                  </p:childTnLst>
                                </p:cTn>
                              </p:par>
                              <p:par>
                                <p:cTn id="88" presetID="22" presetClass="entr" presetSubtype="1" fill="hold" grpId="0" nodeType="withEffect">
                                  <p:stCondLst>
                                    <p:cond delay="0"/>
                                  </p:stCondLst>
                                  <p:childTnLst>
                                    <p:set>
                                      <p:cBhvr>
                                        <p:cTn id="89" dur="1" fill="hold">
                                          <p:stCondLst>
                                            <p:cond delay="0"/>
                                          </p:stCondLst>
                                        </p:cTn>
                                        <p:tgtEl>
                                          <p:spTgt spid="33"/>
                                        </p:tgtEl>
                                        <p:attrNameLst>
                                          <p:attrName>style.visibility</p:attrName>
                                        </p:attrNameLst>
                                      </p:cBhvr>
                                      <p:to>
                                        <p:strVal val="visible"/>
                                      </p:to>
                                    </p:set>
                                    <p:animEffect transition="in" filter="wipe(up)">
                                      <p:cBhvr>
                                        <p:cTn id="90"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9" grpId="0"/>
      <p:bldP spid="41990" grpId="0"/>
      <p:bldP spid="41991" grpId="0"/>
      <p:bldP spid="41992" grpId="0"/>
      <p:bldP spid="17" grpId="0" animBg="1"/>
      <p:bldP spid="18" grpId="0" animBg="1"/>
      <p:bldP spid="19" grpId="0" animBg="1"/>
      <p:bldP spid="20" grpId="0" animBg="1"/>
      <p:bldP spid="21" grpId="0"/>
      <p:bldP spid="22" grpId="0" animBg="1"/>
      <p:bldP spid="23" grpId="0"/>
      <p:bldP spid="24" grpId="0"/>
      <p:bldP spid="25" grpId="0" animBg="1"/>
      <p:bldP spid="26" grpId="0" animBg="1"/>
      <p:bldP spid="27" grpId="0"/>
      <p:bldP spid="28" grpId="0" animBg="1"/>
      <p:bldP spid="29" grpId="0"/>
      <p:bldP spid="30" grpId="0"/>
      <p:bldP spid="31" grpId="0" animBg="1"/>
      <p:bldP spid="32" grpId="0" animBg="1"/>
      <p:bldP spid="33" grpId="0"/>
      <p:bldP spid="34" grpId="0" animBg="1"/>
    </p:bldLst>
  </p:timing>
</p:sld>
</file>

<file path=ppt/slides/slide161.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22DDC8D6-E6C0-B246-B82D-1261FD91FD7C}"/>
              </a:ext>
            </a:extLst>
          </p:cNvPr>
          <p:cNvSpPr>
            <a:spLocks noChangeArrowheads="1"/>
          </p:cNvSpPr>
          <p:nvPr/>
        </p:nvSpPr>
        <p:spPr bwMode="auto">
          <a:xfrm>
            <a:off x="4038600" y="5718175"/>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1526926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DA643B-D024-F910-4064-EC766AEC089C}"/>
              </a:ext>
            </a:extLst>
          </p:cNvPr>
          <p:cNvSpPr>
            <a:spLocks noGrp="1"/>
          </p:cNvSpPr>
          <p:nvPr>
            <p:ph type="title" idx="4294967295"/>
          </p:nvPr>
        </p:nvSpPr>
        <p:spPr>
          <a:xfrm>
            <a:off x="962525" y="374751"/>
            <a:ext cx="7372953" cy="1001713"/>
          </a:xfrm>
          <a:prstGeom prst="rect">
            <a:avLst/>
          </a:prstGeom>
        </p:spPr>
        <p:txBody>
          <a:bodyPr anchor="ctr"/>
          <a:lstStyle/>
          <a:p>
            <a:pPr algn="ctr"/>
            <a:r>
              <a:rPr lang="en-US" sz="3600" b="1" dirty="0">
                <a:latin typeface="Arial" panose="020B0604020202020204" pitchFamily="34" charset="0"/>
                <a:cs typeface="Arial" panose="020B0604020202020204" pitchFamily="34" charset="0"/>
              </a:rPr>
              <a:t>Kadesh Decisions Today</a:t>
            </a:r>
          </a:p>
        </p:txBody>
      </p:sp>
      <p:sp>
        <p:nvSpPr>
          <p:cNvPr id="3" name="Title 1">
            <a:extLst>
              <a:ext uri="{FF2B5EF4-FFF2-40B4-BE49-F238E27FC236}">
                <a16:creationId xmlns:a16="http://schemas.microsoft.com/office/drawing/2014/main" id="{AA88145B-60EE-50FC-431A-7E4C5AA90251}"/>
              </a:ext>
            </a:extLst>
          </p:cNvPr>
          <p:cNvSpPr txBox="1">
            <a:spLocks/>
          </p:cNvSpPr>
          <p:nvPr/>
        </p:nvSpPr>
        <p:spPr>
          <a:xfrm>
            <a:off x="981777" y="1453415"/>
            <a:ext cx="7334450" cy="5120639"/>
          </a:xfrm>
          <a:prstGeom prst="rect">
            <a:avLst/>
          </a:prstGeom>
        </p:spPr>
        <p:txBody>
          <a:bodyPr anchor="ct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a:lstStyle>
          <a:p>
            <a:pPr algn="ctr" defTabSz="914400"/>
            <a:r>
              <a:rPr lang="en-US" sz="3600" b="1" kern="0" dirty="0">
                <a:latin typeface="Arial" panose="020B0604020202020204" pitchFamily="34" charset="0"/>
                <a:cs typeface="Arial" panose="020B0604020202020204" pitchFamily="34" charset="0"/>
              </a:rPr>
              <a:t>Which believer have you known who made a pivotal decision to reject Jesus? </a:t>
            </a:r>
          </a:p>
          <a:p>
            <a:pPr algn="ctr" defTabSz="914400"/>
            <a:endParaRPr lang="en-US" sz="3600" b="1" kern="0" dirty="0">
              <a:latin typeface="Arial" panose="020B0604020202020204" pitchFamily="34" charset="0"/>
              <a:cs typeface="Arial" panose="020B0604020202020204" pitchFamily="34" charset="0"/>
            </a:endParaRPr>
          </a:p>
          <a:p>
            <a:pPr algn="ctr" defTabSz="914400"/>
            <a:r>
              <a:rPr lang="en-US" sz="3600" b="1" kern="0" dirty="0">
                <a:latin typeface="Arial" panose="020B0604020202020204" pitchFamily="34" charset="0"/>
                <a:cs typeface="Arial" panose="020B0604020202020204" pitchFamily="34" charset="0"/>
              </a:rPr>
              <a:t>How did that person disbelieve?</a:t>
            </a:r>
          </a:p>
          <a:p>
            <a:pPr algn="ctr" defTabSz="914400"/>
            <a:endParaRPr lang="en-US" sz="3600" b="1" kern="0" dirty="0">
              <a:latin typeface="Arial" panose="020B0604020202020204" pitchFamily="34" charset="0"/>
              <a:cs typeface="Arial" panose="020B0604020202020204" pitchFamily="34" charset="0"/>
            </a:endParaRPr>
          </a:p>
          <a:p>
            <a:pPr algn="ctr" defTabSz="914400"/>
            <a:r>
              <a:rPr lang="en-US" sz="3600" b="1" kern="0" dirty="0">
                <a:latin typeface="Arial" panose="020B0604020202020204" pitchFamily="34" charset="0"/>
                <a:cs typeface="Arial" panose="020B0604020202020204" pitchFamily="34" charset="0"/>
              </a:rPr>
              <a:t>What did God do in response?</a:t>
            </a:r>
          </a:p>
        </p:txBody>
      </p:sp>
    </p:spTree>
    <p:extLst>
      <p:ext uri="{BB962C8B-B14F-4D97-AF65-F5344CB8AC3E}">
        <p14:creationId xmlns:p14="http://schemas.microsoft.com/office/powerpoint/2010/main" val="2925419556"/>
      </p:ext>
    </p:extLst>
  </p:cSld>
  <p:clrMapOvr>
    <a:masterClrMapping/>
  </p:clrMapOvr>
  <p:transition>
    <p:wheel spokes="0"/>
  </p:transition>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16</a:t>
            </a:r>
          </a:p>
        </p:txBody>
      </p:sp>
    </p:spTree>
    <p:extLst>
      <p:ext uri="{BB962C8B-B14F-4D97-AF65-F5344CB8AC3E}">
        <p14:creationId xmlns:p14="http://schemas.microsoft.com/office/powerpoint/2010/main" val="3952633253"/>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46786" name="Group 3"/>
          <p:cNvGrpSpPr>
            <a:grpSpLocks/>
          </p:cNvGrpSpPr>
          <p:nvPr/>
        </p:nvGrpSpPr>
        <p:grpSpPr bwMode="auto">
          <a:xfrm rot="-2355241">
            <a:off x="2393950" y="2282825"/>
            <a:ext cx="3581400" cy="2838450"/>
            <a:chOff x="2256" y="1632"/>
            <a:chExt cx="1207" cy="972"/>
          </a:xfrm>
        </p:grpSpPr>
        <p:grpSp>
          <p:nvGrpSpPr>
            <p:cNvPr id="246819" name="Group 4"/>
            <p:cNvGrpSpPr>
              <a:grpSpLocks/>
            </p:cNvGrpSpPr>
            <p:nvPr/>
          </p:nvGrpSpPr>
          <p:grpSpPr bwMode="auto">
            <a:xfrm>
              <a:off x="2256" y="1704"/>
              <a:ext cx="1207" cy="900"/>
              <a:chOff x="2256" y="1704"/>
              <a:chExt cx="1207" cy="900"/>
            </a:xfrm>
          </p:grpSpPr>
          <p:pic>
            <p:nvPicPr>
              <p:cNvPr id="246821"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46822" name="Group 6"/>
              <p:cNvGrpSpPr>
                <a:grpSpLocks/>
              </p:cNvGrpSpPr>
              <p:nvPr/>
            </p:nvGrpSpPr>
            <p:grpSpPr bwMode="auto">
              <a:xfrm>
                <a:off x="2256" y="1749"/>
                <a:ext cx="1207" cy="855"/>
                <a:chOff x="2256" y="1749"/>
                <a:chExt cx="1207" cy="855"/>
              </a:xfrm>
            </p:grpSpPr>
            <p:grpSp>
              <p:nvGrpSpPr>
                <p:cNvPr id="246823" name="Group 7"/>
                <p:cNvGrpSpPr>
                  <a:grpSpLocks/>
                </p:cNvGrpSpPr>
                <p:nvPr/>
              </p:nvGrpSpPr>
              <p:grpSpPr bwMode="auto">
                <a:xfrm>
                  <a:off x="2299" y="1749"/>
                  <a:ext cx="1164" cy="855"/>
                  <a:chOff x="2299" y="1749"/>
                  <a:chExt cx="1164" cy="855"/>
                </a:xfrm>
              </p:grpSpPr>
              <p:sp>
                <p:nvSpPr>
                  <p:cNvPr id="246825"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6"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7"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8"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29"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30"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31"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46824"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46820"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46787" name="Group 17"/>
          <p:cNvGrpSpPr>
            <a:grpSpLocks/>
          </p:cNvGrpSpPr>
          <p:nvPr/>
        </p:nvGrpSpPr>
        <p:grpSpPr bwMode="auto">
          <a:xfrm rot="-2355241">
            <a:off x="2007872" y="2206480"/>
            <a:ext cx="4808557" cy="2870200"/>
            <a:chOff x="1535" y="1213"/>
            <a:chExt cx="3029" cy="1808"/>
          </a:xfrm>
        </p:grpSpPr>
        <p:sp>
          <p:nvSpPr>
            <p:cNvPr id="108562" name="Text Box 18"/>
            <p:cNvSpPr txBox="1">
              <a:spLocks noChangeArrowheads="1"/>
            </p:cNvSpPr>
            <p:nvPr/>
          </p:nvSpPr>
          <p:spPr bwMode="auto">
            <a:xfrm rot="20104557">
              <a:off x="2404" y="2356"/>
              <a:ext cx="2160" cy="60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Moses &amp; Aaron</a:t>
              </a:r>
              <a:b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b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and sons</a:t>
              </a:r>
            </a:p>
          </p:txBody>
        </p:sp>
        <p:sp>
          <p:nvSpPr>
            <p:cNvPr id="108563" name="Text Box 19"/>
            <p:cNvSpPr txBox="1">
              <a:spLocks noChangeArrowheads="1"/>
            </p:cNvSpPr>
            <p:nvPr/>
          </p:nvSpPr>
          <p:spPr bwMode="auto">
            <a:xfrm rot="2139010">
              <a:off x="2685" y="1596"/>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Merarites</a:t>
              </a:r>
            </a:p>
          </p:txBody>
        </p:sp>
        <p:sp>
          <p:nvSpPr>
            <p:cNvPr id="108564" name="Text Box 20"/>
            <p:cNvSpPr txBox="1">
              <a:spLocks noChangeArrowheads="1"/>
            </p:cNvSpPr>
            <p:nvPr/>
          </p:nvSpPr>
          <p:spPr bwMode="auto">
            <a:xfrm rot="20542840">
              <a:off x="1535" y="1213"/>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Gershonites</a:t>
              </a:r>
            </a:p>
          </p:txBody>
        </p:sp>
        <p:sp>
          <p:nvSpPr>
            <p:cNvPr id="108565" name="Text Box 21"/>
            <p:cNvSpPr txBox="1">
              <a:spLocks noChangeArrowheads="1"/>
            </p:cNvSpPr>
            <p:nvPr/>
          </p:nvSpPr>
          <p:spPr bwMode="auto">
            <a:xfrm rot="3223926">
              <a:off x="1525" y="208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Kohathites</a:t>
              </a:r>
            </a:p>
          </p:txBody>
        </p:sp>
      </p:grpSp>
      <p:sp>
        <p:nvSpPr>
          <p:cNvPr id="246789" name="Text Box 28"/>
          <p:cNvSpPr txBox="1">
            <a:spLocks noChangeArrowheads="1"/>
          </p:cNvSpPr>
          <p:nvPr/>
        </p:nvSpPr>
        <p:spPr bwMode="auto">
          <a:xfrm rot="-939838">
            <a:off x="-31751" y="3943450"/>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Ephraim</a:t>
            </a:r>
          </a:p>
        </p:txBody>
      </p:sp>
      <p:sp>
        <p:nvSpPr>
          <p:cNvPr id="246790" name="Text Box 29"/>
          <p:cNvSpPr txBox="1">
            <a:spLocks noChangeArrowheads="1"/>
          </p:cNvSpPr>
          <p:nvPr/>
        </p:nvSpPr>
        <p:spPr bwMode="auto">
          <a:xfrm rot="-939838">
            <a:off x="320675" y="31146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46791" name="Text Box 30"/>
          <p:cNvSpPr txBox="1">
            <a:spLocks noChangeArrowheads="1"/>
          </p:cNvSpPr>
          <p:nvPr/>
        </p:nvSpPr>
        <p:spPr bwMode="auto">
          <a:xfrm rot="-939838">
            <a:off x="189032" y="2501106"/>
            <a:ext cx="2438401"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a:t>
            </a:r>
          </a:p>
        </p:txBody>
      </p:sp>
      <p:sp>
        <p:nvSpPr>
          <p:cNvPr id="246792" name="Text Box 31"/>
          <p:cNvSpPr txBox="1">
            <a:spLocks noChangeArrowheads="1"/>
          </p:cNvSpPr>
          <p:nvPr/>
        </p:nvSpPr>
        <p:spPr bwMode="auto">
          <a:xfrm rot="-939770">
            <a:off x="6423025" y="283368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a:t>
            </a:r>
          </a:p>
        </p:txBody>
      </p:sp>
      <p:sp>
        <p:nvSpPr>
          <p:cNvPr id="246793" name="Text Box 32"/>
          <p:cNvSpPr txBox="1">
            <a:spLocks noChangeArrowheads="1"/>
          </p:cNvSpPr>
          <p:nvPr/>
        </p:nvSpPr>
        <p:spPr bwMode="auto">
          <a:xfrm rot="-939770">
            <a:off x="5918200" y="3651250"/>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46794" name="Text Box 33"/>
          <p:cNvSpPr txBox="1">
            <a:spLocks noChangeArrowheads="1"/>
          </p:cNvSpPr>
          <p:nvPr/>
        </p:nvSpPr>
        <p:spPr bwMode="auto">
          <a:xfrm rot="-939770">
            <a:off x="5951538" y="42322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Zebulun</a:t>
            </a:r>
          </a:p>
        </p:txBody>
      </p:sp>
      <p:sp>
        <p:nvSpPr>
          <p:cNvPr id="246795" name="Text Box 34"/>
          <p:cNvSpPr txBox="1">
            <a:spLocks noChangeArrowheads="1"/>
          </p:cNvSpPr>
          <p:nvPr/>
        </p:nvSpPr>
        <p:spPr bwMode="auto">
          <a:xfrm rot="-2355241">
            <a:off x="1454150" y="498475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a:t>
            </a:r>
          </a:p>
        </p:txBody>
      </p:sp>
      <p:sp>
        <p:nvSpPr>
          <p:cNvPr id="246796" name="Text Box 35"/>
          <p:cNvSpPr txBox="1">
            <a:spLocks noChangeArrowheads="1"/>
          </p:cNvSpPr>
          <p:nvPr/>
        </p:nvSpPr>
        <p:spPr bwMode="auto">
          <a:xfrm rot="-2355241">
            <a:off x="2152650" y="5197475"/>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46797" name="Text Box 36"/>
          <p:cNvSpPr txBox="1">
            <a:spLocks noChangeArrowheads="1"/>
          </p:cNvSpPr>
          <p:nvPr/>
        </p:nvSpPr>
        <p:spPr bwMode="auto">
          <a:xfrm rot="-2355241">
            <a:off x="2684463" y="5224463"/>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Reuben</a:t>
            </a:r>
          </a:p>
        </p:txBody>
      </p:sp>
      <p:sp>
        <p:nvSpPr>
          <p:cNvPr id="246798" name="Text Box 37"/>
          <p:cNvSpPr txBox="1">
            <a:spLocks noChangeArrowheads="1"/>
          </p:cNvSpPr>
          <p:nvPr/>
        </p:nvSpPr>
        <p:spPr bwMode="auto">
          <a:xfrm rot="-2355241">
            <a:off x="3487738" y="1609725"/>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46799" name="Text Box 38"/>
          <p:cNvSpPr txBox="1">
            <a:spLocks noChangeArrowheads="1"/>
          </p:cNvSpPr>
          <p:nvPr/>
        </p:nvSpPr>
        <p:spPr bwMode="auto">
          <a:xfrm rot="-2355241">
            <a:off x="4205288" y="1689100"/>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46800" name="Text Box 39"/>
          <p:cNvSpPr txBox="1">
            <a:spLocks noChangeArrowheads="1"/>
          </p:cNvSpPr>
          <p:nvPr/>
        </p:nvSpPr>
        <p:spPr bwMode="auto">
          <a:xfrm rot="-2355241">
            <a:off x="5102225" y="1558925"/>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sp>
        <p:nvSpPr>
          <p:cNvPr id="108584" name="Text Box 40"/>
          <p:cNvSpPr txBox="1">
            <a:spLocks noChangeArrowheads="1"/>
          </p:cNvSpPr>
          <p:nvPr/>
        </p:nvSpPr>
        <p:spPr bwMode="auto">
          <a:xfrm>
            <a:off x="228600" y="5943600"/>
            <a:ext cx="29718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Numbers 2, 10</a:t>
            </a:r>
          </a:p>
        </p:txBody>
      </p:sp>
      <p:sp>
        <p:nvSpPr>
          <p:cNvPr id="108585" name="Text Box 41"/>
          <p:cNvSpPr txBox="1">
            <a:spLocks noChangeArrowheads="1"/>
          </p:cNvSpPr>
          <p:nvPr/>
        </p:nvSpPr>
        <p:spPr bwMode="auto">
          <a:xfrm>
            <a:off x="5621338" y="507365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2</a:t>
            </a:r>
          </a:p>
        </p:txBody>
      </p:sp>
      <p:sp>
        <p:nvSpPr>
          <p:cNvPr id="108586" name="Text Box 42"/>
          <p:cNvSpPr txBox="1">
            <a:spLocks noChangeArrowheads="1"/>
          </p:cNvSpPr>
          <p:nvPr/>
        </p:nvSpPr>
        <p:spPr bwMode="auto">
          <a:xfrm>
            <a:off x="3748088" y="2116138"/>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4</a:t>
            </a:r>
          </a:p>
        </p:txBody>
      </p:sp>
      <p:sp>
        <p:nvSpPr>
          <p:cNvPr id="108587" name="Text Box 43"/>
          <p:cNvSpPr txBox="1">
            <a:spLocks noChangeArrowheads="1"/>
          </p:cNvSpPr>
          <p:nvPr/>
        </p:nvSpPr>
        <p:spPr bwMode="auto">
          <a:xfrm>
            <a:off x="3741623" y="532652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5</a:t>
            </a:r>
          </a:p>
        </p:txBody>
      </p:sp>
      <p:sp>
        <p:nvSpPr>
          <p:cNvPr id="108588" name="Text Box 44"/>
          <p:cNvSpPr txBox="1">
            <a:spLocks noChangeArrowheads="1"/>
          </p:cNvSpPr>
          <p:nvPr/>
        </p:nvSpPr>
        <p:spPr bwMode="auto">
          <a:xfrm>
            <a:off x="1717675" y="320040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3</a:t>
            </a:r>
          </a:p>
        </p:txBody>
      </p:sp>
      <p:sp>
        <p:nvSpPr>
          <p:cNvPr id="108589" name="Text Box 45"/>
          <p:cNvSpPr txBox="1">
            <a:spLocks noChangeArrowheads="1"/>
          </p:cNvSpPr>
          <p:nvPr/>
        </p:nvSpPr>
        <p:spPr bwMode="auto">
          <a:xfrm>
            <a:off x="836368" y="42098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7</a:t>
            </a:r>
          </a:p>
        </p:txBody>
      </p:sp>
      <p:sp>
        <p:nvSpPr>
          <p:cNvPr id="108590" name="Text Box 46"/>
          <p:cNvSpPr txBox="1">
            <a:spLocks noChangeArrowheads="1"/>
          </p:cNvSpPr>
          <p:nvPr/>
        </p:nvSpPr>
        <p:spPr bwMode="auto">
          <a:xfrm>
            <a:off x="3077088" y="1401526"/>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8</a:t>
            </a:r>
          </a:p>
        </p:txBody>
      </p:sp>
      <p:sp>
        <p:nvSpPr>
          <p:cNvPr id="246808" name="Text Box 47"/>
          <p:cNvSpPr txBox="1">
            <a:spLocks noChangeArrowheads="1"/>
          </p:cNvSpPr>
          <p:nvPr/>
        </p:nvSpPr>
        <p:spPr bwMode="auto">
          <a:xfrm>
            <a:off x="8489950" y="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46809" name="Rectangle 48"/>
          <p:cNvSpPr>
            <a:spLocks noGrp="1" noChangeArrowheads="1"/>
          </p:cNvSpPr>
          <p:nvPr>
            <p:ph type="title" idx="4294967295"/>
          </p:nvPr>
        </p:nvSpPr>
        <p:spPr>
          <a:xfrm>
            <a:off x="490538" y="166688"/>
            <a:ext cx="3352800" cy="1125537"/>
          </a:xfrm>
        </p:spPr>
        <p:txBody>
          <a:bodyPr/>
          <a:lstStyle/>
          <a:p>
            <a:pPr eaLnBrk="1" hangingPunct="1"/>
            <a:r>
              <a:rPr lang="en-US" sz="4000" b="1">
                <a:solidFill>
                  <a:srgbClr val="3333CC"/>
                </a:solidFill>
                <a:latin typeface="Arial" charset="0"/>
              </a:rPr>
              <a:t>Marching Orders</a:t>
            </a:r>
          </a:p>
        </p:txBody>
      </p:sp>
      <p:sp>
        <p:nvSpPr>
          <p:cNvPr id="49" name="Text Box 42"/>
          <p:cNvSpPr txBox="1">
            <a:spLocks noChangeArrowheads="1"/>
          </p:cNvSpPr>
          <p:nvPr/>
        </p:nvSpPr>
        <p:spPr bwMode="auto">
          <a:xfrm>
            <a:off x="3742304" y="41463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6</a:t>
            </a:r>
          </a:p>
        </p:txBody>
      </p:sp>
      <p:sp>
        <p:nvSpPr>
          <p:cNvPr id="50" name="Text Box 42"/>
          <p:cNvSpPr txBox="1">
            <a:spLocks noChangeArrowheads="1"/>
          </p:cNvSpPr>
          <p:nvPr/>
        </p:nvSpPr>
        <p:spPr bwMode="auto">
          <a:xfrm>
            <a:off x="5603190" y="265359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1</a:t>
            </a:r>
          </a:p>
        </p:txBody>
      </p:sp>
      <p:grpSp>
        <p:nvGrpSpPr>
          <p:cNvPr id="51" name="Group 1046"/>
          <p:cNvGrpSpPr>
            <a:grpSpLocks/>
          </p:cNvGrpSpPr>
          <p:nvPr/>
        </p:nvGrpSpPr>
        <p:grpSpPr bwMode="auto">
          <a:xfrm rot="942552">
            <a:off x="6784975" y="246063"/>
            <a:ext cx="2046288" cy="1620837"/>
            <a:chOff x="3287" y="-31"/>
            <a:chExt cx="1289" cy="1021"/>
          </a:xfrm>
        </p:grpSpPr>
        <p:sp>
          <p:nvSpPr>
            <p:cNvPr id="52"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53" name="Text Box 1048"/>
            <p:cNvSpPr txBox="1">
              <a:spLocks noChangeArrowheads="1"/>
            </p:cNvSpPr>
            <p:nvPr/>
          </p:nvSpPr>
          <p:spPr bwMode="auto">
            <a:xfrm>
              <a:off x="4131" y="323"/>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54" name="Text Box 1049"/>
            <p:cNvSpPr txBox="1">
              <a:spLocks noChangeArrowheads="1"/>
            </p:cNvSpPr>
            <p:nvPr/>
          </p:nvSpPr>
          <p:spPr bwMode="auto">
            <a:xfrm>
              <a:off x="3695" y="68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S</a:t>
              </a:r>
            </a:p>
          </p:txBody>
        </p:sp>
        <p:sp>
          <p:nvSpPr>
            <p:cNvPr id="55" name="Text Box 1050"/>
            <p:cNvSpPr txBox="1">
              <a:spLocks noChangeArrowheads="1"/>
            </p:cNvSpPr>
            <p:nvPr/>
          </p:nvSpPr>
          <p:spPr bwMode="auto">
            <a:xfrm>
              <a:off x="3688" y="-4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N</a:t>
              </a:r>
            </a:p>
          </p:txBody>
        </p:sp>
        <p:sp>
          <p:nvSpPr>
            <p:cNvPr id="56" name="Text Box 1051"/>
            <p:cNvSpPr txBox="1">
              <a:spLocks noChangeArrowheads="1"/>
            </p:cNvSpPr>
            <p:nvPr/>
          </p:nvSpPr>
          <p:spPr bwMode="auto">
            <a:xfrm>
              <a:off x="3275" y="32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W</a:t>
              </a:r>
            </a:p>
          </p:txBody>
        </p:sp>
      </p:grpSp>
      <p:sp>
        <p:nvSpPr>
          <p:cNvPr id="2" name="Oval 1">
            <a:extLst>
              <a:ext uri="{FF2B5EF4-FFF2-40B4-BE49-F238E27FC236}">
                <a16:creationId xmlns:a16="http://schemas.microsoft.com/office/drawing/2014/main" id="{C3E2177E-6F1E-824A-A3C3-74EB37EAF084}"/>
              </a:ext>
            </a:extLst>
          </p:cNvPr>
          <p:cNvSpPr/>
          <p:nvPr/>
        </p:nvSpPr>
        <p:spPr bwMode="auto">
          <a:xfrm>
            <a:off x="2440868" y="4164518"/>
            <a:ext cx="2488860" cy="831313"/>
          </a:xfrm>
          <a:prstGeom prst="ellipse">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11" charset="0"/>
            </a:endParaRPr>
          </a:p>
        </p:txBody>
      </p:sp>
      <p:sp>
        <p:nvSpPr>
          <p:cNvPr id="57" name="Oval 56">
            <a:extLst>
              <a:ext uri="{FF2B5EF4-FFF2-40B4-BE49-F238E27FC236}">
                <a16:creationId xmlns:a16="http://schemas.microsoft.com/office/drawing/2014/main" id="{6A62F402-625E-B241-B65F-6EF1B1A145D7}"/>
              </a:ext>
            </a:extLst>
          </p:cNvPr>
          <p:cNvSpPr/>
          <p:nvPr/>
        </p:nvSpPr>
        <p:spPr bwMode="auto">
          <a:xfrm rot="19871093">
            <a:off x="2716172" y="5128079"/>
            <a:ext cx="2488860" cy="831313"/>
          </a:xfrm>
          <a:prstGeom prst="ellipse">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11" charset="0"/>
            </a:endParaRPr>
          </a:p>
        </p:txBody>
      </p:sp>
    </p:spTree>
    <p:extLst>
      <p:ext uri="{BB962C8B-B14F-4D97-AF65-F5344CB8AC3E}">
        <p14:creationId xmlns:p14="http://schemas.microsoft.com/office/powerpoint/2010/main" val="2974339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2500"/>
                            </p:stCondLst>
                            <p:childTnLst>
                              <p:par>
                                <p:cTn id="9" presetID="9" presetClass="entr" presetSubtype="0" fill="hold" grpId="0" nodeType="afterEffect">
                                  <p:stCondLst>
                                    <p:cond delay="1000"/>
                                  </p:stCondLst>
                                  <p:childTnLst>
                                    <p:set>
                                      <p:cBhvr>
                                        <p:cTn id="10" dur="1" fill="hold">
                                          <p:stCondLst>
                                            <p:cond delay="0"/>
                                          </p:stCondLst>
                                        </p:cTn>
                                        <p:tgtEl>
                                          <p:spTgt spid="108585"/>
                                        </p:tgtEl>
                                        <p:attrNameLst>
                                          <p:attrName>style.visibility</p:attrName>
                                        </p:attrNameLst>
                                      </p:cBhvr>
                                      <p:to>
                                        <p:strVal val="visible"/>
                                      </p:to>
                                    </p:set>
                                    <p:animEffect transition="in" filter="dissolve">
                                      <p:cBhvr>
                                        <p:cTn id="11" dur="500"/>
                                        <p:tgtEl>
                                          <p:spTgt spid="108585"/>
                                        </p:tgtEl>
                                      </p:cBhvr>
                                    </p:animEffect>
                                  </p:childTnLst>
                                </p:cTn>
                              </p:par>
                            </p:childTnLst>
                          </p:cTn>
                        </p:par>
                        <p:par>
                          <p:cTn id="12" fill="hold">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108588"/>
                                        </p:tgtEl>
                                        <p:attrNameLst>
                                          <p:attrName>style.visibility</p:attrName>
                                        </p:attrNameLst>
                                      </p:cBhvr>
                                      <p:to>
                                        <p:strVal val="visible"/>
                                      </p:to>
                                    </p:set>
                                    <p:animEffect transition="in" filter="dissolve">
                                      <p:cBhvr>
                                        <p:cTn id="15" dur="500"/>
                                        <p:tgtEl>
                                          <p:spTgt spid="108588"/>
                                        </p:tgtEl>
                                      </p:cBhvr>
                                    </p:animEffect>
                                  </p:childTnLst>
                                </p:cTn>
                              </p:par>
                            </p:childTnLst>
                          </p:cTn>
                        </p:par>
                        <p:par>
                          <p:cTn id="16" fill="hold">
                            <p:stCondLst>
                              <p:cond delay="6500"/>
                            </p:stCondLst>
                            <p:childTnLst>
                              <p:par>
                                <p:cTn id="17" presetID="9" presetClass="entr" presetSubtype="0" fill="hold" grpId="0" nodeType="afterEffect">
                                  <p:stCondLst>
                                    <p:cond delay="2000"/>
                                  </p:stCondLst>
                                  <p:childTnLst>
                                    <p:set>
                                      <p:cBhvr>
                                        <p:cTn id="18" dur="1" fill="hold">
                                          <p:stCondLst>
                                            <p:cond delay="0"/>
                                          </p:stCondLst>
                                        </p:cTn>
                                        <p:tgtEl>
                                          <p:spTgt spid="108586"/>
                                        </p:tgtEl>
                                        <p:attrNameLst>
                                          <p:attrName>style.visibility</p:attrName>
                                        </p:attrNameLst>
                                      </p:cBhvr>
                                      <p:to>
                                        <p:strVal val="visible"/>
                                      </p:to>
                                    </p:set>
                                    <p:animEffect transition="in" filter="dissolve">
                                      <p:cBhvr>
                                        <p:cTn id="19" dur="500"/>
                                        <p:tgtEl>
                                          <p:spTgt spid="108586"/>
                                        </p:tgtEl>
                                      </p:cBhvr>
                                    </p:animEffect>
                                  </p:childTnLst>
                                </p:cTn>
                              </p:par>
                            </p:childTnLst>
                          </p:cTn>
                        </p:par>
                        <p:par>
                          <p:cTn id="20" fill="hold">
                            <p:stCondLst>
                              <p:cond delay="9000"/>
                            </p:stCondLst>
                            <p:childTnLst>
                              <p:par>
                                <p:cTn id="21" presetID="9" presetClass="entr" presetSubtype="0" fill="hold" grpId="0" nodeType="afterEffect">
                                  <p:stCondLst>
                                    <p:cond delay="2000"/>
                                  </p:stCondLst>
                                  <p:childTnLst>
                                    <p:set>
                                      <p:cBhvr>
                                        <p:cTn id="22" dur="1" fill="hold">
                                          <p:stCondLst>
                                            <p:cond delay="0"/>
                                          </p:stCondLst>
                                        </p:cTn>
                                        <p:tgtEl>
                                          <p:spTgt spid="108587"/>
                                        </p:tgtEl>
                                        <p:attrNameLst>
                                          <p:attrName>style.visibility</p:attrName>
                                        </p:attrNameLst>
                                      </p:cBhvr>
                                      <p:to>
                                        <p:strVal val="visible"/>
                                      </p:to>
                                    </p:set>
                                    <p:animEffect transition="in" filter="dissolve">
                                      <p:cBhvr>
                                        <p:cTn id="23" dur="500"/>
                                        <p:tgtEl>
                                          <p:spTgt spid="108587"/>
                                        </p:tgtEl>
                                      </p:cBhvr>
                                    </p:animEffect>
                                  </p:childTnLst>
                                </p:cTn>
                              </p:par>
                            </p:childTnLst>
                          </p:cTn>
                        </p:par>
                        <p:par>
                          <p:cTn id="24" fill="hold">
                            <p:stCondLst>
                              <p:cond delay="11500"/>
                            </p:stCondLst>
                            <p:childTnLst>
                              <p:par>
                                <p:cTn id="25" presetID="9" presetClass="entr" presetSubtype="0" fill="hold" grpId="0" nodeType="afterEffect">
                                  <p:stCondLst>
                                    <p:cond delay="2000"/>
                                  </p:stCondLst>
                                  <p:childTnLst>
                                    <p:set>
                                      <p:cBhvr>
                                        <p:cTn id="26" dur="1" fill="hold">
                                          <p:stCondLst>
                                            <p:cond delay="0"/>
                                          </p:stCondLst>
                                        </p:cTn>
                                        <p:tgtEl>
                                          <p:spTgt spid="49"/>
                                        </p:tgtEl>
                                        <p:attrNameLst>
                                          <p:attrName>style.visibility</p:attrName>
                                        </p:attrNameLst>
                                      </p:cBhvr>
                                      <p:to>
                                        <p:strVal val="visible"/>
                                      </p:to>
                                    </p:set>
                                    <p:animEffect transition="in" filter="dissolve">
                                      <p:cBhvr>
                                        <p:cTn id="27" dur="500"/>
                                        <p:tgtEl>
                                          <p:spTgt spid="49"/>
                                        </p:tgtEl>
                                      </p:cBhvr>
                                    </p:animEffect>
                                  </p:childTnLst>
                                </p:cTn>
                              </p:par>
                            </p:childTnLst>
                          </p:cTn>
                        </p:par>
                        <p:par>
                          <p:cTn id="28" fill="hold">
                            <p:stCondLst>
                              <p:cond delay="14000"/>
                            </p:stCondLst>
                            <p:childTnLst>
                              <p:par>
                                <p:cTn id="29" presetID="9" presetClass="entr" presetSubtype="0" fill="hold" grpId="0" nodeType="afterEffect">
                                  <p:stCondLst>
                                    <p:cond delay="2000"/>
                                  </p:stCondLst>
                                  <p:childTnLst>
                                    <p:set>
                                      <p:cBhvr>
                                        <p:cTn id="30" dur="1" fill="hold">
                                          <p:stCondLst>
                                            <p:cond delay="0"/>
                                          </p:stCondLst>
                                        </p:cTn>
                                        <p:tgtEl>
                                          <p:spTgt spid="108589"/>
                                        </p:tgtEl>
                                        <p:attrNameLst>
                                          <p:attrName>style.visibility</p:attrName>
                                        </p:attrNameLst>
                                      </p:cBhvr>
                                      <p:to>
                                        <p:strVal val="visible"/>
                                      </p:to>
                                    </p:set>
                                    <p:animEffect transition="in" filter="dissolve">
                                      <p:cBhvr>
                                        <p:cTn id="31" dur="500"/>
                                        <p:tgtEl>
                                          <p:spTgt spid="108589"/>
                                        </p:tgtEl>
                                      </p:cBhvr>
                                    </p:animEffect>
                                  </p:childTnLst>
                                </p:cTn>
                              </p:par>
                            </p:childTnLst>
                          </p:cTn>
                        </p:par>
                        <p:par>
                          <p:cTn id="32" fill="hold">
                            <p:stCondLst>
                              <p:cond delay="16500"/>
                            </p:stCondLst>
                            <p:childTnLst>
                              <p:par>
                                <p:cTn id="33" presetID="9" presetClass="entr" presetSubtype="0" fill="hold" grpId="0" nodeType="afterEffect">
                                  <p:stCondLst>
                                    <p:cond delay="2000"/>
                                  </p:stCondLst>
                                  <p:childTnLst>
                                    <p:set>
                                      <p:cBhvr>
                                        <p:cTn id="34" dur="1" fill="hold">
                                          <p:stCondLst>
                                            <p:cond delay="0"/>
                                          </p:stCondLst>
                                        </p:cTn>
                                        <p:tgtEl>
                                          <p:spTgt spid="108590"/>
                                        </p:tgtEl>
                                        <p:attrNameLst>
                                          <p:attrName>style.visibility</p:attrName>
                                        </p:attrNameLst>
                                      </p:cBhvr>
                                      <p:to>
                                        <p:strVal val="visible"/>
                                      </p:to>
                                    </p:set>
                                    <p:animEffect transition="in" filter="dissolve">
                                      <p:cBhvr>
                                        <p:cTn id="35" dur="500"/>
                                        <p:tgtEl>
                                          <p:spTgt spid="108590"/>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additive="base">
                                        <p:cTn id="40" dur="500" fill="hold"/>
                                        <p:tgtEl>
                                          <p:spTgt spid="2"/>
                                        </p:tgtEl>
                                        <p:attrNameLst>
                                          <p:attrName>ppt_x</p:attrName>
                                        </p:attrNameLst>
                                      </p:cBhvr>
                                      <p:tavLst>
                                        <p:tav tm="0">
                                          <p:val>
                                            <p:strVal val="#ppt_x"/>
                                          </p:val>
                                        </p:tav>
                                        <p:tav tm="100000">
                                          <p:val>
                                            <p:strVal val="#ppt_x"/>
                                          </p:val>
                                        </p:tav>
                                      </p:tavLst>
                                    </p:anim>
                                    <p:anim calcmode="lin" valueType="num">
                                      <p:cBhvr additive="base">
                                        <p:cTn id="41"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 presetClass="entr" presetSubtype="4" fill="hold" grpId="0" nodeType="clickEffect">
                                  <p:stCondLst>
                                    <p:cond delay="0"/>
                                  </p:stCondLst>
                                  <p:childTnLst>
                                    <p:set>
                                      <p:cBhvr>
                                        <p:cTn id="45" dur="1" fill="hold">
                                          <p:stCondLst>
                                            <p:cond delay="0"/>
                                          </p:stCondLst>
                                        </p:cTn>
                                        <p:tgtEl>
                                          <p:spTgt spid="57"/>
                                        </p:tgtEl>
                                        <p:attrNameLst>
                                          <p:attrName>style.visibility</p:attrName>
                                        </p:attrNameLst>
                                      </p:cBhvr>
                                      <p:to>
                                        <p:strVal val="visible"/>
                                      </p:to>
                                    </p:set>
                                    <p:anim calcmode="lin" valueType="num">
                                      <p:cBhvr additive="base">
                                        <p:cTn id="46" dur="500" fill="hold"/>
                                        <p:tgtEl>
                                          <p:spTgt spid="57"/>
                                        </p:tgtEl>
                                        <p:attrNameLst>
                                          <p:attrName>ppt_x</p:attrName>
                                        </p:attrNameLst>
                                      </p:cBhvr>
                                      <p:tavLst>
                                        <p:tav tm="0">
                                          <p:val>
                                            <p:strVal val="#ppt_x"/>
                                          </p:val>
                                        </p:tav>
                                        <p:tav tm="100000">
                                          <p:val>
                                            <p:strVal val="#ppt_x"/>
                                          </p:val>
                                        </p:tav>
                                      </p:tavLst>
                                    </p:anim>
                                    <p:anim calcmode="lin" valueType="num">
                                      <p:cBhvr additive="base">
                                        <p:cTn id="47"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autoUpdateAnimBg="0"/>
      <p:bldP spid="108586" grpId="0" autoUpdateAnimBg="0"/>
      <p:bldP spid="108587" grpId="0" autoUpdateAnimBg="0"/>
      <p:bldP spid="108588" grpId="0" autoUpdateAnimBg="0"/>
      <p:bldP spid="108589" grpId="0" autoUpdateAnimBg="0"/>
      <p:bldP spid="108590" grpId="0" autoUpdateAnimBg="0"/>
      <p:bldP spid="49" grpId="0" autoUpdateAnimBg="0"/>
      <p:bldP spid="50" grpId="0" autoUpdateAnimBg="0"/>
      <p:bldP spid="2" grpId="0" animBg="1"/>
      <p:bldP spid="57"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240587" cy="5766126"/>
          </a:xfrm>
          <a:prstGeom prst="rect">
            <a:avLst/>
          </a:prstGeom>
        </p:spPr>
      </p:pic>
      <p:sp>
        <p:nvSpPr>
          <p:cNvPr id="117763" name="Text Box 3"/>
          <p:cNvSpPr txBox="1">
            <a:spLocks noChangeArrowheads="1"/>
          </p:cNvSpPr>
          <p:nvPr/>
        </p:nvSpPr>
        <p:spPr bwMode="auto">
          <a:xfrm>
            <a:off x="0" y="6017768"/>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Korah</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a:t>
            </a: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Dathan</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and </a:t>
            </a: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Abiram</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(Numbers 16:31-34)</a:t>
            </a:r>
          </a:p>
        </p:txBody>
      </p:sp>
      <p:sp>
        <p:nvSpPr>
          <p:cNvPr id="207875" name="Rectangle 4"/>
          <p:cNvSpPr>
            <a:spLocks noGrp="1" noChangeArrowheads="1"/>
          </p:cNvSpPr>
          <p:nvPr>
            <p:ph type="title" idx="4294967295"/>
          </p:nvPr>
        </p:nvSpPr>
        <p:spPr>
          <a:xfrm>
            <a:off x="-1" y="110961"/>
            <a:ext cx="9144001" cy="1055993"/>
          </a:xfrm>
        </p:spPr>
        <p:txBody>
          <a:bodyPr/>
          <a:lstStyle/>
          <a:p>
            <a:pPr eaLnBrk="1" hangingPunct="1">
              <a:defRPr/>
            </a:pPr>
            <a:r>
              <a:rPr lang="en-US" sz="6000" b="1" dirty="0">
                <a:effectLst>
                  <a:glow rad="165100">
                    <a:schemeClr val="tx1">
                      <a:alpha val="96000"/>
                    </a:schemeClr>
                  </a:glow>
                </a:effectLst>
                <a:latin typeface="Arial" charset="0"/>
              </a:rPr>
              <a:t>Korah</a:t>
            </a:r>
            <a:r>
              <a:rPr lang="uk-UA" altLang="ja-JP" sz="6000" b="1" dirty="0">
                <a:effectLst>
                  <a:glow rad="165100">
                    <a:schemeClr val="tx1">
                      <a:alpha val="96000"/>
                    </a:schemeClr>
                  </a:glow>
                </a:effectLst>
                <a:latin typeface="Arial" charset="0"/>
              </a:rPr>
              <a:t>'</a:t>
            </a:r>
            <a:r>
              <a:rPr lang="en-US" sz="6000" b="1" dirty="0">
                <a:effectLst>
                  <a:glow rad="165100">
                    <a:schemeClr val="tx1">
                      <a:alpha val="96000"/>
                    </a:schemeClr>
                  </a:glow>
                </a:effectLst>
                <a:latin typeface="Arial" charset="0"/>
              </a:rPr>
              <a:t>s Rebellion</a:t>
            </a:r>
          </a:p>
        </p:txBody>
      </p:sp>
    </p:spTree>
    <p:extLst>
      <p:ext uri="{BB962C8B-B14F-4D97-AF65-F5344CB8AC3E}">
        <p14:creationId xmlns:p14="http://schemas.microsoft.com/office/powerpoint/2010/main" val="2886832058"/>
      </p:ext>
    </p:extLst>
  </p:cSld>
  <p:clrMapOvr>
    <a:masterClrMapping/>
  </p:clrMapOvr>
  <p:transition spd="med">
    <p:randomBar dir="vert"/>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0434"/>
            <a:ext cx="9130280" cy="6837565"/>
          </a:xfrm>
          <a:prstGeom prst="rect">
            <a:avLst/>
          </a:prstGeom>
        </p:spPr>
      </p:pic>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en-US" b="1" dirty="0">
                <a:latin typeface="Arial" charset="0"/>
              </a:rPr>
              <a:t>More Complaining</a:t>
            </a:r>
          </a:p>
        </p:txBody>
      </p:sp>
      <p:sp>
        <p:nvSpPr>
          <p:cNvPr id="13" name="Rectangle 2"/>
          <p:cNvSpPr txBox="1">
            <a:spLocks noChangeArrowheads="1"/>
          </p:cNvSpPr>
          <p:nvPr/>
        </p:nvSpPr>
        <p:spPr>
          <a:xfrm>
            <a:off x="0" y="4873749"/>
            <a:ext cx="6333432" cy="1965178"/>
          </a:xfrm>
          <a:prstGeom prst="rect">
            <a:avLst/>
          </a:prstGeom>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Then fire blazed forth from the L</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and burned up the 250 men who were offering incense</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 16:35 </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270928018"/>
      </p:ext>
    </p:extLst>
  </p:cSld>
  <p:clrMapOvr>
    <a:masterClrMapping/>
  </p:clrMapOvr>
  <p:transition spd="med">
    <p:randomBar dir="vert"/>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Title 1"/>
          <p:cNvSpPr>
            <a:spLocks noGrp="1"/>
          </p:cNvSpPr>
          <p:nvPr>
            <p:ph type="title" idx="4294967295"/>
          </p:nvPr>
        </p:nvSpPr>
        <p:spPr>
          <a:xfrm>
            <a:off x="38100" y="-26987"/>
            <a:ext cx="9105899" cy="806224"/>
          </a:xfrm>
        </p:spPr>
        <p:txBody>
          <a:bodyPr/>
          <a:lstStyle/>
          <a:p>
            <a:r>
              <a:rPr lang="en-US" b="1" dirty="0">
                <a:solidFill>
                  <a:schemeClr val="bg1"/>
                </a:solidFill>
                <a:effectLst>
                  <a:glow rad="101600">
                    <a:schemeClr val="tx1"/>
                  </a:glow>
                </a:effectLst>
                <a:ea typeface="ＭＳ Ｐゴシック" charset="0"/>
              </a:rPr>
              <a:t>Is Grumbling OK?</a:t>
            </a:r>
          </a:p>
        </p:txBody>
      </p:sp>
      <p:pic>
        <p:nvPicPr>
          <p:cNvPr id="2" name="Picture 1"/>
          <p:cNvPicPr>
            <a:picLocks noChangeAspect="1"/>
          </p:cNvPicPr>
          <p:nvPr/>
        </p:nvPicPr>
        <p:blipFill>
          <a:blip r:embed="rId2"/>
          <a:stretch>
            <a:fillRect/>
          </a:stretch>
        </p:blipFill>
        <p:spPr>
          <a:xfrm>
            <a:off x="0" y="779236"/>
            <a:ext cx="9164337" cy="6078764"/>
          </a:xfrm>
          <a:prstGeom prst="rect">
            <a:avLst/>
          </a:prstGeom>
        </p:spPr>
      </p:pic>
      <p:sp>
        <p:nvSpPr>
          <p:cNvPr id="4" name="Title 1"/>
          <p:cNvSpPr txBox="1">
            <a:spLocks/>
          </p:cNvSpPr>
          <p:nvPr/>
        </p:nvSpPr>
        <p:spPr bwMode="auto">
          <a:xfrm>
            <a:off x="1" y="1205879"/>
            <a:ext cx="9164336"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(After all, </a:t>
            </a:r>
            <a:r>
              <a:rPr kumimoji="0" lang="en-US" sz="3600" b="1" i="0" u="none" strike="noStrike" kern="1200" cap="none" spc="0" normalizeH="0" baseline="0" noProof="0" dirty="0" err="1">
                <a:ln>
                  <a:noFill/>
                </a:ln>
                <a:solidFill>
                  <a:srgbClr val="FFFFFF"/>
                </a:solidFill>
                <a:effectLst>
                  <a:glow rad="101600">
                    <a:srgbClr val="000000"/>
                  </a:glow>
                </a:effectLst>
                <a:uLnTx/>
                <a:uFillTx/>
                <a:latin typeface="Arial"/>
                <a:ea typeface="ＭＳ Ｐゴシック" charset="0"/>
                <a:cs typeface="Arial"/>
              </a:rPr>
              <a:t>aren</a:t>
            </a:r>
            <a:r>
              <a:rPr kumimoji="0" lang="uk-UA"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t most psalms</a:t>
            </a:r>
            <a:b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b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 </a:t>
            </a:r>
            <a:r>
              <a:rPr kumimoji="0" lang="ru-RU"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Lament Psalms</a:t>
            </a:r>
            <a:r>
              <a:rPr kumimoji="0" lang="ru-RU"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p>
        </p:txBody>
      </p:sp>
    </p:spTree>
    <p:extLst>
      <p:ext uri="{BB962C8B-B14F-4D97-AF65-F5344CB8AC3E}">
        <p14:creationId xmlns:p14="http://schemas.microsoft.com/office/powerpoint/2010/main" val="118626020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5949"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20961" y="1157630"/>
            <a:ext cx="5202662" cy="57003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5950" name="Rounded Rectangle 142"/>
          <p:cNvSpPr>
            <a:spLocks noChangeArrowheads="1"/>
          </p:cNvSpPr>
          <p:nvPr/>
        </p:nvSpPr>
        <p:spPr bwMode="auto">
          <a:xfrm>
            <a:off x="1367410" y="1125150"/>
            <a:ext cx="3441513" cy="979414"/>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75951" name="TextBox 143"/>
          <p:cNvSpPr txBox="1">
            <a:spLocks noChangeArrowheads="1"/>
          </p:cNvSpPr>
          <p:nvPr/>
        </p:nvSpPr>
        <p:spPr bwMode="auto">
          <a:xfrm>
            <a:off x="1367410" y="1117600"/>
            <a:ext cx="3441513" cy="10155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Why it took Moses 40 years to lead his people out of the wilderness</a:t>
            </a:r>
          </a:p>
        </p:txBody>
      </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en-US" altLang="zh-CN" sz="4000" b="1" dirty="0">
                <a:latin typeface="Arial" charset="0"/>
                <a:ea typeface="SimSun" charset="0"/>
                <a:cs typeface="SimSun" charset="0"/>
              </a:rPr>
              <a:t>Grumbling in the Wilderness</a:t>
            </a:r>
            <a:br>
              <a:rPr kumimoji="0" lang="en-US" altLang="zh-CN" sz="1800" b="1" dirty="0">
                <a:latin typeface="Arial" charset="0"/>
                <a:ea typeface="SimSun" charset="0"/>
                <a:cs typeface="SimSun" charset="0"/>
              </a:rPr>
            </a:br>
            <a:r>
              <a:rPr kumimoji="0" lang="en-US" altLang="zh-CN" sz="1800" b="1" dirty="0">
                <a:latin typeface="Arial" charset="0"/>
                <a:ea typeface="SimSun" charset="0"/>
                <a:cs typeface="SimSun" charset="0"/>
              </a:rPr>
              <a:t>Paul N. </a:t>
            </a:r>
            <a:r>
              <a:rPr kumimoji="0" lang="en-US" altLang="zh-CN" sz="1800" b="1" dirty="0" err="1">
                <a:latin typeface="Arial" charset="0"/>
                <a:ea typeface="SimSun" charset="0"/>
                <a:cs typeface="SimSun" charset="0"/>
              </a:rPr>
              <a:t>Benware</a:t>
            </a:r>
            <a:r>
              <a:rPr kumimoji="0" lang="en-US" altLang="zh-CN" sz="1800" b="1" dirty="0">
                <a:latin typeface="Arial" charset="0"/>
                <a:ea typeface="SimSun" charset="0"/>
                <a:cs typeface="SimSun" charset="0"/>
              </a:rPr>
              <a:t>, </a:t>
            </a:r>
            <a:r>
              <a:rPr kumimoji="0" lang="en-US" altLang="zh-CN" sz="1800" b="1" i="1" dirty="0">
                <a:latin typeface="Arial" charset="0"/>
                <a:ea typeface="SimSun" charset="0"/>
                <a:cs typeface="SimSun" charset="0"/>
              </a:rPr>
              <a:t>Survey of the Old Testament,</a:t>
            </a:r>
            <a:r>
              <a:rPr kumimoji="0" lang="en-US" altLang="zh-CN" sz="1800" b="1" dirty="0">
                <a:latin typeface="Arial" charset="0"/>
                <a:ea typeface="SimSun" charset="0"/>
                <a:cs typeface="SimSun" charset="0"/>
              </a:rPr>
              <a:t> 68</a:t>
            </a:r>
            <a:endParaRPr kumimoji="0" lang="en-US" sz="1800" b="1" dirty="0">
              <a:latin typeface="Arial" charset="0"/>
              <a:ea typeface="SimSun" charset="0"/>
              <a:cs typeface="SimSun" charset="0"/>
            </a:endParaRPr>
          </a:p>
        </p:txBody>
      </p:sp>
      <p:sp>
        <p:nvSpPr>
          <p:cNvPr id="375814" name="Text Box 140"/>
          <p:cNvSpPr txBox="1">
            <a:spLocks noChangeArrowheads="1"/>
          </p:cNvSpPr>
          <p:nvPr/>
        </p:nvSpPr>
        <p:spPr bwMode="auto">
          <a:xfrm>
            <a:off x="8049194" y="0"/>
            <a:ext cx="1094806" cy="46166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157a</a:t>
            </a:r>
          </a:p>
        </p:txBody>
      </p:sp>
    </p:spTree>
    <p:extLst>
      <p:ext uri="{BB962C8B-B14F-4D97-AF65-F5344CB8AC3E}">
        <p14:creationId xmlns:p14="http://schemas.microsoft.com/office/powerpoint/2010/main" val="312086396"/>
      </p:ext>
    </p:extLst>
  </p:cSld>
  <p:clrMapOvr>
    <a:overrideClrMapping bg1="lt1" tx1="dk1" bg2="lt2" tx2="dk2" accent1="accent1" accent2="accent2" accent3="accent3" accent4="accent4" accent5="accent5" accent6="accent6" hlink="hlink" folHlink="folHlink"/>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9" name="Rectangle 3"/>
          <p:cNvSpPr>
            <a:spLocks noChangeArrowheads="1"/>
          </p:cNvSpPr>
          <p:nvPr/>
        </p:nvSpPr>
        <p:spPr bwMode="auto">
          <a:xfrm>
            <a:off x="0" y="998538"/>
            <a:ext cx="9144000" cy="5867400"/>
          </a:xfrm>
          <a:prstGeom prst="rect">
            <a:avLst/>
          </a:prstGeom>
          <a:solidFill>
            <a:srgbClr val="CCFFCC"/>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nvGrpSpPr>
          <p:cNvPr id="2" name="Group 4"/>
          <p:cNvGrpSpPr>
            <a:grpSpLocks/>
          </p:cNvGrpSpPr>
          <p:nvPr/>
        </p:nvGrpSpPr>
        <p:grpSpPr bwMode="auto">
          <a:xfrm>
            <a:off x="-6350" y="990600"/>
            <a:ext cx="9144000" cy="5867400"/>
            <a:chOff x="-4" y="-4"/>
            <a:chExt cx="2927" cy="7182"/>
          </a:xfrm>
        </p:grpSpPr>
        <p:grpSp>
          <p:nvGrpSpPr>
            <p:cNvPr id="375815" name="Group 5"/>
            <p:cNvGrpSpPr>
              <a:grpSpLocks/>
            </p:cNvGrpSpPr>
            <p:nvPr/>
          </p:nvGrpSpPr>
          <p:grpSpPr bwMode="auto">
            <a:xfrm>
              <a:off x="0" y="0"/>
              <a:ext cx="2919" cy="7174"/>
              <a:chOff x="0" y="0"/>
              <a:chExt cx="2919" cy="7174"/>
            </a:xfrm>
          </p:grpSpPr>
          <p:grpSp>
            <p:nvGrpSpPr>
              <p:cNvPr id="375817" name="Group 6"/>
              <p:cNvGrpSpPr>
                <a:grpSpLocks/>
              </p:cNvGrpSpPr>
              <p:nvPr/>
            </p:nvGrpSpPr>
            <p:grpSpPr bwMode="auto">
              <a:xfrm>
                <a:off x="0" y="0"/>
                <a:ext cx="729" cy="614"/>
                <a:chOff x="0" y="0"/>
                <a:chExt cx="729" cy="614"/>
              </a:xfrm>
            </p:grpSpPr>
            <p:sp>
              <p:nvSpPr>
                <p:cNvPr id="375947" name="Rectangle 7"/>
                <p:cNvSpPr>
                  <a:spLocks noChangeArrowheads="1"/>
                </p:cNvSpPr>
                <p:nvPr/>
              </p:nvSpPr>
              <p:spPr bwMode="auto">
                <a:xfrm>
                  <a:off x="0" y="0"/>
                  <a:ext cx="729" cy="614"/>
                </a:xfrm>
                <a:prstGeom prst="rect">
                  <a:avLst/>
                </a:prstGeom>
                <a:solidFill>
                  <a:srgbClr val="FF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CC"/>
                      </a:solidFill>
                      <a:effectLst/>
                      <a:uLnTx/>
                      <a:uFillTx/>
                      <a:latin typeface="Arial Narrow" charset="0"/>
                      <a:ea typeface="ＭＳ Ｐゴシック" charset="0"/>
                      <a:cs typeface="ＭＳ Ｐゴシック" charset="0"/>
                    </a:rPr>
                    <a:t>SCRIPTURE</a:t>
                  </a:r>
                </a:p>
              </p:txBody>
            </p:sp>
            <p:sp>
              <p:nvSpPr>
                <p:cNvPr id="375948" name="Rectangle 8"/>
                <p:cNvSpPr>
                  <a:spLocks noChangeArrowheads="1"/>
                </p:cNvSpPr>
                <p:nvPr/>
              </p:nvSpPr>
              <p:spPr bwMode="auto">
                <a:xfrm>
                  <a:off x="0" y="0"/>
                  <a:ext cx="729"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18" name="Group 9"/>
              <p:cNvGrpSpPr>
                <a:grpSpLocks/>
              </p:cNvGrpSpPr>
              <p:nvPr/>
            </p:nvGrpSpPr>
            <p:grpSpPr bwMode="auto">
              <a:xfrm>
                <a:off x="729" y="0"/>
                <a:ext cx="730" cy="614"/>
                <a:chOff x="729" y="0"/>
                <a:chExt cx="730" cy="614"/>
              </a:xfrm>
            </p:grpSpPr>
            <p:sp>
              <p:nvSpPr>
                <p:cNvPr id="375945" name="Rectangle 10"/>
                <p:cNvSpPr>
                  <a:spLocks noChangeArrowheads="1"/>
                </p:cNvSpPr>
                <p:nvPr/>
              </p:nvSpPr>
              <p:spPr bwMode="auto">
                <a:xfrm>
                  <a:off x="72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ISRAEL</a:t>
                  </a:r>
                  <a:r>
                    <a:rPr kumimoji="0" lang="uk-UA" altLang="ja-JP"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S COMPLAINT</a:t>
                  </a:r>
                </a:p>
              </p:txBody>
            </p:sp>
            <p:sp>
              <p:nvSpPr>
                <p:cNvPr id="375946" name="Rectangle 11"/>
                <p:cNvSpPr>
                  <a:spLocks noChangeArrowheads="1"/>
                </p:cNvSpPr>
                <p:nvPr/>
              </p:nvSpPr>
              <p:spPr bwMode="auto">
                <a:xfrm>
                  <a:off x="72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19" name="Group 12"/>
              <p:cNvGrpSpPr>
                <a:grpSpLocks/>
              </p:cNvGrpSpPr>
              <p:nvPr/>
            </p:nvGrpSpPr>
            <p:grpSpPr bwMode="auto">
              <a:xfrm>
                <a:off x="1459" y="0"/>
                <a:ext cx="730" cy="614"/>
                <a:chOff x="1459" y="0"/>
                <a:chExt cx="730" cy="614"/>
              </a:xfrm>
            </p:grpSpPr>
            <p:sp>
              <p:nvSpPr>
                <p:cNvPr id="375943" name="Rectangle 13"/>
                <p:cNvSpPr>
                  <a:spLocks noChangeArrowheads="1"/>
                </p:cNvSpPr>
                <p:nvPr/>
              </p:nvSpPr>
              <p:spPr bwMode="auto">
                <a:xfrm>
                  <a:off x="145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MOSES</a:t>
                  </a:r>
                  <a:r>
                    <a:rPr kumimoji="0" lang="uk-UA" altLang="ja-JP"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 RESPONSE</a:t>
                  </a:r>
                </a:p>
              </p:txBody>
            </p:sp>
            <p:sp>
              <p:nvSpPr>
                <p:cNvPr id="375944" name="Rectangle 14"/>
                <p:cNvSpPr>
                  <a:spLocks noChangeArrowheads="1"/>
                </p:cNvSpPr>
                <p:nvPr/>
              </p:nvSpPr>
              <p:spPr bwMode="auto">
                <a:xfrm>
                  <a:off x="145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0" name="Group 15"/>
              <p:cNvGrpSpPr>
                <a:grpSpLocks/>
              </p:cNvGrpSpPr>
              <p:nvPr/>
            </p:nvGrpSpPr>
            <p:grpSpPr bwMode="auto">
              <a:xfrm>
                <a:off x="2189" y="0"/>
                <a:ext cx="730" cy="614"/>
                <a:chOff x="2189" y="0"/>
                <a:chExt cx="730" cy="614"/>
              </a:xfrm>
            </p:grpSpPr>
            <p:sp>
              <p:nvSpPr>
                <p:cNvPr id="375941" name="Rectangle 16"/>
                <p:cNvSpPr>
                  <a:spLocks noChangeArrowheads="1"/>
                </p:cNvSpPr>
                <p:nvPr/>
              </p:nvSpPr>
              <p:spPr bwMode="auto">
                <a:xfrm>
                  <a:off x="218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GOD</a:t>
                  </a:r>
                  <a:r>
                    <a:rPr kumimoji="0" lang="uk-UA"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S RESPONSE</a:t>
                  </a:r>
                </a:p>
              </p:txBody>
            </p:sp>
            <p:sp>
              <p:nvSpPr>
                <p:cNvPr id="375942" name="Rectangle 17"/>
                <p:cNvSpPr>
                  <a:spLocks noChangeArrowheads="1"/>
                </p:cNvSpPr>
                <p:nvPr/>
              </p:nvSpPr>
              <p:spPr bwMode="auto">
                <a:xfrm>
                  <a:off x="218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1" name="Group 18"/>
              <p:cNvGrpSpPr>
                <a:grpSpLocks/>
              </p:cNvGrpSpPr>
              <p:nvPr/>
            </p:nvGrpSpPr>
            <p:grpSpPr bwMode="auto">
              <a:xfrm>
                <a:off x="0" y="614"/>
                <a:ext cx="729" cy="748"/>
                <a:chOff x="0" y="614"/>
                <a:chExt cx="729" cy="748"/>
              </a:xfrm>
            </p:grpSpPr>
            <p:sp>
              <p:nvSpPr>
                <p:cNvPr id="375939" name="Rectangle 19"/>
                <p:cNvSpPr>
                  <a:spLocks noChangeArrowheads="1"/>
                </p:cNvSpPr>
                <p:nvPr/>
              </p:nvSpPr>
              <p:spPr bwMode="auto">
                <a:xfrm>
                  <a:off x="0" y="61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Exod. 14:11</a:t>
                  </a:r>
                </a:p>
              </p:txBody>
            </p:sp>
            <p:sp>
              <p:nvSpPr>
                <p:cNvPr id="375940" name="Rectangle 20"/>
                <p:cNvSpPr>
                  <a:spLocks noChangeArrowheads="1"/>
                </p:cNvSpPr>
                <p:nvPr/>
              </p:nvSpPr>
              <p:spPr bwMode="auto">
                <a:xfrm>
                  <a:off x="0" y="61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2" name="Group 21"/>
              <p:cNvGrpSpPr>
                <a:grpSpLocks/>
              </p:cNvGrpSpPr>
              <p:nvPr/>
            </p:nvGrpSpPr>
            <p:grpSpPr bwMode="auto">
              <a:xfrm>
                <a:off x="729" y="614"/>
                <a:ext cx="730" cy="748"/>
                <a:chOff x="729" y="614"/>
                <a:chExt cx="730" cy="748"/>
              </a:xfrm>
            </p:grpSpPr>
            <p:sp>
              <p:nvSpPr>
                <p:cNvPr id="375937" name="Rectangle 22"/>
                <p:cNvSpPr>
                  <a:spLocks noChangeArrowheads="1"/>
                </p:cNvSpPr>
                <p:nvPr/>
              </p:nvSpPr>
              <p:spPr bwMode="auto">
                <a:xfrm>
                  <a:off x="72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Pharaoh</a:t>
                  </a:r>
                  <a:r>
                    <a:rPr kumimoji="0" lang="uk-UA"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s army</a:t>
                  </a:r>
                </a:p>
              </p:txBody>
            </p:sp>
            <p:sp>
              <p:nvSpPr>
                <p:cNvPr id="375938" name="Rectangle 23"/>
                <p:cNvSpPr>
                  <a:spLocks noChangeArrowheads="1"/>
                </p:cNvSpPr>
                <p:nvPr/>
              </p:nvSpPr>
              <p:spPr bwMode="auto">
                <a:xfrm>
                  <a:off x="72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3" name="Group 24"/>
              <p:cNvGrpSpPr>
                <a:grpSpLocks/>
              </p:cNvGrpSpPr>
              <p:nvPr/>
            </p:nvGrpSpPr>
            <p:grpSpPr bwMode="auto">
              <a:xfrm>
                <a:off x="1459" y="614"/>
                <a:ext cx="730" cy="748"/>
                <a:chOff x="1459" y="614"/>
                <a:chExt cx="730" cy="748"/>
              </a:xfrm>
            </p:grpSpPr>
            <p:sp>
              <p:nvSpPr>
                <p:cNvPr id="375935" name="Rectangle 25"/>
                <p:cNvSpPr>
                  <a:spLocks noChangeArrowheads="1"/>
                </p:cNvSpPr>
                <p:nvPr/>
              </p:nvSpPr>
              <p:spPr bwMode="auto">
                <a:xfrm>
                  <a:off x="145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Encouraged Israel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to trust God</a:t>
                  </a:r>
                </a:p>
              </p:txBody>
            </p:sp>
            <p:sp>
              <p:nvSpPr>
                <p:cNvPr id="375936" name="Rectangle 26"/>
                <p:cNvSpPr>
                  <a:spLocks noChangeArrowheads="1"/>
                </p:cNvSpPr>
                <p:nvPr/>
              </p:nvSpPr>
              <p:spPr bwMode="auto">
                <a:xfrm>
                  <a:off x="145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4" name="Group 27"/>
              <p:cNvGrpSpPr>
                <a:grpSpLocks/>
              </p:cNvGrpSpPr>
              <p:nvPr/>
            </p:nvGrpSpPr>
            <p:grpSpPr bwMode="auto">
              <a:xfrm>
                <a:off x="2189" y="614"/>
                <a:ext cx="730" cy="748"/>
                <a:chOff x="2189" y="614"/>
                <a:chExt cx="730" cy="748"/>
              </a:xfrm>
            </p:grpSpPr>
            <p:sp>
              <p:nvSpPr>
                <p:cNvPr id="375933" name="Rectangle 28"/>
                <p:cNvSpPr>
                  <a:spLocks noChangeArrowheads="1"/>
                </p:cNvSpPr>
                <p:nvPr/>
              </p:nvSpPr>
              <p:spPr bwMode="auto">
                <a:xfrm>
                  <a:off x="218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Delivered Israel</a:t>
                  </a:r>
                </a:p>
              </p:txBody>
            </p:sp>
            <p:sp>
              <p:nvSpPr>
                <p:cNvPr id="375934" name="Rectangle 29"/>
                <p:cNvSpPr>
                  <a:spLocks noChangeArrowheads="1"/>
                </p:cNvSpPr>
                <p:nvPr/>
              </p:nvSpPr>
              <p:spPr bwMode="auto">
                <a:xfrm>
                  <a:off x="218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5" name="Group 30"/>
              <p:cNvGrpSpPr>
                <a:grpSpLocks/>
              </p:cNvGrpSpPr>
              <p:nvPr/>
            </p:nvGrpSpPr>
            <p:grpSpPr bwMode="auto">
              <a:xfrm>
                <a:off x="0" y="1362"/>
                <a:ext cx="729" cy="633"/>
                <a:chOff x="0" y="1362"/>
                <a:chExt cx="729" cy="633"/>
              </a:xfrm>
            </p:grpSpPr>
            <p:sp>
              <p:nvSpPr>
                <p:cNvPr id="375931" name="Rectangle 31"/>
                <p:cNvSpPr>
                  <a:spLocks noChangeArrowheads="1"/>
                </p:cNvSpPr>
                <p:nvPr/>
              </p:nvSpPr>
              <p:spPr bwMode="auto">
                <a:xfrm>
                  <a:off x="0" y="136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Exod. 15:24</a:t>
                  </a:r>
                </a:p>
              </p:txBody>
            </p:sp>
            <p:sp>
              <p:nvSpPr>
                <p:cNvPr id="375932" name="Rectangle 32"/>
                <p:cNvSpPr>
                  <a:spLocks noChangeArrowheads="1"/>
                </p:cNvSpPr>
                <p:nvPr/>
              </p:nvSpPr>
              <p:spPr bwMode="auto">
                <a:xfrm>
                  <a:off x="0" y="136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6" name="Group 33"/>
              <p:cNvGrpSpPr>
                <a:grpSpLocks/>
              </p:cNvGrpSpPr>
              <p:nvPr/>
            </p:nvGrpSpPr>
            <p:grpSpPr bwMode="auto">
              <a:xfrm>
                <a:off x="729" y="1362"/>
                <a:ext cx="730" cy="633"/>
                <a:chOff x="729" y="1362"/>
                <a:chExt cx="730" cy="633"/>
              </a:xfrm>
            </p:grpSpPr>
            <p:sp>
              <p:nvSpPr>
                <p:cNvPr id="375929" name="Rectangle 34"/>
                <p:cNvSpPr>
                  <a:spLocks noChangeArrowheads="1"/>
                </p:cNvSpPr>
                <p:nvPr/>
              </p:nvSpPr>
              <p:spPr bwMode="auto">
                <a:xfrm>
                  <a:off x="72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Bitter water</a:t>
                  </a:r>
                </a:p>
              </p:txBody>
            </p:sp>
            <p:sp>
              <p:nvSpPr>
                <p:cNvPr id="375930" name="Rectangle 35"/>
                <p:cNvSpPr>
                  <a:spLocks noChangeArrowheads="1"/>
                </p:cNvSpPr>
                <p:nvPr/>
              </p:nvSpPr>
              <p:spPr bwMode="auto">
                <a:xfrm>
                  <a:off x="72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7" name="Group 36"/>
              <p:cNvGrpSpPr>
                <a:grpSpLocks/>
              </p:cNvGrpSpPr>
              <p:nvPr/>
            </p:nvGrpSpPr>
            <p:grpSpPr bwMode="auto">
              <a:xfrm>
                <a:off x="1459" y="1362"/>
                <a:ext cx="730" cy="633"/>
                <a:chOff x="1459" y="1362"/>
                <a:chExt cx="730" cy="633"/>
              </a:xfrm>
            </p:grpSpPr>
            <p:sp>
              <p:nvSpPr>
                <p:cNvPr id="375927" name="Rectangle 37"/>
                <p:cNvSpPr>
                  <a:spLocks noChangeArrowheads="1"/>
                </p:cNvSpPr>
                <p:nvPr/>
              </p:nvSpPr>
              <p:spPr bwMode="auto">
                <a:xfrm>
                  <a:off x="145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Cried out to God</a:t>
                  </a:r>
                </a:p>
              </p:txBody>
            </p:sp>
            <p:sp>
              <p:nvSpPr>
                <p:cNvPr id="375928" name="Rectangle 38"/>
                <p:cNvSpPr>
                  <a:spLocks noChangeArrowheads="1"/>
                </p:cNvSpPr>
                <p:nvPr/>
              </p:nvSpPr>
              <p:spPr bwMode="auto">
                <a:xfrm>
                  <a:off x="145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8" name="Group 39"/>
              <p:cNvGrpSpPr>
                <a:grpSpLocks/>
              </p:cNvGrpSpPr>
              <p:nvPr/>
            </p:nvGrpSpPr>
            <p:grpSpPr bwMode="auto">
              <a:xfrm>
                <a:off x="2189" y="1362"/>
                <a:ext cx="730" cy="633"/>
                <a:chOff x="2189" y="1362"/>
                <a:chExt cx="730" cy="633"/>
              </a:xfrm>
            </p:grpSpPr>
            <p:sp>
              <p:nvSpPr>
                <p:cNvPr id="375925" name="Rectangle 40"/>
                <p:cNvSpPr>
                  <a:spLocks noChangeArrowheads="1"/>
                </p:cNvSpPr>
                <p:nvPr/>
              </p:nvSpPr>
              <p:spPr bwMode="auto">
                <a:xfrm>
                  <a:off x="218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Healed</a:t>
                  </a:r>
                  <a:r>
                    <a:rPr kumimoji="0" lang="ru-RU" altLang="ja-JP"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the water</a:t>
                  </a:r>
                </a:p>
              </p:txBody>
            </p:sp>
            <p:sp>
              <p:nvSpPr>
                <p:cNvPr id="375926" name="Rectangle 41"/>
                <p:cNvSpPr>
                  <a:spLocks noChangeArrowheads="1"/>
                </p:cNvSpPr>
                <p:nvPr/>
              </p:nvSpPr>
              <p:spPr bwMode="auto">
                <a:xfrm>
                  <a:off x="218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9" name="Group 42"/>
              <p:cNvGrpSpPr>
                <a:grpSpLocks/>
              </p:cNvGrpSpPr>
              <p:nvPr/>
            </p:nvGrpSpPr>
            <p:grpSpPr bwMode="auto">
              <a:xfrm>
                <a:off x="0" y="1995"/>
                <a:ext cx="729" cy="633"/>
                <a:chOff x="0" y="1995"/>
                <a:chExt cx="729" cy="633"/>
              </a:xfrm>
            </p:grpSpPr>
            <p:sp>
              <p:nvSpPr>
                <p:cNvPr id="375923" name="Rectangle 43"/>
                <p:cNvSpPr>
                  <a:spLocks noChangeArrowheads="1"/>
                </p:cNvSpPr>
                <p:nvPr/>
              </p:nvSpPr>
              <p:spPr bwMode="auto">
                <a:xfrm>
                  <a:off x="0" y="1995"/>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Exod. 16:2</a:t>
                  </a:r>
                </a:p>
              </p:txBody>
            </p:sp>
            <p:sp>
              <p:nvSpPr>
                <p:cNvPr id="375924" name="Rectangle 44"/>
                <p:cNvSpPr>
                  <a:spLocks noChangeArrowheads="1"/>
                </p:cNvSpPr>
                <p:nvPr/>
              </p:nvSpPr>
              <p:spPr bwMode="auto">
                <a:xfrm>
                  <a:off x="0" y="1995"/>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0" name="Group 45"/>
              <p:cNvGrpSpPr>
                <a:grpSpLocks/>
              </p:cNvGrpSpPr>
              <p:nvPr/>
            </p:nvGrpSpPr>
            <p:grpSpPr bwMode="auto">
              <a:xfrm>
                <a:off x="729" y="1995"/>
                <a:ext cx="730" cy="633"/>
                <a:chOff x="729" y="1995"/>
                <a:chExt cx="730" cy="633"/>
              </a:xfrm>
            </p:grpSpPr>
            <p:sp>
              <p:nvSpPr>
                <p:cNvPr id="375921" name="Rectangle 46"/>
                <p:cNvSpPr>
                  <a:spLocks noChangeArrowheads="1"/>
                </p:cNvSpPr>
                <p:nvPr/>
              </p:nvSpPr>
              <p:spPr bwMode="auto">
                <a:xfrm>
                  <a:off x="72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Lack of food</a:t>
                  </a:r>
                </a:p>
              </p:txBody>
            </p:sp>
            <p:sp>
              <p:nvSpPr>
                <p:cNvPr id="375922" name="Rectangle 47"/>
                <p:cNvSpPr>
                  <a:spLocks noChangeArrowheads="1"/>
                </p:cNvSpPr>
                <p:nvPr/>
              </p:nvSpPr>
              <p:spPr bwMode="auto">
                <a:xfrm>
                  <a:off x="72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1" name="Group 48"/>
              <p:cNvGrpSpPr>
                <a:grpSpLocks/>
              </p:cNvGrpSpPr>
              <p:nvPr/>
            </p:nvGrpSpPr>
            <p:grpSpPr bwMode="auto">
              <a:xfrm>
                <a:off x="1459" y="1995"/>
                <a:ext cx="730" cy="633"/>
                <a:chOff x="1459" y="1995"/>
                <a:chExt cx="730" cy="633"/>
              </a:xfrm>
            </p:grpSpPr>
            <p:sp>
              <p:nvSpPr>
                <p:cNvPr id="375919" name="Rectangle 49"/>
                <p:cNvSpPr>
                  <a:spLocks noChangeArrowheads="1"/>
                </p:cNvSpPr>
                <p:nvPr/>
              </p:nvSpPr>
              <p:spPr bwMode="auto">
                <a:xfrm>
                  <a:off x="145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Rebuked Israel</a:t>
                  </a:r>
                </a:p>
              </p:txBody>
            </p:sp>
            <p:sp>
              <p:nvSpPr>
                <p:cNvPr id="375920" name="Rectangle 50"/>
                <p:cNvSpPr>
                  <a:spLocks noChangeArrowheads="1"/>
                </p:cNvSpPr>
                <p:nvPr/>
              </p:nvSpPr>
              <p:spPr bwMode="auto">
                <a:xfrm>
                  <a:off x="145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2" name="Group 51"/>
              <p:cNvGrpSpPr>
                <a:grpSpLocks/>
              </p:cNvGrpSpPr>
              <p:nvPr/>
            </p:nvGrpSpPr>
            <p:grpSpPr bwMode="auto">
              <a:xfrm>
                <a:off x="2189" y="1995"/>
                <a:ext cx="730" cy="633"/>
                <a:chOff x="2189" y="1995"/>
                <a:chExt cx="730" cy="633"/>
              </a:xfrm>
            </p:grpSpPr>
            <p:sp>
              <p:nvSpPr>
                <p:cNvPr id="375917" name="Rectangle 52"/>
                <p:cNvSpPr>
                  <a:spLocks noChangeArrowheads="1"/>
                </p:cNvSpPr>
                <p:nvPr/>
              </p:nvSpPr>
              <p:spPr bwMode="auto">
                <a:xfrm>
                  <a:off x="218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Supplied manna</a:t>
                  </a:r>
                </a:p>
              </p:txBody>
            </p:sp>
            <p:sp>
              <p:nvSpPr>
                <p:cNvPr id="375918" name="Rectangle 53"/>
                <p:cNvSpPr>
                  <a:spLocks noChangeArrowheads="1"/>
                </p:cNvSpPr>
                <p:nvPr/>
              </p:nvSpPr>
              <p:spPr bwMode="auto">
                <a:xfrm>
                  <a:off x="218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3" name="Group 54"/>
              <p:cNvGrpSpPr>
                <a:grpSpLocks/>
              </p:cNvGrpSpPr>
              <p:nvPr/>
            </p:nvGrpSpPr>
            <p:grpSpPr bwMode="auto">
              <a:xfrm>
                <a:off x="0" y="2628"/>
                <a:ext cx="729" cy="633"/>
                <a:chOff x="0" y="2628"/>
                <a:chExt cx="729" cy="633"/>
              </a:xfrm>
            </p:grpSpPr>
            <p:sp>
              <p:nvSpPr>
                <p:cNvPr id="375915" name="Rectangle 55"/>
                <p:cNvSpPr>
                  <a:spLocks noChangeArrowheads="1"/>
                </p:cNvSpPr>
                <p:nvPr/>
              </p:nvSpPr>
              <p:spPr bwMode="auto">
                <a:xfrm>
                  <a:off x="0" y="2628"/>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Exod. 17:2</a:t>
                  </a:r>
                </a:p>
              </p:txBody>
            </p:sp>
            <p:sp>
              <p:nvSpPr>
                <p:cNvPr id="375916" name="Rectangle 56"/>
                <p:cNvSpPr>
                  <a:spLocks noChangeArrowheads="1"/>
                </p:cNvSpPr>
                <p:nvPr/>
              </p:nvSpPr>
              <p:spPr bwMode="auto">
                <a:xfrm>
                  <a:off x="0" y="2628"/>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4" name="Group 57"/>
              <p:cNvGrpSpPr>
                <a:grpSpLocks/>
              </p:cNvGrpSpPr>
              <p:nvPr/>
            </p:nvGrpSpPr>
            <p:grpSpPr bwMode="auto">
              <a:xfrm>
                <a:off x="729" y="2628"/>
                <a:ext cx="730" cy="633"/>
                <a:chOff x="729" y="2628"/>
                <a:chExt cx="730" cy="633"/>
              </a:xfrm>
            </p:grpSpPr>
            <p:sp>
              <p:nvSpPr>
                <p:cNvPr id="375913" name="Rectangle 58"/>
                <p:cNvSpPr>
                  <a:spLocks noChangeArrowheads="1"/>
                </p:cNvSpPr>
                <p:nvPr/>
              </p:nvSpPr>
              <p:spPr bwMode="auto">
                <a:xfrm>
                  <a:off x="72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Lack of water</a:t>
                  </a:r>
                </a:p>
              </p:txBody>
            </p:sp>
            <p:sp>
              <p:nvSpPr>
                <p:cNvPr id="375914" name="Rectangle 59"/>
                <p:cNvSpPr>
                  <a:spLocks noChangeArrowheads="1"/>
                </p:cNvSpPr>
                <p:nvPr/>
              </p:nvSpPr>
              <p:spPr bwMode="auto">
                <a:xfrm>
                  <a:off x="72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5" name="Group 60"/>
              <p:cNvGrpSpPr>
                <a:grpSpLocks/>
              </p:cNvGrpSpPr>
              <p:nvPr/>
            </p:nvGrpSpPr>
            <p:grpSpPr bwMode="auto">
              <a:xfrm>
                <a:off x="1459" y="2628"/>
                <a:ext cx="730" cy="633"/>
                <a:chOff x="1459" y="2628"/>
                <a:chExt cx="730" cy="633"/>
              </a:xfrm>
            </p:grpSpPr>
            <p:sp>
              <p:nvSpPr>
                <p:cNvPr id="375911" name="Rectangle 61"/>
                <p:cNvSpPr>
                  <a:spLocks noChangeArrowheads="1"/>
                </p:cNvSpPr>
                <p:nvPr/>
              </p:nvSpPr>
              <p:spPr bwMode="auto">
                <a:xfrm>
                  <a:off x="145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Prayed to the Lord</a:t>
                  </a:r>
                </a:p>
              </p:txBody>
            </p:sp>
            <p:sp>
              <p:nvSpPr>
                <p:cNvPr id="375912" name="Rectangle 62"/>
                <p:cNvSpPr>
                  <a:spLocks noChangeArrowheads="1"/>
                </p:cNvSpPr>
                <p:nvPr/>
              </p:nvSpPr>
              <p:spPr bwMode="auto">
                <a:xfrm>
                  <a:off x="145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6" name="Group 63"/>
              <p:cNvGrpSpPr>
                <a:grpSpLocks/>
              </p:cNvGrpSpPr>
              <p:nvPr/>
            </p:nvGrpSpPr>
            <p:grpSpPr bwMode="auto">
              <a:xfrm>
                <a:off x="2189" y="2628"/>
                <a:ext cx="730" cy="633"/>
                <a:chOff x="2189" y="2628"/>
                <a:chExt cx="730" cy="633"/>
              </a:xfrm>
            </p:grpSpPr>
            <p:sp>
              <p:nvSpPr>
                <p:cNvPr id="375909" name="Rectangle 64"/>
                <p:cNvSpPr>
                  <a:spLocks noChangeArrowheads="1"/>
                </p:cNvSpPr>
                <p:nvPr/>
              </p:nvSpPr>
              <p:spPr bwMode="auto">
                <a:xfrm>
                  <a:off x="218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Water from the rock</a:t>
                  </a:r>
                </a:p>
              </p:txBody>
            </p:sp>
            <p:sp>
              <p:nvSpPr>
                <p:cNvPr id="375910" name="Rectangle 65"/>
                <p:cNvSpPr>
                  <a:spLocks noChangeArrowheads="1"/>
                </p:cNvSpPr>
                <p:nvPr/>
              </p:nvSpPr>
              <p:spPr bwMode="auto">
                <a:xfrm>
                  <a:off x="218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7" name="Group 66"/>
              <p:cNvGrpSpPr>
                <a:grpSpLocks/>
              </p:cNvGrpSpPr>
              <p:nvPr/>
            </p:nvGrpSpPr>
            <p:grpSpPr bwMode="auto">
              <a:xfrm>
                <a:off x="0" y="3261"/>
                <a:ext cx="729" cy="633"/>
                <a:chOff x="0" y="3261"/>
                <a:chExt cx="729" cy="633"/>
              </a:xfrm>
            </p:grpSpPr>
            <p:sp>
              <p:nvSpPr>
                <p:cNvPr id="375907" name="Rectangle 67"/>
                <p:cNvSpPr>
                  <a:spLocks noChangeArrowheads="1"/>
                </p:cNvSpPr>
                <p:nvPr/>
              </p:nvSpPr>
              <p:spPr bwMode="auto">
                <a:xfrm>
                  <a:off x="0" y="326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11:1</a:t>
                  </a:r>
                </a:p>
              </p:txBody>
            </p:sp>
            <p:sp>
              <p:nvSpPr>
                <p:cNvPr id="375908" name="Rectangle 68"/>
                <p:cNvSpPr>
                  <a:spLocks noChangeArrowheads="1"/>
                </p:cNvSpPr>
                <p:nvPr/>
              </p:nvSpPr>
              <p:spPr bwMode="auto">
                <a:xfrm>
                  <a:off x="0" y="326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8" name="Group 69"/>
              <p:cNvGrpSpPr>
                <a:grpSpLocks/>
              </p:cNvGrpSpPr>
              <p:nvPr/>
            </p:nvGrpSpPr>
            <p:grpSpPr bwMode="auto">
              <a:xfrm>
                <a:off x="729" y="3261"/>
                <a:ext cx="730" cy="633"/>
                <a:chOff x="729" y="3261"/>
                <a:chExt cx="730" cy="633"/>
              </a:xfrm>
            </p:grpSpPr>
            <p:sp>
              <p:nvSpPr>
                <p:cNvPr id="375905" name="Rectangle 70"/>
                <p:cNvSpPr>
                  <a:spLocks noChangeArrowheads="1"/>
                </p:cNvSpPr>
                <p:nvPr/>
              </p:nvSpPr>
              <p:spPr bwMode="auto">
                <a:xfrm>
                  <a:off x="72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God providing food</a:t>
                  </a:r>
                </a:p>
              </p:txBody>
            </p:sp>
            <p:sp>
              <p:nvSpPr>
                <p:cNvPr id="375906" name="Rectangle 71"/>
                <p:cNvSpPr>
                  <a:spLocks noChangeArrowheads="1"/>
                </p:cNvSpPr>
                <p:nvPr/>
              </p:nvSpPr>
              <p:spPr bwMode="auto">
                <a:xfrm>
                  <a:off x="72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9" name="Group 72"/>
              <p:cNvGrpSpPr>
                <a:grpSpLocks/>
              </p:cNvGrpSpPr>
              <p:nvPr/>
            </p:nvGrpSpPr>
            <p:grpSpPr bwMode="auto">
              <a:xfrm>
                <a:off x="1459" y="3261"/>
                <a:ext cx="730" cy="633"/>
                <a:chOff x="1459" y="3261"/>
                <a:chExt cx="730" cy="633"/>
              </a:xfrm>
            </p:grpSpPr>
            <p:sp>
              <p:nvSpPr>
                <p:cNvPr id="375903" name="Rectangle 73"/>
                <p:cNvSpPr>
                  <a:spLocks noChangeArrowheads="1"/>
                </p:cNvSpPr>
                <p:nvPr/>
              </p:nvSpPr>
              <p:spPr bwMode="auto">
                <a:xfrm>
                  <a:off x="145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Anger &amp; prayer</a:t>
                  </a:r>
                </a:p>
              </p:txBody>
            </p:sp>
            <p:sp>
              <p:nvSpPr>
                <p:cNvPr id="375904" name="Rectangle 74"/>
                <p:cNvSpPr>
                  <a:spLocks noChangeArrowheads="1"/>
                </p:cNvSpPr>
                <p:nvPr/>
              </p:nvSpPr>
              <p:spPr bwMode="auto">
                <a:xfrm>
                  <a:off x="145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0" name="Group 75"/>
              <p:cNvGrpSpPr>
                <a:grpSpLocks/>
              </p:cNvGrpSpPr>
              <p:nvPr/>
            </p:nvGrpSpPr>
            <p:grpSpPr bwMode="auto">
              <a:xfrm>
                <a:off x="2189" y="3261"/>
                <a:ext cx="730" cy="633"/>
                <a:chOff x="2189" y="3261"/>
                <a:chExt cx="730" cy="633"/>
              </a:xfrm>
            </p:grpSpPr>
            <p:sp>
              <p:nvSpPr>
                <p:cNvPr id="375901" name="Rectangle 76"/>
                <p:cNvSpPr>
                  <a:spLocks noChangeArrowheads="1"/>
                </p:cNvSpPr>
                <p:nvPr/>
              </p:nvSpPr>
              <p:spPr bwMode="auto">
                <a:xfrm>
                  <a:off x="218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902" name="Rectangle 77"/>
                <p:cNvSpPr>
                  <a:spLocks noChangeArrowheads="1"/>
                </p:cNvSpPr>
                <p:nvPr/>
              </p:nvSpPr>
              <p:spPr bwMode="auto">
                <a:xfrm>
                  <a:off x="218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1" name="Group 78"/>
              <p:cNvGrpSpPr>
                <a:grpSpLocks/>
              </p:cNvGrpSpPr>
              <p:nvPr/>
            </p:nvGrpSpPr>
            <p:grpSpPr bwMode="auto">
              <a:xfrm>
                <a:off x="0" y="3894"/>
                <a:ext cx="729" cy="748"/>
                <a:chOff x="0" y="3894"/>
                <a:chExt cx="729" cy="748"/>
              </a:xfrm>
            </p:grpSpPr>
            <p:sp>
              <p:nvSpPr>
                <p:cNvPr id="375899" name="Rectangle 79"/>
                <p:cNvSpPr>
                  <a:spLocks noChangeArrowheads="1"/>
                </p:cNvSpPr>
                <p:nvPr/>
              </p:nvSpPr>
              <p:spPr bwMode="auto">
                <a:xfrm>
                  <a:off x="0" y="389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14:2</a:t>
                  </a:r>
                </a:p>
              </p:txBody>
            </p:sp>
            <p:sp>
              <p:nvSpPr>
                <p:cNvPr id="375900" name="Rectangle 80"/>
                <p:cNvSpPr>
                  <a:spLocks noChangeArrowheads="1"/>
                </p:cNvSpPr>
                <p:nvPr/>
              </p:nvSpPr>
              <p:spPr bwMode="auto">
                <a:xfrm>
                  <a:off x="0" y="389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2" name="Group 81"/>
              <p:cNvGrpSpPr>
                <a:grpSpLocks/>
              </p:cNvGrpSpPr>
              <p:nvPr/>
            </p:nvGrpSpPr>
            <p:grpSpPr bwMode="auto">
              <a:xfrm>
                <a:off x="729" y="3894"/>
                <a:ext cx="730" cy="748"/>
                <a:chOff x="729" y="3894"/>
                <a:chExt cx="730" cy="748"/>
              </a:xfrm>
            </p:grpSpPr>
            <p:sp>
              <p:nvSpPr>
                <p:cNvPr id="375897" name="Rectangle 82"/>
                <p:cNvSpPr>
                  <a:spLocks noChangeArrowheads="1"/>
                </p:cNvSpPr>
                <p:nvPr/>
              </p:nvSpPr>
              <p:spPr bwMode="auto">
                <a:xfrm>
                  <a:off x="72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Moses</a:t>
                  </a:r>
                  <a:r>
                    <a:rPr kumimoji="0" lang="uk-UA" altLang="ja-JP"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leadership</a:t>
                  </a:r>
                </a:p>
              </p:txBody>
            </p:sp>
            <p:sp>
              <p:nvSpPr>
                <p:cNvPr id="375898" name="Rectangle 83"/>
                <p:cNvSpPr>
                  <a:spLocks noChangeArrowheads="1"/>
                </p:cNvSpPr>
                <p:nvPr/>
              </p:nvSpPr>
              <p:spPr bwMode="auto">
                <a:xfrm>
                  <a:off x="72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3" name="Group 84"/>
              <p:cNvGrpSpPr>
                <a:grpSpLocks/>
              </p:cNvGrpSpPr>
              <p:nvPr/>
            </p:nvGrpSpPr>
            <p:grpSpPr bwMode="auto">
              <a:xfrm>
                <a:off x="1459" y="3894"/>
                <a:ext cx="730" cy="748"/>
                <a:chOff x="1459" y="3894"/>
                <a:chExt cx="730" cy="748"/>
              </a:xfrm>
            </p:grpSpPr>
            <p:sp>
              <p:nvSpPr>
                <p:cNvPr id="375895" name="Rectangle 85"/>
                <p:cNvSpPr>
                  <a:spLocks noChangeArrowheads="1"/>
                </p:cNvSpPr>
                <p:nvPr/>
              </p:nvSpPr>
              <p:spPr bwMode="auto">
                <a:xfrm>
                  <a:off x="145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Pled with Israel, prayed to God</a:t>
                  </a:r>
                </a:p>
              </p:txBody>
            </p:sp>
            <p:sp>
              <p:nvSpPr>
                <p:cNvPr id="375896" name="Rectangle 86"/>
                <p:cNvSpPr>
                  <a:spLocks noChangeArrowheads="1"/>
                </p:cNvSpPr>
                <p:nvPr/>
              </p:nvSpPr>
              <p:spPr bwMode="auto">
                <a:xfrm>
                  <a:off x="145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4" name="Group 87"/>
              <p:cNvGrpSpPr>
                <a:grpSpLocks/>
              </p:cNvGrpSpPr>
              <p:nvPr/>
            </p:nvGrpSpPr>
            <p:grpSpPr bwMode="auto">
              <a:xfrm>
                <a:off x="2189" y="3894"/>
                <a:ext cx="730" cy="748"/>
                <a:chOff x="2189" y="3894"/>
                <a:chExt cx="730" cy="748"/>
              </a:xfrm>
            </p:grpSpPr>
            <p:sp>
              <p:nvSpPr>
                <p:cNvPr id="375893" name="Rectangle 88"/>
                <p:cNvSpPr>
                  <a:spLocks noChangeArrowheads="1"/>
                </p:cNvSpPr>
                <p:nvPr/>
              </p:nvSpPr>
              <p:spPr bwMode="auto">
                <a:xfrm>
                  <a:off x="218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894" name="Rectangle 89"/>
                <p:cNvSpPr>
                  <a:spLocks noChangeArrowheads="1"/>
                </p:cNvSpPr>
                <p:nvPr/>
              </p:nvSpPr>
              <p:spPr bwMode="auto">
                <a:xfrm>
                  <a:off x="218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5" name="Group 90"/>
              <p:cNvGrpSpPr>
                <a:grpSpLocks/>
              </p:cNvGrpSpPr>
              <p:nvPr/>
            </p:nvGrpSpPr>
            <p:grpSpPr bwMode="auto">
              <a:xfrm>
                <a:off x="0" y="4642"/>
                <a:ext cx="729" cy="633"/>
                <a:chOff x="0" y="4642"/>
                <a:chExt cx="729" cy="633"/>
              </a:xfrm>
            </p:grpSpPr>
            <p:sp>
              <p:nvSpPr>
                <p:cNvPr id="375891" name="Rectangle 91"/>
                <p:cNvSpPr>
                  <a:spLocks noChangeArrowheads="1"/>
                </p:cNvSpPr>
                <p:nvPr/>
              </p:nvSpPr>
              <p:spPr bwMode="auto">
                <a:xfrm>
                  <a:off x="0" y="464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16:2</a:t>
                  </a:r>
                </a:p>
              </p:txBody>
            </p:sp>
            <p:sp>
              <p:nvSpPr>
                <p:cNvPr id="375892" name="Rectangle 92"/>
                <p:cNvSpPr>
                  <a:spLocks noChangeArrowheads="1"/>
                </p:cNvSpPr>
                <p:nvPr/>
              </p:nvSpPr>
              <p:spPr bwMode="auto">
                <a:xfrm>
                  <a:off x="0" y="464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6" name="Group 93"/>
              <p:cNvGrpSpPr>
                <a:grpSpLocks/>
              </p:cNvGrpSpPr>
              <p:nvPr/>
            </p:nvGrpSpPr>
            <p:grpSpPr bwMode="auto">
              <a:xfrm>
                <a:off x="729" y="4642"/>
                <a:ext cx="730" cy="633"/>
                <a:chOff x="729" y="4642"/>
                <a:chExt cx="730" cy="633"/>
              </a:xfrm>
            </p:grpSpPr>
            <p:sp>
              <p:nvSpPr>
                <p:cNvPr id="375889" name="Rectangle 94"/>
                <p:cNvSpPr>
                  <a:spLocks noChangeArrowheads="1"/>
                </p:cNvSpPr>
                <p:nvPr/>
              </p:nvSpPr>
              <p:spPr bwMode="auto">
                <a:xfrm>
                  <a:off x="72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Moses</a:t>
                  </a:r>
                  <a:r>
                    <a:rPr kumimoji="0" lang="uk-UA" altLang="ja-JP"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leadership</a:t>
                  </a:r>
                </a:p>
              </p:txBody>
            </p:sp>
            <p:sp>
              <p:nvSpPr>
                <p:cNvPr id="375890" name="Rectangle 95"/>
                <p:cNvSpPr>
                  <a:spLocks noChangeArrowheads="1"/>
                </p:cNvSpPr>
                <p:nvPr/>
              </p:nvSpPr>
              <p:spPr bwMode="auto">
                <a:xfrm>
                  <a:off x="72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7" name="Group 96"/>
              <p:cNvGrpSpPr>
                <a:grpSpLocks/>
              </p:cNvGrpSpPr>
              <p:nvPr/>
            </p:nvGrpSpPr>
            <p:grpSpPr bwMode="auto">
              <a:xfrm>
                <a:off x="1459" y="4642"/>
                <a:ext cx="730" cy="633"/>
                <a:chOff x="1459" y="4642"/>
                <a:chExt cx="730" cy="633"/>
              </a:xfrm>
            </p:grpSpPr>
            <p:sp>
              <p:nvSpPr>
                <p:cNvPr id="375887" name="Rectangle 97"/>
                <p:cNvSpPr>
                  <a:spLocks noChangeArrowheads="1"/>
                </p:cNvSpPr>
                <p:nvPr/>
              </p:nvSpPr>
              <p:spPr bwMode="auto">
                <a:xfrm>
                  <a:off x="145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Rebuked &amp; prayed</a:t>
                  </a:r>
                </a:p>
              </p:txBody>
            </p:sp>
            <p:sp>
              <p:nvSpPr>
                <p:cNvPr id="375888" name="Rectangle 98"/>
                <p:cNvSpPr>
                  <a:spLocks noChangeArrowheads="1"/>
                </p:cNvSpPr>
                <p:nvPr/>
              </p:nvSpPr>
              <p:spPr bwMode="auto">
                <a:xfrm>
                  <a:off x="145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8" name="Group 99"/>
              <p:cNvGrpSpPr>
                <a:grpSpLocks/>
              </p:cNvGrpSpPr>
              <p:nvPr/>
            </p:nvGrpSpPr>
            <p:grpSpPr bwMode="auto">
              <a:xfrm>
                <a:off x="2189" y="4642"/>
                <a:ext cx="730" cy="633"/>
                <a:chOff x="2189" y="4642"/>
                <a:chExt cx="730" cy="633"/>
              </a:xfrm>
            </p:grpSpPr>
            <p:sp>
              <p:nvSpPr>
                <p:cNvPr id="375885" name="Rectangle 100"/>
                <p:cNvSpPr>
                  <a:spLocks noChangeArrowheads="1"/>
                </p:cNvSpPr>
                <p:nvPr/>
              </p:nvSpPr>
              <p:spPr bwMode="auto">
                <a:xfrm>
                  <a:off x="218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886" name="Rectangle 101"/>
                <p:cNvSpPr>
                  <a:spLocks noChangeArrowheads="1"/>
                </p:cNvSpPr>
                <p:nvPr/>
              </p:nvSpPr>
              <p:spPr bwMode="auto">
                <a:xfrm>
                  <a:off x="218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9" name="Group 102"/>
              <p:cNvGrpSpPr>
                <a:grpSpLocks/>
              </p:cNvGrpSpPr>
              <p:nvPr/>
            </p:nvGrpSpPr>
            <p:grpSpPr bwMode="auto">
              <a:xfrm>
                <a:off x="0" y="5275"/>
                <a:ext cx="729" cy="518"/>
                <a:chOff x="0" y="5275"/>
                <a:chExt cx="729" cy="518"/>
              </a:xfrm>
            </p:grpSpPr>
            <p:sp>
              <p:nvSpPr>
                <p:cNvPr id="375883" name="Rectangle 103"/>
                <p:cNvSpPr>
                  <a:spLocks noChangeArrowheads="1"/>
                </p:cNvSpPr>
                <p:nvPr/>
              </p:nvSpPr>
              <p:spPr bwMode="auto">
                <a:xfrm>
                  <a:off x="0" y="5275"/>
                  <a:ext cx="729"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16:41</a:t>
                  </a:r>
                </a:p>
              </p:txBody>
            </p:sp>
            <p:sp>
              <p:nvSpPr>
                <p:cNvPr id="375884" name="Rectangle 104"/>
                <p:cNvSpPr>
                  <a:spLocks noChangeArrowheads="1"/>
                </p:cNvSpPr>
                <p:nvPr/>
              </p:nvSpPr>
              <p:spPr bwMode="auto">
                <a:xfrm>
                  <a:off x="0" y="5275"/>
                  <a:ext cx="729"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0" name="Group 105"/>
              <p:cNvGrpSpPr>
                <a:grpSpLocks/>
              </p:cNvGrpSpPr>
              <p:nvPr/>
            </p:nvGrpSpPr>
            <p:grpSpPr bwMode="auto">
              <a:xfrm>
                <a:off x="729" y="5275"/>
                <a:ext cx="730" cy="518"/>
                <a:chOff x="729" y="5275"/>
                <a:chExt cx="730" cy="518"/>
              </a:xfrm>
            </p:grpSpPr>
            <p:sp>
              <p:nvSpPr>
                <p:cNvPr id="375881" name="Rectangle 106"/>
                <p:cNvSpPr>
                  <a:spLocks noChangeArrowheads="1"/>
                </p:cNvSpPr>
                <p:nvPr/>
              </p:nvSpPr>
              <p:spPr bwMode="auto">
                <a:xfrm>
                  <a:off x="72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Moses</a:t>
                  </a:r>
                </a:p>
              </p:txBody>
            </p:sp>
            <p:sp>
              <p:nvSpPr>
                <p:cNvPr id="375882" name="Rectangle 107"/>
                <p:cNvSpPr>
                  <a:spLocks noChangeArrowheads="1"/>
                </p:cNvSpPr>
                <p:nvPr/>
              </p:nvSpPr>
              <p:spPr bwMode="auto">
                <a:xfrm>
                  <a:off x="72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1" name="Group 108"/>
              <p:cNvGrpSpPr>
                <a:grpSpLocks/>
              </p:cNvGrpSpPr>
              <p:nvPr/>
            </p:nvGrpSpPr>
            <p:grpSpPr bwMode="auto">
              <a:xfrm>
                <a:off x="1459" y="5275"/>
                <a:ext cx="730" cy="518"/>
                <a:chOff x="1459" y="5275"/>
                <a:chExt cx="730" cy="518"/>
              </a:xfrm>
            </p:grpSpPr>
            <p:sp>
              <p:nvSpPr>
                <p:cNvPr id="375879" name="Rectangle 109"/>
                <p:cNvSpPr>
                  <a:spLocks noChangeArrowheads="1"/>
                </p:cNvSpPr>
                <p:nvPr/>
              </p:nvSpPr>
              <p:spPr bwMode="auto">
                <a:xfrm>
                  <a:off x="145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Prayed</a:t>
                  </a:r>
                </a:p>
              </p:txBody>
            </p:sp>
            <p:sp>
              <p:nvSpPr>
                <p:cNvPr id="375880" name="Rectangle 110"/>
                <p:cNvSpPr>
                  <a:spLocks noChangeArrowheads="1"/>
                </p:cNvSpPr>
                <p:nvPr/>
              </p:nvSpPr>
              <p:spPr bwMode="auto">
                <a:xfrm>
                  <a:off x="145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2" name="Group 111"/>
              <p:cNvGrpSpPr>
                <a:grpSpLocks/>
              </p:cNvGrpSpPr>
              <p:nvPr/>
            </p:nvGrpSpPr>
            <p:grpSpPr bwMode="auto">
              <a:xfrm>
                <a:off x="2189" y="5275"/>
                <a:ext cx="730" cy="518"/>
                <a:chOff x="2189" y="5275"/>
                <a:chExt cx="730" cy="518"/>
              </a:xfrm>
            </p:grpSpPr>
            <p:sp>
              <p:nvSpPr>
                <p:cNvPr id="375877" name="Rectangle 112"/>
                <p:cNvSpPr>
                  <a:spLocks noChangeArrowheads="1"/>
                </p:cNvSpPr>
                <p:nvPr/>
              </p:nvSpPr>
              <p:spPr bwMode="auto">
                <a:xfrm>
                  <a:off x="218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878" name="Rectangle 113"/>
                <p:cNvSpPr>
                  <a:spLocks noChangeArrowheads="1"/>
                </p:cNvSpPr>
                <p:nvPr/>
              </p:nvSpPr>
              <p:spPr bwMode="auto">
                <a:xfrm>
                  <a:off x="218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3" name="Group 114"/>
              <p:cNvGrpSpPr>
                <a:grpSpLocks/>
              </p:cNvGrpSpPr>
              <p:nvPr/>
            </p:nvGrpSpPr>
            <p:grpSpPr bwMode="auto">
              <a:xfrm>
                <a:off x="0" y="5793"/>
                <a:ext cx="729" cy="748"/>
                <a:chOff x="0" y="5793"/>
                <a:chExt cx="729" cy="748"/>
              </a:xfrm>
            </p:grpSpPr>
            <p:sp>
              <p:nvSpPr>
                <p:cNvPr id="375875" name="Rectangle 115"/>
                <p:cNvSpPr>
                  <a:spLocks noChangeArrowheads="1"/>
                </p:cNvSpPr>
                <p:nvPr/>
              </p:nvSpPr>
              <p:spPr bwMode="auto">
                <a:xfrm>
                  <a:off x="0" y="5793"/>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20:2</a:t>
                  </a:r>
                </a:p>
              </p:txBody>
            </p:sp>
            <p:sp>
              <p:nvSpPr>
                <p:cNvPr id="375876" name="Rectangle 116"/>
                <p:cNvSpPr>
                  <a:spLocks noChangeArrowheads="1"/>
                </p:cNvSpPr>
                <p:nvPr/>
              </p:nvSpPr>
              <p:spPr bwMode="auto">
                <a:xfrm>
                  <a:off x="0" y="5793"/>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4" name="Group 117"/>
              <p:cNvGrpSpPr>
                <a:grpSpLocks/>
              </p:cNvGrpSpPr>
              <p:nvPr/>
            </p:nvGrpSpPr>
            <p:grpSpPr bwMode="auto">
              <a:xfrm>
                <a:off x="729" y="5793"/>
                <a:ext cx="730" cy="748"/>
                <a:chOff x="729" y="5793"/>
                <a:chExt cx="730" cy="748"/>
              </a:xfrm>
            </p:grpSpPr>
            <p:sp>
              <p:nvSpPr>
                <p:cNvPr id="375873" name="Rectangle 118"/>
                <p:cNvSpPr>
                  <a:spLocks noChangeArrowheads="1"/>
                </p:cNvSpPr>
                <p:nvPr/>
              </p:nvSpPr>
              <p:spPr bwMode="auto">
                <a:xfrm>
                  <a:off x="72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Moses &amp; lack of water</a:t>
                  </a:r>
                </a:p>
              </p:txBody>
            </p:sp>
            <p:sp>
              <p:nvSpPr>
                <p:cNvPr id="375874" name="Rectangle 119"/>
                <p:cNvSpPr>
                  <a:spLocks noChangeArrowheads="1"/>
                </p:cNvSpPr>
                <p:nvPr/>
              </p:nvSpPr>
              <p:spPr bwMode="auto">
                <a:xfrm>
                  <a:off x="72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5" name="Group 120"/>
              <p:cNvGrpSpPr>
                <a:grpSpLocks/>
              </p:cNvGrpSpPr>
              <p:nvPr/>
            </p:nvGrpSpPr>
            <p:grpSpPr bwMode="auto">
              <a:xfrm>
                <a:off x="1459" y="5793"/>
                <a:ext cx="730" cy="748"/>
                <a:chOff x="1459" y="5793"/>
                <a:chExt cx="730" cy="748"/>
              </a:xfrm>
            </p:grpSpPr>
            <p:sp>
              <p:nvSpPr>
                <p:cNvPr id="375871" name="Rectangle 121"/>
                <p:cNvSpPr>
                  <a:spLocks noChangeArrowheads="1"/>
                </p:cNvSpPr>
                <p:nvPr/>
              </p:nvSpPr>
              <p:spPr bwMode="auto">
                <a:xfrm>
                  <a:off x="145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Rebuked Israel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Struck rock</a:t>
                  </a:r>
                </a:p>
              </p:txBody>
            </p:sp>
            <p:sp>
              <p:nvSpPr>
                <p:cNvPr id="375872" name="Rectangle 122"/>
                <p:cNvSpPr>
                  <a:spLocks noChangeArrowheads="1"/>
                </p:cNvSpPr>
                <p:nvPr/>
              </p:nvSpPr>
              <p:spPr bwMode="auto">
                <a:xfrm>
                  <a:off x="145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6" name="Group 123"/>
              <p:cNvGrpSpPr>
                <a:grpSpLocks/>
              </p:cNvGrpSpPr>
              <p:nvPr/>
            </p:nvGrpSpPr>
            <p:grpSpPr bwMode="auto">
              <a:xfrm>
                <a:off x="2189" y="5793"/>
                <a:ext cx="730" cy="748"/>
                <a:chOff x="2189" y="5793"/>
                <a:chExt cx="730" cy="748"/>
              </a:xfrm>
            </p:grpSpPr>
            <p:sp>
              <p:nvSpPr>
                <p:cNvPr id="375869" name="Rectangle 124"/>
                <p:cNvSpPr>
                  <a:spLocks noChangeArrowheads="1"/>
                </p:cNvSpPr>
                <p:nvPr/>
              </p:nvSpPr>
              <p:spPr bwMode="auto">
                <a:xfrm>
                  <a:off x="218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Supplied water</a:t>
                  </a:r>
                </a:p>
              </p:txBody>
            </p:sp>
            <p:sp>
              <p:nvSpPr>
                <p:cNvPr id="375870" name="Rectangle 125"/>
                <p:cNvSpPr>
                  <a:spLocks noChangeArrowheads="1"/>
                </p:cNvSpPr>
                <p:nvPr/>
              </p:nvSpPr>
              <p:spPr bwMode="auto">
                <a:xfrm>
                  <a:off x="218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7" name="Group 126"/>
              <p:cNvGrpSpPr>
                <a:grpSpLocks/>
              </p:cNvGrpSpPr>
              <p:nvPr/>
            </p:nvGrpSpPr>
            <p:grpSpPr bwMode="auto">
              <a:xfrm>
                <a:off x="0" y="6541"/>
                <a:ext cx="729" cy="633"/>
                <a:chOff x="0" y="6541"/>
                <a:chExt cx="729" cy="633"/>
              </a:xfrm>
            </p:grpSpPr>
            <p:sp>
              <p:nvSpPr>
                <p:cNvPr id="375867" name="Rectangle 127"/>
                <p:cNvSpPr>
                  <a:spLocks noChangeArrowheads="1"/>
                </p:cNvSpPr>
                <p:nvPr/>
              </p:nvSpPr>
              <p:spPr bwMode="auto">
                <a:xfrm>
                  <a:off x="0" y="654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21:4</a:t>
                  </a:r>
                </a:p>
              </p:txBody>
            </p:sp>
            <p:sp>
              <p:nvSpPr>
                <p:cNvPr id="375868" name="Rectangle 128"/>
                <p:cNvSpPr>
                  <a:spLocks noChangeArrowheads="1"/>
                </p:cNvSpPr>
                <p:nvPr/>
              </p:nvSpPr>
              <p:spPr bwMode="auto">
                <a:xfrm>
                  <a:off x="0" y="654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8" name="Group 129"/>
              <p:cNvGrpSpPr>
                <a:grpSpLocks/>
              </p:cNvGrpSpPr>
              <p:nvPr/>
            </p:nvGrpSpPr>
            <p:grpSpPr bwMode="auto">
              <a:xfrm>
                <a:off x="729" y="6541"/>
                <a:ext cx="730" cy="633"/>
                <a:chOff x="729" y="6541"/>
                <a:chExt cx="730" cy="633"/>
              </a:xfrm>
            </p:grpSpPr>
            <p:sp>
              <p:nvSpPr>
                <p:cNvPr id="375865" name="Rectangle 130"/>
                <p:cNvSpPr>
                  <a:spLocks noChangeArrowheads="1"/>
                </p:cNvSpPr>
                <p:nvPr/>
              </p:nvSpPr>
              <p:spPr bwMode="auto">
                <a:xfrm>
                  <a:off x="72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Moses &amp; manna</a:t>
                  </a:r>
                </a:p>
              </p:txBody>
            </p:sp>
            <p:sp>
              <p:nvSpPr>
                <p:cNvPr id="375866" name="Rectangle 131"/>
                <p:cNvSpPr>
                  <a:spLocks noChangeArrowheads="1"/>
                </p:cNvSpPr>
                <p:nvPr/>
              </p:nvSpPr>
              <p:spPr bwMode="auto">
                <a:xfrm>
                  <a:off x="72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9" name="Group 132"/>
              <p:cNvGrpSpPr>
                <a:grpSpLocks/>
              </p:cNvGrpSpPr>
              <p:nvPr/>
            </p:nvGrpSpPr>
            <p:grpSpPr bwMode="auto">
              <a:xfrm>
                <a:off x="1459" y="6541"/>
                <a:ext cx="730" cy="633"/>
                <a:chOff x="1459" y="6541"/>
                <a:chExt cx="730" cy="633"/>
              </a:xfrm>
            </p:grpSpPr>
            <p:sp>
              <p:nvSpPr>
                <p:cNvPr id="375863" name="Rectangle 133"/>
                <p:cNvSpPr>
                  <a:spLocks noChangeArrowheads="1"/>
                </p:cNvSpPr>
                <p:nvPr/>
              </p:nvSpPr>
              <p:spPr bwMode="auto">
                <a:xfrm>
                  <a:off x="145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No response</a:t>
                  </a:r>
                </a:p>
              </p:txBody>
            </p:sp>
            <p:sp>
              <p:nvSpPr>
                <p:cNvPr id="375864" name="Rectangle 134"/>
                <p:cNvSpPr>
                  <a:spLocks noChangeArrowheads="1"/>
                </p:cNvSpPr>
                <p:nvPr/>
              </p:nvSpPr>
              <p:spPr bwMode="auto">
                <a:xfrm>
                  <a:off x="145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60" name="Group 135"/>
              <p:cNvGrpSpPr>
                <a:grpSpLocks/>
              </p:cNvGrpSpPr>
              <p:nvPr/>
            </p:nvGrpSpPr>
            <p:grpSpPr bwMode="auto">
              <a:xfrm>
                <a:off x="2189" y="6541"/>
                <a:ext cx="730" cy="633"/>
                <a:chOff x="2189" y="6541"/>
                <a:chExt cx="730" cy="633"/>
              </a:xfrm>
            </p:grpSpPr>
            <p:sp>
              <p:nvSpPr>
                <p:cNvPr id="375861" name="Rectangle 136"/>
                <p:cNvSpPr>
                  <a:spLocks noChangeArrowheads="1"/>
                </p:cNvSpPr>
                <p:nvPr/>
              </p:nvSpPr>
              <p:spPr bwMode="auto">
                <a:xfrm>
                  <a:off x="218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862" name="Rectangle 137"/>
                <p:cNvSpPr>
                  <a:spLocks noChangeArrowheads="1"/>
                </p:cNvSpPr>
                <p:nvPr/>
              </p:nvSpPr>
              <p:spPr bwMode="auto">
                <a:xfrm>
                  <a:off x="218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375816" name="Rectangle 138"/>
            <p:cNvSpPr>
              <a:spLocks noChangeArrowheads="1"/>
            </p:cNvSpPr>
            <p:nvPr/>
          </p:nvSpPr>
          <p:spPr bwMode="auto">
            <a:xfrm>
              <a:off x="-4" y="-4"/>
              <a:ext cx="2927" cy="7182"/>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en-US" altLang="zh-CN" sz="4000" b="1" dirty="0">
                <a:latin typeface="Arial" charset="0"/>
                <a:ea typeface="SimSun" charset="0"/>
                <a:cs typeface="SimSun" charset="0"/>
              </a:rPr>
              <a:t>Grumbling in the Wilderness</a:t>
            </a:r>
            <a:br>
              <a:rPr kumimoji="0" lang="en-US" altLang="zh-CN" sz="1800" b="1" dirty="0">
                <a:latin typeface="Arial" charset="0"/>
                <a:ea typeface="SimSun" charset="0"/>
                <a:cs typeface="SimSun" charset="0"/>
              </a:rPr>
            </a:br>
            <a:r>
              <a:rPr kumimoji="0" lang="en-US" altLang="zh-CN" sz="1800" b="1" dirty="0">
                <a:latin typeface="Arial" charset="0"/>
                <a:ea typeface="SimSun" charset="0"/>
                <a:cs typeface="SimSun" charset="0"/>
              </a:rPr>
              <a:t>Paul N. </a:t>
            </a:r>
            <a:r>
              <a:rPr kumimoji="0" lang="en-US" altLang="zh-CN" sz="1800" b="1" dirty="0" err="1">
                <a:latin typeface="Arial" charset="0"/>
                <a:ea typeface="SimSun" charset="0"/>
                <a:cs typeface="SimSun" charset="0"/>
              </a:rPr>
              <a:t>Benware</a:t>
            </a:r>
            <a:r>
              <a:rPr kumimoji="0" lang="en-US" altLang="zh-CN" sz="1800" b="1" dirty="0">
                <a:latin typeface="Arial" charset="0"/>
                <a:ea typeface="SimSun" charset="0"/>
                <a:cs typeface="SimSun" charset="0"/>
              </a:rPr>
              <a:t>, </a:t>
            </a:r>
            <a:r>
              <a:rPr kumimoji="0" lang="en-US" altLang="zh-CN" sz="1800" b="1" i="1" dirty="0">
                <a:latin typeface="Arial" charset="0"/>
                <a:ea typeface="SimSun" charset="0"/>
                <a:cs typeface="SimSun" charset="0"/>
              </a:rPr>
              <a:t>Survey of the Old Testament,</a:t>
            </a:r>
            <a:r>
              <a:rPr kumimoji="0" lang="en-US" altLang="zh-CN" sz="1800" b="1" dirty="0">
                <a:latin typeface="Arial" charset="0"/>
                <a:ea typeface="SimSun" charset="0"/>
                <a:cs typeface="SimSun" charset="0"/>
              </a:rPr>
              <a:t> 68</a:t>
            </a:r>
            <a:endParaRPr kumimoji="0" lang="en-US" sz="1800" b="1" dirty="0">
              <a:latin typeface="Arial" charset="0"/>
              <a:ea typeface="SimSun" charset="0"/>
              <a:cs typeface="SimSun" charset="0"/>
            </a:endParaRPr>
          </a:p>
        </p:txBody>
      </p:sp>
      <p:sp>
        <p:nvSpPr>
          <p:cNvPr id="375814" name="Text Box 140"/>
          <p:cNvSpPr txBox="1">
            <a:spLocks noChangeArrowheads="1"/>
          </p:cNvSpPr>
          <p:nvPr/>
        </p:nvSpPr>
        <p:spPr bwMode="auto">
          <a:xfrm>
            <a:off x="8049194" y="0"/>
            <a:ext cx="1094806" cy="46166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157</a:t>
            </a:r>
          </a:p>
        </p:txBody>
      </p:sp>
    </p:spTree>
    <p:extLst>
      <p:ext uri="{BB962C8B-B14F-4D97-AF65-F5344CB8AC3E}">
        <p14:creationId xmlns:p14="http://schemas.microsoft.com/office/powerpoint/2010/main" val="183729875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III. God </a:t>
            </a:r>
            <a:r>
              <a:rPr lang="en-US" b="1" dirty="0">
                <a:solidFill>
                  <a:srgbClr val="0000FF"/>
                </a:solidFill>
                <a:effectLst>
                  <a:glow rad="127000">
                    <a:schemeClr val="bg1"/>
                  </a:glow>
                </a:effectLst>
                <a:latin typeface="Arial" charset="0"/>
                <a:ea typeface="ＭＳ Ｐゴシック" charset="0"/>
                <a:cs typeface="ＭＳ Ｐゴシック" charset="0"/>
              </a:rPr>
              <a:t>rewards</a:t>
            </a:r>
            <a:r>
              <a:rPr lang="en-US" b="1" dirty="0">
                <a:solidFill>
                  <a:schemeClr val="tx2"/>
                </a:solidFill>
                <a:effectLst>
                  <a:glow rad="127000">
                    <a:schemeClr val="bg1"/>
                  </a:glow>
                </a:effectLst>
                <a:latin typeface="Arial" charset="0"/>
                <a:ea typeface="ＭＳ Ｐゴシック" charset="0"/>
                <a:cs typeface="ＭＳ Ｐゴシック" charset="0"/>
              </a:rPr>
              <a:t> our faithfulness.</a:t>
            </a:r>
          </a:p>
        </p:txBody>
      </p:sp>
      <p:sp>
        <p:nvSpPr>
          <p:cNvPr id="5"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a:ea typeface="Arial" pitchFamily="-111" charset="0"/>
                <a:cs typeface="Arial"/>
              </a:rPr>
              <a:t>Numbers 26–36</a:t>
            </a:r>
          </a:p>
        </p:txBody>
      </p:sp>
    </p:spTree>
    <p:extLst>
      <p:ext uri="{BB962C8B-B14F-4D97-AF65-F5344CB8AC3E}">
        <p14:creationId xmlns:p14="http://schemas.microsoft.com/office/powerpoint/2010/main" val="20068566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b="4967"/>
          <a:stretch/>
        </p:blipFill>
        <p:spPr>
          <a:xfrm>
            <a:off x="0" y="865041"/>
            <a:ext cx="9144000" cy="59929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1156715"/>
          </a:xfrm>
          <a:solidFill>
            <a:srgbClr val="000000"/>
          </a:solidFill>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He stood between the dead and the living, and the plague stopped</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(Num 16:48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822778680"/>
      </p:ext>
    </p:extLst>
  </p:cSld>
  <p:clrMapOvr>
    <a:masterClrMapping/>
  </p:clrMapOvr>
  <p:transition/>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17</a:t>
            </a:r>
          </a:p>
        </p:txBody>
      </p:sp>
    </p:spTree>
    <p:extLst>
      <p:ext uri="{BB962C8B-B14F-4D97-AF65-F5344CB8AC3E}">
        <p14:creationId xmlns:p14="http://schemas.microsoft.com/office/powerpoint/2010/main" val="3387764265"/>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115249"/>
          </a:xfrm>
          <a:solidFill>
            <a:srgbClr val="000000"/>
          </a:solidFill>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Tell the people of Israel to bring you twelve wooden staffs, one from each leader of Israel’s ancestral tribes, and inscribe each leader’s name on his staff</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(Num 17:2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pic>
        <p:nvPicPr>
          <p:cNvPr id="7" name="Picture 6"/>
          <p:cNvPicPr>
            <a:picLocks noChangeAspect="1"/>
          </p:cNvPicPr>
          <p:nvPr/>
        </p:nvPicPr>
        <p:blipFill>
          <a:blip r:embed="rId3"/>
          <a:stretch>
            <a:fillRect/>
          </a:stretch>
        </p:blipFill>
        <p:spPr>
          <a:xfrm>
            <a:off x="1870327" y="2445845"/>
            <a:ext cx="5473625" cy="4422689"/>
          </a:xfrm>
          <a:prstGeom prst="rect">
            <a:avLst/>
          </a:prstGeom>
        </p:spPr>
      </p:pic>
      <p:pic>
        <p:nvPicPr>
          <p:cNvPr id="8" name="Picture 7"/>
          <p:cNvPicPr>
            <a:picLocks noChangeAspect="1"/>
          </p:cNvPicPr>
          <p:nvPr/>
        </p:nvPicPr>
        <p:blipFill rotWithShape="1">
          <a:blip r:embed="rId3"/>
          <a:srcRect l="6978" r="81859"/>
          <a:stretch/>
        </p:blipFill>
        <p:spPr>
          <a:xfrm>
            <a:off x="4073319" y="2447293"/>
            <a:ext cx="610998" cy="4422689"/>
          </a:xfrm>
          <a:prstGeom prst="rect">
            <a:avLst/>
          </a:prstGeom>
        </p:spPr>
      </p:pic>
    </p:spTree>
    <p:extLst>
      <p:ext uri="{BB962C8B-B14F-4D97-AF65-F5344CB8AC3E}">
        <p14:creationId xmlns:p14="http://schemas.microsoft.com/office/powerpoint/2010/main" val="3587801409"/>
      </p:ext>
    </p:extLst>
  </p:cSld>
  <p:clrMapOvr>
    <a:masterClrMapping/>
  </p:clrMapOvr>
  <p:transition/>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630460"/>
          </a:xfrm>
          <a:solidFill>
            <a:srgbClr val="000000"/>
          </a:solidFill>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When he went into the Tabernacle of the Covenant the next day, he found that Aaron’s staff, representing the tribe of Levi, had sprouted, budded, blossomed, and produced ripe almonds!</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(Num 17:8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pic>
        <p:nvPicPr>
          <p:cNvPr id="5" name="Picture 4"/>
          <p:cNvPicPr>
            <a:picLocks noChangeAspect="1"/>
          </p:cNvPicPr>
          <p:nvPr/>
        </p:nvPicPr>
        <p:blipFill>
          <a:blip r:embed="rId3"/>
          <a:stretch>
            <a:fillRect/>
          </a:stretch>
        </p:blipFill>
        <p:spPr>
          <a:xfrm>
            <a:off x="1870327" y="2445845"/>
            <a:ext cx="5473625" cy="4422689"/>
          </a:xfrm>
          <a:prstGeom prst="rect">
            <a:avLst/>
          </a:prstGeom>
        </p:spPr>
      </p:pic>
    </p:spTree>
    <p:extLst>
      <p:ext uri="{BB962C8B-B14F-4D97-AF65-F5344CB8AC3E}">
        <p14:creationId xmlns:p14="http://schemas.microsoft.com/office/powerpoint/2010/main" val="433781615"/>
      </p:ext>
    </p:extLst>
  </p:cSld>
  <p:clrMapOvr>
    <a:masterClrMapping/>
  </p:clrMapOvr>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630460"/>
          </a:xfrm>
          <a:solidFill>
            <a:srgbClr val="000000"/>
          </a:solidFill>
          <a:effectLst>
            <a:outerShdw blurRad="63500" dist="35921" dir="2700000" algn="ctr" rotWithShape="0">
              <a:schemeClr val="tx2">
                <a:alpha val="74998"/>
              </a:schemeClr>
            </a:outerShdw>
          </a:effectLst>
        </p:spPr>
        <p:txBody>
          <a:bodyPr anchor="t"/>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And the L</a:t>
            </a:r>
            <a:r>
              <a:rPr lang="en-US" sz="2400" b="1" dirty="0">
                <a:effectLst>
                  <a:glow rad="127000">
                    <a:schemeClr val="tx1"/>
                  </a:glow>
                </a:effectLst>
                <a:latin typeface="Arial" charset="0"/>
                <a:ea typeface="ＭＳ Ｐゴシック" charset="0"/>
                <a:cs typeface="ＭＳ Ｐゴシック" charset="0"/>
              </a:rPr>
              <a:t>ORD</a:t>
            </a:r>
            <a:r>
              <a:rPr lang="en-US" sz="2800" b="1" dirty="0">
                <a:effectLst>
                  <a:glow rad="127000">
                    <a:schemeClr val="tx1"/>
                  </a:glow>
                </a:effectLst>
                <a:latin typeface="Arial" charset="0"/>
                <a:ea typeface="ＭＳ Ｐゴシック" charset="0"/>
                <a:cs typeface="ＭＳ Ｐゴシック" charset="0"/>
              </a:rPr>
              <a:t> said to Moses: 'Place Aaron’s staff permanently before the Ark of the Covenant to serve as a warning to rebels. This should put an end to their complaints against me and prevent any further deaths.' </a:t>
            </a:r>
            <a:r>
              <a:rPr lang="en-US" sz="2800" b="1" baseline="30000" dirty="0">
                <a:effectLst>
                  <a:glow rad="127000">
                    <a:schemeClr val="tx1"/>
                  </a:glow>
                </a:effectLst>
                <a:latin typeface="Arial" charset="0"/>
                <a:ea typeface="ＭＳ Ｐゴシック" charset="0"/>
                <a:cs typeface="ＭＳ Ｐゴシック" charset="0"/>
              </a:rPr>
              <a:t>11 </a:t>
            </a:r>
            <a:r>
              <a:rPr lang="en-US" sz="2800" b="1" dirty="0">
                <a:effectLst>
                  <a:glow rad="127000">
                    <a:schemeClr val="tx1"/>
                  </a:glow>
                </a:effectLst>
                <a:latin typeface="Arial" charset="0"/>
                <a:ea typeface="ＭＳ Ｐゴシック" charset="0"/>
                <a:cs typeface="ＭＳ Ｐゴシック" charset="0"/>
              </a:rPr>
              <a:t>So Moses did as the L</a:t>
            </a:r>
            <a:r>
              <a:rPr lang="en-US" sz="2400" b="1" dirty="0">
                <a:effectLst>
                  <a:glow rad="127000">
                    <a:schemeClr val="tx1"/>
                  </a:glow>
                </a:effectLst>
                <a:latin typeface="Arial" charset="0"/>
                <a:ea typeface="ＭＳ Ｐゴシック" charset="0"/>
                <a:cs typeface="ＭＳ Ｐゴシック" charset="0"/>
              </a:rPr>
              <a:t>ORD</a:t>
            </a:r>
            <a:r>
              <a:rPr lang="en-US" sz="2800" b="1" dirty="0">
                <a:effectLst>
                  <a:glow rad="127000">
                    <a:schemeClr val="tx1"/>
                  </a:glow>
                </a:effectLst>
                <a:latin typeface="Arial" charset="0"/>
                <a:ea typeface="ＭＳ Ｐゴシック" charset="0"/>
                <a:cs typeface="ＭＳ Ｐゴシック" charset="0"/>
              </a:rPr>
              <a:t> commanded him</a:t>
            </a: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 (</a:t>
            </a:r>
            <a:r>
              <a:rPr lang="en-US" sz="2800" b="1">
                <a:effectLst>
                  <a:glow rad="127000">
                    <a:schemeClr val="tx1"/>
                  </a:glow>
                </a:effectLst>
                <a:latin typeface="Arial" charset="0"/>
                <a:ea typeface="ＭＳ Ｐゴシック" charset="0"/>
                <a:cs typeface="ＭＳ Ｐゴシック" charset="0"/>
              </a:rPr>
              <a:t>Num 17:10-11 </a:t>
            </a:r>
            <a:r>
              <a:rPr lang="en-US" sz="2400" b="1" dirty="0">
                <a:effectLst>
                  <a:glow rad="127000">
                    <a:schemeClr val="tx1"/>
                  </a:glow>
                </a:effectLst>
                <a:latin typeface="Arial" charset="0"/>
                <a:ea typeface="ＭＳ Ｐゴシック" charset="0"/>
                <a:cs typeface="ＭＳ Ｐゴシック" charset="0"/>
              </a:rPr>
              <a:t>NLT</a:t>
            </a:r>
            <a:r>
              <a:rPr lang="en-US" sz="28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1474497" y="2618682"/>
            <a:ext cx="6363050" cy="4257981"/>
          </a:xfrm>
          <a:prstGeom prst="rect">
            <a:avLst/>
          </a:prstGeom>
        </p:spPr>
      </p:pic>
    </p:spTree>
    <p:extLst>
      <p:ext uri="{BB962C8B-B14F-4D97-AF65-F5344CB8AC3E}">
        <p14:creationId xmlns:p14="http://schemas.microsoft.com/office/powerpoint/2010/main" val="814226384"/>
      </p:ext>
    </p:extLst>
  </p:cSld>
  <p:clrMapOvr>
    <a:masterClrMapping/>
  </p:clrMapOvr>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6419"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a:solidFill>
                  <a:schemeClr val="bg1"/>
                </a:solidFill>
                <a:latin typeface="Arial" charset="0"/>
                <a:ea typeface="ＭＳ Ｐゴシック" charset="0"/>
                <a:cs typeface="ＭＳ Ｐゴシック" charset="0"/>
              </a:rPr>
              <a:t>1 Corinthians 11:27-29</a:t>
            </a:r>
            <a:r>
              <a:rPr lang="en-US" sz="3600" u="sng">
                <a:solidFill>
                  <a:schemeClr val="bg1"/>
                </a:solidFill>
                <a:latin typeface="Arial" charset="0"/>
                <a:ea typeface="ＭＳ Ｐゴシック" charset="0"/>
                <a:cs typeface="ＭＳ Ｐゴシック" charset="0"/>
              </a:rPr>
              <a:t> (NIV)</a:t>
            </a:r>
          </a:p>
        </p:txBody>
      </p:sp>
      <p:sp>
        <p:nvSpPr>
          <p:cNvPr id="316420" name="Text Box 4"/>
          <p:cNvSpPr txBox="1">
            <a:spLocks noChangeArrowheads="1"/>
          </p:cNvSpPr>
          <p:nvPr/>
        </p:nvSpPr>
        <p:spPr bwMode="auto">
          <a:xfrm>
            <a:off x="365125" y="1143000"/>
            <a:ext cx="6111875"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27</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Therefore, whoever eats the bread or drinks the cup of the Lord in an unworthy manner will be guilty of sinning against the body and blood of the Lord.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28</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A man ought to examine himself before he eats of the bread and drinks of the cup.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29</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For anyone who eats and drinks without recognizing the body of the Lord eats and drinks judgment on himself.</a:t>
            </a:r>
            <a:r>
              <a:rPr kumimoji="0" lang="en-US" sz="2400" b="0" i="0" u="none" strike="noStrike" kern="1200" cap="none" spc="0" normalizeH="0" baseline="0" noProof="0" dirty="0">
                <a:ln>
                  <a:noFill/>
                </a:ln>
                <a:solidFill>
                  <a:srgbClr val="000000"/>
                </a:solidFill>
                <a:effectLst/>
                <a:uLnTx/>
                <a:uFillTx/>
                <a:latin typeface="Arial" charset="0"/>
                <a:ea typeface="ＭＳ Ｐゴシック" charset="0"/>
              </a:rPr>
              <a:t> </a:t>
            </a:r>
          </a:p>
        </p:txBody>
      </p:sp>
    </p:spTree>
    <p:extLst>
      <p:ext uri="{BB962C8B-B14F-4D97-AF65-F5344CB8AC3E}">
        <p14:creationId xmlns:p14="http://schemas.microsoft.com/office/powerpoint/2010/main" val="2048329091"/>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46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dirty="0">
                <a:solidFill>
                  <a:schemeClr val="bg1"/>
                </a:solidFill>
                <a:latin typeface="Arial" charset="0"/>
                <a:ea typeface="ＭＳ Ｐゴシック" charset="0"/>
                <a:cs typeface="ＭＳ Ｐゴシック" charset="0"/>
              </a:rPr>
              <a:t>1 Corinthians 11:30-32</a:t>
            </a:r>
            <a:r>
              <a:rPr lang="en-US" sz="3600" u="sng" dirty="0">
                <a:solidFill>
                  <a:schemeClr val="bg1"/>
                </a:solidFill>
                <a:latin typeface="Arial" charset="0"/>
                <a:ea typeface="ＭＳ Ｐゴシック" charset="0"/>
                <a:cs typeface="ＭＳ Ｐゴシック" charset="0"/>
              </a:rPr>
              <a:t> (NIV)</a:t>
            </a:r>
          </a:p>
        </p:txBody>
      </p:sp>
      <p:sp>
        <p:nvSpPr>
          <p:cNvPr id="318468" name="Text Box 4"/>
          <p:cNvSpPr txBox="1">
            <a:spLocks noChangeArrowheads="1"/>
          </p:cNvSpPr>
          <p:nvPr/>
        </p:nvSpPr>
        <p:spPr bwMode="auto">
          <a:xfrm>
            <a:off x="212725" y="1219200"/>
            <a:ext cx="4719315" cy="51816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30 </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That is why many among you are weak and sick, and a number of you have fallen asleep</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31</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But if we judged ourselves, we would not come under judgment.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32</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When we are judged by the Lord, we are being disciplined so that we will not be condemned with the world.  </a:t>
            </a:r>
          </a:p>
        </p:txBody>
      </p:sp>
    </p:spTree>
    <p:extLst>
      <p:ext uri="{BB962C8B-B14F-4D97-AF65-F5344CB8AC3E}">
        <p14:creationId xmlns:p14="http://schemas.microsoft.com/office/powerpoint/2010/main" val="1171047387"/>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18</a:t>
            </a:r>
          </a:p>
        </p:txBody>
      </p:sp>
    </p:spTree>
    <p:extLst>
      <p:ext uri="{BB962C8B-B14F-4D97-AF65-F5344CB8AC3E}">
        <p14:creationId xmlns:p14="http://schemas.microsoft.com/office/powerpoint/2010/main" val="708624147"/>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4572000"/>
          </a:xfrm>
          <a:prstGeom prst="rect">
            <a:avLst/>
          </a:prstGeom>
        </p:spPr>
      </p:pic>
      <p:pic>
        <p:nvPicPr>
          <p:cNvPr id="2" name="Picture 1"/>
          <p:cNvPicPr>
            <a:picLocks noChangeAspect="1"/>
          </p:cNvPicPr>
          <p:nvPr/>
        </p:nvPicPr>
        <p:blipFill>
          <a:blip r:embed="rId4"/>
          <a:stretch>
            <a:fillRect/>
          </a:stretch>
        </p:blipFill>
        <p:spPr>
          <a:xfrm>
            <a:off x="3958515" y="3497806"/>
            <a:ext cx="5185485" cy="3360194"/>
          </a:xfrm>
          <a:prstGeom prst="rect">
            <a:avLst/>
          </a:prstGeom>
        </p:spPr>
      </p:pic>
      <p:sp>
        <p:nvSpPr>
          <p:cNvPr id="121859" name="Text Box 3"/>
          <p:cNvSpPr txBox="1">
            <a:spLocks noChangeArrowheads="1"/>
          </p:cNvSpPr>
          <p:nvPr/>
        </p:nvSpPr>
        <p:spPr bwMode="auto">
          <a:xfrm>
            <a:off x="2462119" y="4572000"/>
            <a:ext cx="2992791" cy="579438"/>
          </a:xfrm>
          <a:prstGeom prst="rect">
            <a:avLst/>
          </a:prstGeom>
          <a:solidFill>
            <a:srgbClr val="000000"/>
          </a:solid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Times New Roman" pitchFamily="-111" charset="0"/>
                <a:cs typeface="Arial"/>
              </a:rPr>
              <a:t>Numbers 18</a:t>
            </a:r>
          </a:p>
        </p:txBody>
      </p:sp>
      <p:sp>
        <p:nvSpPr>
          <p:cNvPr id="216068" name="Rectangle 4"/>
          <p:cNvSpPr>
            <a:spLocks noGrp="1" noChangeArrowheads="1"/>
          </p:cNvSpPr>
          <p:nvPr>
            <p:ph type="title" idx="4294967295"/>
          </p:nvPr>
        </p:nvSpPr>
        <p:spPr>
          <a:xfrm>
            <a:off x="0" y="0"/>
            <a:ext cx="7068405" cy="1114294"/>
          </a:xfrm>
        </p:spPr>
        <p:txBody>
          <a:bodyPr/>
          <a:lstStyle/>
          <a:p>
            <a:pPr algn="r" eaLnBrk="1" hangingPunct="1">
              <a:defRPr/>
            </a:pPr>
            <a:r>
              <a:rPr lang="en-US" sz="6000" b="1" dirty="0">
                <a:effectLst>
                  <a:glow rad="165100">
                    <a:schemeClr val="tx1">
                      <a:alpha val="96000"/>
                    </a:schemeClr>
                  </a:glow>
                </a:effectLst>
                <a:latin typeface="Arial" charset="0"/>
              </a:rPr>
              <a:t>Duties of Priests</a:t>
            </a:r>
          </a:p>
        </p:txBody>
      </p:sp>
    </p:spTree>
    <p:extLst>
      <p:ext uri="{BB962C8B-B14F-4D97-AF65-F5344CB8AC3E}">
        <p14:creationId xmlns:p14="http://schemas.microsoft.com/office/powerpoint/2010/main" val="4086221473"/>
      </p:ext>
    </p:extLst>
  </p:cSld>
  <p:clrMapOvr>
    <a:masterClrMapping/>
  </p:clrMapOvr>
  <p:transition spd="med">
    <p:randomBar dir="vert"/>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19</a:t>
            </a:r>
          </a:p>
        </p:txBody>
      </p:sp>
    </p:spTree>
    <p:extLst>
      <p:ext uri="{BB962C8B-B14F-4D97-AF65-F5344CB8AC3E}">
        <p14:creationId xmlns:p14="http://schemas.microsoft.com/office/powerpoint/2010/main" val="161018480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2147401"/>
            <a:ext cx="9144000" cy="2626560"/>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organizes, warns, and rewards us to be prepared for service </a:t>
            </a:r>
          </a:p>
        </p:txBody>
      </p:sp>
      <p:sp>
        <p:nvSpPr>
          <p:cNvPr id="4"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2957941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5" name="Rectangle 4"/>
          <p:cNvSpPr>
            <a:spLocks noGrp="1" noChangeArrowheads="1"/>
          </p:cNvSpPr>
          <p:nvPr>
            <p:ph type="title" idx="4294967295"/>
          </p:nvPr>
        </p:nvSpPr>
        <p:spPr>
          <a:xfrm>
            <a:off x="-1" y="853258"/>
            <a:ext cx="9144001" cy="1055993"/>
          </a:xfrm>
        </p:spPr>
        <p:txBody>
          <a:bodyPr/>
          <a:lstStyle/>
          <a:p>
            <a:pPr eaLnBrk="1" hangingPunct="1">
              <a:defRPr/>
            </a:pPr>
            <a:r>
              <a:rPr lang="en-US" sz="6000" b="1" dirty="0">
                <a:effectLst>
                  <a:glow rad="165100">
                    <a:schemeClr val="tx1">
                      <a:alpha val="96000"/>
                    </a:schemeClr>
                  </a:glow>
                </a:effectLst>
                <a:latin typeface="Arial" charset="0"/>
              </a:rPr>
              <a:t>The Red Heifer</a:t>
            </a:r>
          </a:p>
        </p:txBody>
      </p:sp>
      <p:pic>
        <p:nvPicPr>
          <p:cNvPr id="3" name="Picture 2"/>
          <p:cNvPicPr>
            <a:picLocks noChangeAspect="1"/>
          </p:cNvPicPr>
          <p:nvPr/>
        </p:nvPicPr>
        <p:blipFill>
          <a:blip r:embed="rId3"/>
          <a:stretch>
            <a:fillRect/>
          </a:stretch>
        </p:blipFill>
        <p:spPr>
          <a:xfrm>
            <a:off x="0" y="32990"/>
            <a:ext cx="9144000" cy="6858000"/>
          </a:xfrm>
          <a:prstGeom prst="rect">
            <a:avLst/>
          </a:prstGeom>
        </p:spPr>
      </p:pic>
      <p:sp>
        <p:nvSpPr>
          <p:cNvPr id="6" name="Text Box 3"/>
          <p:cNvSpPr txBox="1">
            <a:spLocks noChangeArrowheads="1"/>
          </p:cNvSpPr>
          <p:nvPr/>
        </p:nvSpPr>
        <p:spPr bwMode="auto">
          <a:xfrm>
            <a:off x="0" y="6199213"/>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Pure Female for Purification</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(Numbers 19:1-5)</a:t>
            </a:r>
          </a:p>
        </p:txBody>
      </p:sp>
    </p:spTree>
    <p:extLst>
      <p:ext uri="{BB962C8B-B14F-4D97-AF65-F5344CB8AC3E}">
        <p14:creationId xmlns:p14="http://schemas.microsoft.com/office/powerpoint/2010/main" val="444570544"/>
      </p:ext>
    </p:extLst>
  </p:cSld>
  <p:clrMapOvr>
    <a:masterClrMapping/>
  </p:clrMapOvr>
  <p:transition spd="med">
    <p:randomBar dir="vert"/>
  </p:transition>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2270"/>
            <a:ext cx="9144000" cy="6096000"/>
          </a:xfrm>
          <a:prstGeom prst="rect">
            <a:avLst/>
          </a:prstGeom>
        </p:spPr>
      </p:pic>
      <p:sp>
        <p:nvSpPr>
          <p:cNvPr id="207875" name="Rectangle 4"/>
          <p:cNvSpPr>
            <a:spLocks noGrp="1" noChangeArrowheads="1"/>
          </p:cNvSpPr>
          <p:nvPr>
            <p:ph type="title" idx="4294967295"/>
          </p:nvPr>
        </p:nvSpPr>
        <p:spPr>
          <a:xfrm>
            <a:off x="0" y="12270"/>
            <a:ext cx="9144001" cy="1055993"/>
          </a:xfrm>
        </p:spPr>
        <p:txBody>
          <a:bodyPr/>
          <a:lstStyle/>
          <a:p>
            <a:pPr eaLnBrk="1" hangingPunct="1">
              <a:defRPr/>
            </a:pPr>
            <a:r>
              <a:rPr lang="en-US" sz="6000" b="1" dirty="0">
                <a:effectLst>
                  <a:glow rad="165100">
                    <a:schemeClr val="tx1">
                      <a:alpha val="96000"/>
                    </a:schemeClr>
                  </a:glow>
                </a:effectLst>
                <a:latin typeface="Arial" charset="0"/>
              </a:rPr>
              <a:t>The Red Heifer</a:t>
            </a:r>
          </a:p>
        </p:txBody>
      </p:sp>
      <p:sp>
        <p:nvSpPr>
          <p:cNvPr id="117763" name="Text Box 3"/>
          <p:cNvSpPr txBox="1">
            <a:spLocks noChangeArrowheads="1"/>
          </p:cNvSpPr>
          <p:nvPr/>
        </p:nvSpPr>
        <p:spPr bwMode="auto">
          <a:xfrm>
            <a:off x="0" y="6199213"/>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Pure Female for Purification</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(Numbers 19:1-5)</a:t>
            </a:r>
          </a:p>
        </p:txBody>
      </p:sp>
      <p:sp>
        <p:nvSpPr>
          <p:cNvPr id="6" name="Text Box 3"/>
          <p:cNvSpPr txBox="1">
            <a:spLocks noChangeArrowheads="1"/>
          </p:cNvSpPr>
          <p:nvPr/>
        </p:nvSpPr>
        <p:spPr bwMode="auto">
          <a:xfrm>
            <a:off x="3" y="3694991"/>
            <a:ext cx="3958618" cy="83099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800" b="1" i="0" u="none" strike="noStrike" kern="1200" cap="none" spc="0" normalizeH="0" baseline="0" noProof="0" dirty="0" err="1">
                <a:ln>
                  <a:noFill/>
                </a:ln>
                <a:solidFill>
                  <a:srgbClr val="FFFFFF"/>
                </a:solidFill>
                <a:effectLst>
                  <a:glow rad="609600">
                    <a:srgbClr val="000000"/>
                  </a:glow>
                </a:effectLst>
                <a:uLnTx/>
                <a:uFillTx/>
                <a:latin typeface="Arial"/>
                <a:ea typeface="Times New Roman" pitchFamily="-111" charset="0"/>
                <a:cs typeface="Arial"/>
              </a:rPr>
              <a:t>Holy cow!</a:t>
            </a:r>
            <a:endParaRPr kumimoji="0" lang="en-US" sz="4800" b="1" i="0" u="none" strike="noStrike" kern="1200" cap="none" spc="0" normalizeH="0" baseline="0" noProof="0" dirty="0">
              <a:ln>
                <a:noFill/>
              </a:ln>
              <a:solidFill>
                <a:srgbClr val="FFFFFF"/>
              </a:solidFill>
              <a:effectLst>
                <a:glow rad="609600">
                  <a:srgbClr val="000000"/>
                </a:glow>
              </a:effectLst>
              <a:uLnTx/>
              <a:uFillTx/>
              <a:latin typeface="Arial"/>
              <a:ea typeface="Times New Roman" pitchFamily="-111" charset="0"/>
              <a:cs typeface="Arial"/>
            </a:endParaRPr>
          </a:p>
        </p:txBody>
      </p:sp>
    </p:spTree>
    <p:extLst>
      <p:ext uri="{BB962C8B-B14F-4D97-AF65-F5344CB8AC3E}">
        <p14:creationId xmlns:p14="http://schemas.microsoft.com/office/powerpoint/2010/main" val="268487840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20</a:t>
            </a:r>
          </a:p>
        </p:txBody>
      </p:sp>
    </p:spTree>
    <p:extLst>
      <p:ext uri="{BB962C8B-B14F-4D97-AF65-F5344CB8AC3E}">
        <p14:creationId xmlns:p14="http://schemas.microsoft.com/office/powerpoint/2010/main" val="943513156"/>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20E426DF-7ADA-9645-9E34-0EFDA4832FDA}"/>
              </a:ext>
            </a:extLst>
          </p:cNvPr>
          <p:cNvSpPr>
            <a:spLocks noChangeArrowheads="1"/>
          </p:cNvSpPr>
          <p:nvPr/>
        </p:nvSpPr>
        <p:spPr bwMode="auto">
          <a:xfrm>
            <a:off x="4724400" y="5718175"/>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1269692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descr="Granit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284674" name="Picture 3" descr="OMSSO07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801813" y="0"/>
            <a:ext cx="50371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4675" name="Rectangle 4"/>
          <p:cNvSpPr>
            <a:spLocks noGrp="1" noChangeArrowheads="1"/>
          </p:cNvSpPr>
          <p:nvPr>
            <p:ph type="title" idx="4294967295"/>
          </p:nvPr>
        </p:nvSpPr>
        <p:spPr>
          <a:xfrm>
            <a:off x="6773863" y="2743200"/>
            <a:ext cx="2209800" cy="3810000"/>
          </a:xfrm>
        </p:spPr>
        <p:txBody>
          <a:bodyPr/>
          <a:lstStyle/>
          <a:p>
            <a:pPr algn="r" eaLnBrk="1" hangingPunct="1"/>
            <a:r>
              <a:rPr lang="en-US" b="1">
                <a:solidFill>
                  <a:srgbClr val="000000"/>
                </a:solidFill>
                <a:latin typeface="Arial" charset="0"/>
              </a:rPr>
              <a:t>Water from a Rock (Num. 20:8)</a:t>
            </a:r>
            <a:endParaRPr lang="en-US">
              <a:solidFill>
                <a:srgbClr val="000000"/>
              </a:solidFill>
              <a:latin typeface="Arial" charset="0"/>
            </a:endParaRPr>
          </a:p>
        </p:txBody>
      </p:sp>
    </p:spTree>
    <p:extLst>
      <p:ext uri="{BB962C8B-B14F-4D97-AF65-F5344CB8AC3E}">
        <p14:creationId xmlns:p14="http://schemas.microsoft.com/office/powerpoint/2010/main" val="1755950590"/>
      </p:ext>
    </p:extLst>
  </p:cSld>
  <p:clrMapOvr>
    <a:masterClrMapping/>
  </p:clrMapOvr>
  <p:transition spd="med">
    <p:randomBar dir="vert"/>
  </p:transition>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21</a:t>
            </a:r>
          </a:p>
        </p:txBody>
      </p:sp>
    </p:spTree>
    <p:extLst>
      <p:ext uri="{BB962C8B-B14F-4D97-AF65-F5344CB8AC3E}">
        <p14:creationId xmlns:p14="http://schemas.microsoft.com/office/powerpoint/2010/main" val="218041132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40119" y="5715000"/>
            <a:ext cx="9192795" cy="10160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Route of the Journey</a:t>
            </a: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6726"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9"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Kadesh- barnea</a:t>
            </a: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Hor</a:t>
            </a:r>
          </a:p>
        </p:txBody>
      </p:sp>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en-US" b="1">
                <a:latin typeface="Arial" charset="0"/>
              </a:rPr>
              <a:t>Wandering Map</a:t>
            </a:r>
          </a:p>
        </p:txBody>
      </p:sp>
    </p:spTree>
    <p:extLst>
      <p:ext uri="{BB962C8B-B14F-4D97-AF65-F5344CB8AC3E}">
        <p14:creationId xmlns:p14="http://schemas.microsoft.com/office/powerpoint/2010/main" val="12838501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48795" y="7035357"/>
            <a:ext cx="9192795" cy="10160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Route of the Journey</a:t>
            </a: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9"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Kadesh- barnea</a:t>
            </a: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Hor</a:t>
            </a:r>
          </a:p>
        </p:txBody>
      </p:sp>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en-US" b="1" dirty="0">
                <a:latin typeface="Arial" charset="0"/>
              </a:rPr>
              <a:t>More Complaining</a:t>
            </a:r>
          </a:p>
        </p:txBody>
      </p:sp>
      <p:sp>
        <p:nvSpPr>
          <p:cNvPr id="13" name="Rectangle 2"/>
          <p:cNvSpPr txBox="1">
            <a:spLocks noChangeArrowheads="1"/>
          </p:cNvSpPr>
          <p:nvPr/>
        </p:nvSpPr>
        <p:spPr>
          <a:xfrm>
            <a:off x="0" y="3052762"/>
            <a:ext cx="9144000" cy="3805237"/>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Then the people of Israel set out from Mount </a:t>
            </a:r>
            <a:r>
              <a:rPr kumimoji="0" lang="en-US" sz="2800" b="1" i="0"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Hor</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taking the road to the Red Sea to go around the land of Edom. But the people grew impatient with the long journey,  </a:t>
            </a:r>
            <a:r>
              <a:rPr kumimoji="0" lang="en-US" sz="28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cs typeface="ＭＳ Ｐゴシック" charset="0"/>
              </a:rPr>
              <a:t>5</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and they began to speak against God and Moses. </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Why have you brought us out of Egypt to die here in the wilderness?</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they complained. </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There is nothing to eat here and nothing to drink. And we hate this horrible manna!</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(Num 21:4-5 </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316201097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3617233"/>
          </a:xfrm>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So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sent poisonous snakes among the people, and many were bitten and died.  </a:t>
            </a:r>
            <a:r>
              <a:rPr lang="en-US" sz="3200" b="1" baseline="30000" dirty="0">
                <a:effectLst>
                  <a:glow rad="127000">
                    <a:schemeClr val="tx1"/>
                  </a:glow>
                </a:effectLst>
                <a:latin typeface="Arial" charset="0"/>
                <a:ea typeface="ＭＳ Ｐゴシック" charset="0"/>
                <a:cs typeface="ＭＳ Ｐゴシック" charset="0"/>
              </a:rPr>
              <a:t>7</a:t>
            </a:r>
            <a:r>
              <a:rPr lang="en-US" sz="3200" b="1" dirty="0">
                <a:effectLst>
                  <a:glow rad="127000">
                    <a:schemeClr val="tx1"/>
                  </a:glow>
                </a:effectLst>
                <a:latin typeface="Arial" charset="0"/>
                <a:ea typeface="ＭＳ Ｐゴシック" charset="0"/>
                <a:cs typeface="ＭＳ Ｐゴシック" charset="0"/>
              </a:rPr>
              <a:t>Then the people came to Moses and cried out, </a:t>
            </a:r>
            <a:r>
              <a:rPr lang="uk-UA"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We have sinned by speaking against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and against you. Pray that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will take away the snakes.</a:t>
            </a:r>
            <a:r>
              <a:rPr lang="uk-UA"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So Moses prayed for the people</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(Numbers 21:6-7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3734726"/>
            <a:ext cx="9138760" cy="3123274"/>
          </a:xfrm>
          <a:prstGeom prst="rect">
            <a:avLst/>
          </a:prstGeom>
        </p:spPr>
      </p:pic>
    </p:spTree>
    <p:extLst>
      <p:ext uri="{BB962C8B-B14F-4D97-AF65-F5344CB8AC3E}">
        <p14:creationId xmlns:p14="http://schemas.microsoft.com/office/powerpoint/2010/main" val="2124552071"/>
      </p:ext>
    </p:extLst>
  </p:cSld>
  <p:clrMapOvr>
    <a:masterClrMapping/>
  </p:clrMapOvr>
  <p:transition/>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0F9D03C4-7731-B652-0FE1-EE807E5BA8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21859"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Times New Roman" pitchFamily="-111" charset="0"/>
                <a:cs typeface="Arial"/>
              </a:rPr>
              <a:t>Numbers 21:8-9</a:t>
            </a:r>
          </a:p>
        </p:txBody>
      </p:sp>
      <p:sp>
        <p:nvSpPr>
          <p:cNvPr id="216068" name="Rectangle 4"/>
          <p:cNvSpPr>
            <a:spLocks noGrp="1" noChangeArrowheads="1"/>
          </p:cNvSpPr>
          <p:nvPr>
            <p:ph type="title" idx="4294967295"/>
          </p:nvPr>
        </p:nvSpPr>
        <p:spPr>
          <a:xfrm>
            <a:off x="426720" y="333911"/>
            <a:ext cx="5149183" cy="2362200"/>
          </a:xfrm>
        </p:spPr>
        <p:txBody>
          <a:bodyPr/>
          <a:lstStyle/>
          <a:p>
            <a:pPr algn="l" eaLnBrk="1" hangingPunct="1">
              <a:defRPr/>
            </a:pPr>
            <a:r>
              <a:rPr lang="en-US" sz="6000" b="1" dirty="0">
                <a:effectLst>
                  <a:glow rad="165100">
                    <a:schemeClr val="tx1">
                      <a:alpha val="96000"/>
                    </a:schemeClr>
                  </a:glow>
                </a:effectLst>
                <a:latin typeface="Arial" charset="0"/>
              </a:rPr>
              <a:t>The Bronze Serpent</a:t>
            </a:r>
          </a:p>
        </p:txBody>
      </p:sp>
    </p:spTree>
    <p:extLst>
      <p:ext uri="{BB962C8B-B14F-4D97-AF65-F5344CB8AC3E}">
        <p14:creationId xmlns:p14="http://schemas.microsoft.com/office/powerpoint/2010/main" val="3055139624"/>
      </p:ext>
    </p:extLst>
  </p:cSld>
  <p:clrMapOvr>
    <a:masterClrMapping/>
  </p:clrMapOvr>
  <p:transition spd="med">
    <p:randomBar dir="vert"/>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543200"/>
            <a:ext cx="9144000" cy="53147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9787"/>
            <a:ext cx="9144000" cy="1569863"/>
          </a:xfrm>
          <a:effectLst>
            <a:outerShdw blurRad="63500" dist="35921" dir="2700000" algn="ctr" rotWithShape="0">
              <a:schemeClr val="tx2">
                <a:alpha val="74998"/>
              </a:schemeClr>
            </a:outerShdw>
          </a:effectLst>
        </p:spPr>
        <p:txBody>
          <a:bodyPr anchor="t"/>
          <a:lstStyle/>
          <a:p>
            <a:pPr>
              <a:defRPr/>
            </a:pPr>
            <a:r>
              <a:rPr lang="en-US" sz="4000" b="1" dirty="0">
                <a:effectLst>
                  <a:glow rad="127000">
                    <a:schemeClr val="tx1"/>
                  </a:glow>
                </a:effectLst>
                <a:latin typeface="Arial" charset="0"/>
                <a:ea typeface="ＭＳ Ｐゴシック" charset="0"/>
                <a:cs typeface="ＭＳ Ｐゴシック" charset="0"/>
              </a:rPr>
              <a:t>Be Prepared! How is God directing or warning you right now? </a:t>
            </a:r>
          </a:p>
        </p:txBody>
      </p:sp>
      <p:sp>
        <p:nvSpPr>
          <p:cNvPr id="5" name="Rectangle 2"/>
          <p:cNvSpPr txBox="1">
            <a:spLocks noChangeArrowheads="1"/>
          </p:cNvSpPr>
          <p:nvPr/>
        </p:nvSpPr>
        <p:spPr bwMode="auto">
          <a:xfrm>
            <a:off x="0" y="1818492"/>
            <a:ext cx="9144000" cy="2771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How is he saying, “Go this way”?</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How is he saying, “Don’t go that way”?</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27406166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The Bronze Serpent</a:t>
            </a:r>
          </a:p>
        </p:txBody>
      </p:sp>
      <p:sp>
        <p:nvSpPr>
          <p:cNvPr id="6"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Numbers 21:8-9</a:t>
            </a:r>
          </a:p>
        </p:txBody>
      </p:sp>
      <p:grpSp>
        <p:nvGrpSpPr>
          <p:cNvPr id="8" name="Group 7">
            <a:extLst>
              <a:ext uri="{FF2B5EF4-FFF2-40B4-BE49-F238E27FC236}">
                <a16:creationId xmlns:a16="http://schemas.microsoft.com/office/drawing/2014/main" id="{2CFF7C7A-E9CD-3136-639F-EB98302E9018}"/>
              </a:ext>
            </a:extLst>
          </p:cNvPr>
          <p:cNvGrpSpPr/>
          <p:nvPr/>
        </p:nvGrpSpPr>
        <p:grpSpPr>
          <a:xfrm>
            <a:off x="201314" y="103236"/>
            <a:ext cx="3125094" cy="3215148"/>
            <a:chOff x="487064" y="0"/>
            <a:chExt cx="3125094" cy="3215148"/>
          </a:xfrm>
        </p:grpSpPr>
        <p:sp>
          <p:nvSpPr>
            <p:cNvPr id="4" name="Rectangle 3">
              <a:extLst>
                <a:ext uri="{FF2B5EF4-FFF2-40B4-BE49-F238E27FC236}">
                  <a16:creationId xmlns:a16="http://schemas.microsoft.com/office/drawing/2014/main" id="{968ABCFD-5563-31D2-E501-8CFDF63A8C48}"/>
                </a:ext>
              </a:extLst>
            </p:cNvPr>
            <p:cNvSpPr/>
            <p:nvPr/>
          </p:nvSpPr>
          <p:spPr bwMode="auto">
            <a:xfrm>
              <a:off x="487064" y="0"/>
              <a:ext cx="3125094" cy="3215148"/>
            </a:xfrm>
            <a:prstGeom prst="rect">
              <a:avLst/>
            </a:prstGeom>
            <a:solidFill>
              <a:schemeClr val="bg1"/>
            </a:solidFill>
            <a:ln w="57150" cap="sq"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pic>
          <p:nvPicPr>
            <p:cNvPr id="1026" name="Picture 2">
              <a:extLst>
                <a:ext uri="{FF2B5EF4-FFF2-40B4-BE49-F238E27FC236}">
                  <a16:creationId xmlns:a16="http://schemas.microsoft.com/office/drawing/2014/main" id="{EE0A1BC8-854B-24FB-C8A1-483C60CC7C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7465" y="180876"/>
              <a:ext cx="2804292" cy="288510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 name="Group 9">
            <a:extLst>
              <a:ext uri="{FF2B5EF4-FFF2-40B4-BE49-F238E27FC236}">
                <a16:creationId xmlns:a16="http://schemas.microsoft.com/office/drawing/2014/main" id="{03D4DFD5-0AAA-F53C-6CAE-FCDBF12CC09B}"/>
              </a:ext>
            </a:extLst>
          </p:cNvPr>
          <p:cNvGrpSpPr/>
          <p:nvPr/>
        </p:nvGrpSpPr>
        <p:grpSpPr>
          <a:xfrm>
            <a:off x="201314" y="3437250"/>
            <a:ext cx="5159103" cy="3316632"/>
            <a:chOff x="201314" y="3437250"/>
            <a:chExt cx="5159103" cy="3316632"/>
          </a:xfrm>
        </p:grpSpPr>
        <p:pic>
          <p:nvPicPr>
            <p:cNvPr id="5" name="Picture 4"/>
            <p:cNvPicPr>
              <a:picLocks noChangeAspect="1"/>
            </p:cNvPicPr>
            <p:nvPr/>
          </p:nvPicPr>
          <p:blipFill>
            <a:blip r:embed="rId5"/>
            <a:stretch>
              <a:fillRect/>
            </a:stretch>
          </p:blipFill>
          <p:spPr>
            <a:xfrm>
              <a:off x="201314" y="3437250"/>
              <a:ext cx="3125094" cy="3316632"/>
            </a:xfrm>
            <a:prstGeom prst="rect">
              <a:avLst/>
            </a:prstGeom>
            <a:ln w="57150" cmpd="sng">
              <a:solidFill>
                <a:srgbClr val="000000"/>
              </a:solidFill>
            </a:ln>
          </p:spPr>
        </p:pic>
        <p:sp>
          <p:nvSpPr>
            <p:cNvPr id="9" name="Text Box 3">
              <a:extLst>
                <a:ext uri="{FF2B5EF4-FFF2-40B4-BE49-F238E27FC236}">
                  <a16:creationId xmlns:a16="http://schemas.microsoft.com/office/drawing/2014/main" id="{DBD63817-84E4-9FD7-D8DE-8197BE4D1371}"/>
                </a:ext>
              </a:extLst>
            </p:cNvPr>
            <p:cNvSpPr txBox="1">
              <a:spLocks noChangeArrowheads="1"/>
            </p:cNvSpPr>
            <p:nvPr/>
          </p:nvSpPr>
          <p:spPr bwMode="auto">
            <a:xfrm>
              <a:off x="2235323" y="5095566"/>
              <a:ext cx="3125094" cy="1569660"/>
            </a:xfrm>
            <a:prstGeom prst="rect">
              <a:avLst/>
            </a:prstGeom>
            <a:solidFill>
              <a:schemeClr val="bg1"/>
            </a:solidFill>
            <a:ln w="57150">
              <a:solidFill>
                <a:schemeClr val="tx1"/>
              </a:solidFill>
              <a:miter lim="800000"/>
              <a:headEnd/>
              <a:tailEnd/>
            </a:ln>
            <a:effectLst/>
          </p:spPr>
          <p:txBody>
            <a:bodyPr wrap="square">
              <a:spAutoFit/>
            </a:body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70C0"/>
                  </a:solidFill>
                  <a:effectLst/>
                  <a:uLnTx/>
                  <a:uFillTx/>
                  <a:latin typeface="Arial"/>
                  <a:ea typeface="Times New Roman" pitchFamily="-111" charset="0"/>
                  <a:cs typeface="Arial"/>
                </a:rPr>
                <a:t>A</a:t>
              </a:r>
              <a:r>
                <a:rPr kumimoji="0" lang="en-US" sz="3200" b="1" i="0" u="none" strike="noStrike" kern="1200" cap="none" spc="0" normalizeH="0" baseline="0" noProof="0" dirty="0">
                  <a:ln>
                    <a:noFill/>
                  </a:ln>
                  <a:effectLst/>
                  <a:uLnTx/>
                  <a:uFillTx/>
                  <a:latin typeface="Arial"/>
                  <a:ea typeface="Times New Roman" pitchFamily="-111" charset="0"/>
                  <a:cs typeface="Arial"/>
                </a:rPr>
                <a:t>merican </a:t>
              </a:r>
              <a:r>
                <a:rPr kumimoji="0" lang="en-US" sz="3200" b="1" i="0" u="none" strike="noStrike" kern="1200" cap="none" spc="0" normalizeH="0" baseline="0" noProof="0" dirty="0">
                  <a:ln>
                    <a:noFill/>
                  </a:ln>
                  <a:solidFill>
                    <a:srgbClr val="0070C0"/>
                  </a:solidFill>
                  <a:effectLst/>
                  <a:uLnTx/>
                  <a:uFillTx/>
                  <a:latin typeface="Arial"/>
                  <a:ea typeface="Times New Roman" pitchFamily="-111" charset="0"/>
                  <a:cs typeface="Arial"/>
                </a:rPr>
                <a:t>M</a:t>
              </a:r>
              <a:r>
                <a:rPr kumimoji="0" lang="en-US" sz="3200" b="1" i="0" u="none" strike="noStrike" kern="1200" cap="none" spc="0" normalizeH="0" baseline="0" noProof="0" dirty="0">
                  <a:ln>
                    <a:noFill/>
                  </a:ln>
                  <a:effectLst/>
                  <a:uLnTx/>
                  <a:uFillTx/>
                  <a:latin typeface="Arial"/>
                  <a:ea typeface="Times New Roman" pitchFamily="-111" charset="0"/>
                  <a:cs typeface="Arial"/>
                </a:rPr>
                <a:t>edical </a:t>
              </a:r>
              <a:r>
                <a:rPr kumimoji="0" lang="en-US" sz="3200" b="1" i="0" u="none" strike="noStrike" kern="1200" cap="none" spc="0" normalizeH="0" baseline="0" noProof="0" dirty="0">
                  <a:ln>
                    <a:noFill/>
                  </a:ln>
                  <a:solidFill>
                    <a:srgbClr val="0070C0"/>
                  </a:solidFill>
                  <a:effectLst/>
                  <a:uLnTx/>
                  <a:uFillTx/>
                  <a:latin typeface="Arial"/>
                  <a:ea typeface="Times New Roman" pitchFamily="-111" charset="0"/>
                  <a:cs typeface="Arial"/>
                </a:rPr>
                <a:t>A</a:t>
              </a:r>
              <a:r>
                <a:rPr kumimoji="0" lang="en-US" sz="3200" b="1" i="0" u="none" strike="noStrike" kern="1200" cap="none" spc="0" normalizeH="0" baseline="0" noProof="0" dirty="0">
                  <a:ln>
                    <a:noFill/>
                  </a:ln>
                  <a:effectLst/>
                  <a:uLnTx/>
                  <a:uFillTx/>
                  <a:latin typeface="Arial"/>
                  <a:ea typeface="Times New Roman" pitchFamily="-111" charset="0"/>
                  <a:cs typeface="Arial"/>
                </a:rPr>
                <a:t>ssociation</a:t>
              </a:r>
            </a:p>
          </p:txBody>
        </p:sp>
      </p:grpSp>
    </p:spTree>
    <p:extLst>
      <p:ext uri="{BB962C8B-B14F-4D97-AF65-F5344CB8AC3E}">
        <p14:creationId xmlns:p14="http://schemas.microsoft.com/office/powerpoint/2010/main" val="135291463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linds(horizont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linds(horizontal)">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The Bronze Serpent</a:t>
            </a:r>
          </a:p>
        </p:txBody>
      </p:sp>
      <p:pic>
        <p:nvPicPr>
          <p:cNvPr id="3" name="Picture 2"/>
          <p:cNvPicPr>
            <a:picLocks noChangeAspect="1"/>
          </p:cNvPicPr>
          <p:nvPr/>
        </p:nvPicPr>
        <p:blipFill>
          <a:blip r:embed="rId3"/>
          <a:stretch>
            <a:fillRect/>
          </a:stretch>
        </p:blipFill>
        <p:spPr>
          <a:xfrm>
            <a:off x="0" y="279400"/>
            <a:ext cx="9144000" cy="6286500"/>
          </a:xfrm>
          <a:prstGeom prst="rect">
            <a:avLst/>
          </a:prstGeom>
        </p:spPr>
      </p:pic>
      <p:sp>
        <p:nvSpPr>
          <p:cNvPr id="121859" name="Text Box 3"/>
          <p:cNvSpPr txBox="1">
            <a:spLocks noChangeArrowheads="1"/>
          </p:cNvSpPr>
          <p:nvPr/>
        </p:nvSpPr>
        <p:spPr bwMode="auto">
          <a:xfrm>
            <a:off x="97685" y="4428414"/>
            <a:ext cx="8839200" cy="206210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"And as Moses lifted up the bronze </a:t>
            </a:r>
            <a:b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br>
            <a: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snake on a pole in the wilderness, </a:t>
            </a:r>
            <a:b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br>
            <a: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so the Son of Man must be lifted up."</a:t>
            </a:r>
            <a:br>
              <a:rPr kumimoji="0" lang="en-US"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br>
            <a:r>
              <a:rPr kumimoji="0" lang="en-US"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John 3:14 NLT</a:t>
            </a:r>
          </a:p>
        </p:txBody>
      </p:sp>
    </p:spTree>
    <p:extLst>
      <p:ext uri="{BB962C8B-B14F-4D97-AF65-F5344CB8AC3E}">
        <p14:creationId xmlns:p14="http://schemas.microsoft.com/office/powerpoint/2010/main" val="3463940964"/>
      </p:ext>
    </p:extLst>
  </p:cSld>
  <p:clrMapOvr>
    <a:masterClrMapping/>
  </p:clrMapOvr>
  <p:transition spd="med">
    <p:randomBar dir="vert"/>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5"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26"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27"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436228"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6229"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0"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1"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60105" name="Text Box 9"/>
          <p:cNvSpPr txBox="1">
            <a:spLocks noChangeArrowheads="1"/>
          </p:cNvSpPr>
          <p:nvPr/>
        </p:nvSpPr>
        <p:spPr bwMode="auto">
          <a:xfrm>
            <a:off x="381000" y="331788"/>
            <a:ext cx="41148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mr-IN" sz="32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200" b="1" i="1" u="none" strike="noStrike" kern="1200" cap="none" spc="0" normalizeH="0" baseline="0" noProof="0" dirty="0">
                <a:ln>
                  <a:noFill/>
                </a:ln>
                <a:solidFill>
                  <a:srgbClr val="FFFFFF"/>
                </a:solidFill>
                <a:effectLst/>
                <a:uLnTx/>
                <a:uFillTx/>
                <a:latin typeface="Arial"/>
                <a:ea typeface="ＭＳ Ｐゴシック" charset="0"/>
                <a:cs typeface="Arial"/>
              </a:rPr>
              <a:t>For Christ, our Passover lamb, has been sacrificed.</a:t>
            </a:r>
            <a:r>
              <a:rPr kumimoji="0" lang="mr-IN" sz="3200" b="1" i="1" u="none" strike="noStrike" kern="1200" cap="none" spc="0" normalizeH="0" baseline="0" noProof="0" dirty="0">
                <a:ln>
                  <a:noFill/>
                </a:ln>
                <a:solidFill>
                  <a:srgbClr val="FFFFFF"/>
                </a:solidFill>
                <a:effectLst/>
                <a:uLnTx/>
                <a:uFillTx/>
                <a:latin typeface="Arial"/>
                <a:ea typeface="ＭＳ Ｐゴシック" charset="0"/>
                <a:cs typeface="Arial"/>
              </a:rPr>
              <a:t>"</a:t>
            </a:r>
            <a:endParaRPr kumimoji="0" lang="en-US" sz="32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60106" name="Text Box 10"/>
          <p:cNvSpPr txBox="1">
            <a:spLocks noChangeArrowheads="1"/>
          </p:cNvSpPr>
          <p:nvPr/>
        </p:nvSpPr>
        <p:spPr bwMode="auto">
          <a:xfrm>
            <a:off x="-76200" y="5943600"/>
            <a:ext cx="4648200" cy="523220"/>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defPPr>
              <a:defRPr lang="en-US"/>
            </a:defPPr>
            <a:lvl1pPr algn="ctr" eaLnBrk="1" hangingPunct="1">
              <a:spcBef>
                <a:spcPct val="50000"/>
              </a:spcBef>
              <a:defRPr sz="2800" b="1">
                <a:solidFill>
                  <a:srgbClr val="FFFFFF"/>
                </a:solidFill>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1 Corinthians 5:7 (NIV)</a:t>
            </a:r>
          </a:p>
        </p:txBody>
      </p:sp>
      <p:grpSp>
        <p:nvGrpSpPr>
          <p:cNvPr id="436234" name="Group 11"/>
          <p:cNvGrpSpPr>
            <a:grpSpLocks/>
          </p:cNvGrpSpPr>
          <p:nvPr/>
        </p:nvGrpSpPr>
        <p:grpSpPr bwMode="auto">
          <a:xfrm>
            <a:off x="6899275" y="381000"/>
            <a:ext cx="2244725" cy="3867150"/>
            <a:chOff x="3037" y="674"/>
            <a:chExt cx="1414" cy="2436"/>
          </a:xfrm>
        </p:grpSpPr>
        <p:sp>
          <p:nvSpPr>
            <p:cNvPr id="436236"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7"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8"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9"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40"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436235" name="Rectangle 17"/>
          <p:cNvSpPr>
            <a:spLocks noGrp="1" noChangeArrowheads="1"/>
          </p:cNvSpPr>
          <p:nvPr>
            <p:ph type="title" idx="4294967295"/>
          </p:nvPr>
        </p:nvSpPr>
        <p:spPr>
          <a:xfrm>
            <a:off x="4572000" y="5867400"/>
            <a:ext cx="4572000" cy="762000"/>
          </a:xfrm>
          <a:solidFill>
            <a:srgbClr val="000000"/>
          </a:solidFill>
        </p:spPr>
        <p:txBody>
          <a:bodyPr/>
          <a:lstStyle/>
          <a:p>
            <a:pPr eaLnBrk="1" hangingPunct="1"/>
            <a:r>
              <a:rPr lang="en-US" altLang="zh-CN" sz="3200" b="1" dirty="0">
                <a:solidFill>
                  <a:schemeClr val="bg1"/>
                </a:solidFill>
                <a:cs typeface="Arial"/>
              </a:rPr>
              <a:t>The Cross Pictured</a:t>
            </a:r>
          </a:p>
        </p:txBody>
      </p:sp>
    </p:spTree>
    <p:extLst>
      <p:ext uri="{BB962C8B-B14F-4D97-AF65-F5344CB8AC3E}">
        <p14:creationId xmlns:p14="http://schemas.microsoft.com/office/powerpoint/2010/main" val="2329248134"/>
      </p:ext>
    </p:extLst>
  </p:cSld>
  <p:clrMapOvr>
    <a:masterClrMapping/>
  </p:clrMapOvr>
  <p:transition spd="med">
    <p:randomBar dir="vert"/>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
            <a:ext cx="3290108" cy="6886273"/>
          </a:xfrm>
          <a:prstGeom prst="rect">
            <a:avLst/>
          </a:prstGeom>
        </p:spPr>
      </p:pic>
      <p:grpSp>
        <p:nvGrpSpPr>
          <p:cNvPr id="5" name="Group 4">
            <a:extLst>
              <a:ext uri="{FF2B5EF4-FFF2-40B4-BE49-F238E27FC236}">
                <a16:creationId xmlns:a16="http://schemas.microsoft.com/office/drawing/2014/main" id="{6F3C627F-6E14-6C4C-BC0C-DBC381B98EDC}"/>
              </a:ext>
            </a:extLst>
          </p:cNvPr>
          <p:cNvGrpSpPr/>
          <p:nvPr/>
        </p:nvGrpSpPr>
        <p:grpSpPr>
          <a:xfrm>
            <a:off x="76200" y="397933"/>
            <a:ext cx="3213908" cy="5435599"/>
            <a:chOff x="76200" y="397933"/>
            <a:chExt cx="3213908" cy="5435599"/>
          </a:xfrm>
        </p:grpSpPr>
        <p:sp>
          <p:nvSpPr>
            <p:cNvPr id="4" name="Rectangle 3">
              <a:extLst>
                <a:ext uri="{FF2B5EF4-FFF2-40B4-BE49-F238E27FC236}">
                  <a16:creationId xmlns:a16="http://schemas.microsoft.com/office/drawing/2014/main" id="{F55F8F86-62A4-2A4B-BE5B-CE69E501CF21}"/>
                </a:ext>
              </a:extLst>
            </p:cNvPr>
            <p:cNvSpPr/>
            <p:nvPr/>
          </p:nvSpPr>
          <p:spPr bwMode="auto">
            <a:xfrm>
              <a:off x="2319867" y="397933"/>
              <a:ext cx="575733" cy="499534"/>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6" name="Rectangle 5">
              <a:extLst>
                <a:ext uri="{FF2B5EF4-FFF2-40B4-BE49-F238E27FC236}">
                  <a16:creationId xmlns:a16="http://schemas.microsoft.com/office/drawing/2014/main" id="{DB94944A-F983-2644-99A5-AC031813194C}"/>
                </a:ext>
              </a:extLst>
            </p:cNvPr>
            <p:cNvSpPr/>
            <p:nvPr/>
          </p:nvSpPr>
          <p:spPr bwMode="auto">
            <a:xfrm>
              <a:off x="2277534" y="965199"/>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7" name="Rectangle 6">
              <a:extLst>
                <a:ext uri="{FF2B5EF4-FFF2-40B4-BE49-F238E27FC236}">
                  <a16:creationId xmlns:a16="http://schemas.microsoft.com/office/drawing/2014/main" id="{25FB4222-10EE-EF49-9ED6-BB8CC01EB078}"/>
                </a:ext>
              </a:extLst>
            </p:cNvPr>
            <p:cNvSpPr/>
            <p:nvPr/>
          </p:nvSpPr>
          <p:spPr bwMode="auto">
            <a:xfrm>
              <a:off x="2277534" y="5130799"/>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8" name="Rectangle 7">
              <a:extLst>
                <a:ext uri="{FF2B5EF4-FFF2-40B4-BE49-F238E27FC236}">
                  <a16:creationId xmlns:a16="http://schemas.microsoft.com/office/drawing/2014/main" id="{8B4643CE-C134-8C4B-B6F7-1ACAA62E9074}"/>
                </a:ext>
              </a:extLst>
            </p:cNvPr>
            <p:cNvSpPr/>
            <p:nvPr/>
          </p:nvSpPr>
          <p:spPr bwMode="auto">
            <a:xfrm>
              <a:off x="76200" y="4080932"/>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9" name="Rectangle 8">
              <a:extLst>
                <a:ext uri="{FF2B5EF4-FFF2-40B4-BE49-F238E27FC236}">
                  <a16:creationId xmlns:a16="http://schemas.microsoft.com/office/drawing/2014/main" id="{94EF6A7C-E544-1B4C-A1FF-006659FFA32D}"/>
                </a:ext>
              </a:extLst>
            </p:cNvPr>
            <p:cNvSpPr/>
            <p:nvPr/>
          </p:nvSpPr>
          <p:spPr bwMode="auto">
            <a:xfrm>
              <a:off x="110067" y="2480732"/>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0" name="Rectangle 9">
              <a:extLst>
                <a:ext uri="{FF2B5EF4-FFF2-40B4-BE49-F238E27FC236}">
                  <a16:creationId xmlns:a16="http://schemas.microsoft.com/office/drawing/2014/main" id="{9AA62568-D1B0-714B-879C-58EB05AB7924}"/>
                </a:ext>
              </a:extLst>
            </p:cNvPr>
            <p:cNvSpPr/>
            <p:nvPr/>
          </p:nvSpPr>
          <p:spPr bwMode="auto">
            <a:xfrm>
              <a:off x="2426509" y="2345266"/>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1" name="Rectangle 10">
              <a:extLst>
                <a:ext uri="{FF2B5EF4-FFF2-40B4-BE49-F238E27FC236}">
                  <a16:creationId xmlns:a16="http://schemas.microsoft.com/office/drawing/2014/main" id="{C64B0CD5-FB3F-DB4D-A8B0-341CB2B56FEA}"/>
                </a:ext>
              </a:extLst>
            </p:cNvPr>
            <p:cNvSpPr/>
            <p:nvPr/>
          </p:nvSpPr>
          <p:spPr bwMode="auto">
            <a:xfrm>
              <a:off x="2130175" y="2700866"/>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grpSp>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Tabernacle prefigured the Cross</a:t>
            </a:r>
          </a:p>
        </p:txBody>
      </p:sp>
      <p:sp>
        <p:nvSpPr>
          <p:cNvPr id="3" name="TextBox 2">
            <a:extLst>
              <a:ext uri="{FF2B5EF4-FFF2-40B4-BE49-F238E27FC236}">
                <a16:creationId xmlns:a16="http://schemas.microsoft.com/office/drawing/2014/main" id="{0ABB20F1-0B62-C54E-8C81-24BD535E46F2}"/>
              </a:ext>
            </a:extLst>
          </p:cNvPr>
          <p:cNvSpPr txBox="1"/>
          <p:nvPr/>
        </p:nvSpPr>
        <p:spPr>
          <a:xfrm>
            <a:off x="-1" y="4252202"/>
            <a:ext cx="939799"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Laver</a:t>
            </a:r>
          </a:p>
        </p:txBody>
      </p:sp>
      <p:sp>
        <p:nvSpPr>
          <p:cNvPr id="13" name="TextBox 12">
            <a:extLst>
              <a:ext uri="{FF2B5EF4-FFF2-40B4-BE49-F238E27FC236}">
                <a16:creationId xmlns:a16="http://schemas.microsoft.com/office/drawing/2014/main" id="{E3594BC5-2D4D-2841-8170-CB71ABFE2A40}"/>
              </a:ext>
            </a:extLst>
          </p:cNvPr>
          <p:cNvSpPr txBox="1"/>
          <p:nvPr/>
        </p:nvSpPr>
        <p:spPr>
          <a:xfrm>
            <a:off x="2140355" y="5187201"/>
            <a:ext cx="1075266"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Brazen</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Altar</a:t>
            </a:r>
          </a:p>
        </p:txBody>
      </p:sp>
      <p:sp>
        <p:nvSpPr>
          <p:cNvPr id="14" name="TextBox 13">
            <a:extLst>
              <a:ext uri="{FF2B5EF4-FFF2-40B4-BE49-F238E27FC236}">
                <a16:creationId xmlns:a16="http://schemas.microsoft.com/office/drawing/2014/main" id="{F00477E3-5FA6-0747-8ADF-5F00517CF2B5}"/>
              </a:ext>
            </a:extLst>
          </p:cNvPr>
          <p:cNvSpPr txBox="1"/>
          <p:nvPr/>
        </p:nvSpPr>
        <p:spPr>
          <a:xfrm>
            <a:off x="1837265" y="2518602"/>
            <a:ext cx="1486710" cy="92333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Showbread</a:t>
            </a:r>
          </a:p>
        </p:txBody>
      </p:sp>
      <p:sp>
        <p:nvSpPr>
          <p:cNvPr id="15" name="TextBox 14">
            <a:extLst>
              <a:ext uri="{FF2B5EF4-FFF2-40B4-BE49-F238E27FC236}">
                <a16:creationId xmlns:a16="http://schemas.microsoft.com/office/drawing/2014/main" id="{D9E20EB8-B87E-B647-A54F-6989A5400FDE}"/>
              </a:ext>
            </a:extLst>
          </p:cNvPr>
          <p:cNvSpPr txBox="1"/>
          <p:nvPr/>
        </p:nvSpPr>
        <p:spPr>
          <a:xfrm>
            <a:off x="-1" y="2429934"/>
            <a:ext cx="1109133"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Candle-stick</a:t>
            </a:r>
          </a:p>
        </p:txBody>
      </p:sp>
      <p:sp>
        <p:nvSpPr>
          <p:cNvPr id="16" name="TextBox 15">
            <a:extLst>
              <a:ext uri="{FF2B5EF4-FFF2-40B4-BE49-F238E27FC236}">
                <a16:creationId xmlns:a16="http://schemas.microsoft.com/office/drawing/2014/main" id="{3481D76C-D5D1-4540-B7B7-0CC36B38A706}"/>
              </a:ext>
            </a:extLst>
          </p:cNvPr>
          <p:cNvSpPr txBox="1"/>
          <p:nvPr/>
        </p:nvSpPr>
        <p:spPr>
          <a:xfrm>
            <a:off x="2171700" y="1028469"/>
            <a:ext cx="1075266" cy="6463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Golden</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Altar</a:t>
            </a:r>
          </a:p>
        </p:txBody>
      </p:sp>
      <p:sp>
        <p:nvSpPr>
          <p:cNvPr id="17" name="TextBox 16">
            <a:extLst>
              <a:ext uri="{FF2B5EF4-FFF2-40B4-BE49-F238E27FC236}">
                <a16:creationId xmlns:a16="http://schemas.microsoft.com/office/drawing/2014/main" id="{6BCC5456-DB18-4D43-B3C1-4CA94182A4A7}"/>
              </a:ext>
            </a:extLst>
          </p:cNvPr>
          <p:cNvSpPr txBox="1"/>
          <p:nvPr/>
        </p:nvSpPr>
        <p:spPr>
          <a:xfrm>
            <a:off x="2273300" y="444269"/>
            <a:ext cx="10752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Ark</a:t>
            </a:r>
          </a:p>
        </p:txBody>
      </p:sp>
    </p:spTree>
    <p:extLst>
      <p:ext uri="{BB962C8B-B14F-4D97-AF65-F5344CB8AC3E}">
        <p14:creationId xmlns:p14="http://schemas.microsoft.com/office/powerpoint/2010/main" val="530100448"/>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29378" name="Group 3"/>
          <p:cNvGrpSpPr>
            <a:grpSpLocks/>
          </p:cNvGrpSpPr>
          <p:nvPr/>
        </p:nvGrpSpPr>
        <p:grpSpPr bwMode="auto">
          <a:xfrm rot="-5400000">
            <a:off x="3429000" y="2895600"/>
            <a:ext cx="533400" cy="685800"/>
            <a:chOff x="2256" y="1632"/>
            <a:chExt cx="1207" cy="972"/>
          </a:xfrm>
        </p:grpSpPr>
        <p:grpSp>
          <p:nvGrpSpPr>
            <p:cNvPr id="229396" name="Group 4"/>
            <p:cNvGrpSpPr>
              <a:grpSpLocks/>
            </p:cNvGrpSpPr>
            <p:nvPr/>
          </p:nvGrpSpPr>
          <p:grpSpPr bwMode="auto">
            <a:xfrm>
              <a:off x="2256" y="1704"/>
              <a:ext cx="1207" cy="900"/>
              <a:chOff x="2256" y="1704"/>
              <a:chExt cx="1207" cy="900"/>
            </a:xfrm>
          </p:grpSpPr>
          <p:pic>
            <p:nvPicPr>
              <p:cNvPr id="229398"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29399" name="Group 6"/>
              <p:cNvGrpSpPr>
                <a:grpSpLocks/>
              </p:cNvGrpSpPr>
              <p:nvPr/>
            </p:nvGrpSpPr>
            <p:grpSpPr bwMode="auto">
              <a:xfrm>
                <a:off x="2256" y="1749"/>
                <a:ext cx="1207" cy="855"/>
                <a:chOff x="2256" y="1749"/>
                <a:chExt cx="1207" cy="855"/>
              </a:xfrm>
            </p:grpSpPr>
            <p:grpSp>
              <p:nvGrpSpPr>
                <p:cNvPr id="229400" name="Group 7"/>
                <p:cNvGrpSpPr>
                  <a:grpSpLocks/>
                </p:cNvGrpSpPr>
                <p:nvPr/>
              </p:nvGrpSpPr>
              <p:grpSpPr bwMode="auto">
                <a:xfrm>
                  <a:off x="2299" y="1749"/>
                  <a:ext cx="1164" cy="855"/>
                  <a:chOff x="2299" y="1749"/>
                  <a:chExt cx="1164" cy="855"/>
                </a:xfrm>
              </p:grpSpPr>
              <p:sp>
                <p:nvSpPr>
                  <p:cNvPr id="229402"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3"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4"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5"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6"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7"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8"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29401"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29397"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
        <p:nvSpPr>
          <p:cNvPr id="229379" name="Rectangle 23" descr="75%"/>
          <p:cNvSpPr>
            <a:spLocks noChangeArrowheads="1"/>
          </p:cNvSpPr>
          <p:nvPr/>
        </p:nvSpPr>
        <p:spPr bwMode="auto">
          <a:xfrm rot="-5400000">
            <a:off x="5335587" y="1638301"/>
            <a:ext cx="530225" cy="32766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0" name="Rectangle 24" descr="75%"/>
          <p:cNvSpPr>
            <a:spLocks noChangeArrowheads="1"/>
          </p:cNvSpPr>
          <p:nvPr/>
        </p:nvSpPr>
        <p:spPr bwMode="auto">
          <a:xfrm>
            <a:off x="3429000" y="3544888"/>
            <a:ext cx="530225" cy="2170112"/>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1" name="Rectangle 25" descr="75%"/>
          <p:cNvSpPr>
            <a:spLocks noChangeArrowheads="1"/>
          </p:cNvSpPr>
          <p:nvPr/>
        </p:nvSpPr>
        <p:spPr bwMode="auto">
          <a:xfrm rot="10800000">
            <a:off x="3429000" y="914400"/>
            <a:ext cx="530225" cy="20955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2" name="Rectangle 26" descr="75%"/>
          <p:cNvSpPr>
            <a:spLocks noChangeArrowheads="1"/>
          </p:cNvSpPr>
          <p:nvPr/>
        </p:nvSpPr>
        <p:spPr bwMode="auto">
          <a:xfrm rot="-5400000">
            <a:off x="2392362" y="2505076"/>
            <a:ext cx="530225" cy="154305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3451" name="Text Box 27"/>
          <p:cNvSpPr txBox="1">
            <a:spLocks noChangeArrowheads="1"/>
          </p:cNvSpPr>
          <p:nvPr/>
        </p:nvSpPr>
        <p:spPr bwMode="auto">
          <a:xfrm>
            <a:off x="7315200" y="2209800"/>
            <a:ext cx="19812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  Issachar  Zebulun 186,400</a:t>
            </a:r>
          </a:p>
        </p:txBody>
      </p:sp>
      <p:sp>
        <p:nvSpPr>
          <p:cNvPr id="103452" name="Text Box 28"/>
          <p:cNvSpPr txBox="1">
            <a:spLocks noChangeArrowheads="1"/>
          </p:cNvSpPr>
          <p:nvPr/>
        </p:nvSpPr>
        <p:spPr bwMode="auto">
          <a:xfrm>
            <a:off x="4000500" y="533400"/>
            <a:ext cx="19812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 Asher</a:t>
            </a:r>
            <a:b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b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157,400</a:t>
            </a:r>
          </a:p>
        </p:txBody>
      </p:sp>
      <p:sp>
        <p:nvSpPr>
          <p:cNvPr id="103453" name="Text Box 29"/>
          <p:cNvSpPr txBox="1">
            <a:spLocks noChangeArrowheads="1"/>
          </p:cNvSpPr>
          <p:nvPr/>
        </p:nvSpPr>
        <p:spPr bwMode="auto">
          <a:xfrm>
            <a:off x="3962400" y="4267200"/>
            <a:ext cx="20574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   Simeon Reuben 151,450</a:t>
            </a:r>
          </a:p>
        </p:txBody>
      </p:sp>
      <p:sp>
        <p:nvSpPr>
          <p:cNvPr id="103454" name="Text Box 30"/>
          <p:cNvSpPr txBox="1">
            <a:spLocks noChangeArrowheads="1"/>
          </p:cNvSpPr>
          <p:nvPr/>
        </p:nvSpPr>
        <p:spPr bwMode="auto">
          <a:xfrm>
            <a:off x="-76200" y="2362200"/>
            <a:ext cx="21336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Ephraim  Manasseh  Benjamin 108,100</a:t>
            </a:r>
          </a:p>
        </p:txBody>
      </p:sp>
      <p:sp>
        <p:nvSpPr>
          <p:cNvPr id="103455" name="Text Box 31"/>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2</a:t>
            </a:r>
          </a:p>
        </p:txBody>
      </p:sp>
      <p:sp>
        <p:nvSpPr>
          <p:cNvPr id="229388" name="Text Box 32"/>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29389" name="Rectangle 33"/>
          <p:cNvSpPr>
            <a:spLocks noGrp="1" noChangeArrowheads="1"/>
          </p:cNvSpPr>
          <p:nvPr>
            <p:ph type="title" idx="4294967295"/>
          </p:nvPr>
        </p:nvSpPr>
        <p:spPr>
          <a:xfrm>
            <a:off x="5486400" y="5257800"/>
            <a:ext cx="3657600" cy="1295400"/>
          </a:xfrm>
        </p:spPr>
        <p:txBody>
          <a:bodyPr/>
          <a:lstStyle/>
          <a:p>
            <a:pPr eaLnBrk="1" hangingPunct="1"/>
            <a:r>
              <a:rPr lang="en-US" sz="4000" b="1" i="1">
                <a:solidFill>
                  <a:srgbClr val="3333CC"/>
                </a:solidFill>
                <a:latin typeface="Arial" charset="0"/>
              </a:rPr>
              <a:t>A Cross Formation!</a:t>
            </a:r>
          </a:p>
        </p:txBody>
      </p:sp>
      <p:grpSp>
        <p:nvGrpSpPr>
          <p:cNvPr id="229390" name="Group 9"/>
          <p:cNvGrpSpPr>
            <a:grpSpLocks/>
          </p:cNvGrpSpPr>
          <p:nvPr/>
        </p:nvGrpSpPr>
        <p:grpSpPr bwMode="auto">
          <a:xfrm>
            <a:off x="528638" y="684213"/>
            <a:ext cx="2043112" cy="1620837"/>
            <a:chOff x="3294" y="-49"/>
            <a:chExt cx="1287" cy="1021"/>
          </a:xfrm>
        </p:grpSpPr>
        <p:sp>
          <p:nvSpPr>
            <p:cNvPr id="229391" name="AutoShape 10"/>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6" name="Text Box 11"/>
            <p:cNvSpPr txBox="1">
              <a:spLocks noChangeArrowheads="1"/>
            </p:cNvSpPr>
            <p:nvPr/>
          </p:nvSpPr>
          <p:spPr bwMode="auto">
            <a:xfrm>
              <a:off x="4149" y="31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37" name="Text Box 12"/>
            <p:cNvSpPr txBox="1">
              <a:spLocks noChangeArrowheads="1"/>
            </p:cNvSpPr>
            <p:nvPr/>
          </p:nvSpPr>
          <p:spPr bwMode="auto">
            <a:xfrm>
              <a:off x="3717" y="681"/>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S</a:t>
              </a:r>
            </a:p>
          </p:txBody>
        </p:sp>
        <p:sp>
          <p:nvSpPr>
            <p:cNvPr id="38" name="Text Box 13"/>
            <p:cNvSpPr txBox="1">
              <a:spLocks noChangeArrowheads="1"/>
            </p:cNvSpPr>
            <p:nvPr/>
          </p:nvSpPr>
          <p:spPr bwMode="auto">
            <a:xfrm>
              <a:off x="3717" y="-49"/>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N</a:t>
              </a:r>
            </a:p>
          </p:txBody>
        </p:sp>
        <p:sp>
          <p:nvSpPr>
            <p:cNvPr id="39" name="Text Box 14"/>
            <p:cNvSpPr txBox="1">
              <a:spLocks noChangeArrowheads="1"/>
            </p:cNvSpPr>
            <p:nvPr/>
          </p:nvSpPr>
          <p:spPr bwMode="auto">
            <a:xfrm>
              <a:off x="3294" y="31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W</a:t>
              </a:r>
            </a:p>
          </p:txBody>
        </p:sp>
      </p:grpSp>
    </p:spTree>
    <p:extLst>
      <p:ext uri="{BB962C8B-B14F-4D97-AF65-F5344CB8AC3E}">
        <p14:creationId xmlns:p14="http://schemas.microsoft.com/office/powerpoint/2010/main" val="18165048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03451"/>
                                        </p:tgtEl>
                                        <p:attrNameLst>
                                          <p:attrName>style.visibility</p:attrName>
                                        </p:attrNameLst>
                                      </p:cBhvr>
                                      <p:to>
                                        <p:strVal val="visible"/>
                                      </p:to>
                                    </p:set>
                                    <p:animEffect transition="in" filter="dissolve">
                                      <p:cBhvr>
                                        <p:cTn id="7" dur="500"/>
                                        <p:tgtEl>
                                          <p:spTgt spid="103451"/>
                                        </p:tgtEl>
                                      </p:cBhvr>
                                    </p:animEffect>
                                  </p:childTnLst>
                                </p:cTn>
                              </p:par>
                            </p:childTnLst>
                          </p:cTn>
                        </p:par>
                        <p:par>
                          <p:cTn id="8" fill="hold" nodeType="afterGroup">
                            <p:stCondLst>
                              <p:cond delay="2500"/>
                            </p:stCondLst>
                            <p:childTnLst>
                              <p:par>
                                <p:cTn id="9" presetID="9" presetClass="entr" presetSubtype="0" fill="hold" grpId="0" nodeType="afterEffect">
                                  <p:stCondLst>
                                    <p:cond delay="3000"/>
                                  </p:stCondLst>
                                  <p:childTnLst>
                                    <p:set>
                                      <p:cBhvr>
                                        <p:cTn id="10" dur="1" fill="hold">
                                          <p:stCondLst>
                                            <p:cond delay="0"/>
                                          </p:stCondLst>
                                        </p:cTn>
                                        <p:tgtEl>
                                          <p:spTgt spid="103453"/>
                                        </p:tgtEl>
                                        <p:attrNameLst>
                                          <p:attrName>style.visibility</p:attrName>
                                        </p:attrNameLst>
                                      </p:cBhvr>
                                      <p:to>
                                        <p:strVal val="visible"/>
                                      </p:to>
                                    </p:set>
                                    <p:animEffect transition="in" filter="dissolve">
                                      <p:cBhvr>
                                        <p:cTn id="11" dur="500"/>
                                        <p:tgtEl>
                                          <p:spTgt spid="103453"/>
                                        </p:tgtEl>
                                      </p:cBhvr>
                                    </p:animEffect>
                                  </p:childTnLst>
                                </p:cTn>
                              </p:par>
                            </p:childTnLst>
                          </p:cTn>
                        </p:par>
                        <p:par>
                          <p:cTn id="12" fill="hold" nodeType="afterGroup">
                            <p:stCondLst>
                              <p:cond delay="6000"/>
                            </p:stCondLst>
                            <p:childTnLst>
                              <p:par>
                                <p:cTn id="13" presetID="9" presetClass="entr" presetSubtype="0" fill="hold" grpId="0" nodeType="afterEffect">
                                  <p:stCondLst>
                                    <p:cond delay="3000"/>
                                  </p:stCondLst>
                                  <p:childTnLst>
                                    <p:set>
                                      <p:cBhvr>
                                        <p:cTn id="14" dur="1" fill="hold">
                                          <p:stCondLst>
                                            <p:cond delay="0"/>
                                          </p:stCondLst>
                                        </p:cTn>
                                        <p:tgtEl>
                                          <p:spTgt spid="103454"/>
                                        </p:tgtEl>
                                        <p:attrNameLst>
                                          <p:attrName>style.visibility</p:attrName>
                                        </p:attrNameLst>
                                      </p:cBhvr>
                                      <p:to>
                                        <p:strVal val="visible"/>
                                      </p:to>
                                    </p:set>
                                    <p:animEffect transition="in" filter="dissolve">
                                      <p:cBhvr>
                                        <p:cTn id="15" dur="500"/>
                                        <p:tgtEl>
                                          <p:spTgt spid="103454"/>
                                        </p:tgtEl>
                                      </p:cBhvr>
                                    </p:animEffect>
                                  </p:childTnLst>
                                </p:cTn>
                              </p:par>
                            </p:childTnLst>
                          </p:cTn>
                        </p:par>
                        <p:par>
                          <p:cTn id="16" fill="hold" nodeType="afterGroup">
                            <p:stCondLst>
                              <p:cond delay="9500"/>
                            </p:stCondLst>
                            <p:childTnLst>
                              <p:par>
                                <p:cTn id="17" presetID="9" presetClass="entr" presetSubtype="0" fill="hold" grpId="0" nodeType="afterEffect">
                                  <p:stCondLst>
                                    <p:cond delay="3000"/>
                                  </p:stCondLst>
                                  <p:childTnLst>
                                    <p:set>
                                      <p:cBhvr>
                                        <p:cTn id="18" dur="1" fill="hold">
                                          <p:stCondLst>
                                            <p:cond delay="0"/>
                                          </p:stCondLst>
                                        </p:cTn>
                                        <p:tgtEl>
                                          <p:spTgt spid="103452"/>
                                        </p:tgtEl>
                                        <p:attrNameLst>
                                          <p:attrName>style.visibility</p:attrName>
                                        </p:attrNameLst>
                                      </p:cBhvr>
                                      <p:to>
                                        <p:strVal val="visible"/>
                                      </p:to>
                                    </p:set>
                                    <p:animEffect transition="in" filter="dissolve">
                                      <p:cBhvr>
                                        <p:cTn id="19" dur="500"/>
                                        <p:tgtEl>
                                          <p:spTgt spid="103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51" grpId="0" autoUpdateAnimBg="0"/>
      <p:bldP spid="103452" grpId="0" autoUpdateAnimBg="0"/>
      <p:bldP spid="103453" grpId="0" autoUpdateAnimBg="0"/>
      <p:bldP spid="103454" grpId="0" autoUpdateAnimBg="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Jabbok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13" name="Group 12"/>
          <p:cNvGrpSpPr/>
          <p:nvPr/>
        </p:nvGrpSpPr>
        <p:grpSpPr>
          <a:xfrm>
            <a:off x="167690" y="108001"/>
            <a:ext cx="4876800" cy="3657600"/>
            <a:chOff x="167690" y="108001"/>
            <a:chExt cx="4876800" cy="3657600"/>
          </a:xfrm>
        </p:grpSpPr>
        <p:pic>
          <p:nvPicPr>
            <p:cNvPr id="6" name="Picture 5" descr="Nahal Arnon view to north with Aroer, tb n031801.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7690" y="108001"/>
              <a:ext cx="4876800" cy="3657600"/>
            </a:xfrm>
            <a:prstGeom prst="rect">
              <a:avLst/>
            </a:prstGeom>
          </p:spPr>
        </p:pic>
        <p:sp>
          <p:nvSpPr>
            <p:cNvPr id="32" name="Rectangle 6"/>
            <p:cNvSpPr>
              <a:spLocks noChangeArrowheads="1"/>
            </p:cNvSpPr>
            <p:nvPr/>
          </p:nvSpPr>
          <p:spPr bwMode="auto">
            <a:xfrm>
              <a:off x="362055" y="746290"/>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Looking North</a:t>
              </a:r>
            </a:p>
          </p:txBody>
        </p:sp>
      </p:grpSp>
      <p:grpSp>
        <p:nvGrpSpPr>
          <p:cNvPr id="11" name="Group 10"/>
          <p:cNvGrpSpPr/>
          <p:nvPr/>
        </p:nvGrpSpPr>
        <p:grpSpPr>
          <a:xfrm>
            <a:off x="2544886" y="3705173"/>
            <a:ext cx="4403781" cy="3183898"/>
            <a:chOff x="2185614" y="3750302"/>
            <a:chExt cx="4403781" cy="3183898"/>
          </a:xfrm>
        </p:grpSpPr>
        <p:pic>
          <p:nvPicPr>
            <p:cNvPr id="8" name="Picture 7" descr="Nahal Arnon view to south, tb n031801.jpg"/>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185614" y="3750302"/>
              <a:ext cx="4245197" cy="3183898"/>
            </a:xfrm>
            <a:prstGeom prst="rect">
              <a:avLst/>
            </a:prstGeom>
          </p:spPr>
        </p:pic>
        <p:sp>
          <p:nvSpPr>
            <p:cNvPr id="33" name="Rectangle 6"/>
            <p:cNvSpPr>
              <a:spLocks noChangeArrowheads="1"/>
            </p:cNvSpPr>
            <p:nvPr/>
          </p:nvSpPr>
          <p:spPr bwMode="auto">
            <a:xfrm>
              <a:off x="2606090" y="5691543"/>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Looking South</a:t>
              </a:r>
            </a:p>
          </p:txBody>
        </p:sp>
      </p:grpSp>
      <p:sp>
        <p:nvSpPr>
          <p:cNvPr id="292865" name="Rectangle 2"/>
          <p:cNvSpPr>
            <a:spLocks noGrp="1" noChangeArrowheads="1"/>
          </p:cNvSpPr>
          <p:nvPr>
            <p:ph type="title"/>
          </p:nvPr>
        </p:nvSpPr>
        <p:spPr>
          <a:xfrm>
            <a:off x="3003550" y="0"/>
            <a:ext cx="5867400" cy="1143000"/>
          </a:xfrm>
          <a:noFill/>
          <a:ln>
            <a:noFill/>
          </a:ln>
        </p:spPr>
        <p:txBody>
          <a:bodyPr/>
          <a:lstStyle/>
          <a:p>
            <a:pPr>
              <a:lnSpc>
                <a:spcPct val="90000"/>
              </a:lnSpc>
              <a:spcBef>
                <a:spcPct val="20000"/>
              </a:spcBef>
            </a:pPr>
            <a:r>
              <a:rPr kumimoji="1" lang="en-US" sz="4000" b="1" kern="1200">
                <a:solidFill>
                  <a:srgbClr val="FFFFFF"/>
                </a:solidFill>
                <a:effectLst>
                  <a:glow rad="228600">
                    <a:schemeClr val="tx1"/>
                  </a:glow>
                </a:effectLst>
                <a:latin typeface="Arial" charset="0"/>
                <a:ea typeface="ＭＳ Ｐゴシック" charset="0"/>
                <a:cs typeface="Arial" charset="0"/>
              </a:rPr>
              <a:t>Transjordan Rivers</a:t>
            </a:r>
          </a:p>
        </p:txBody>
      </p:sp>
      <p:sp>
        <p:nvSpPr>
          <p:cNvPr id="156678" name="Rectangle 6"/>
          <p:cNvSpPr>
            <a:spLocks noChangeArrowheads="1"/>
          </p:cNvSpPr>
          <p:nvPr/>
        </p:nvSpPr>
        <p:spPr bwMode="auto">
          <a:xfrm>
            <a:off x="3499600" y="3100243"/>
            <a:ext cx="5644399" cy="1088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The Arnon Gorge separated Moab from northern nations</a:t>
            </a: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Arnon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cxnSp>
        <p:nvCxnSpPr>
          <p:cNvPr id="3" name="Straight Arrow Connector 2"/>
          <p:cNvCxnSpPr>
            <a:cxnSpLocks noChangeShapeType="1"/>
            <a:stCxn id="156678" idx="1"/>
          </p:cNvCxnSpPr>
          <p:nvPr/>
        </p:nvCxnSpPr>
        <p:spPr bwMode="auto">
          <a:xfrm flipH="1">
            <a:off x="2185614" y="3644275"/>
            <a:ext cx="1313986" cy="54403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40700842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checkerboard(across)">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Nahal Arnon aerial from west, tb q01070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1859" name="Text Box 3"/>
          <p:cNvSpPr txBox="1">
            <a:spLocks noChangeArrowheads="1"/>
          </p:cNvSpPr>
          <p:nvPr/>
        </p:nvSpPr>
        <p:spPr bwMode="auto">
          <a:xfrm>
            <a:off x="3352800" y="5638800"/>
            <a:ext cx="54864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Times New Roman" pitchFamily="-111" charset="0"/>
                <a:cs typeface="Arial"/>
              </a:rPr>
              <a:t>An arial view from the west above the Dead Sea</a:t>
            </a:r>
          </a:p>
        </p:txBody>
      </p:sp>
      <p:sp>
        <p:nvSpPr>
          <p:cNvPr id="216068" name="Rectangle 4"/>
          <p:cNvSpPr>
            <a:spLocks noGrp="1" noChangeArrowheads="1"/>
          </p:cNvSpPr>
          <p:nvPr>
            <p:ph type="title" idx="4294967295"/>
          </p:nvPr>
        </p:nvSpPr>
        <p:spPr>
          <a:xfrm>
            <a:off x="979427" y="-9833"/>
            <a:ext cx="5149183" cy="1967530"/>
          </a:xfrm>
        </p:spPr>
        <p:txBody>
          <a:bodyPr/>
          <a:lstStyle/>
          <a:p>
            <a:pPr algn="r" eaLnBrk="1" hangingPunct="1">
              <a:defRPr/>
            </a:pPr>
            <a:r>
              <a:rPr lang="en-US" sz="6000" b="1" dirty="0">
                <a:effectLst>
                  <a:glow rad="165100">
                    <a:schemeClr val="tx1">
                      <a:alpha val="96000"/>
                    </a:schemeClr>
                  </a:glow>
                </a:effectLst>
                <a:latin typeface="Arial" charset="0"/>
              </a:rPr>
              <a:t>Nahal Arnon </a:t>
            </a:r>
            <a:r>
              <a:rPr lang="en-US" b="1" dirty="0">
                <a:effectLst>
                  <a:glow rad="165100">
                    <a:schemeClr val="tx1">
                      <a:alpha val="96000"/>
                    </a:schemeClr>
                  </a:glow>
                </a:effectLst>
                <a:latin typeface="Arial" charset="0"/>
              </a:rPr>
              <a:t>(Arnon River)</a:t>
            </a:r>
            <a:endParaRPr lang="en-US" sz="6000" b="1" dirty="0">
              <a:effectLst>
                <a:glow rad="165100">
                  <a:schemeClr val="tx1">
                    <a:alpha val="96000"/>
                  </a:schemeClr>
                </a:glow>
              </a:effectLst>
              <a:latin typeface="Arial" charset="0"/>
            </a:endParaRPr>
          </a:p>
        </p:txBody>
      </p:sp>
      <p:sp>
        <p:nvSpPr>
          <p:cNvPr id="5" name="Rectangle 6">
            <a:extLst>
              <a:ext uri="{FF2B5EF4-FFF2-40B4-BE49-F238E27FC236}">
                <a16:creationId xmlns:a16="http://schemas.microsoft.com/office/drawing/2014/main" id="{ECFE6FF6-3A39-CD45-B876-9F38A67DC990}"/>
              </a:ext>
            </a:extLst>
          </p:cNvPr>
          <p:cNvSpPr>
            <a:spLocks noChangeArrowheads="1"/>
          </p:cNvSpPr>
          <p:nvPr/>
        </p:nvSpPr>
        <p:spPr bwMode="auto">
          <a:xfrm>
            <a:off x="5315272" y="3896272"/>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South</a:t>
            </a:r>
          </a:p>
        </p:txBody>
      </p:sp>
      <p:sp>
        <p:nvSpPr>
          <p:cNvPr id="6" name="Rectangle 6">
            <a:extLst>
              <a:ext uri="{FF2B5EF4-FFF2-40B4-BE49-F238E27FC236}">
                <a16:creationId xmlns:a16="http://schemas.microsoft.com/office/drawing/2014/main" id="{6580D812-875F-5042-BFC8-C1D3E53AA375}"/>
              </a:ext>
            </a:extLst>
          </p:cNvPr>
          <p:cNvSpPr>
            <a:spLocks noChangeArrowheads="1"/>
          </p:cNvSpPr>
          <p:nvPr/>
        </p:nvSpPr>
        <p:spPr bwMode="auto">
          <a:xfrm>
            <a:off x="290988" y="3886440"/>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North</a:t>
            </a:r>
          </a:p>
        </p:txBody>
      </p:sp>
      <p:sp>
        <p:nvSpPr>
          <p:cNvPr id="7" name="Rectangle 6">
            <a:extLst>
              <a:ext uri="{FF2B5EF4-FFF2-40B4-BE49-F238E27FC236}">
                <a16:creationId xmlns:a16="http://schemas.microsoft.com/office/drawing/2014/main" id="{637B8C80-CC1B-BC4F-BE26-BEE230EF2A84}"/>
              </a:ext>
            </a:extLst>
          </p:cNvPr>
          <p:cNvSpPr>
            <a:spLocks noChangeArrowheads="1"/>
          </p:cNvSpPr>
          <p:nvPr/>
        </p:nvSpPr>
        <p:spPr bwMode="auto">
          <a:xfrm>
            <a:off x="5275943" y="2313278"/>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Moabite </a:t>
            </a:r>
          </a:p>
        </p:txBody>
      </p:sp>
      <p:sp>
        <p:nvSpPr>
          <p:cNvPr id="8" name="Rectangle 6">
            <a:extLst>
              <a:ext uri="{FF2B5EF4-FFF2-40B4-BE49-F238E27FC236}">
                <a16:creationId xmlns:a16="http://schemas.microsoft.com/office/drawing/2014/main" id="{0B14D000-204D-CA48-86C0-EFADAE558EAE}"/>
              </a:ext>
            </a:extLst>
          </p:cNvPr>
          <p:cNvSpPr>
            <a:spLocks noChangeArrowheads="1"/>
          </p:cNvSpPr>
          <p:nvPr/>
        </p:nvSpPr>
        <p:spPr bwMode="auto">
          <a:xfrm>
            <a:off x="251659" y="2303446"/>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Amorite</a:t>
            </a:r>
          </a:p>
        </p:txBody>
      </p:sp>
      <p:sp>
        <p:nvSpPr>
          <p:cNvPr id="3" name="Down Arrow 2">
            <a:extLst>
              <a:ext uri="{FF2B5EF4-FFF2-40B4-BE49-F238E27FC236}">
                <a16:creationId xmlns:a16="http://schemas.microsoft.com/office/drawing/2014/main" id="{702631EF-A7A1-6C46-AF51-95442ABE9D8C}"/>
              </a:ext>
            </a:extLst>
          </p:cNvPr>
          <p:cNvSpPr/>
          <p:nvPr/>
        </p:nvSpPr>
        <p:spPr bwMode="auto">
          <a:xfrm>
            <a:off x="3785419" y="1877961"/>
            <a:ext cx="324465" cy="1307691"/>
          </a:xfrm>
          <a:prstGeom prst="downArrow">
            <a:avLst/>
          </a:prstGeom>
          <a:solidFill>
            <a:schemeClr val="bg1"/>
          </a:solidFill>
          <a:ln w="12700" cap="sq" cmpd="sng" algn="ctr">
            <a:noFill/>
            <a:prstDash val="solid"/>
            <a:round/>
            <a:headEnd type="none" w="med" len="med"/>
            <a:tailEnd type="none" w="med" len="med"/>
          </a:ln>
          <a:effectLst>
            <a:glow rad="228600">
              <a:schemeClr val="accent4">
                <a:satMod val="175000"/>
                <a:alpha val="87941"/>
              </a:schemeClr>
            </a:glow>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402001107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checkerboard(across)">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up)">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3" grpId="0" animBg="1"/>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Sihon</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Og</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Edrei</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dirty="0">
                <a:solidFill>
                  <a:srgbClr val="FFFFFF"/>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Jahaz</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Victory over Sihon and Og </a:t>
            </a:r>
            <a:r>
              <a:rPr kumimoji="1"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(Num. 21:21-35; Deut 2:26-37)</a:t>
            </a: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Arnon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Jabbok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8540602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down)">
                                      <p:cBhvr>
                                        <p:cTn id="12" dur="500"/>
                                        <p:tgtEl>
                                          <p:spTgt spid="20"/>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down)">
                                      <p:cBhvr>
                                        <p:cTn id="15" dur="500"/>
                                        <p:tgtEl>
                                          <p:spTgt spid="19"/>
                                        </p:tgtEl>
                                      </p:cBhvr>
                                    </p:animEffect>
                                  </p:childTnLst>
                                </p:cTn>
                              </p:par>
                              <p:par>
                                <p:cTn id="16" presetID="22" presetClass="entr" presetSubtype="4"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22</a:t>
            </a:r>
          </a:p>
        </p:txBody>
      </p:sp>
    </p:spTree>
    <p:extLst>
      <p:ext uri="{BB962C8B-B14F-4D97-AF65-F5344CB8AC3E}">
        <p14:creationId xmlns:p14="http://schemas.microsoft.com/office/powerpoint/2010/main" val="3032734902"/>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67972B53-F4D9-0E41-A6D8-DA552A7257DA}"/>
              </a:ext>
            </a:extLst>
          </p:cNvPr>
          <p:cNvSpPr>
            <a:spLocks noChangeArrowheads="1"/>
          </p:cNvSpPr>
          <p:nvPr/>
        </p:nvSpPr>
        <p:spPr bwMode="auto">
          <a:xfrm>
            <a:off x="5410200" y="5718175"/>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4138761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31742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Preparation</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Numbers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135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Tree>
    <p:extLst>
      <p:ext uri="{BB962C8B-B14F-4D97-AF65-F5344CB8AC3E}">
        <p14:creationId xmlns:p14="http://schemas.microsoft.com/office/powerpoint/2010/main" val="1893405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211622739"/>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a:solidFill>
                  <a:srgbClr val="000000"/>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156678" name="Rectangle 6"/>
          <p:cNvSpPr>
            <a:spLocks noChangeArrowheads="1"/>
          </p:cNvSpPr>
          <p:nvPr/>
        </p:nvSpPr>
        <p:spPr bwMode="auto">
          <a:xfrm>
            <a:off x="2071934" y="4901726"/>
            <a:ext cx="6019800" cy="1734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Balak (king of Moab) feels threatened by the huge nation of Israel at </a:t>
            </a:r>
            <a:r>
              <a:rPr kumimoji="1" lang="en-US" sz="32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rPr>
              <a:t>his border (22:2-3)</a:t>
            </a: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1414105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56678">
                                            <p:txEl>
                                              <p:pRg st="0" end="0"/>
                                            </p:txEl>
                                          </p:spTgt>
                                        </p:tgtEl>
                                        <p:attrNameLst>
                                          <p:attrName>style.visibility</p:attrName>
                                        </p:attrNameLst>
                                      </p:cBhvr>
                                      <p:to>
                                        <p:strVal val="visible"/>
                                      </p:to>
                                    </p:set>
                                    <p:animEffect transition="in" filter="blinds(horizontal)">
                                      <p:cBhvr>
                                        <p:cTn id="7" dur="500"/>
                                        <p:tgtEl>
                                          <p:spTgt spid="15667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2"/>
          <p:cNvSpPr>
            <a:spLocks noGrp="1" noChangeArrowheads="1"/>
          </p:cNvSpPr>
          <p:nvPr>
            <p:ph type="title"/>
          </p:nvPr>
        </p:nvSpPr>
        <p:spPr>
          <a:xfrm>
            <a:off x="0" y="-38100"/>
            <a:ext cx="9144000" cy="1143000"/>
          </a:xfrm>
        </p:spPr>
        <p:txBody>
          <a:bodyPr/>
          <a:lstStyle/>
          <a:p>
            <a:pPr eaLnBrk="1" hangingPunct="1"/>
            <a:r>
              <a:rPr kumimoji="1" lang="en-US" sz="3600" b="1">
                <a:solidFill>
                  <a:srgbClr val="FFFFFF"/>
                </a:solidFill>
                <a:latin typeface="Arial" charset="0"/>
              </a:rPr>
              <a:t>The Balaam Narrative (Num. 22–24)</a:t>
            </a:r>
          </a:p>
        </p:txBody>
      </p:sp>
      <p:sp>
        <p:nvSpPr>
          <p:cNvPr id="305154"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305155" name="Rectangle 6"/>
          <p:cNvSpPr>
            <a:spLocks noChangeArrowheads="1"/>
          </p:cNvSpPr>
          <p:nvPr/>
        </p:nvSpPr>
        <p:spPr bwMode="auto">
          <a:xfrm>
            <a:off x="-1" y="1731818"/>
            <a:ext cx="5162701" cy="11953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Balak</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King of Moab</a:t>
            </a:r>
          </a:p>
        </p:txBody>
      </p:sp>
      <p:sp>
        <p:nvSpPr>
          <p:cNvPr id="305156"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pic>
        <p:nvPicPr>
          <p:cNvPr id="8" name="Picture 7" descr="Screen Shot 2017-03-13 at 11.47.11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2606" y="2927195"/>
            <a:ext cx="9144000" cy="3930805"/>
          </a:xfrm>
          <a:prstGeom prst="rect">
            <a:avLst/>
          </a:prstGeom>
        </p:spPr>
      </p:pic>
      <p:sp>
        <p:nvSpPr>
          <p:cNvPr id="9" name="Rectangle 6"/>
          <p:cNvSpPr>
            <a:spLocks noChangeArrowheads="1"/>
          </p:cNvSpPr>
          <p:nvPr/>
        </p:nvSpPr>
        <p:spPr bwMode="auto">
          <a:xfrm>
            <a:off x="4976090" y="1731818"/>
            <a:ext cx="4167910" cy="11953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Balaam</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Pagan Prophet</a:t>
            </a:r>
          </a:p>
        </p:txBody>
      </p:sp>
    </p:spTree>
    <p:extLst>
      <p:ext uri="{BB962C8B-B14F-4D97-AF65-F5344CB8AC3E}">
        <p14:creationId xmlns:p14="http://schemas.microsoft.com/office/powerpoint/2010/main" val="3649921037"/>
      </p:ext>
    </p:extLst>
  </p:cSld>
  <p:clrMapOvr>
    <a:masterClrMapping/>
  </p:clrMapOvr>
  <p:transition spd="med">
    <p:randomBar dir="vert"/>
  </p:transition>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a:solidFill>
                  <a:srgbClr val="000000"/>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156678" name="Rectangle 6"/>
          <p:cNvSpPr>
            <a:spLocks noChangeArrowheads="1"/>
          </p:cNvSpPr>
          <p:nvPr/>
        </p:nvSpPr>
        <p:spPr bwMode="auto">
          <a:xfrm>
            <a:off x="2071934" y="4901726"/>
            <a:ext cx="6019800" cy="1734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Balak (king of Moab) feels threatened by the huge nation of Israel at his border</a:t>
            </a: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27" name="Rectangle 6"/>
          <p:cNvSpPr>
            <a:spLocks noChangeArrowheads="1"/>
          </p:cNvSpPr>
          <p:nvPr/>
        </p:nvSpPr>
        <p:spPr bwMode="auto">
          <a:xfrm>
            <a:off x="2740671" y="22530"/>
            <a:ext cx="4891458" cy="12355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Balak hires the pagan prophet Balaam to curse Israel</a:t>
            </a: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28" name="Rectangle 6"/>
          <p:cNvSpPr>
            <a:spLocks noChangeArrowheads="1"/>
          </p:cNvSpPr>
          <p:nvPr/>
        </p:nvSpPr>
        <p:spPr bwMode="auto">
          <a:xfrm>
            <a:off x="2071934" y="3481135"/>
            <a:ext cx="6019800" cy="1297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Balaam blesses Israel instead (Num. 22–24)!</a:t>
            </a: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cxnSp>
        <p:nvCxnSpPr>
          <p:cNvPr id="29" name="Straight Arrow Connector 28"/>
          <p:cNvCxnSpPr>
            <a:cxnSpLocks noChangeShapeType="1"/>
          </p:cNvCxnSpPr>
          <p:nvPr/>
        </p:nvCxnSpPr>
        <p:spPr bwMode="auto">
          <a:xfrm flipH="1">
            <a:off x="1870144" y="22530"/>
            <a:ext cx="776764" cy="4511881"/>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3726990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blinds(horizontal)">
                                      <p:cBhvr>
                                        <p:cTn id="7" dur="500"/>
                                        <p:tgtEl>
                                          <p:spTgt spid="27">
                                            <p:txEl>
                                              <p:pRg st="0" end="0"/>
                                            </p:txEl>
                                          </p:spTgt>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right)">
                                      <p:cBhvr>
                                        <p:cTn id="11" dur="500"/>
                                        <p:tgtEl>
                                          <p:spTgt spid="29"/>
                                        </p:tgtEl>
                                      </p:cBhvr>
                                    </p:animEffec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animEffect transition="in" filter="blinds(horizontal)">
                                      <p:cBhvr>
                                        <p:cTn id="16" dur="500"/>
                                        <p:tgtEl>
                                          <p:spTgt spid="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Sihon</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Og</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Edrei</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a:solidFill>
                  <a:srgbClr val="FFFFFF"/>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Jahaz</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Victory over </a:t>
            </a:r>
            <a:r>
              <a:rPr kumimoji="1" lang="en-US" sz="3200" b="1" i="0" u="none" strike="noStrike" kern="1200" cap="none" spc="0" normalizeH="0" baseline="0" noProof="0" dirty="0" err="1">
                <a:ln>
                  <a:noFill/>
                </a:ln>
                <a:solidFill>
                  <a:srgbClr val="FFFFFF"/>
                </a:solidFill>
                <a:effectLst>
                  <a:glow rad="228600">
                    <a:srgbClr val="000000"/>
                  </a:glow>
                </a:effectLst>
                <a:uLnTx/>
                <a:uFillTx/>
                <a:latin typeface="Arial" charset="0"/>
                <a:ea typeface="ＭＳ Ｐゴシック" charset="0"/>
                <a:cs typeface="Arial" charset="0"/>
              </a:rPr>
              <a:t>Sihon</a:t>
            </a: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 and </a:t>
            </a:r>
            <a:r>
              <a:rPr kumimoji="1" lang="en-US" sz="3200" b="1" i="0" u="none" strike="noStrike" kern="1200" cap="none" spc="0" normalizeH="0" baseline="0" noProof="0" dirty="0" err="1">
                <a:ln>
                  <a:noFill/>
                </a:ln>
                <a:solidFill>
                  <a:srgbClr val="FFFFFF"/>
                </a:solidFill>
                <a:effectLst>
                  <a:glow rad="228600">
                    <a:srgbClr val="000000"/>
                  </a:glow>
                </a:effectLst>
                <a:uLnTx/>
                <a:uFillTx/>
                <a:latin typeface="Arial" charset="0"/>
                <a:ea typeface="ＭＳ Ｐゴシック" charset="0"/>
                <a:cs typeface="Arial" charset="0"/>
              </a:rPr>
              <a:t>Og</a:t>
            </a: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 (Num. 21:21-35)</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Balak fails to turn God against Israel—blessing by Balaam (Num. 22–24)</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122981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56678">
                                            <p:txEl>
                                              <p:pRg st="1" end="1"/>
                                            </p:txEl>
                                          </p:spTgt>
                                        </p:tgtEl>
                                        <p:attrNameLst>
                                          <p:attrName>style.visibility</p:attrName>
                                        </p:attrNameLst>
                                      </p:cBhvr>
                                      <p:to>
                                        <p:strVal val="visible"/>
                                      </p:to>
                                    </p:set>
                                    <p:animEffect transition="in" filter="blinds(horizontal)">
                                      <p:cBhvr>
                                        <p:cTn id="16" dur="500"/>
                                        <p:tgtEl>
                                          <p:spTgt spid="1566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6"/>
          <p:cNvSpPr>
            <a:spLocks noGrp="1" noChangeArrowheads="1"/>
          </p:cNvSpPr>
          <p:nvPr>
            <p:ph type="title" idx="4294967295"/>
          </p:nvPr>
        </p:nvSpPr>
        <p:spPr/>
        <p:txBody>
          <a:bodyPr/>
          <a:lstStyle/>
          <a:p>
            <a:pPr eaLnBrk="1" hangingPunct="1"/>
            <a:r>
              <a:rPr lang="en-US">
                <a:latin typeface="Arial" charset="0"/>
              </a:rPr>
              <a:t>Balaam</a:t>
            </a:r>
          </a:p>
        </p:txBody>
      </p:sp>
      <p:sp>
        <p:nvSpPr>
          <p:cNvPr id="123906"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pic>
        <p:nvPicPr>
          <p:cNvPr id="294915" name="Picture 3" descr="OBALM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5276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3908" name="Picture 4" descr="OBALM006"/>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09" name="Text Box 5"/>
          <p:cNvSpPr txBox="1">
            <a:spLocks noChangeArrowheads="1"/>
          </p:cNvSpPr>
          <p:nvPr/>
        </p:nvSpPr>
        <p:spPr bwMode="auto">
          <a:xfrm>
            <a:off x="3352800" y="5638800"/>
            <a:ext cx="54864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Balaam                          Numbers 22:20-35</a:t>
            </a:r>
          </a:p>
        </p:txBody>
      </p:sp>
    </p:spTree>
    <p:extLst>
      <p:ext uri="{BB962C8B-B14F-4D97-AF65-F5344CB8AC3E}">
        <p14:creationId xmlns:p14="http://schemas.microsoft.com/office/powerpoint/2010/main" val="245437483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nodeType="afterEffect">
                                  <p:stCondLst>
                                    <p:cond delay="5000"/>
                                  </p:stCondLst>
                                  <p:childTnLst>
                                    <p:set>
                                      <p:cBhvr>
                                        <p:cTn id="6" dur="1" fill="hold">
                                          <p:stCondLst>
                                            <p:cond delay="0"/>
                                          </p:stCondLst>
                                        </p:cTn>
                                        <p:tgtEl>
                                          <p:spTgt spid="123908"/>
                                        </p:tgtEl>
                                        <p:attrNameLst>
                                          <p:attrName>style.visibility</p:attrName>
                                        </p:attrNameLst>
                                      </p:cBhvr>
                                      <p:to>
                                        <p:strVal val="visible"/>
                                      </p:to>
                                    </p:set>
                                    <p:animEffect transition="in" filter="checkerboard(across)">
                                      <p:cBhvr>
                                        <p:cTn id="7" dur="500"/>
                                        <p:tgtEl>
                                          <p:spTgt spid="1239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23</a:t>
            </a:r>
          </a:p>
        </p:txBody>
      </p:sp>
    </p:spTree>
    <p:extLst>
      <p:ext uri="{BB962C8B-B14F-4D97-AF65-F5344CB8AC3E}">
        <p14:creationId xmlns:p14="http://schemas.microsoft.com/office/powerpoint/2010/main" val="2044879869"/>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2"/>
          <p:cNvSpPr>
            <a:spLocks noGrp="1" noChangeArrowheads="1"/>
          </p:cNvSpPr>
          <p:nvPr>
            <p:ph type="title"/>
          </p:nvPr>
        </p:nvSpPr>
        <p:spPr>
          <a:xfrm>
            <a:off x="0" y="-38100"/>
            <a:ext cx="9144000" cy="1143000"/>
          </a:xfrm>
        </p:spPr>
        <p:txBody>
          <a:bodyPr/>
          <a:lstStyle/>
          <a:p>
            <a:pPr eaLnBrk="1" hangingPunct="1"/>
            <a:r>
              <a:rPr kumimoji="1" lang="en-US" b="1" dirty="0">
                <a:solidFill>
                  <a:srgbClr val="FFFFFF"/>
                </a:solidFill>
                <a:latin typeface="Arial" charset="0"/>
              </a:rPr>
              <a:t>The Balaam Narrative</a:t>
            </a:r>
          </a:p>
        </p:txBody>
      </p:sp>
      <p:sp>
        <p:nvSpPr>
          <p:cNvPr id="296962"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p:cNvSpPr>
            <a:spLocks noChangeArrowheads="1"/>
          </p:cNvSpPr>
          <p:nvPr/>
        </p:nvSpPr>
        <p:spPr bwMode="auto">
          <a:xfrm>
            <a:off x="4178300" y="1511300"/>
            <a:ext cx="4965700" cy="4584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Balak fails to turn God against Israel–blessing by Balaam (Num. 22–24)</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pic>
        <p:nvPicPr>
          <p:cNvPr id="29696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7000" y="1231900"/>
            <a:ext cx="3670300" cy="5346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32638026"/>
      </p:ext>
    </p:extLst>
  </p:cSld>
  <p:clrMapOvr>
    <a:masterClrMapping/>
  </p:clrMapOvr>
  <p:transition spd="med">
    <p:randomBar dir="vert"/>
  </p:transition>
</p:sld>
</file>

<file path=ppt/slides/slide207.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pic>
        <p:nvPicPr>
          <p:cNvPr id="184322" name="Picture 1" descr="keys-copy.jpg"/>
          <p:cNvPicPr>
            <a:picLocks noChangeAspect="1"/>
          </p:cNvPicPr>
          <p:nvPr/>
        </p:nvPicPr>
        <p:blipFill>
          <a:blip r:embed="rId3" cstate="screen">
            <a:extLst>
              <a:ext uri="{28A0092B-C50C-407E-A947-70E740481C1C}">
                <a14:useLocalDpi xmlns:a14="http://schemas.microsoft.com/office/drawing/2010/main"/>
              </a:ext>
            </a:extLst>
          </a:blip>
          <a:srcRect b="-400"/>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4" name="Rectangle 3"/>
          <p:cNvSpPr>
            <a:spLocks noGrp="1" noChangeArrowheads="1"/>
          </p:cNvSpPr>
          <p:nvPr>
            <p:ph type="title"/>
          </p:nvPr>
        </p:nvSpPr>
        <p:spPr>
          <a:xfrm>
            <a:off x="1828800" y="609600"/>
            <a:ext cx="5486400" cy="685800"/>
          </a:xfrm>
          <a:solidFill>
            <a:srgbClr val="000000"/>
          </a:solidFill>
        </p:spPr>
        <p:txBody>
          <a:bodyPr/>
          <a:lstStyle/>
          <a:p>
            <a:pPr algn="ctr"/>
            <a:r>
              <a:rPr lang="en-US" b="1">
                <a:solidFill>
                  <a:srgbClr val="FFFFFF"/>
                </a:solidFill>
                <a:latin typeface="Arial" charset="0"/>
              </a:rPr>
              <a:t>Key Verses</a:t>
            </a:r>
          </a:p>
        </p:txBody>
      </p:sp>
      <p:sp>
        <p:nvSpPr>
          <p:cNvPr id="34826" name="Text Box 10"/>
          <p:cNvSpPr txBox="1">
            <a:spLocks noChangeArrowheads="1"/>
          </p:cNvSpPr>
          <p:nvPr/>
        </p:nvSpPr>
        <p:spPr bwMode="auto">
          <a:xfrm>
            <a:off x="304800" y="1600200"/>
            <a:ext cx="8458200" cy="19383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1" u="none" strike="noStrike" kern="1200" cap="none" spc="0" normalizeH="0" baseline="0" noProof="0" dirty="0">
                <a:ln>
                  <a:noFill/>
                </a:ln>
                <a:solidFill>
                  <a:srgbClr val="FFFF00"/>
                </a:solidFill>
                <a:effectLst/>
                <a:uLnTx/>
                <a:uFillTx/>
                <a:latin typeface="Arial" charset="0"/>
                <a:ea typeface="ＭＳ Ｐゴシック" charset="0"/>
                <a:cs typeface="Arial" charset="0"/>
              </a:rPr>
              <a:t>Discipline</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Not one of the men who saw my glory and the miraculous signs I performed in Egypt and in the desert but who disobeyed me these ten times—not one of them will ever see the land I promised on oath to their forefathers…</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(God to Israel in Num. 14:22-23)</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Text Box 10"/>
          <p:cNvSpPr txBox="1">
            <a:spLocks noChangeArrowheads="1"/>
          </p:cNvSpPr>
          <p:nvPr/>
        </p:nvSpPr>
        <p:spPr bwMode="auto">
          <a:xfrm>
            <a:off x="323850" y="4292600"/>
            <a:ext cx="8458200" cy="193992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1" u="none" strike="noStrike" kern="1200" cap="none" spc="0" normalizeH="0" baseline="0" noProof="0" dirty="0">
                <a:ln>
                  <a:noFill/>
                </a:ln>
                <a:solidFill>
                  <a:srgbClr val="FFFF00"/>
                </a:solidFill>
                <a:effectLst/>
                <a:uLnTx/>
                <a:uFillTx/>
                <a:latin typeface="Arial" charset="0"/>
                <a:ea typeface="ＭＳ Ｐゴシック" charset="0"/>
                <a:cs typeface="Arial" charset="0"/>
              </a:rPr>
              <a:t>Blessing</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God is not a man, that he should lie, nor a son of man, that he should change his mind.  Does he speak and then not act?  Does he promise and not fulfill?  I have received a command to bless; he has blessed, and I cannot change it</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(Balaam to Balak in Num. 23:19-20)</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Text Box 108"/>
          <p:cNvSpPr txBox="1">
            <a:spLocks noChangeArrowheads="1"/>
          </p:cNvSpPr>
          <p:nvPr/>
        </p:nvSpPr>
        <p:spPr bwMode="auto">
          <a:xfrm>
            <a:off x="8394700" y="381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Tree>
    <p:extLst>
      <p:ext uri="{BB962C8B-B14F-4D97-AF65-F5344CB8AC3E}">
        <p14:creationId xmlns:p14="http://schemas.microsoft.com/office/powerpoint/2010/main" val="33240276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4826">
                                            <p:bg/>
                                          </p:spTgt>
                                        </p:tgtEl>
                                        <p:attrNameLst>
                                          <p:attrName>style.visibility</p:attrName>
                                        </p:attrNameLst>
                                      </p:cBhvr>
                                      <p:to>
                                        <p:strVal val="visible"/>
                                      </p:to>
                                    </p:set>
                                    <p:animEffect transition="in" filter="blinds(horizontal)">
                                      <p:cBhvr>
                                        <p:cTn id="7" dur="500"/>
                                        <p:tgtEl>
                                          <p:spTgt spid="34826">
                                            <p:bg/>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4826">
                                            <p:txEl>
                                              <p:pRg st="0" end="0"/>
                                            </p:txEl>
                                          </p:spTgt>
                                        </p:tgtEl>
                                        <p:attrNameLst>
                                          <p:attrName>style.visibility</p:attrName>
                                        </p:attrNameLst>
                                      </p:cBhvr>
                                      <p:to>
                                        <p:strVal val="visible"/>
                                      </p:to>
                                    </p:set>
                                    <p:animEffect transition="in" filter="blinds(horizontal)">
                                      <p:cBhvr>
                                        <p:cTn id="10" dur="500"/>
                                        <p:tgtEl>
                                          <p:spTgt spid="34826">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6">
                                            <p:bg/>
                                          </p:spTgt>
                                        </p:tgtEl>
                                        <p:attrNameLst>
                                          <p:attrName>style.visibility</p:attrName>
                                        </p:attrNameLst>
                                      </p:cBhvr>
                                      <p:to>
                                        <p:strVal val="visible"/>
                                      </p:to>
                                    </p:set>
                                    <p:animEffect transition="in" filter="blinds(horizontal)">
                                      <p:cBhvr>
                                        <p:cTn id="15" dur="500"/>
                                        <p:tgtEl>
                                          <p:spTgt spid="6">
                                            <p:bg/>
                                          </p:spTgt>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6">
                                            <p:txEl>
                                              <p:pRg st="0" end="0"/>
                                            </p:txEl>
                                          </p:spTgt>
                                        </p:tgtEl>
                                        <p:attrNameLst>
                                          <p:attrName>style.visibility</p:attrName>
                                        </p:attrNameLst>
                                      </p:cBhvr>
                                      <p:to>
                                        <p:strVal val="visible"/>
                                      </p:to>
                                    </p:set>
                                    <p:animEffect transition="in" filter="blinds(horizontal)">
                                      <p:cBhvr>
                                        <p:cTn id="18"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6" grpId="0" build="allAtOnce" animBg="1"/>
      <p:bldP spid="6" grpId="0" build="allAtOnce" animBg="1"/>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24</a:t>
            </a:r>
          </a:p>
        </p:txBody>
      </p:sp>
    </p:spTree>
    <p:extLst>
      <p:ext uri="{BB962C8B-B14F-4D97-AF65-F5344CB8AC3E}">
        <p14:creationId xmlns:p14="http://schemas.microsoft.com/office/powerpoint/2010/main" val="3581675844"/>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C158D4-1834-3E6D-2388-63312FC46377}"/>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3A82BFFE-2655-4E31-C63D-39C32CBFE08E}"/>
              </a:ext>
            </a:extLst>
          </p:cNvPr>
          <p:cNvPicPr>
            <a:picLocks noChangeAspect="1"/>
          </p:cNvPicPr>
          <p:nvPr/>
        </p:nvPicPr>
        <p:blipFill>
          <a:blip r:embed="rId3"/>
          <a:stretch>
            <a:fillRect/>
          </a:stretch>
        </p:blipFill>
        <p:spPr>
          <a:xfrm>
            <a:off x="0" y="578537"/>
            <a:ext cx="9122998" cy="5897216"/>
          </a:xfrm>
          <a:prstGeom prst="rect">
            <a:avLst/>
          </a:prstGeom>
        </p:spPr>
      </p:pic>
      <p:sp>
        <p:nvSpPr>
          <p:cNvPr id="296961" name="Rectangle 2">
            <a:extLst>
              <a:ext uri="{FF2B5EF4-FFF2-40B4-BE49-F238E27FC236}">
                <a16:creationId xmlns:a16="http://schemas.microsoft.com/office/drawing/2014/main" id="{56702654-E0F3-F021-B771-DF3F16775914}"/>
              </a:ext>
            </a:extLst>
          </p:cNvPr>
          <p:cNvSpPr>
            <a:spLocks noGrp="1" noChangeArrowheads="1"/>
          </p:cNvSpPr>
          <p:nvPr>
            <p:ph type="title"/>
          </p:nvPr>
        </p:nvSpPr>
        <p:spPr>
          <a:xfrm>
            <a:off x="0" y="-38100"/>
            <a:ext cx="9144000" cy="1143000"/>
          </a:xfrm>
        </p:spPr>
        <p:txBody>
          <a:bodyPr/>
          <a:lstStyle/>
          <a:p>
            <a:pPr eaLnBrk="1" hangingPunct="1"/>
            <a:r>
              <a:rPr kumimoji="1" lang="en-US" sz="3200" b="1" dirty="0">
                <a:solidFill>
                  <a:srgbClr val="FFFFFF"/>
                </a:solidFill>
                <a:latin typeface="Arial" charset="0"/>
              </a:rPr>
              <a:t>The Balaam Geography (Numbers 22–24)</a:t>
            </a:r>
          </a:p>
        </p:txBody>
      </p:sp>
      <p:sp>
        <p:nvSpPr>
          <p:cNvPr id="296962" name="Text Box 5">
            <a:extLst>
              <a:ext uri="{FF2B5EF4-FFF2-40B4-BE49-F238E27FC236}">
                <a16:creationId xmlns:a16="http://schemas.microsoft.com/office/drawing/2014/main" id="{A2DCA4D3-0B96-F3EC-FE57-984F25D8A4EA}"/>
              </a:ext>
            </a:extLst>
          </p:cNvPr>
          <p:cNvSpPr txBox="1">
            <a:spLocks noChangeArrowheads="1"/>
          </p:cNvSpPr>
          <p:nvPr/>
        </p:nvSpPr>
        <p:spPr bwMode="auto">
          <a:xfrm>
            <a:off x="8451850" y="-553384"/>
            <a:ext cx="692150" cy="457200"/>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D3E0C74F-3C73-9EE9-31EF-E2916691079F}"/>
              </a:ext>
            </a:extLst>
          </p:cNvPr>
          <p:cNvSpPr>
            <a:spLocks noChangeArrowheads="1"/>
          </p:cNvSpPr>
          <p:nvPr/>
        </p:nvSpPr>
        <p:spPr bwMode="auto">
          <a:xfrm>
            <a:off x="191560" y="2723635"/>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Shittim</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 name="Rectangle 6">
            <a:extLst>
              <a:ext uri="{FF2B5EF4-FFF2-40B4-BE49-F238E27FC236}">
                <a16:creationId xmlns:a16="http://schemas.microsoft.com/office/drawing/2014/main" id="{D50C3C72-F423-D476-88AF-79B9B0364DB2}"/>
              </a:ext>
            </a:extLst>
          </p:cNvPr>
          <p:cNvSpPr>
            <a:spLocks noChangeArrowheads="1"/>
          </p:cNvSpPr>
          <p:nvPr/>
        </p:nvSpPr>
        <p:spPr bwMode="auto">
          <a:xfrm>
            <a:off x="3297022" y="1499436"/>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 Peor</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3DBF221C-6431-1071-6AB4-FF083A0B819F}"/>
              </a:ext>
            </a:extLst>
          </p:cNvPr>
          <p:cNvSpPr>
            <a:spLocks noChangeArrowheads="1"/>
          </p:cNvSpPr>
          <p:nvPr/>
        </p:nvSpPr>
        <p:spPr bwMode="auto">
          <a:xfrm>
            <a:off x="5299865" y="1499436"/>
            <a:ext cx="142970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Pisgah</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Rectangle 6">
            <a:extLst>
              <a:ext uri="{FF2B5EF4-FFF2-40B4-BE49-F238E27FC236}">
                <a16:creationId xmlns:a16="http://schemas.microsoft.com/office/drawing/2014/main" id="{661361C0-2705-FCB5-F75E-ED6E4E4D3AE1}"/>
              </a:ext>
            </a:extLst>
          </p:cNvPr>
          <p:cNvSpPr>
            <a:spLocks noChangeArrowheads="1"/>
          </p:cNvSpPr>
          <p:nvPr/>
        </p:nvSpPr>
        <p:spPr bwMode="auto">
          <a:xfrm>
            <a:off x="6884668" y="1499436"/>
            <a:ext cx="2124420"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Bamoth Baal</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6">
            <a:extLst>
              <a:ext uri="{FF2B5EF4-FFF2-40B4-BE49-F238E27FC236}">
                <a16:creationId xmlns:a16="http://schemas.microsoft.com/office/drawing/2014/main" id="{D7A6F18A-9EB3-7EA7-CEEB-87213834C7EF}"/>
              </a:ext>
            </a:extLst>
          </p:cNvPr>
          <p:cNvSpPr>
            <a:spLocks noChangeArrowheads="1"/>
          </p:cNvSpPr>
          <p:nvPr/>
        </p:nvSpPr>
        <p:spPr bwMode="auto">
          <a:xfrm>
            <a:off x="0" y="5501391"/>
            <a:ext cx="9144000" cy="585246"/>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Joel Kramer, Expedition Bible (YouTube)</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68419183"/>
      </p:ext>
    </p:extLst>
  </p:cSld>
  <p:clrMapOvr>
    <a:masterClrMapping/>
  </p:clrMapOvr>
  <p:transition spd="med">
    <p:randomBar dir="vert"/>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91139" name="Text Box 3"/>
          <p:cNvSpPr txBox="1">
            <a:spLocks noChangeArrowheads="1"/>
          </p:cNvSpPr>
          <p:nvPr/>
        </p:nvSpPr>
        <p:spPr bwMode="auto">
          <a:xfrm>
            <a:off x="457200" y="1371600"/>
            <a:ext cx="7924800" cy="44005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fontAlgn="base">
              <a:spcBef>
                <a:spcPct val="50000"/>
              </a:spcBef>
              <a:spcAft>
                <a:spcPct val="0"/>
              </a:spcAft>
              <a:defRPr/>
            </a:pPr>
            <a:endParaRPr lang="en-US" sz="4000">
              <a:solidFill>
                <a:srgbClr val="FFFFFF"/>
              </a:solidFill>
              <a:latin typeface="Arial"/>
              <a:cs typeface="Arial"/>
            </a:endParaRPr>
          </a:p>
          <a:p>
            <a:pPr defTabSz="914400" fontAlgn="base">
              <a:spcBef>
                <a:spcPct val="50000"/>
              </a:spcBef>
              <a:spcAft>
                <a:spcPct val="0"/>
              </a:spcAft>
              <a:defRPr/>
            </a:pPr>
            <a:r>
              <a:rPr lang="en-US" sz="4000">
                <a:solidFill>
                  <a:srgbClr val="FFFFFF"/>
                </a:solidFill>
                <a:latin typeface="Arial"/>
                <a:cs typeface="Arial"/>
              </a:rPr>
              <a:t>Two topics covered in Leviticus</a:t>
            </a:r>
          </a:p>
          <a:p>
            <a:pPr defTabSz="914400" fontAlgn="base">
              <a:spcBef>
                <a:spcPct val="50000"/>
              </a:spcBef>
              <a:spcAft>
                <a:spcPct val="0"/>
              </a:spcAft>
              <a:buFontTx/>
              <a:buChar char="•"/>
              <a:defRPr/>
            </a:pPr>
            <a:r>
              <a:rPr lang="en-US" sz="4000">
                <a:solidFill>
                  <a:srgbClr val="FFFFFF"/>
                </a:solidFill>
                <a:latin typeface="Arial"/>
                <a:cs typeface="Arial"/>
              </a:rPr>
              <a:t>_________________</a:t>
            </a:r>
          </a:p>
          <a:p>
            <a:pPr defTabSz="914400" fontAlgn="base">
              <a:spcBef>
                <a:spcPct val="50000"/>
              </a:spcBef>
              <a:spcAft>
                <a:spcPct val="0"/>
              </a:spcAft>
              <a:buFontTx/>
              <a:buChar char="•"/>
              <a:defRPr/>
            </a:pPr>
            <a:r>
              <a:rPr lang="en-US" sz="4000">
                <a:solidFill>
                  <a:srgbClr val="FFFFFF"/>
                </a:solidFill>
                <a:latin typeface="Arial"/>
                <a:cs typeface="Arial"/>
              </a:rPr>
              <a:t>_________________</a:t>
            </a:r>
          </a:p>
          <a:p>
            <a:pPr defTabSz="914400" fontAlgn="base">
              <a:spcBef>
                <a:spcPct val="50000"/>
              </a:spcBef>
              <a:spcAft>
                <a:spcPct val="0"/>
              </a:spcAft>
              <a:defRPr/>
            </a:pPr>
            <a:endParaRPr lang="en-US" sz="4000">
              <a:solidFill>
                <a:srgbClr val="FFFFFF"/>
              </a:solidFill>
              <a:latin typeface="Arial"/>
              <a:cs typeface="Arial"/>
            </a:endParaRPr>
          </a:p>
        </p:txBody>
      </p:sp>
      <p:sp>
        <p:nvSpPr>
          <p:cNvPr id="91140" name="Text Box 4"/>
          <p:cNvSpPr txBox="1">
            <a:spLocks noChangeArrowheads="1"/>
          </p:cNvSpPr>
          <p:nvPr/>
        </p:nvSpPr>
        <p:spPr bwMode="auto">
          <a:xfrm>
            <a:off x="990600" y="3168650"/>
            <a:ext cx="2325688" cy="708025"/>
          </a:xfrm>
          <a:prstGeom prst="rect">
            <a:avLst/>
          </a:prstGeom>
          <a:noFill/>
          <a:ln w="12700" cap="sq">
            <a:noFill/>
            <a:miter lim="800000"/>
            <a:headEnd/>
            <a:tailEnd/>
          </a:ln>
          <a:effectLst>
            <a:outerShdw blurRad="63500" dist="35921" dir="2700000" algn="ctr" rotWithShape="0">
              <a:schemeClr val="tx1"/>
            </a:outerShdw>
          </a:effectLst>
        </p:spPr>
        <p:txBody>
          <a:bodyPr wrap="non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eaLnBrk="0" fontAlgn="base" hangingPunct="0">
              <a:spcBef>
                <a:spcPct val="50000"/>
              </a:spcBef>
              <a:spcAft>
                <a:spcPct val="0"/>
              </a:spcAft>
              <a:buFont typeface="Wingdings" charset="0"/>
              <a:buNone/>
              <a:defRPr/>
            </a:pPr>
            <a:r>
              <a:rPr lang="en-US" sz="4000">
                <a:solidFill>
                  <a:srgbClr val="FFFFFF"/>
                </a:solidFill>
                <a:latin typeface="Arial"/>
                <a:cs typeface="Arial"/>
              </a:rPr>
              <a:t>Sacrifice</a:t>
            </a:r>
            <a:endParaRPr lang="en-US">
              <a:solidFill>
                <a:srgbClr val="000000"/>
              </a:solidFill>
              <a:latin typeface="Arial"/>
              <a:cs typeface="Arial"/>
            </a:endParaRPr>
          </a:p>
        </p:txBody>
      </p:sp>
      <p:sp>
        <p:nvSpPr>
          <p:cNvPr id="91141" name="Text Box 5"/>
          <p:cNvSpPr txBox="1">
            <a:spLocks noChangeArrowheads="1"/>
          </p:cNvSpPr>
          <p:nvPr/>
        </p:nvSpPr>
        <p:spPr bwMode="auto">
          <a:xfrm>
            <a:off x="979488" y="4006850"/>
            <a:ext cx="2835275" cy="708025"/>
          </a:xfrm>
          <a:prstGeom prst="rect">
            <a:avLst/>
          </a:prstGeom>
          <a:noFill/>
          <a:ln w="12700" cap="sq">
            <a:noFill/>
            <a:miter lim="800000"/>
            <a:headEnd/>
            <a:tailEnd/>
          </a:ln>
          <a:effectLst>
            <a:outerShdw blurRad="63500" dist="35921" dir="2700000" algn="ctr" rotWithShape="0">
              <a:schemeClr val="tx1"/>
            </a:outerShdw>
          </a:effectLst>
        </p:spPr>
        <p:txBody>
          <a:bodyPr wrap="non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eaLnBrk="0" fontAlgn="base" hangingPunct="0">
              <a:spcBef>
                <a:spcPct val="50000"/>
              </a:spcBef>
              <a:spcAft>
                <a:spcPct val="0"/>
              </a:spcAft>
              <a:buFont typeface="Wingdings" charset="0"/>
              <a:buNone/>
              <a:defRPr/>
            </a:pPr>
            <a:r>
              <a:rPr lang="en-US" sz="4000">
                <a:solidFill>
                  <a:srgbClr val="FFFFFF"/>
                </a:solidFill>
                <a:latin typeface="Arial"/>
                <a:cs typeface="Arial"/>
              </a:rPr>
              <a:t>Separation</a:t>
            </a:r>
            <a:endParaRPr lang="en-US">
              <a:solidFill>
                <a:srgbClr val="000000"/>
              </a:solidFill>
              <a:latin typeface="Arial"/>
              <a:cs typeface="Arial"/>
            </a:endParaRPr>
          </a:p>
        </p:txBody>
      </p:sp>
      <p:sp>
        <p:nvSpPr>
          <p:cNvPr id="91142" name="Rectangle 6"/>
          <p:cNvSpPr>
            <a:spLocks noGrp="1" noChangeArrowheads="1"/>
          </p:cNvSpPr>
          <p:nvPr>
            <p:ph type="title" idx="4294967295"/>
          </p:nvPr>
        </p:nvSpPr>
        <p:spPr>
          <a:xfrm>
            <a:off x="685800" y="822325"/>
            <a:ext cx="7772400" cy="70802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en-US" sz="4000" b="1" dirty="0">
                <a:ea typeface="Times New Roman" pitchFamily="-111" charset="0"/>
              </a:rPr>
              <a:t>REVIEW QUIZ ON LEVITICUS</a:t>
            </a:r>
          </a:p>
        </p:txBody>
      </p:sp>
    </p:spTree>
    <p:extLst>
      <p:ext uri="{BB962C8B-B14F-4D97-AF65-F5344CB8AC3E}">
        <p14:creationId xmlns:p14="http://schemas.microsoft.com/office/powerpoint/2010/main" val="80106979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91140"/>
                                        </p:tgtEl>
                                        <p:attrNameLst>
                                          <p:attrName>style.visibility</p:attrName>
                                        </p:attrNameLst>
                                      </p:cBhvr>
                                      <p:to>
                                        <p:strVal val="visible"/>
                                      </p:to>
                                    </p:set>
                                    <p:anim calcmode="lin" valueType="num">
                                      <p:cBhvr>
                                        <p:cTn id="7" dur="1000" fill="hold"/>
                                        <p:tgtEl>
                                          <p:spTgt spid="91140"/>
                                        </p:tgtEl>
                                        <p:attrNameLst>
                                          <p:attrName>ppt_w</p:attrName>
                                        </p:attrNameLst>
                                      </p:cBhvr>
                                      <p:tavLst>
                                        <p:tav tm="0">
                                          <p:val>
                                            <p:fltVal val="0"/>
                                          </p:val>
                                        </p:tav>
                                        <p:tav tm="100000">
                                          <p:val>
                                            <p:strVal val="#ppt_w"/>
                                          </p:val>
                                        </p:tav>
                                      </p:tavLst>
                                    </p:anim>
                                    <p:anim calcmode="lin" valueType="num">
                                      <p:cBhvr>
                                        <p:cTn id="8" dur="1000" fill="hold"/>
                                        <p:tgtEl>
                                          <p:spTgt spid="91140"/>
                                        </p:tgtEl>
                                        <p:attrNameLst>
                                          <p:attrName>ppt_h</p:attrName>
                                        </p:attrNameLst>
                                      </p:cBhvr>
                                      <p:tavLst>
                                        <p:tav tm="0">
                                          <p:val>
                                            <p:fltVal val="0"/>
                                          </p:val>
                                        </p:tav>
                                        <p:tav tm="100000">
                                          <p:val>
                                            <p:strVal val="#ppt_h"/>
                                          </p:val>
                                        </p:tav>
                                      </p:tavLst>
                                    </p:anim>
                                    <p:anim calcmode="lin" valueType="num">
                                      <p:cBhvr>
                                        <p:cTn id="9" dur="1000" fill="hold"/>
                                        <p:tgtEl>
                                          <p:spTgt spid="9114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9114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91141"/>
                                        </p:tgtEl>
                                        <p:attrNameLst>
                                          <p:attrName>style.visibility</p:attrName>
                                        </p:attrNameLst>
                                      </p:cBhvr>
                                      <p:to>
                                        <p:strVal val="visible"/>
                                      </p:to>
                                    </p:set>
                                    <p:anim calcmode="lin" valueType="num">
                                      <p:cBhvr>
                                        <p:cTn id="15" dur="1000" fill="hold"/>
                                        <p:tgtEl>
                                          <p:spTgt spid="91141"/>
                                        </p:tgtEl>
                                        <p:attrNameLst>
                                          <p:attrName>ppt_w</p:attrName>
                                        </p:attrNameLst>
                                      </p:cBhvr>
                                      <p:tavLst>
                                        <p:tav tm="0">
                                          <p:val>
                                            <p:fltVal val="0"/>
                                          </p:val>
                                        </p:tav>
                                        <p:tav tm="100000">
                                          <p:val>
                                            <p:strVal val="#ppt_w"/>
                                          </p:val>
                                        </p:tav>
                                      </p:tavLst>
                                    </p:anim>
                                    <p:anim calcmode="lin" valueType="num">
                                      <p:cBhvr>
                                        <p:cTn id="16" dur="1000" fill="hold"/>
                                        <p:tgtEl>
                                          <p:spTgt spid="91141"/>
                                        </p:tgtEl>
                                        <p:attrNameLst>
                                          <p:attrName>ppt_h</p:attrName>
                                        </p:attrNameLst>
                                      </p:cBhvr>
                                      <p:tavLst>
                                        <p:tav tm="0">
                                          <p:val>
                                            <p:fltVal val="0"/>
                                          </p:val>
                                        </p:tav>
                                        <p:tav tm="100000">
                                          <p:val>
                                            <p:strVal val="#ppt_h"/>
                                          </p:val>
                                        </p:tav>
                                      </p:tavLst>
                                    </p:anim>
                                    <p:anim calcmode="lin" valueType="num">
                                      <p:cBhvr>
                                        <p:cTn id="17" dur="1000" fill="hold"/>
                                        <p:tgtEl>
                                          <p:spTgt spid="91141"/>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9114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40" grpId="0"/>
      <p:bldP spid="91141"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8D6519-8C81-E020-8E31-B57F4CBEEC42}"/>
            </a:ext>
          </a:extLst>
        </p:cNvPr>
        <p:cNvGrpSpPr/>
        <p:nvPr/>
      </p:nvGrpSpPr>
      <p:grpSpPr>
        <a:xfrm>
          <a:off x="0" y="0"/>
          <a:ext cx="0" cy="0"/>
          <a:chOff x="0" y="0"/>
          <a:chExt cx="0" cy="0"/>
        </a:xfrm>
      </p:grpSpPr>
      <p:pic>
        <p:nvPicPr>
          <p:cNvPr id="2" name="Picture 1">
            <a:extLst>
              <a:ext uri="{FF2B5EF4-FFF2-40B4-BE49-F238E27FC236}">
                <a16:creationId xmlns:a16="http://schemas.microsoft.com/office/drawing/2014/main" id="{44FDACA9-57B5-0EA0-9118-B6DAA1C46CD1}"/>
              </a:ext>
            </a:extLst>
          </p:cNvPr>
          <p:cNvPicPr>
            <a:picLocks noChangeAspect="1"/>
          </p:cNvPicPr>
          <p:nvPr/>
        </p:nvPicPr>
        <p:blipFill>
          <a:blip r:embed="rId3"/>
          <a:stretch>
            <a:fillRect/>
          </a:stretch>
        </p:blipFill>
        <p:spPr>
          <a:xfrm>
            <a:off x="0" y="563544"/>
            <a:ext cx="9144000" cy="5910792"/>
          </a:xfrm>
          <a:prstGeom prst="rect">
            <a:avLst/>
          </a:prstGeom>
        </p:spPr>
      </p:pic>
      <p:sp>
        <p:nvSpPr>
          <p:cNvPr id="296961" name="Rectangle 2">
            <a:extLst>
              <a:ext uri="{FF2B5EF4-FFF2-40B4-BE49-F238E27FC236}">
                <a16:creationId xmlns:a16="http://schemas.microsoft.com/office/drawing/2014/main" id="{758FD861-3C19-6148-5619-4C242B4BA83A}"/>
              </a:ext>
            </a:extLst>
          </p:cNvPr>
          <p:cNvSpPr>
            <a:spLocks noGrp="1" noChangeArrowheads="1"/>
          </p:cNvSpPr>
          <p:nvPr>
            <p:ph type="title"/>
          </p:nvPr>
        </p:nvSpPr>
        <p:spPr>
          <a:xfrm>
            <a:off x="0" y="-38100"/>
            <a:ext cx="9144000" cy="1143000"/>
          </a:xfrm>
        </p:spPr>
        <p:txBody>
          <a:bodyPr/>
          <a:lstStyle/>
          <a:p>
            <a:pPr eaLnBrk="1" hangingPunct="1"/>
            <a:r>
              <a:rPr kumimoji="1" lang="en-US" sz="3200" b="1" i="0" u="none" strike="noStrike" kern="0" cap="none" spc="0" normalizeH="0" baseline="0" noProof="0" dirty="0">
                <a:ln>
                  <a:noFill/>
                </a:ln>
                <a:solidFill>
                  <a:srgbClr val="FFFFFF"/>
                </a:solidFill>
                <a:effectLst/>
                <a:uLnTx/>
                <a:uFillTx/>
                <a:latin typeface="Arial" charset="0"/>
                <a:ea typeface="MS PGothic" charset="0"/>
                <a:cs typeface="Arial"/>
              </a:rPr>
              <a:t>The Balaam Geography (Numbers 22–24)</a:t>
            </a:r>
            <a:endParaRPr kumimoji="1" lang="en-US" b="1" dirty="0">
              <a:solidFill>
                <a:srgbClr val="FFFFFF"/>
              </a:solidFill>
              <a:latin typeface="Arial" charset="0"/>
            </a:endParaRPr>
          </a:p>
        </p:txBody>
      </p:sp>
      <p:sp>
        <p:nvSpPr>
          <p:cNvPr id="296962" name="Text Box 5">
            <a:extLst>
              <a:ext uri="{FF2B5EF4-FFF2-40B4-BE49-F238E27FC236}">
                <a16:creationId xmlns:a16="http://schemas.microsoft.com/office/drawing/2014/main" id="{E4EBB52D-0737-144C-57B6-25884F3410BC}"/>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E7ECB35E-193B-0383-7353-3BD22FDEA844}"/>
              </a:ext>
            </a:extLst>
          </p:cNvPr>
          <p:cNvSpPr>
            <a:spLocks noChangeArrowheads="1"/>
          </p:cNvSpPr>
          <p:nvPr/>
        </p:nvSpPr>
        <p:spPr bwMode="auto">
          <a:xfrm>
            <a:off x="986038" y="2273930"/>
            <a:ext cx="2266827"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Abel Shittim</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B7DA456F-B6D7-969A-E965-66C38BF6A017}"/>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D73596D0-4A79-4117-E036-0D9CFA88B3A2}"/>
              </a:ext>
            </a:extLst>
          </p:cNvPr>
          <p:cNvSpPr>
            <a:spLocks noChangeArrowheads="1"/>
          </p:cNvSpPr>
          <p:nvPr/>
        </p:nvSpPr>
        <p:spPr bwMode="auto">
          <a:xfrm>
            <a:off x="3656786" y="3058412"/>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 Peor</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08FFB0A2-11C8-5342-2493-3B8E06BD56A9}"/>
              </a:ext>
            </a:extLst>
          </p:cNvPr>
          <p:cNvSpPr>
            <a:spLocks noChangeArrowheads="1"/>
          </p:cNvSpPr>
          <p:nvPr/>
        </p:nvSpPr>
        <p:spPr bwMode="auto">
          <a:xfrm>
            <a:off x="4137285" y="4962163"/>
            <a:ext cx="2052640"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Mt. Nebo</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Rectangle 6">
            <a:extLst>
              <a:ext uri="{FF2B5EF4-FFF2-40B4-BE49-F238E27FC236}">
                <a16:creationId xmlns:a16="http://schemas.microsoft.com/office/drawing/2014/main" id="{2C40D26C-0584-44C4-D5FB-992D4BED6410}"/>
              </a:ext>
            </a:extLst>
          </p:cNvPr>
          <p:cNvSpPr>
            <a:spLocks noChangeArrowheads="1"/>
          </p:cNvSpPr>
          <p:nvPr/>
        </p:nvSpPr>
        <p:spPr bwMode="auto">
          <a:xfrm>
            <a:off x="7154491" y="4302596"/>
            <a:ext cx="2124420"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Heshbon</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 name="Rectangle 2">
            <a:extLst>
              <a:ext uri="{FF2B5EF4-FFF2-40B4-BE49-F238E27FC236}">
                <a16:creationId xmlns:a16="http://schemas.microsoft.com/office/drawing/2014/main" id="{5C0AE4B6-E179-C7B9-1233-4B47ED20B7D0}"/>
              </a:ext>
            </a:extLst>
          </p:cNvPr>
          <p:cNvSpPr>
            <a:spLocks noChangeArrowheads="1"/>
          </p:cNvSpPr>
          <p:nvPr/>
        </p:nvSpPr>
        <p:spPr bwMode="auto">
          <a:xfrm>
            <a:off x="0" y="6160958"/>
            <a:ext cx="9144000" cy="585246"/>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Joel Kramer, Expedition Bible (YouTube)</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320523271"/>
      </p:ext>
    </p:extLst>
  </p:cSld>
  <p:clrMapOvr>
    <a:masterClrMapping/>
  </p:clrMapOvr>
  <p:transition spd="med">
    <p:randomBar dir="vert"/>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0EFB5E-241D-B34F-19C9-790D8DB190B4}"/>
            </a:ext>
          </a:extLst>
        </p:cNvPr>
        <p:cNvGrpSpPr/>
        <p:nvPr/>
      </p:nvGrpSpPr>
      <p:grpSpPr>
        <a:xfrm>
          <a:off x="0" y="0"/>
          <a:ext cx="0" cy="0"/>
          <a:chOff x="0" y="0"/>
          <a:chExt cx="0" cy="0"/>
        </a:xfrm>
      </p:grpSpPr>
      <p:pic>
        <p:nvPicPr>
          <p:cNvPr id="12" name="Picture 11">
            <a:extLst>
              <a:ext uri="{FF2B5EF4-FFF2-40B4-BE49-F238E27FC236}">
                <a16:creationId xmlns:a16="http://schemas.microsoft.com/office/drawing/2014/main" id="{16917E74-5FA9-2A11-34ED-CBBC272BB4FE}"/>
              </a:ext>
            </a:extLst>
          </p:cNvPr>
          <p:cNvPicPr>
            <a:picLocks noChangeAspect="1"/>
          </p:cNvPicPr>
          <p:nvPr/>
        </p:nvPicPr>
        <p:blipFill>
          <a:blip r:embed="rId3"/>
          <a:stretch>
            <a:fillRect/>
          </a:stretch>
        </p:blipFill>
        <p:spPr>
          <a:xfrm>
            <a:off x="0" y="548554"/>
            <a:ext cx="9144000" cy="5910792"/>
          </a:xfrm>
          <a:prstGeom prst="rect">
            <a:avLst/>
          </a:prstGeom>
        </p:spPr>
      </p:pic>
      <p:sp>
        <p:nvSpPr>
          <p:cNvPr id="296961" name="Rectangle 2">
            <a:extLst>
              <a:ext uri="{FF2B5EF4-FFF2-40B4-BE49-F238E27FC236}">
                <a16:creationId xmlns:a16="http://schemas.microsoft.com/office/drawing/2014/main" id="{740F7FBB-55E8-E29C-C03F-51147AD24E91}"/>
              </a:ext>
            </a:extLst>
          </p:cNvPr>
          <p:cNvSpPr>
            <a:spLocks noGrp="1" noChangeArrowheads="1"/>
          </p:cNvSpPr>
          <p:nvPr>
            <p:ph type="title"/>
          </p:nvPr>
        </p:nvSpPr>
        <p:spPr>
          <a:xfrm>
            <a:off x="0" y="-38100"/>
            <a:ext cx="9144000" cy="1143000"/>
          </a:xfrm>
        </p:spPr>
        <p:txBody>
          <a:bodyPr/>
          <a:lstStyle/>
          <a:p>
            <a:pPr eaLnBrk="1" hangingPunct="1"/>
            <a:r>
              <a:rPr kumimoji="1" lang="en-US" sz="3200" b="1" i="0" u="none" strike="noStrike" kern="0" cap="none" spc="0" normalizeH="0" baseline="0" noProof="0" dirty="0">
                <a:ln>
                  <a:noFill/>
                </a:ln>
                <a:solidFill>
                  <a:srgbClr val="FFFFFF"/>
                </a:solidFill>
                <a:effectLst/>
                <a:uLnTx/>
                <a:uFillTx/>
                <a:latin typeface="Arial" charset="0"/>
                <a:ea typeface="MS PGothic" charset="0"/>
                <a:cs typeface="Arial"/>
              </a:rPr>
              <a:t>The Balaam Geography (Numbers 22–24)</a:t>
            </a:r>
            <a:endParaRPr kumimoji="1" lang="en-US" b="1" dirty="0">
              <a:solidFill>
                <a:srgbClr val="FFFFFF"/>
              </a:solidFill>
              <a:latin typeface="Arial" charset="0"/>
            </a:endParaRPr>
          </a:p>
        </p:txBody>
      </p:sp>
      <p:sp>
        <p:nvSpPr>
          <p:cNvPr id="296962" name="Text Box 5">
            <a:extLst>
              <a:ext uri="{FF2B5EF4-FFF2-40B4-BE49-F238E27FC236}">
                <a16:creationId xmlns:a16="http://schemas.microsoft.com/office/drawing/2014/main" id="{8BD65D71-9AF1-34B6-4C17-CFBB8D188E63}"/>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21965E61-6EF3-F7AB-F159-5F7D7F53E8E9}"/>
              </a:ext>
            </a:extLst>
          </p:cNvPr>
          <p:cNvSpPr>
            <a:spLocks noChangeArrowheads="1"/>
          </p:cNvSpPr>
          <p:nvPr/>
        </p:nvSpPr>
        <p:spPr bwMode="auto">
          <a:xfrm>
            <a:off x="6967114" y="1599373"/>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Shittim</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D97B6418-D3A6-7931-930E-DBDACA90D33C}"/>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CAF2F4FE-7001-EEF2-9978-FFEB03B7BA57}"/>
              </a:ext>
            </a:extLst>
          </p:cNvPr>
          <p:cNvSpPr>
            <a:spLocks noChangeArrowheads="1"/>
          </p:cNvSpPr>
          <p:nvPr/>
        </p:nvSpPr>
        <p:spPr bwMode="auto">
          <a:xfrm>
            <a:off x="2937258" y="2923501"/>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 Peor</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 name="Rectangle 1">
            <a:extLst>
              <a:ext uri="{FF2B5EF4-FFF2-40B4-BE49-F238E27FC236}">
                <a16:creationId xmlns:a16="http://schemas.microsoft.com/office/drawing/2014/main" id="{F7AC6798-940A-144E-6586-7B206E8998C0}"/>
              </a:ext>
            </a:extLst>
          </p:cNvPr>
          <p:cNvSpPr>
            <a:spLocks noChangeArrowheads="1"/>
          </p:cNvSpPr>
          <p:nvPr/>
        </p:nvSpPr>
        <p:spPr bwMode="auto">
          <a:xfrm>
            <a:off x="0" y="6160958"/>
            <a:ext cx="9144000" cy="585246"/>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Joel Kramer, Expedition Bible (YouTube)</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5224793"/>
      </p:ext>
    </p:extLst>
  </p:cSld>
  <p:clrMapOvr>
    <a:masterClrMapping/>
  </p:clrMapOvr>
  <p:transition spd="med">
    <p:randomBar dir="vert"/>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29D167-D650-54D1-ECB3-CDFA7A9BB294}"/>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260145D6-1646-4BFD-183E-9E74FBC7DF84}"/>
              </a:ext>
            </a:extLst>
          </p:cNvPr>
          <p:cNvPicPr>
            <a:picLocks noChangeAspect="1"/>
          </p:cNvPicPr>
          <p:nvPr/>
        </p:nvPicPr>
        <p:blipFill>
          <a:blip r:embed="rId3"/>
          <a:stretch>
            <a:fillRect/>
          </a:stretch>
        </p:blipFill>
        <p:spPr>
          <a:xfrm>
            <a:off x="0" y="503584"/>
            <a:ext cx="9144000" cy="5910792"/>
          </a:xfrm>
          <a:prstGeom prst="rect">
            <a:avLst/>
          </a:prstGeom>
        </p:spPr>
      </p:pic>
      <p:sp>
        <p:nvSpPr>
          <p:cNvPr id="296961" name="Rectangle 2">
            <a:extLst>
              <a:ext uri="{FF2B5EF4-FFF2-40B4-BE49-F238E27FC236}">
                <a16:creationId xmlns:a16="http://schemas.microsoft.com/office/drawing/2014/main" id="{9FC43257-8741-82D8-CC49-AA0280BA8AFE}"/>
              </a:ext>
            </a:extLst>
          </p:cNvPr>
          <p:cNvSpPr>
            <a:spLocks noGrp="1" noChangeArrowheads="1"/>
          </p:cNvSpPr>
          <p:nvPr>
            <p:ph type="title"/>
          </p:nvPr>
        </p:nvSpPr>
        <p:spPr>
          <a:xfrm>
            <a:off x="0" y="-38100"/>
            <a:ext cx="9144000" cy="1143000"/>
          </a:xfrm>
        </p:spPr>
        <p:txBody>
          <a:bodyPr/>
          <a:lstStyle/>
          <a:p>
            <a:pPr eaLnBrk="1" hangingPunct="1"/>
            <a:r>
              <a:rPr kumimoji="1" lang="en-US" sz="3200" b="1" i="0" u="none" strike="noStrike" kern="0" cap="none" spc="0" normalizeH="0" baseline="0" noProof="0" dirty="0">
                <a:ln>
                  <a:noFill/>
                </a:ln>
                <a:solidFill>
                  <a:srgbClr val="FFFFFF"/>
                </a:solidFill>
                <a:effectLst/>
                <a:uLnTx/>
                <a:uFillTx/>
                <a:latin typeface="Arial" charset="0"/>
                <a:ea typeface="MS PGothic" charset="0"/>
                <a:cs typeface="Arial"/>
              </a:rPr>
              <a:t>The Balaam Geography (Numbers 22–24)</a:t>
            </a:r>
            <a:endParaRPr kumimoji="1" lang="en-US" b="1" dirty="0">
              <a:solidFill>
                <a:srgbClr val="FFFFFF"/>
              </a:solidFill>
              <a:latin typeface="Arial" charset="0"/>
            </a:endParaRPr>
          </a:p>
        </p:txBody>
      </p:sp>
      <p:sp>
        <p:nvSpPr>
          <p:cNvPr id="296962" name="Text Box 5">
            <a:extLst>
              <a:ext uri="{FF2B5EF4-FFF2-40B4-BE49-F238E27FC236}">
                <a16:creationId xmlns:a16="http://schemas.microsoft.com/office/drawing/2014/main" id="{53CCAD08-E565-FD0A-79BC-22FB709970FC}"/>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6F38137A-B99A-09B0-D240-F72BA34254DC}"/>
              </a:ext>
            </a:extLst>
          </p:cNvPr>
          <p:cNvSpPr>
            <a:spLocks noChangeArrowheads="1"/>
          </p:cNvSpPr>
          <p:nvPr/>
        </p:nvSpPr>
        <p:spPr bwMode="auto">
          <a:xfrm>
            <a:off x="6967114" y="1599373"/>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Shittim</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6F97B2DF-6EB5-C995-3EF0-61ECA9168777}"/>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FA7C18F3-5C29-EC5F-AA7D-810AAD18728C}"/>
              </a:ext>
            </a:extLst>
          </p:cNvPr>
          <p:cNvSpPr>
            <a:spLocks noChangeArrowheads="1"/>
          </p:cNvSpPr>
          <p:nvPr/>
        </p:nvSpPr>
        <p:spPr bwMode="auto">
          <a:xfrm>
            <a:off x="7074543" y="3837900"/>
            <a:ext cx="1847746" cy="1288735"/>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Roman Mile Marker</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EC5ECADB-1A2B-B16E-460F-7FA66B46C700}"/>
              </a:ext>
            </a:extLst>
          </p:cNvPr>
          <p:cNvSpPr>
            <a:spLocks noChangeArrowheads="1"/>
          </p:cNvSpPr>
          <p:nvPr/>
        </p:nvSpPr>
        <p:spPr bwMode="auto">
          <a:xfrm>
            <a:off x="2937258" y="2923501"/>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 Peor</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 name="Rectangle 1">
            <a:extLst>
              <a:ext uri="{FF2B5EF4-FFF2-40B4-BE49-F238E27FC236}">
                <a16:creationId xmlns:a16="http://schemas.microsoft.com/office/drawing/2014/main" id="{87D56ED5-9410-B6C1-9783-063E9D5307B5}"/>
              </a:ext>
            </a:extLst>
          </p:cNvPr>
          <p:cNvSpPr>
            <a:spLocks noChangeArrowheads="1"/>
          </p:cNvSpPr>
          <p:nvPr/>
        </p:nvSpPr>
        <p:spPr bwMode="auto">
          <a:xfrm>
            <a:off x="0" y="6160958"/>
            <a:ext cx="9144000" cy="585246"/>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Joel Kramer, Expedition Bible (YouTube)</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85486825"/>
      </p:ext>
    </p:extLst>
  </p:cSld>
  <p:clrMapOvr>
    <a:masterClrMapping/>
  </p:clrMapOvr>
  <p:transition spd="med">
    <p:randomBar dir="vert"/>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Prophecies of Christ: Numbers 24:17 | Biblepaedia">
            <a:extLst>
              <a:ext uri="{FF2B5EF4-FFF2-40B4-BE49-F238E27FC236}">
                <a16:creationId xmlns:a16="http://schemas.microsoft.com/office/drawing/2014/main" id="{716FC9AA-9BED-CADB-FE37-E95E251A73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059" y="1126671"/>
            <a:ext cx="9359186" cy="579812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2"/>
          <p:cNvSpPr txBox="1">
            <a:spLocks noChangeArrowheads="1"/>
          </p:cNvSpPr>
          <p:nvPr/>
        </p:nvSpPr>
        <p:spPr>
          <a:xfrm>
            <a:off x="0" y="1304145"/>
            <a:ext cx="9144000" cy="4811842"/>
          </a:xfrm>
          <a:prstGeom prst="rect">
            <a:avLst/>
          </a:prstGeom>
          <a:effectLst/>
        </p:spPr>
        <p:txBody>
          <a:bodyPr anchor="ctr"/>
          <a:lstStyle>
            <a:lvl1pPr algn="ctr" defTabSz="914400" rtl="0" eaLnBrk="1" latinLnBrk="0" hangingPunct="1">
              <a:spcBef>
                <a:spcPct val="0"/>
              </a:spcBef>
              <a:buNone/>
              <a:defRPr sz="4400" kern="1200">
                <a:solidFill>
                  <a:srgbClr val="FFFFFF"/>
                </a:solidFill>
                <a:latin typeface="Arial"/>
                <a:ea typeface="+mj-ea"/>
                <a:cs typeface="Arial"/>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"I see him, but not here and now.</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I perceive him, but far in the distant future.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 </a:t>
            </a:r>
            <a:r>
              <a:rPr kumimoji="0" lang="en-US" sz="2800" b="1" i="0" u="none" strike="noStrike" kern="1200" cap="none" spc="0" normalizeH="0" baseline="0" noProof="0" dirty="0">
                <a:ln>
                  <a:noFill/>
                </a:ln>
                <a:solidFill>
                  <a:srgbClr val="FFFF00"/>
                </a:solidFill>
                <a:effectLst>
                  <a:glow rad="165100">
                    <a:prstClr val="black"/>
                  </a:glow>
                </a:effectLst>
                <a:uLnTx/>
                <a:uFillTx/>
                <a:latin typeface="Arial"/>
                <a:ea typeface="ＭＳ Ｐゴシック" charset="0"/>
                <a:cs typeface="Arial"/>
              </a:rPr>
              <a:t>star</a:t>
            </a: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 will rise from Jacob;</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 </a:t>
            </a:r>
            <a:r>
              <a:rPr kumimoji="0" lang="en-US" sz="2800" b="1" i="0" u="none" strike="noStrike" kern="1200" cap="none" spc="0" normalizeH="0" baseline="0" noProof="0" dirty="0">
                <a:ln>
                  <a:noFill/>
                </a:ln>
                <a:solidFill>
                  <a:srgbClr val="FFFF00"/>
                </a:solidFill>
                <a:effectLst>
                  <a:glow rad="165100">
                    <a:prstClr val="black"/>
                  </a:glow>
                </a:effectLst>
                <a:uLnTx/>
                <a:uFillTx/>
                <a:latin typeface="Arial"/>
                <a:ea typeface="ＭＳ Ｐゴシック" charset="0"/>
                <a:cs typeface="Arial"/>
              </a:rPr>
              <a:t>scepter</a:t>
            </a: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 will emerge from Israel.</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It will crush the heads of Moab’s people,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cracking the skulls of the people of Sheth.</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30000" noProof="0" dirty="0">
                <a:ln>
                  <a:noFill/>
                </a:ln>
                <a:solidFill>
                  <a:srgbClr val="FFFFFF"/>
                </a:solidFill>
                <a:effectLst>
                  <a:glow rad="165100">
                    <a:prstClr val="black"/>
                  </a:glow>
                </a:effectLst>
                <a:uLnTx/>
                <a:uFillTx/>
                <a:latin typeface="Arial"/>
                <a:ea typeface="ＭＳ Ｐゴシック" charset="0"/>
                <a:cs typeface="Arial"/>
              </a:rPr>
              <a:t>18  </a:t>
            </a: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Edom will be taken over,</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and Seir, its enemy, will be conquered,</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while Israel marches on in triumph.</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30000" noProof="0" dirty="0">
                <a:ln>
                  <a:noFill/>
                </a:ln>
                <a:solidFill>
                  <a:srgbClr val="FFFFFF"/>
                </a:solidFill>
                <a:effectLst>
                  <a:glow rad="165100">
                    <a:prstClr val="black"/>
                  </a:glow>
                </a:effectLst>
                <a:uLnTx/>
                <a:uFillTx/>
                <a:latin typeface="Arial"/>
                <a:ea typeface="ＭＳ Ｐゴシック" charset="0"/>
                <a:cs typeface="Arial"/>
              </a:rPr>
              <a:t>19  </a:t>
            </a: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 </a:t>
            </a:r>
            <a:r>
              <a:rPr kumimoji="0" lang="en-US" sz="2800" b="1" i="0" u="none" strike="noStrike" kern="1200" cap="none" spc="0" normalizeH="0" baseline="0" noProof="0" dirty="0">
                <a:ln>
                  <a:noFill/>
                </a:ln>
                <a:solidFill>
                  <a:srgbClr val="FFFF00"/>
                </a:solidFill>
                <a:effectLst>
                  <a:glow rad="165100">
                    <a:prstClr val="black"/>
                  </a:glow>
                </a:effectLst>
                <a:uLnTx/>
                <a:uFillTx/>
                <a:latin typeface="Arial"/>
                <a:ea typeface="ＭＳ Ｐゴシック" charset="0"/>
                <a:cs typeface="Arial"/>
              </a:rPr>
              <a:t>ruler</a:t>
            </a: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 will rise in Jacob</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who will destroy the survivors of Ir."</a:t>
            </a:r>
          </a:p>
        </p:txBody>
      </p:sp>
      <p:sp>
        <p:nvSpPr>
          <p:cNvPr id="841730" name="Rectangle 2"/>
          <p:cNvSpPr>
            <a:spLocks noGrp="1" noChangeArrowheads="1"/>
          </p:cNvSpPr>
          <p:nvPr>
            <p:ph type="title"/>
          </p:nvPr>
        </p:nvSpPr>
        <p:spPr>
          <a:xfrm>
            <a:off x="0" y="1"/>
            <a:ext cx="9144000" cy="1169232"/>
          </a:xfrm>
          <a:solidFill>
            <a:schemeClr val="tx1"/>
          </a:solidFill>
        </p:spPr>
        <p:txBody>
          <a:bodyPr rtlCol="0" anchor="ctr">
            <a:normAutofit/>
          </a:bodyPr>
          <a:lstStyle/>
          <a:p>
            <a:pPr eaLnBrk="1" fontAlgn="auto" hangingPunct="1">
              <a:spcAft>
                <a:spcPts val="0"/>
              </a:spcAft>
              <a:defRPr/>
            </a:pPr>
            <a:r>
              <a:rPr lang="en-US" sz="3600" b="1" dirty="0">
                <a:effectLst>
                  <a:glow rad="165100">
                    <a:schemeClr val="tx1"/>
                  </a:glow>
                </a:effectLst>
              </a:rPr>
              <a:t>The Star Prophecy (Num 24:17-19 </a:t>
            </a:r>
            <a:r>
              <a:rPr lang="en-US" sz="3200" b="1" dirty="0">
                <a:effectLst>
                  <a:glow rad="165100">
                    <a:schemeClr val="tx1"/>
                  </a:glow>
                </a:effectLst>
              </a:rPr>
              <a:t>NLT</a:t>
            </a:r>
            <a:r>
              <a:rPr lang="en-US" sz="3600" b="1" dirty="0">
                <a:effectLst>
                  <a:glow rad="165100">
                    <a:schemeClr val="tx1"/>
                  </a:glow>
                </a:effectLst>
              </a:rPr>
              <a:t>)</a:t>
            </a:r>
          </a:p>
        </p:txBody>
      </p:sp>
    </p:spTree>
    <p:extLst>
      <p:ext uri="{BB962C8B-B14F-4D97-AF65-F5344CB8AC3E}">
        <p14:creationId xmlns:p14="http://schemas.microsoft.com/office/powerpoint/2010/main" val="698299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C158D4-1834-3E6D-2388-63312FC46377}"/>
            </a:ext>
          </a:extLst>
        </p:cNvPr>
        <p:cNvGrpSpPr/>
        <p:nvPr/>
      </p:nvGrpSpPr>
      <p:grpSpPr>
        <a:xfrm>
          <a:off x="0" y="0"/>
          <a:ext cx="0" cy="0"/>
          <a:chOff x="0" y="0"/>
          <a:chExt cx="0" cy="0"/>
        </a:xfrm>
      </p:grpSpPr>
      <p:pic>
        <p:nvPicPr>
          <p:cNvPr id="8" name="Picture 7">
            <a:extLst>
              <a:ext uri="{FF2B5EF4-FFF2-40B4-BE49-F238E27FC236}">
                <a16:creationId xmlns:a16="http://schemas.microsoft.com/office/drawing/2014/main" id="{E8E9CC81-9179-D1BF-C389-5098395ACF52}"/>
              </a:ext>
            </a:extLst>
          </p:cNvPr>
          <p:cNvPicPr>
            <a:picLocks noChangeAspect="1"/>
          </p:cNvPicPr>
          <p:nvPr/>
        </p:nvPicPr>
        <p:blipFill>
          <a:blip r:embed="rId3"/>
          <a:stretch>
            <a:fillRect/>
          </a:stretch>
        </p:blipFill>
        <p:spPr>
          <a:xfrm>
            <a:off x="0" y="608514"/>
            <a:ext cx="9146188" cy="5912206"/>
          </a:xfrm>
          <a:prstGeom prst="rect">
            <a:avLst/>
          </a:prstGeom>
        </p:spPr>
      </p:pic>
      <p:sp>
        <p:nvSpPr>
          <p:cNvPr id="296961" name="Rectangle 2">
            <a:extLst>
              <a:ext uri="{FF2B5EF4-FFF2-40B4-BE49-F238E27FC236}">
                <a16:creationId xmlns:a16="http://schemas.microsoft.com/office/drawing/2014/main" id="{56702654-E0F3-F021-B771-DF3F16775914}"/>
              </a:ext>
            </a:extLst>
          </p:cNvPr>
          <p:cNvSpPr>
            <a:spLocks noGrp="1" noChangeArrowheads="1"/>
          </p:cNvSpPr>
          <p:nvPr>
            <p:ph type="title"/>
          </p:nvPr>
        </p:nvSpPr>
        <p:spPr>
          <a:xfrm>
            <a:off x="0" y="-38100"/>
            <a:ext cx="9144000" cy="1143000"/>
          </a:xfrm>
        </p:spPr>
        <p:txBody>
          <a:bodyPr/>
          <a:lstStyle/>
          <a:p>
            <a:pPr eaLnBrk="1" hangingPunct="1"/>
            <a:r>
              <a:rPr kumimoji="1" lang="en-US" sz="3200" b="1" i="0" u="none" strike="noStrike" kern="0" cap="none" spc="0" normalizeH="0" baseline="0" noProof="0" dirty="0">
                <a:ln>
                  <a:noFill/>
                </a:ln>
                <a:solidFill>
                  <a:srgbClr val="FFFFFF"/>
                </a:solidFill>
                <a:effectLst/>
                <a:uLnTx/>
                <a:uFillTx/>
                <a:latin typeface="Arial" charset="0"/>
                <a:ea typeface="MS PGothic" charset="0"/>
                <a:cs typeface="Arial"/>
              </a:rPr>
              <a:t>The Balaam Geography (Numbers 22–24)</a:t>
            </a:r>
            <a:endParaRPr kumimoji="1" lang="en-US" b="1" dirty="0">
              <a:solidFill>
                <a:srgbClr val="FFFFFF"/>
              </a:solidFill>
              <a:latin typeface="Arial" charset="0"/>
            </a:endParaRPr>
          </a:p>
        </p:txBody>
      </p:sp>
      <p:sp>
        <p:nvSpPr>
          <p:cNvPr id="296962" name="Text Box 5">
            <a:extLst>
              <a:ext uri="{FF2B5EF4-FFF2-40B4-BE49-F238E27FC236}">
                <a16:creationId xmlns:a16="http://schemas.microsoft.com/office/drawing/2014/main" id="{A2DCA4D3-0B96-F3EC-FE57-984F25D8A4EA}"/>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D3E0C74F-3C73-9EE9-31EF-E2916691079F}"/>
              </a:ext>
            </a:extLst>
          </p:cNvPr>
          <p:cNvSpPr>
            <a:spLocks noChangeArrowheads="1"/>
          </p:cNvSpPr>
          <p:nvPr/>
        </p:nvSpPr>
        <p:spPr bwMode="auto">
          <a:xfrm>
            <a:off x="596294" y="4102730"/>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Jerusalem</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E9CEDC5C-4A3B-2840-EA14-D603B172F195}"/>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D50C3C72-F423-D476-88AF-79B9B0364DB2}"/>
              </a:ext>
            </a:extLst>
          </p:cNvPr>
          <p:cNvSpPr>
            <a:spLocks noChangeArrowheads="1"/>
          </p:cNvSpPr>
          <p:nvPr/>
        </p:nvSpPr>
        <p:spPr bwMode="auto">
          <a:xfrm>
            <a:off x="6670624" y="2608288"/>
            <a:ext cx="962511" cy="662693"/>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 Peor</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3DBF221C-6431-1071-6AB4-FF083A0B819F}"/>
              </a:ext>
            </a:extLst>
          </p:cNvPr>
          <p:cNvSpPr>
            <a:spLocks noChangeArrowheads="1"/>
          </p:cNvSpPr>
          <p:nvPr/>
        </p:nvSpPr>
        <p:spPr bwMode="auto">
          <a:xfrm>
            <a:off x="6753911" y="3702989"/>
            <a:ext cx="142970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Pisgah</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Rectangle 6">
            <a:extLst>
              <a:ext uri="{FF2B5EF4-FFF2-40B4-BE49-F238E27FC236}">
                <a16:creationId xmlns:a16="http://schemas.microsoft.com/office/drawing/2014/main" id="{661361C0-2705-FCB5-F75E-ED6E4E4D3AE1}"/>
              </a:ext>
            </a:extLst>
          </p:cNvPr>
          <p:cNvSpPr>
            <a:spLocks noChangeArrowheads="1"/>
          </p:cNvSpPr>
          <p:nvPr/>
        </p:nvSpPr>
        <p:spPr bwMode="auto">
          <a:xfrm>
            <a:off x="4831015" y="3882871"/>
            <a:ext cx="1479843" cy="599188"/>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Bamoth Baal</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9" name="Rectangle 6">
            <a:extLst>
              <a:ext uri="{FF2B5EF4-FFF2-40B4-BE49-F238E27FC236}">
                <a16:creationId xmlns:a16="http://schemas.microsoft.com/office/drawing/2014/main" id="{026CD403-87DF-4A44-5BD7-E8A190637F9E}"/>
              </a:ext>
            </a:extLst>
          </p:cNvPr>
          <p:cNvSpPr>
            <a:spLocks noChangeArrowheads="1"/>
          </p:cNvSpPr>
          <p:nvPr/>
        </p:nvSpPr>
        <p:spPr bwMode="auto">
          <a:xfrm>
            <a:off x="5260733" y="2531260"/>
            <a:ext cx="1170047"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Shittim</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0" name="Rectangle 6">
            <a:extLst>
              <a:ext uri="{FF2B5EF4-FFF2-40B4-BE49-F238E27FC236}">
                <a16:creationId xmlns:a16="http://schemas.microsoft.com/office/drawing/2014/main" id="{8E984206-C789-8E19-DF8F-9E688B312EE4}"/>
              </a:ext>
            </a:extLst>
          </p:cNvPr>
          <p:cNvSpPr>
            <a:spLocks noChangeArrowheads="1"/>
          </p:cNvSpPr>
          <p:nvPr/>
        </p:nvSpPr>
        <p:spPr bwMode="auto">
          <a:xfrm>
            <a:off x="613783" y="4989649"/>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Bethlehem</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1" name="Rectangle 6">
            <a:extLst>
              <a:ext uri="{FF2B5EF4-FFF2-40B4-BE49-F238E27FC236}">
                <a16:creationId xmlns:a16="http://schemas.microsoft.com/office/drawing/2014/main" id="{67C1BCC5-E8E6-A9F0-F9E4-3FD11EB555C9}"/>
              </a:ext>
            </a:extLst>
          </p:cNvPr>
          <p:cNvSpPr>
            <a:spLocks noChangeArrowheads="1"/>
          </p:cNvSpPr>
          <p:nvPr/>
        </p:nvSpPr>
        <p:spPr bwMode="auto">
          <a:xfrm>
            <a:off x="3059677" y="2233957"/>
            <a:ext cx="1289968"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Jericho</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2" name="Rectangle 6">
            <a:extLst>
              <a:ext uri="{FF2B5EF4-FFF2-40B4-BE49-F238E27FC236}">
                <a16:creationId xmlns:a16="http://schemas.microsoft.com/office/drawing/2014/main" id="{74676AB7-1F39-2DA6-1056-1910E07E5A8F}"/>
              </a:ext>
            </a:extLst>
          </p:cNvPr>
          <p:cNvSpPr>
            <a:spLocks noChangeArrowheads="1"/>
          </p:cNvSpPr>
          <p:nvPr/>
        </p:nvSpPr>
        <p:spPr bwMode="auto">
          <a:xfrm>
            <a:off x="7699304" y="3120871"/>
            <a:ext cx="142970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Heshbon</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 name="Rectangle 1">
            <a:extLst>
              <a:ext uri="{FF2B5EF4-FFF2-40B4-BE49-F238E27FC236}">
                <a16:creationId xmlns:a16="http://schemas.microsoft.com/office/drawing/2014/main" id="{20A17747-C307-6472-D452-FFACBAB30429}"/>
              </a:ext>
            </a:extLst>
          </p:cNvPr>
          <p:cNvSpPr>
            <a:spLocks noChangeArrowheads="1"/>
          </p:cNvSpPr>
          <p:nvPr/>
        </p:nvSpPr>
        <p:spPr bwMode="auto">
          <a:xfrm>
            <a:off x="0" y="6160958"/>
            <a:ext cx="9144000" cy="585246"/>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Joel Kramer, Expedition Bible (YouTube)</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97356920"/>
      </p:ext>
    </p:extLst>
  </p:cSld>
  <p:clrMapOvr>
    <a:masterClrMapping/>
  </p:clrMapOvr>
  <p:transition spd="med">
    <p:randomBar dir="vert"/>
  </p:transition>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25</a:t>
            </a:r>
          </a:p>
        </p:txBody>
      </p:sp>
    </p:spTree>
    <p:extLst>
      <p:ext uri="{BB962C8B-B14F-4D97-AF65-F5344CB8AC3E}">
        <p14:creationId xmlns:p14="http://schemas.microsoft.com/office/powerpoint/2010/main" val="4136665408"/>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pic>
        <p:nvPicPr>
          <p:cNvPr id="301057"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193804" y="-30263"/>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301058"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Victory over Sihon and Og (Num. 21:21-35)</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Balak fails to turn God against Israel—blessing by Balaam (Num. 22–24)</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Balak succeeds to turn Israel against God–immorality at Beth-Peor (Num. 25)</a:t>
            </a:r>
          </a:p>
        </p:txBody>
      </p:sp>
      <p:sp>
        <p:nvSpPr>
          <p:cNvPr id="301060" name="Text Box 5"/>
          <p:cNvSpPr txBox="1">
            <a:spLocks noChangeArrowheads="1"/>
          </p:cNvSpPr>
          <p:nvPr/>
        </p:nvSpPr>
        <p:spPr bwMode="auto">
          <a:xfrm>
            <a:off x="9361714" y="6153301"/>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cxnSp>
        <p:nvCxnSpPr>
          <p:cNvPr id="10" name="Straight Arrow Connector 9"/>
          <p:cNvCxnSpPr>
            <a:cxnSpLocks noChangeShapeType="1"/>
          </p:cNvCxnSpPr>
          <p:nvPr/>
        </p:nvCxnSpPr>
        <p:spPr bwMode="auto">
          <a:xfrm flipH="1" flipV="1">
            <a:off x="1488015" y="3308728"/>
            <a:ext cx="1873250" cy="12969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 name="Rectangle 2"/>
          <p:cNvSpPr>
            <a:spLocks noGrp="1" noChangeArrowheads="1"/>
          </p:cNvSpPr>
          <p:nvPr>
            <p:ph type="title"/>
          </p:nvPr>
        </p:nvSpPr>
        <p:spPr>
          <a:xfrm>
            <a:off x="1119760" y="609600"/>
            <a:ext cx="7740650" cy="1143000"/>
          </a:xfrm>
        </p:spPr>
        <p:txBody>
          <a:bodyPr/>
          <a:lstStyle/>
          <a:p>
            <a:pPr algn="r" eaLnBrk="1" hangingPunct="1">
              <a:defRPr/>
            </a:pPr>
            <a:r>
              <a:rPr lang="en-US" sz="5400" b="1" dirty="0">
                <a:effectLst>
                  <a:glow rad="165100">
                    <a:schemeClr val="tx1">
                      <a:alpha val="96000"/>
                    </a:schemeClr>
                  </a:glow>
                </a:effectLst>
                <a:latin typeface="Arial" charset="0"/>
              </a:rPr>
              <a:t>Transjordan Events</a:t>
            </a:r>
          </a:p>
        </p:txBody>
      </p:sp>
      <p:sp>
        <p:nvSpPr>
          <p:cNvPr id="19" name="Rectangle 2"/>
          <p:cNvSpPr txBox="1">
            <a:spLocks noChangeArrowheads="1"/>
          </p:cNvSpPr>
          <p:nvPr/>
        </p:nvSpPr>
        <p:spPr bwMode="auto">
          <a:xfrm>
            <a:off x="-1" y="2821506"/>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Beth-</a:t>
            </a:r>
            <a:r>
              <a:rPr lang="en-US" sz="2400" b="1" i="1" dirty="0">
                <a:solidFill>
                  <a:srgbClr val="FFFFFF"/>
                </a:solidFill>
                <a:effectLst>
                  <a:glow rad="127000">
                    <a:srgbClr val="000000"/>
                  </a:glow>
                </a:effectLst>
                <a:latin typeface="Arial" charset="0"/>
                <a:ea typeface="ＭＳ Ｐゴシック" charset="0"/>
                <a:cs typeface="ＭＳ Ｐゴシック" charset="0"/>
              </a:rPr>
              <a:t>P</a:t>
            </a: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eor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0" name="Group 30"/>
          <p:cNvGrpSpPr>
            <a:grpSpLocks/>
          </p:cNvGrpSpPr>
          <p:nvPr/>
        </p:nvGrpSpPr>
        <p:grpSpPr bwMode="auto">
          <a:xfrm>
            <a:off x="1197268" y="3175354"/>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Tree>
    <p:extLst>
      <p:ext uri="{BB962C8B-B14F-4D97-AF65-F5344CB8AC3E}">
        <p14:creationId xmlns:p14="http://schemas.microsoft.com/office/powerpoint/2010/main" val="39537493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22" presetClass="entr" presetSubtype="2"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childTnLst>
                          </p:cTn>
                        </p:par>
                        <p:par>
                          <p:cTn id="8" fill="hold">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blinds(horizontal)">
                                      <p:cBhvr>
                                        <p:cTn id="11" dur="500"/>
                                        <p:tgtEl>
                                          <p:spTgt spid="19"/>
                                        </p:tgtEl>
                                      </p:cBhvr>
                                    </p:animEffect>
                                  </p:childTnLst>
                                </p:cTn>
                              </p:par>
                            </p:childTnLst>
                          </p:cTn>
                        </p:par>
                        <p:par>
                          <p:cTn id="12" fill="hold">
                            <p:stCondLst>
                              <p:cond delay="1000"/>
                            </p:stCondLst>
                            <p:childTnLst>
                              <p:par>
                                <p:cTn id="13" presetID="3" presetClass="entr" presetSubtype="10"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linds(horizontal)">
                                      <p:cBhvr>
                                        <p:cTn id="15"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pic>
        <p:nvPicPr>
          <p:cNvPr id="303106"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6981" name="Text Box 5"/>
          <p:cNvSpPr txBox="1">
            <a:spLocks noChangeArrowheads="1"/>
          </p:cNvSpPr>
          <p:nvPr/>
        </p:nvSpPr>
        <p:spPr bwMode="auto">
          <a:xfrm>
            <a:off x="381000" y="593725"/>
            <a:ext cx="8448524" cy="313932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ru-RU" sz="36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Woe to them! They have taken the way of Cain; they have rushed for profit into Balaam</a:t>
            </a:r>
            <a:r>
              <a:rPr kumimoji="0" lang="uk-UA" altLang="ja-JP" sz="36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s error; they have been destroyed in Korah</a:t>
            </a:r>
            <a:r>
              <a:rPr kumimoji="0" lang="uk-UA" altLang="ja-JP" sz="36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s rebellion.</a:t>
            </a:r>
            <a:r>
              <a:rPr kumimoji="0" lang="ru-RU" sz="36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6982" name="Rectangle 6"/>
          <p:cNvSpPr>
            <a:spLocks noGrp="1" noChangeArrowheads="1"/>
          </p:cNvSpPr>
          <p:nvPr>
            <p:ph type="title" idx="4294967295"/>
          </p:nvPr>
        </p:nvSpPr>
        <p:spPr>
          <a:xfrm>
            <a:off x="1295400" y="6202363"/>
            <a:ext cx="7772400" cy="523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2800" b="1">
                <a:ea typeface="+mj-ea"/>
              </a:rPr>
              <a:t>Jude 11 (NIV)</a:t>
            </a:r>
          </a:p>
        </p:txBody>
      </p:sp>
    </p:spTree>
    <p:extLst>
      <p:ext uri="{BB962C8B-B14F-4D97-AF65-F5344CB8AC3E}">
        <p14:creationId xmlns:p14="http://schemas.microsoft.com/office/powerpoint/2010/main" val="393519042"/>
      </p:ext>
    </p:extLst>
  </p:cSld>
  <p:clrMapOvr>
    <a:masterClrMapping/>
  </p:clrMapOvr>
  <p:transition spd="med">
    <p:randomBar dir="vert"/>
  </p:transition>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2"/>
          <p:cNvSpPr>
            <a:spLocks noGrp="1" noChangeArrowheads="1"/>
          </p:cNvSpPr>
          <p:nvPr>
            <p:ph type="title"/>
          </p:nvPr>
        </p:nvSpPr>
        <p:spPr>
          <a:xfrm>
            <a:off x="0" y="-38100"/>
            <a:ext cx="9144000" cy="1143000"/>
          </a:xfrm>
        </p:spPr>
        <p:txBody>
          <a:bodyPr/>
          <a:lstStyle/>
          <a:p>
            <a:pPr eaLnBrk="1" hangingPunct="1"/>
            <a:r>
              <a:rPr kumimoji="1" lang="en-US" sz="3600" b="1">
                <a:solidFill>
                  <a:srgbClr val="FFFFFF"/>
                </a:solidFill>
                <a:latin typeface="Arial" charset="0"/>
              </a:rPr>
              <a:t>The Balaam Narrative (Num. 22–24)</a:t>
            </a:r>
          </a:p>
        </p:txBody>
      </p:sp>
      <p:sp>
        <p:nvSpPr>
          <p:cNvPr id="305154"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305155" name="Rectangle 6"/>
          <p:cNvSpPr>
            <a:spLocks noChangeArrowheads="1"/>
          </p:cNvSpPr>
          <p:nvPr/>
        </p:nvSpPr>
        <p:spPr bwMode="auto">
          <a:xfrm>
            <a:off x="0" y="1270000"/>
            <a:ext cx="4165600" cy="209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Balak turned Israel against God via immorality at Beth-</a:t>
            </a:r>
            <a:r>
              <a:rPr kumimoji="1" lang="en-US" sz="32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peor</a:t>
            </a: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(Num. 25)</a:t>
            </a:r>
          </a:p>
        </p:txBody>
      </p:sp>
      <p:sp>
        <p:nvSpPr>
          <p:cNvPr id="305156"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pic>
        <p:nvPicPr>
          <p:cNvPr id="305157"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65600" y="1270000"/>
            <a:ext cx="4978400" cy="558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5158"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365500"/>
            <a:ext cx="5049838" cy="300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02201444"/>
      </p:ext>
    </p:extLst>
  </p:cSld>
  <p:clrMapOvr>
    <a:masterClrMapping/>
  </p:clrMapOvr>
  <p:transition spd="med">
    <p:randomBar dir="vert"/>
  </p:transition>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pic>
        <p:nvPicPr>
          <p:cNvPr id="299010"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5957" name="Text Box 5"/>
          <p:cNvSpPr txBox="1">
            <a:spLocks noChangeArrowheads="1"/>
          </p:cNvSpPr>
          <p:nvPr/>
        </p:nvSpPr>
        <p:spPr bwMode="auto">
          <a:xfrm>
            <a:off x="381000" y="593725"/>
            <a:ext cx="8153400" cy="452431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ru-RU" sz="3600" b="1" i="1" u="none" strike="noStrike" kern="1200" cap="none" spc="0" normalizeH="0" baseline="0" noProof="0" dirty="0">
                <a:ln>
                  <a:noFill/>
                </a:ln>
                <a:solidFill>
                  <a:srgbClr val="FFFFFF"/>
                </a:solidFill>
                <a:effectLst/>
                <a:uLnTx/>
                <a:uFillTx/>
                <a:latin typeface="Arial"/>
                <a:ea typeface="Times New Roman" charset="0"/>
                <a:cs typeface="Arial"/>
              </a:rPr>
              <a:t>"</a:t>
            </a: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They have left the straight way and wandered off to follow the way of Balaam son of </a:t>
            </a:r>
            <a:r>
              <a:rPr kumimoji="0" lang="en-US" sz="3600" b="1" i="1" u="none" strike="noStrike" kern="1200" cap="none" spc="0" normalizeH="0" baseline="0" noProof="0" dirty="0" err="1">
                <a:ln>
                  <a:noFill/>
                </a:ln>
                <a:solidFill>
                  <a:srgbClr val="FFFFFF"/>
                </a:solidFill>
                <a:effectLst/>
                <a:uLnTx/>
                <a:uFillTx/>
                <a:latin typeface="Arial"/>
                <a:ea typeface="Times New Roman" charset="0"/>
                <a:cs typeface="Arial"/>
              </a:rPr>
              <a:t>Beor</a:t>
            </a: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 who loved the wages of wickedness. But he was rebuked for his wrongdoing by a donkey—a beast without speech—who spoke with a man</a:t>
            </a:r>
            <a:r>
              <a:rPr kumimoji="0" lang="uk-UA" sz="3600" b="1" i="1" u="none" strike="noStrike" kern="1200" cap="none" spc="0" normalizeH="0" baseline="0" noProof="0" dirty="0">
                <a:ln>
                  <a:noFill/>
                </a:ln>
                <a:solidFill>
                  <a:srgbClr val="FFFFFF"/>
                </a:solidFill>
                <a:effectLst/>
                <a:uLnTx/>
                <a:uFillTx/>
                <a:latin typeface="Arial"/>
                <a:ea typeface="Times New Roman" charset="0"/>
                <a:cs typeface="Arial"/>
              </a:rPr>
              <a:t>'</a:t>
            </a: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s voice and restrained the prophet</a:t>
            </a:r>
            <a:r>
              <a:rPr kumimoji="0" lang="uk-UA" sz="3600" b="1" i="1" u="none" strike="noStrike" kern="1200" cap="none" spc="0" normalizeH="0" baseline="0" noProof="0" dirty="0">
                <a:ln>
                  <a:noFill/>
                </a:ln>
                <a:solidFill>
                  <a:srgbClr val="FFFFFF"/>
                </a:solidFill>
                <a:effectLst/>
                <a:uLnTx/>
                <a:uFillTx/>
                <a:latin typeface="Arial"/>
                <a:ea typeface="Times New Roman" charset="0"/>
                <a:cs typeface="Arial"/>
              </a:rPr>
              <a:t>'</a:t>
            </a: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s madness.</a:t>
            </a:r>
            <a:r>
              <a:rPr kumimoji="0" lang="ru-RU" sz="3600" b="1" i="1" u="none" strike="noStrike" kern="1200" cap="none" spc="0" normalizeH="0" baseline="0" noProof="0" dirty="0">
                <a:ln>
                  <a:noFill/>
                </a:ln>
                <a:solidFill>
                  <a:srgbClr val="FFFFFF"/>
                </a:solidFill>
                <a:effectLst/>
                <a:uLnTx/>
                <a:uFillTx/>
                <a:latin typeface="Arial"/>
                <a:ea typeface="Times New Roman" charset="0"/>
                <a:cs typeface="Arial"/>
              </a:rPr>
              <a:t>"</a:t>
            </a: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 </a:t>
            </a:r>
          </a:p>
        </p:txBody>
      </p:sp>
      <p:sp>
        <p:nvSpPr>
          <p:cNvPr id="125958" name="Rectangle 6"/>
          <p:cNvSpPr>
            <a:spLocks noGrp="1" noChangeArrowheads="1"/>
          </p:cNvSpPr>
          <p:nvPr>
            <p:ph type="title" idx="4294967295"/>
          </p:nvPr>
        </p:nvSpPr>
        <p:spPr>
          <a:xfrm>
            <a:off x="1371600" y="6172200"/>
            <a:ext cx="7772400" cy="523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2800" b="1">
                <a:ea typeface="+mj-ea"/>
              </a:rPr>
              <a:t> 2 Peter 2:15-16 (NIV)</a:t>
            </a:r>
          </a:p>
        </p:txBody>
      </p:sp>
    </p:spTree>
    <p:extLst>
      <p:ext uri="{BB962C8B-B14F-4D97-AF65-F5344CB8AC3E}">
        <p14:creationId xmlns:p14="http://schemas.microsoft.com/office/powerpoint/2010/main" val="4217783463"/>
      </p:ext>
    </p:extLst>
  </p:cSld>
  <p:clrMapOvr>
    <a:masterClrMapping/>
  </p:clrMapOvr>
  <p:transition spd="med">
    <p:randomBar dir="vert"/>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000" b="1">
              <a:solidFill>
                <a:srgbClr val="000000"/>
              </a:solidFill>
              <a:latin typeface="Arial" charset="0"/>
              <a:ea typeface="ＭＳ Ｐゴシック" charset="0"/>
              <a:cs typeface="Arial" charset="0"/>
            </a:endParaRPr>
          </a:p>
        </p:txBody>
      </p:sp>
      <p:sp>
        <p:nvSpPr>
          <p:cNvPr id="92163" name="Text Box 3"/>
          <p:cNvSpPr txBox="1">
            <a:spLocks noChangeArrowheads="1"/>
          </p:cNvSpPr>
          <p:nvPr/>
        </p:nvSpPr>
        <p:spPr bwMode="auto">
          <a:xfrm>
            <a:off x="457200" y="1736725"/>
            <a:ext cx="8077200" cy="1477963"/>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a:solidFill>
                  <a:srgbClr val="FFFFFF"/>
                </a:solidFill>
                <a:latin typeface="Arial"/>
                <a:ea typeface="Times New Roman" pitchFamily="-111" charset="0"/>
                <a:cs typeface="Arial"/>
              </a:rPr>
              <a:t>What is the key word of Leviticus?  </a:t>
            </a:r>
          </a:p>
          <a:p>
            <a:pPr defTabSz="914400" fontAlgn="base">
              <a:spcBef>
                <a:spcPct val="50000"/>
              </a:spcBef>
              <a:spcAft>
                <a:spcPct val="0"/>
              </a:spcAft>
              <a:defRPr/>
            </a:pPr>
            <a:r>
              <a:rPr lang="en-US" sz="3600" b="1">
                <a:solidFill>
                  <a:srgbClr val="FFFFFF"/>
                </a:solidFill>
                <a:latin typeface="Arial"/>
                <a:ea typeface="Times New Roman" pitchFamily="-111" charset="0"/>
                <a:cs typeface="Arial"/>
              </a:rPr>
              <a:t>_______________</a:t>
            </a:r>
          </a:p>
        </p:txBody>
      </p:sp>
      <p:grpSp>
        <p:nvGrpSpPr>
          <p:cNvPr id="2" name="Group 4"/>
          <p:cNvGrpSpPr>
            <a:grpSpLocks/>
          </p:cNvGrpSpPr>
          <p:nvPr/>
        </p:nvGrpSpPr>
        <p:grpSpPr bwMode="auto">
          <a:xfrm>
            <a:off x="76200" y="4114800"/>
            <a:ext cx="8763000" cy="1828800"/>
            <a:chOff x="48" y="2592"/>
            <a:chExt cx="5520" cy="1152"/>
          </a:xfrm>
        </p:grpSpPr>
        <p:sp>
          <p:nvSpPr>
            <p:cNvPr id="92165" name="Rectangle 5"/>
            <p:cNvSpPr>
              <a:spLocks noChangeArrowheads="1"/>
            </p:cNvSpPr>
            <p:nvPr/>
          </p:nvSpPr>
          <p:spPr bwMode="auto">
            <a:xfrm>
              <a:off x="96" y="2592"/>
              <a:ext cx="5424" cy="1152"/>
            </a:xfrm>
            <a:prstGeom prst="rect">
              <a:avLst/>
            </a:prstGeom>
            <a:noFill/>
            <a:ln w="9525">
              <a:solidFill>
                <a:schemeClr val="bg1"/>
              </a:solidFill>
              <a:miter lim="800000"/>
              <a:headEnd/>
              <a:tailEnd/>
            </a:ln>
            <a:effectLst>
              <a:outerShdw blurRad="63500" dist="35921"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a:solidFill>
                  <a:srgbClr val="000000"/>
                </a:solidFill>
                <a:latin typeface="Arial"/>
                <a:ea typeface="Times New Roman" pitchFamily="-111" charset="0"/>
                <a:cs typeface="Arial"/>
              </a:endParaRPr>
            </a:p>
          </p:txBody>
        </p:sp>
        <p:sp>
          <p:nvSpPr>
            <p:cNvPr id="92166" name="Text Box 6"/>
            <p:cNvSpPr txBox="1">
              <a:spLocks noChangeArrowheads="1"/>
            </p:cNvSpPr>
            <p:nvPr/>
          </p:nvSpPr>
          <p:spPr bwMode="auto">
            <a:xfrm>
              <a:off x="48" y="2784"/>
              <a:ext cx="5520" cy="756"/>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lvl1pPr marL="404813">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fontAlgn="base">
                <a:spcBef>
                  <a:spcPct val="50000"/>
                </a:spcBef>
                <a:spcAft>
                  <a:spcPct val="0"/>
                </a:spcAft>
                <a:defRPr/>
              </a:pPr>
              <a:r>
                <a:rPr lang="en-US" sz="3600" dirty="0">
                  <a:solidFill>
                    <a:srgbClr val="FFFFFF"/>
                  </a:solidFill>
                  <a:latin typeface="Arial"/>
                  <a:cs typeface="Arial"/>
                </a:rPr>
                <a:t>Hint:  You shall be _______, for I am _______.</a:t>
              </a:r>
              <a:r>
                <a:rPr lang="ru-RU" altLang="ja-JP" sz="3600" dirty="0">
                  <a:solidFill>
                    <a:srgbClr val="FFFFFF"/>
                  </a:solidFill>
                  <a:latin typeface="Arial"/>
                  <a:cs typeface="Arial"/>
                </a:rPr>
                <a:t>"</a:t>
              </a:r>
              <a:endParaRPr lang="en-US" sz="2000" b="0" dirty="0">
                <a:solidFill>
                  <a:srgbClr val="000000"/>
                </a:solidFill>
                <a:latin typeface="Arial"/>
                <a:cs typeface="Arial"/>
              </a:endParaRPr>
            </a:p>
          </p:txBody>
        </p:sp>
      </p:grpSp>
      <p:sp>
        <p:nvSpPr>
          <p:cNvPr id="92167" name="Text Box 7"/>
          <p:cNvSpPr txBox="1">
            <a:spLocks noChangeArrowheads="1"/>
          </p:cNvSpPr>
          <p:nvPr/>
        </p:nvSpPr>
        <p:spPr bwMode="auto">
          <a:xfrm>
            <a:off x="914400" y="2484438"/>
            <a:ext cx="3211513" cy="646112"/>
          </a:xfrm>
          <a:prstGeom prst="rect">
            <a:avLst/>
          </a:prstGeom>
          <a:noFill/>
          <a:ln w="12700" cap="sq">
            <a:noFill/>
            <a:miter lim="800000"/>
            <a:headEnd/>
            <a:tailEnd/>
          </a:ln>
          <a:effectLst>
            <a:outerShdw blurRad="63500" dist="35921" dir="2700000" algn="ctr" rotWithShape="0">
              <a:schemeClr val="tx1"/>
            </a:outerShdw>
          </a:effectLst>
        </p:spPr>
        <p:txBody>
          <a:bodyPr wrap="non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eaLnBrk="0" fontAlgn="base" hangingPunct="0">
              <a:spcBef>
                <a:spcPct val="50000"/>
              </a:spcBef>
              <a:spcAft>
                <a:spcPct val="0"/>
              </a:spcAft>
              <a:buFont typeface="Wingdings" charset="0"/>
              <a:buNone/>
              <a:defRPr/>
            </a:pPr>
            <a:r>
              <a:rPr lang="en-US" sz="3600">
                <a:solidFill>
                  <a:srgbClr val="FFFFFF"/>
                </a:solidFill>
                <a:latin typeface="Arial"/>
                <a:cs typeface="Arial"/>
              </a:rPr>
              <a:t>Sanctification</a:t>
            </a:r>
            <a:endParaRPr lang="en-US" sz="2000">
              <a:solidFill>
                <a:srgbClr val="000000"/>
              </a:solidFill>
              <a:latin typeface="Arial"/>
              <a:cs typeface="Arial"/>
            </a:endParaRPr>
          </a:p>
        </p:txBody>
      </p:sp>
      <p:sp>
        <p:nvSpPr>
          <p:cNvPr id="92168" name="Text Box 8"/>
          <p:cNvSpPr txBox="1">
            <a:spLocks noChangeArrowheads="1"/>
          </p:cNvSpPr>
          <p:nvPr/>
        </p:nvSpPr>
        <p:spPr bwMode="auto">
          <a:xfrm>
            <a:off x="5045075" y="4373563"/>
            <a:ext cx="1146175" cy="647700"/>
          </a:xfrm>
          <a:prstGeom prst="rect">
            <a:avLst/>
          </a:prstGeom>
          <a:noFill/>
          <a:ln w="12700" cap="sq">
            <a:noFill/>
            <a:miter lim="800000"/>
            <a:headEnd/>
            <a:tailEnd/>
          </a:ln>
          <a:effectLst>
            <a:outerShdw blurRad="63500" dist="35921" dir="2700000" algn="ctr" rotWithShape="0">
              <a:schemeClr val="tx1"/>
            </a:outerShdw>
          </a:effectLst>
        </p:spPr>
        <p:txBody>
          <a:bodyPr wrap="non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eaLnBrk="0" fontAlgn="base" hangingPunct="0">
              <a:spcBef>
                <a:spcPct val="50000"/>
              </a:spcBef>
              <a:spcAft>
                <a:spcPct val="0"/>
              </a:spcAft>
              <a:buFont typeface="Wingdings" charset="0"/>
              <a:buNone/>
              <a:defRPr/>
            </a:pPr>
            <a:r>
              <a:rPr lang="en-US" sz="3600">
                <a:solidFill>
                  <a:srgbClr val="FFFFFF"/>
                </a:solidFill>
                <a:latin typeface="Arial"/>
                <a:cs typeface="Arial"/>
              </a:rPr>
              <a:t>holy</a:t>
            </a:r>
            <a:endParaRPr lang="en-US" sz="2000">
              <a:solidFill>
                <a:srgbClr val="000000"/>
              </a:solidFill>
              <a:latin typeface="Arial"/>
              <a:cs typeface="Arial"/>
            </a:endParaRPr>
          </a:p>
        </p:txBody>
      </p:sp>
      <p:sp>
        <p:nvSpPr>
          <p:cNvPr id="92169" name="Text Box 9"/>
          <p:cNvSpPr txBox="1">
            <a:spLocks noChangeArrowheads="1"/>
          </p:cNvSpPr>
          <p:nvPr/>
        </p:nvSpPr>
        <p:spPr bwMode="auto">
          <a:xfrm>
            <a:off x="865188" y="4922838"/>
            <a:ext cx="1146175" cy="646112"/>
          </a:xfrm>
          <a:prstGeom prst="rect">
            <a:avLst/>
          </a:prstGeom>
          <a:noFill/>
          <a:ln w="12700" cap="sq">
            <a:noFill/>
            <a:miter lim="800000"/>
            <a:headEnd/>
            <a:tailEnd/>
          </a:ln>
          <a:effectLst>
            <a:outerShdw blurRad="63500" dist="35921" dir="2700000" algn="ctr" rotWithShape="0">
              <a:schemeClr val="tx1"/>
            </a:outerShdw>
          </a:effectLst>
        </p:spPr>
        <p:txBody>
          <a:bodyPr wrap="non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eaLnBrk="0" fontAlgn="base" hangingPunct="0">
              <a:spcBef>
                <a:spcPct val="50000"/>
              </a:spcBef>
              <a:spcAft>
                <a:spcPct val="0"/>
              </a:spcAft>
              <a:buFont typeface="Wingdings" charset="0"/>
              <a:buNone/>
              <a:defRPr/>
            </a:pPr>
            <a:r>
              <a:rPr lang="en-US" sz="3600" dirty="0">
                <a:solidFill>
                  <a:srgbClr val="FFFFFF"/>
                </a:solidFill>
                <a:latin typeface="Arial"/>
                <a:cs typeface="Arial"/>
              </a:rPr>
              <a:t>holy</a:t>
            </a:r>
            <a:endParaRPr lang="en-US" sz="2000" dirty="0">
              <a:solidFill>
                <a:srgbClr val="000000"/>
              </a:solidFill>
              <a:latin typeface="Arial"/>
              <a:cs typeface="Arial"/>
            </a:endParaRPr>
          </a:p>
        </p:txBody>
      </p:sp>
      <p:sp>
        <p:nvSpPr>
          <p:cNvPr id="92170" name="Rectangle 10"/>
          <p:cNvSpPr>
            <a:spLocks noGrp="1" noChangeArrowheads="1"/>
          </p:cNvSpPr>
          <p:nvPr>
            <p:ph type="title" idx="4294967295"/>
          </p:nvPr>
        </p:nvSpPr>
        <p:spPr>
          <a:xfrm>
            <a:off x="457200" y="685800"/>
            <a:ext cx="7772400" cy="646113"/>
          </a:xfrm>
          <a:effectLst>
            <a:outerShdw blurRad="63500" dist="35921" dir="2700000" algn="ctr" rotWithShape="0">
              <a:schemeClr val="tx1">
                <a:alpha val="74998"/>
              </a:schemeClr>
            </a:outerShdw>
          </a:effectLst>
        </p:spPr>
        <p:txBody>
          <a:bodyPr anchor="t">
            <a:spAutoFit/>
          </a:bodyPr>
          <a:lstStyle/>
          <a:p>
            <a:pPr algn="l" eaLnBrk="1" hangingPunct="1">
              <a:spcBef>
                <a:spcPct val="50000"/>
              </a:spcBef>
              <a:defRPr/>
            </a:pPr>
            <a:r>
              <a:rPr lang="en-US" sz="3600" b="1">
                <a:ea typeface="Times New Roman" pitchFamily="-111" charset="0"/>
              </a:rPr>
              <a:t>BONUS QUESTION:</a:t>
            </a:r>
          </a:p>
        </p:txBody>
      </p:sp>
    </p:spTree>
    <p:extLst>
      <p:ext uri="{BB962C8B-B14F-4D97-AF65-F5344CB8AC3E}">
        <p14:creationId xmlns:p14="http://schemas.microsoft.com/office/powerpoint/2010/main" val="39670622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5" presetClass="entr" presetSubtype="0" fill="hold" grpId="0" nodeType="clickEffect">
                                  <p:stCondLst>
                                    <p:cond delay="0"/>
                                  </p:stCondLst>
                                  <p:childTnLst>
                                    <p:set>
                                      <p:cBhvr>
                                        <p:cTn id="11" dur="1" fill="hold">
                                          <p:stCondLst>
                                            <p:cond delay="0"/>
                                          </p:stCondLst>
                                        </p:cTn>
                                        <p:tgtEl>
                                          <p:spTgt spid="92168"/>
                                        </p:tgtEl>
                                        <p:attrNameLst>
                                          <p:attrName>style.visibility</p:attrName>
                                        </p:attrNameLst>
                                      </p:cBhvr>
                                      <p:to>
                                        <p:strVal val="visible"/>
                                      </p:to>
                                    </p:set>
                                    <p:anim calcmode="lin" valueType="num">
                                      <p:cBhvr>
                                        <p:cTn id="12" dur="1000" fill="hold"/>
                                        <p:tgtEl>
                                          <p:spTgt spid="92168"/>
                                        </p:tgtEl>
                                        <p:attrNameLst>
                                          <p:attrName>ppt_w</p:attrName>
                                        </p:attrNameLst>
                                      </p:cBhvr>
                                      <p:tavLst>
                                        <p:tav tm="0">
                                          <p:val>
                                            <p:fltVal val="0"/>
                                          </p:val>
                                        </p:tav>
                                        <p:tav tm="100000">
                                          <p:val>
                                            <p:strVal val="#ppt_w"/>
                                          </p:val>
                                        </p:tav>
                                      </p:tavLst>
                                    </p:anim>
                                    <p:anim calcmode="lin" valueType="num">
                                      <p:cBhvr>
                                        <p:cTn id="13" dur="1000" fill="hold"/>
                                        <p:tgtEl>
                                          <p:spTgt spid="92168"/>
                                        </p:tgtEl>
                                        <p:attrNameLst>
                                          <p:attrName>ppt_h</p:attrName>
                                        </p:attrNameLst>
                                      </p:cBhvr>
                                      <p:tavLst>
                                        <p:tav tm="0">
                                          <p:val>
                                            <p:fltVal val="0"/>
                                          </p:val>
                                        </p:tav>
                                        <p:tav tm="100000">
                                          <p:val>
                                            <p:strVal val="#ppt_h"/>
                                          </p:val>
                                        </p:tav>
                                      </p:tavLst>
                                    </p:anim>
                                    <p:anim calcmode="lin" valueType="num">
                                      <p:cBhvr>
                                        <p:cTn id="14" dur="1000" fill="hold"/>
                                        <p:tgtEl>
                                          <p:spTgt spid="92168"/>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9216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15" presetClass="entr" presetSubtype="0" fill="hold" grpId="0" nodeType="clickEffect">
                                  <p:stCondLst>
                                    <p:cond delay="0"/>
                                  </p:stCondLst>
                                  <p:childTnLst>
                                    <p:set>
                                      <p:cBhvr>
                                        <p:cTn id="19" dur="1" fill="hold">
                                          <p:stCondLst>
                                            <p:cond delay="0"/>
                                          </p:stCondLst>
                                        </p:cTn>
                                        <p:tgtEl>
                                          <p:spTgt spid="92169"/>
                                        </p:tgtEl>
                                        <p:attrNameLst>
                                          <p:attrName>style.visibility</p:attrName>
                                        </p:attrNameLst>
                                      </p:cBhvr>
                                      <p:to>
                                        <p:strVal val="visible"/>
                                      </p:to>
                                    </p:set>
                                    <p:anim calcmode="lin" valueType="num">
                                      <p:cBhvr>
                                        <p:cTn id="20" dur="1000" fill="hold"/>
                                        <p:tgtEl>
                                          <p:spTgt spid="92169"/>
                                        </p:tgtEl>
                                        <p:attrNameLst>
                                          <p:attrName>ppt_w</p:attrName>
                                        </p:attrNameLst>
                                      </p:cBhvr>
                                      <p:tavLst>
                                        <p:tav tm="0">
                                          <p:val>
                                            <p:fltVal val="0"/>
                                          </p:val>
                                        </p:tav>
                                        <p:tav tm="100000">
                                          <p:val>
                                            <p:strVal val="#ppt_w"/>
                                          </p:val>
                                        </p:tav>
                                      </p:tavLst>
                                    </p:anim>
                                    <p:anim calcmode="lin" valueType="num">
                                      <p:cBhvr>
                                        <p:cTn id="21" dur="1000" fill="hold"/>
                                        <p:tgtEl>
                                          <p:spTgt spid="92169"/>
                                        </p:tgtEl>
                                        <p:attrNameLst>
                                          <p:attrName>ppt_h</p:attrName>
                                        </p:attrNameLst>
                                      </p:cBhvr>
                                      <p:tavLst>
                                        <p:tav tm="0">
                                          <p:val>
                                            <p:fltVal val="0"/>
                                          </p:val>
                                        </p:tav>
                                        <p:tav tm="100000">
                                          <p:val>
                                            <p:strVal val="#ppt_h"/>
                                          </p:val>
                                        </p:tav>
                                      </p:tavLst>
                                    </p:anim>
                                    <p:anim calcmode="lin" valueType="num">
                                      <p:cBhvr>
                                        <p:cTn id="22" dur="1000" fill="hold"/>
                                        <p:tgtEl>
                                          <p:spTgt spid="92169"/>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9216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15" presetClass="entr" presetSubtype="0" fill="hold" grpId="0" nodeType="clickEffect">
                                  <p:stCondLst>
                                    <p:cond delay="0"/>
                                  </p:stCondLst>
                                  <p:childTnLst>
                                    <p:set>
                                      <p:cBhvr>
                                        <p:cTn id="27" dur="1" fill="hold">
                                          <p:stCondLst>
                                            <p:cond delay="0"/>
                                          </p:stCondLst>
                                        </p:cTn>
                                        <p:tgtEl>
                                          <p:spTgt spid="92167"/>
                                        </p:tgtEl>
                                        <p:attrNameLst>
                                          <p:attrName>style.visibility</p:attrName>
                                        </p:attrNameLst>
                                      </p:cBhvr>
                                      <p:to>
                                        <p:strVal val="visible"/>
                                      </p:to>
                                    </p:set>
                                    <p:anim calcmode="lin" valueType="num">
                                      <p:cBhvr>
                                        <p:cTn id="28" dur="1000" fill="hold"/>
                                        <p:tgtEl>
                                          <p:spTgt spid="92167"/>
                                        </p:tgtEl>
                                        <p:attrNameLst>
                                          <p:attrName>ppt_w</p:attrName>
                                        </p:attrNameLst>
                                      </p:cBhvr>
                                      <p:tavLst>
                                        <p:tav tm="0">
                                          <p:val>
                                            <p:fltVal val="0"/>
                                          </p:val>
                                        </p:tav>
                                        <p:tav tm="100000">
                                          <p:val>
                                            <p:strVal val="#ppt_w"/>
                                          </p:val>
                                        </p:tav>
                                      </p:tavLst>
                                    </p:anim>
                                    <p:anim calcmode="lin" valueType="num">
                                      <p:cBhvr>
                                        <p:cTn id="29" dur="1000" fill="hold"/>
                                        <p:tgtEl>
                                          <p:spTgt spid="92167"/>
                                        </p:tgtEl>
                                        <p:attrNameLst>
                                          <p:attrName>ppt_h</p:attrName>
                                        </p:attrNameLst>
                                      </p:cBhvr>
                                      <p:tavLst>
                                        <p:tav tm="0">
                                          <p:val>
                                            <p:fltVal val="0"/>
                                          </p:val>
                                        </p:tav>
                                        <p:tav tm="100000">
                                          <p:val>
                                            <p:strVal val="#ppt_h"/>
                                          </p:val>
                                        </p:tav>
                                      </p:tavLst>
                                    </p:anim>
                                    <p:anim calcmode="lin" valueType="num">
                                      <p:cBhvr>
                                        <p:cTn id="30" dur="1000" fill="hold"/>
                                        <p:tgtEl>
                                          <p:spTgt spid="92167"/>
                                        </p:tgtEl>
                                        <p:attrNameLst>
                                          <p:attrName>ppt_x</p:attrName>
                                        </p:attrNameLst>
                                      </p:cBhvr>
                                      <p:tavLst>
                                        <p:tav tm="0" fmla="#ppt_x+(cos(-2*pi*(1-$))*-#ppt_x-sin(-2*pi*(1-$))*(1-#ppt_y))*(1-$)">
                                          <p:val>
                                            <p:fltVal val="0"/>
                                          </p:val>
                                        </p:tav>
                                        <p:tav tm="100000">
                                          <p:val>
                                            <p:fltVal val="1"/>
                                          </p:val>
                                        </p:tav>
                                      </p:tavLst>
                                    </p:anim>
                                    <p:anim calcmode="lin" valueType="num">
                                      <p:cBhvr>
                                        <p:cTn id="31" dur="1000" fill="hold"/>
                                        <p:tgtEl>
                                          <p:spTgt spid="9216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7" grpId="0"/>
      <p:bldP spid="92168" grpId="0"/>
      <p:bldP spid="92169"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pic>
        <p:nvPicPr>
          <p:cNvPr id="307202"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33" name="Text Box 5"/>
          <p:cNvSpPr txBox="1">
            <a:spLocks noChangeArrowheads="1"/>
          </p:cNvSpPr>
          <p:nvPr/>
        </p:nvSpPr>
        <p:spPr bwMode="auto">
          <a:xfrm>
            <a:off x="381000" y="593725"/>
            <a:ext cx="8153400" cy="56324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30000" noProof="0" dirty="0">
                <a:ln>
                  <a:noFill/>
                </a:ln>
                <a:solidFill>
                  <a:srgbClr val="FFFFFF"/>
                </a:solidFill>
                <a:effectLst/>
                <a:uLnTx/>
                <a:uFillTx/>
                <a:latin typeface="Arial"/>
                <a:ea typeface="ＭＳ Ｐゴシック" charset="0"/>
                <a:cs typeface="Arial"/>
              </a:rPr>
              <a:t> </a:t>
            </a:r>
            <a:r>
              <a:rPr kumimoji="0" lang="ru-RU" sz="3600" b="1" i="1" u="none" strike="noStrike" kern="1200" cap="none" spc="0" normalizeH="0" baseline="30000" noProof="0" dirty="0">
                <a:ln>
                  <a:noFill/>
                </a:ln>
                <a:solidFill>
                  <a:srgbClr val="FFFFFF"/>
                </a:solidFill>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Nevertheless, I have a few things against you: You have people there who hold to the teaching of Balaam, who taught Balak to entice the Israelites to sin by eating food sacrificed to idols and by committing sexual immorality. </a:t>
            </a:r>
            <a:r>
              <a:rPr kumimoji="0" lang="en-US" sz="3600" b="1" i="1" u="none" strike="noStrike" kern="1200" cap="none" spc="0" normalizeH="0" baseline="30000" noProof="0" dirty="0">
                <a:ln>
                  <a:noFill/>
                </a:ln>
                <a:solidFill>
                  <a:srgbClr val="FFFFFF"/>
                </a:solidFill>
                <a:effectLst/>
                <a:uLnTx/>
                <a:uFillTx/>
                <a:latin typeface="Arial"/>
                <a:ea typeface="ＭＳ Ｐゴシック" charset="0"/>
                <a:cs typeface="Arial"/>
              </a:rPr>
              <a:t> </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Likewise you also have those who hold to the teaching of the Nicolaitans.</a:t>
            </a:r>
            <a:r>
              <a:rPr kumimoji="0" lang="ru-RU" sz="3600" b="1" i="1" u="none" strike="noStrike" kern="1200" cap="none" spc="0" normalizeH="0" baseline="0" noProof="0" dirty="0">
                <a:ln>
                  <a:noFill/>
                </a:ln>
                <a:solidFill>
                  <a:srgbClr val="FFFFFF"/>
                </a:solidFill>
                <a:effectLst/>
                <a:uLnTx/>
                <a:uFillTx/>
                <a:latin typeface="Arial"/>
                <a:ea typeface="ＭＳ Ｐゴシック" charset="0"/>
                <a:cs typeface="Arial"/>
              </a:rPr>
              <a:t>"</a:t>
            </a:r>
            <a:endPar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4934" name="Rectangle 6"/>
          <p:cNvSpPr>
            <a:spLocks noGrp="1" noChangeArrowheads="1"/>
          </p:cNvSpPr>
          <p:nvPr>
            <p:ph type="title" idx="4294967295"/>
          </p:nvPr>
        </p:nvSpPr>
        <p:spPr>
          <a:xfrm>
            <a:off x="1295400" y="6248400"/>
            <a:ext cx="7772400" cy="523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2800" b="1">
                <a:ea typeface="+mj-ea"/>
              </a:rPr>
              <a:t>Revelation 2:14-15</a:t>
            </a:r>
          </a:p>
        </p:txBody>
      </p:sp>
    </p:spTree>
    <p:extLst>
      <p:ext uri="{BB962C8B-B14F-4D97-AF65-F5344CB8AC3E}">
        <p14:creationId xmlns:p14="http://schemas.microsoft.com/office/powerpoint/2010/main" val="2061901528"/>
      </p:ext>
    </p:extLst>
  </p:cSld>
  <p:clrMapOvr>
    <a:masterClrMapping/>
  </p:clrMapOvr>
  <p:transition spd="med">
    <p:randomBar dir="vert"/>
  </p:transition>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41300"/>
            <a:ext cx="9144000" cy="6357938"/>
          </a:xfrm>
          <a:prstGeom prst="rect">
            <a:avLst/>
          </a:prstGeom>
        </p:spPr>
      </p:pic>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God instructs us through the failures of others.</a:t>
            </a:r>
          </a:p>
        </p:txBody>
      </p:sp>
    </p:spTree>
    <p:extLst>
      <p:ext uri="{BB962C8B-B14F-4D97-AF65-F5344CB8AC3E}">
        <p14:creationId xmlns:p14="http://schemas.microsoft.com/office/powerpoint/2010/main" val="1920967213"/>
      </p:ext>
    </p:extLst>
  </p:cSld>
  <p:clrMapOvr>
    <a:masterClrMapping/>
  </p:clrMapOvr>
  <p:transition spd="med">
    <p:randomBar dir="vert"/>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799470"/>
            <a:ext cx="9144000" cy="6096000"/>
          </a:xfrm>
          <a:prstGeom prst="rect">
            <a:avLst/>
          </a:prstGeom>
        </p:spPr>
      </p:pic>
      <p:sp>
        <p:nvSpPr>
          <p:cNvPr id="900098" name="Rectangle 2"/>
          <p:cNvSpPr>
            <a:spLocks noGrp="1" noChangeArrowheads="1"/>
          </p:cNvSpPr>
          <p:nvPr>
            <p:ph type="ctrTitle"/>
          </p:nvPr>
        </p:nvSpPr>
        <p:spPr>
          <a:xfrm>
            <a:off x="-5838" y="8358"/>
            <a:ext cx="9144000" cy="742019"/>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Sometimes marriages fail so...</a:t>
            </a:r>
          </a:p>
        </p:txBody>
      </p:sp>
    </p:spTree>
    <p:extLst>
      <p:ext uri="{BB962C8B-B14F-4D97-AF65-F5344CB8AC3E}">
        <p14:creationId xmlns:p14="http://schemas.microsoft.com/office/powerpoint/2010/main" val="2298266596"/>
      </p:ext>
    </p:extLst>
  </p:cSld>
  <p:clrMapOvr>
    <a:masterClrMapping/>
  </p:clrMapOvr>
  <p:transition spd="med">
    <p:randomBar dir="vert"/>
  </p:transition>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62000"/>
            <a:ext cx="9144000" cy="6096000"/>
          </a:xfrm>
          <a:prstGeom prst="rect">
            <a:avLst/>
          </a:prstGeom>
        </p:spPr>
      </p:pic>
      <p:sp>
        <p:nvSpPr>
          <p:cNvPr id="900098" name="Rectangle 2"/>
          <p:cNvSpPr>
            <a:spLocks noGrp="1" noChangeArrowheads="1"/>
          </p:cNvSpPr>
          <p:nvPr>
            <p:ph type="ctrTitle"/>
          </p:nvPr>
        </p:nvSpPr>
        <p:spPr>
          <a:xfrm>
            <a:off x="-5838" y="8359"/>
            <a:ext cx="9144000" cy="681491"/>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 grandparents are parents again</a:t>
            </a:r>
          </a:p>
        </p:txBody>
      </p:sp>
    </p:spTree>
    <p:extLst>
      <p:ext uri="{BB962C8B-B14F-4D97-AF65-F5344CB8AC3E}">
        <p14:creationId xmlns:p14="http://schemas.microsoft.com/office/powerpoint/2010/main" val="3186545502"/>
      </p:ext>
    </p:extLst>
  </p:cSld>
  <p:clrMapOvr>
    <a:masterClrMapping/>
  </p:clrMapOvr>
  <p:transition spd="med">
    <p:randomBar dir="vert"/>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Antitype</a:t>
            </a: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defRPr/>
            </a:pPr>
            <a:r>
              <a:rPr kumimoji="1" lang="en-US"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Salvation &amp; Sanctification</a:t>
            </a:r>
            <a:endParaRPr kumimoji="1" lang="en-US" sz="3600" dirty="0">
              <a:solidFill>
                <a:schemeClr val="tx1"/>
              </a:solidFill>
              <a:latin typeface="Arial" charset="0"/>
              <a:ea typeface="ＭＳ Ｐゴシック" charset="0"/>
              <a:cs typeface="ＭＳ Ｐゴシック"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OT</a:t>
            </a: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NT</a:t>
            </a: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Salvation </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10:1-4)</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Man</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Role</a:t>
            </a: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God</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Response</a:t>
            </a: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God</a:t>
            </a:r>
            <a:r>
              <a:rPr kumimoji="1" lang="fr-FR"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as </a:t>
            </a:r>
            <a:r>
              <a:rPr kumimoji="1" lang="fr-FR" sz="2400" b="1" i="0" u="none" strike="noStrike" kern="1200" cap="none" spc="0" normalizeH="0" baseline="0" noProof="0" dirty="0" err="1">
                <a:ln>
                  <a:noFill/>
                </a:ln>
                <a:solidFill>
                  <a:srgbClr val="FFFFFF"/>
                </a:solidFill>
                <a:effectLst/>
                <a:uLnTx/>
                <a:uFillTx/>
                <a:latin typeface="Arial" pitchFamily="-111" charset="0"/>
                <a:ea typeface="Times New Roman" pitchFamily="-111" charset="0"/>
                <a:cs typeface="Times New Roman" pitchFamily="-111" charset="0"/>
              </a:rPr>
              <a:t>offered</a:t>
            </a: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Passover Lamb</a:t>
            </a: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Christ as Lamb of God (1 Cor. 5:7)</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Journey to Canaan</a:t>
            </a: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Growth</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10:5)</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Life of Faith</a:t>
            </a: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Positional Sanctification</a:t>
            </a: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Progressive Sanctification</a:t>
            </a: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Sacrifices</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(Sin, Guilt)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Confession</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(1 John 1:9)</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Restored Fellowship</a:t>
            </a: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121a</a:t>
            </a:r>
            <a:endPar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Exodus</a:t>
            </a:r>
          </a:p>
        </p:txBody>
      </p:sp>
    </p:spTree>
    <p:extLst>
      <p:ext uri="{BB962C8B-B14F-4D97-AF65-F5344CB8AC3E}">
        <p14:creationId xmlns:p14="http://schemas.microsoft.com/office/powerpoint/2010/main" val="34117369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441"/>
            <a:ext cx="9144000" cy="159616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However, there is still divine discipline</a:t>
            </a:r>
            <a:r>
              <a:rPr lang="is-IS" sz="5400" b="1" dirty="0">
                <a:effectLst>
                  <a:glow rad="127000">
                    <a:schemeClr val="tx1"/>
                  </a:glow>
                </a:effectLst>
                <a:latin typeface="Arial" charset="0"/>
                <a:ea typeface="ＭＳ Ｐゴシック" charset="0"/>
                <a:cs typeface="ＭＳ Ｐゴシック" charset="0"/>
              </a:rPr>
              <a:t>…</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909766" y="1887943"/>
            <a:ext cx="6931893" cy="4739480"/>
          </a:xfrm>
          <a:prstGeom prst="rect">
            <a:avLst/>
          </a:prstGeom>
        </p:spPr>
      </p:pic>
    </p:spTree>
    <p:extLst>
      <p:ext uri="{BB962C8B-B14F-4D97-AF65-F5344CB8AC3E}">
        <p14:creationId xmlns:p14="http://schemas.microsoft.com/office/powerpoint/2010/main" val="94023548"/>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20712" y="0"/>
            <a:ext cx="5143500" cy="6858000"/>
          </a:xfrm>
          <a:prstGeom prst="rect">
            <a:avLst/>
          </a:prstGeom>
        </p:spPr>
      </p:pic>
      <p:sp>
        <p:nvSpPr>
          <p:cNvPr id="312322" name="Rectangle 2"/>
          <p:cNvSpPr>
            <a:spLocks noGrp="1" noChangeArrowheads="1"/>
          </p:cNvSpPr>
          <p:nvPr>
            <p:ph type="ctrTitle"/>
          </p:nvPr>
        </p:nvSpPr>
        <p:spPr>
          <a:xfrm>
            <a:off x="0" y="0"/>
            <a:ext cx="9144688" cy="764704"/>
          </a:xfrm>
          <a:noFill/>
          <a:effectLst/>
        </p:spPr>
        <p:txBody>
          <a:bodyPr/>
          <a:lstStyle/>
          <a:p>
            <a:pPr algn="ctr" eaLnBrk="1" hangingPunct="1">
              <a:defRPr/>
            </a:pPr>
            <a:r>
              <a:rPr lang="en-US" sz="3600" b="1" i="0" dirty="0">
                <a:solidFill>
                  <a:srgbClr val="FFFFFF"/>
                </a:solidFill>
                <a:latin typeface="Arial"/>
                <a:ea typeface="ＭＳ Ｐゴシック" charset="0"/>
                <a:cs typeface="Arial"/>
              </a:rPr>
              <a:t>Ananias &amp; Sapphira</a:t>
            </a: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2075" tIns="46038" rIns="92075" bIns="46038"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Acts 5 </a:t>
            </a:r>
          </a:p>
        </p:txBody>
      </p:sp>
      <p:pic>
        <p:nvPicPr>
          <p:cNvPr id="3" name="Picture 2"/>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79512" y="764704"/>
            <a:ext cx="4847281" cy="5067300"/>
          </a:xfrm>
          <a:prstGeom prst="rect">
            <a:avLst/>
          </a:prstGeom>
        </p:spPr>
      </p:pic>
    </p:spTree>
    <p:extLst>
      <p:ext uri="{BB962C8B-B14F-4D97-AF65-F5344CB8AC3E}">
        <p14:creationId xmlns:p14="http://schemas.microsoft.com/office/powerpoint/2010/main" val="260332139"/>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30" name="Rectangle 2"/>
          <p:cNvSpPr>
            <a:spLocks noGrp="1" noChangeArrowheads="1"/>
          </p:cNvSpPr>
          <p:nvPr>
            <p:ph type="title"/>
          </p:nvPr>
        </p:nvSpPr>
        <p:spPr>
          <a:xfrm>
            <a:off x="0" y="1"/>
            <a:ext cx="9144000" cy="2022952"/>
          </a:xfrm>
        </p:spPr>
        <p:txBody>
          <a:bodyPr rtlCol="0" anchor="t">
            <a:normAutofit/>
          </a:bodyPr>
          <a:lstStyle/>
          <a:p>
            <a:pPr eaLnBrk="1" fontAlgn="auto" hangingPunct="1">
              <a:spcAft>
                <a:spcPts val="0"/>
              </a:spcAft>
              <a:defRPr/>
            </a:pPr>
            <a:r>
              <a:rPr lang="en-US" b="1" dirty="0">
                <a:effectLst>
                  <a:glow rad="165100">
                    <a:schemeClr val="tx1"/>
                  </a:glow>
                </a:effectLst>
              </a:rPr>
              <a:t>Rewards can be lost!</a:t>
            </a:r>
          </a:p>
        </p:txBody>
      </p:sp>
      <p:sp>
        <p:nvSpPr>
          <p:cNvPr id="5" name="Rectangle 2"/>
          <p:cNvSpPr txBox="1">
            <a:spLocks noChangeArrowheads="1"/>
          </p:cNvSpPr>
          <p:nvPr/>
        </p:nvSpPr>
        <p:spPr bwMode="auto">
          <a:xfrm>
            <a:off x="4746888" y="2492896"/>
            <a:ext cx="3929568" cy="374441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4000" b="1" i="0" u="none" strike="noStrike" kern="1200" cap="none" spc="0" normalizeH="0" baseline="0" noProof="0" dirty="0">
                <a:ln>
                  <a:noFill/>
                </a:ln>
                <a:solidFill>
                  <a:prstClr val="white"/>
                </a:solidFill>
                <a:effectLst>
                  <a:glow rad="165100">
                    <a:prstClr val="black"/>
                  </a:glow>
                </a:effectLst>
                <a:uLnTx/>
                <a:uFillTx/>
                <a:latin typeface="Arial"/>
                <a:ea typeface="ＭＳ Ｐゴシック" charset="0"/>
                <a:cs typeface="Arial"/>
              </a:rPr>
              <a:t>"</a:t>
            </a:r>
            <a:r>
              <a:rPr kumimoji="0" lang="en-US" sz="4000" b="1" i="0" u="none" strike="noStrike" kern="1200" cap="none" spc="0" normalizeH="0" baseline="0" noProof="0" dirty="0">
                <a:ln>
                  <a:noFill/>
                </a:ln>
                <a:solidFill>
                  <a:prstClr val="white"/>
                </a:solidFill>
                <a:effectLst>
                  <a:glow rad="165100">
                    <a:prstClr val="black"/>
                  </a:glow>
                </a:effectLst>
                <a:uLnTx/>
                <a:uFillTx/>
                <a:latin typeface="Arial"/>
                <a:ea typeface="ＭＳ Ｐゴシック" charset="0"/>
                <a:cs typeface="Arial"/>
              </a:rPr>
              <a:t>I have given you an open door that no one can shut</a:t>
            </a:r>
            <a:r>
              <a:rPr kumimoji="0" lang="ru-RU" sz="4000" b="1" i="0" u="none" strike="noStrike" kern="1200" cap="none" spc="0" normalizeH="0" baseline="0" noProof="0" dirty="0">
                <a:ln>
                  <a:noFill/>
                </a:ln>
                <a:solidFill>
                  <a:prstClr val="white"/>
                </a:solidFill>
                <a:effectLst>
                  <a:glow rad="165100">
                    <a:prstClr val="black"/>
                  </a:glow>
                </a:effectLst>
                <a:uLnTx/>
                <a:uFillTx/>
                <a:latin typeface="Arial"/>
                <a:ea typeface="ＭＳ Ｐゴシック" charset="0"/>
                <a:cs typeface="Arial"/>
              </a:rPr>
              <a:t>"</a:t>
            </a:r>
            <a:r>
              <a:rPr kumimoji="0" lang="en-US" sz="4000" b="1" i="0" u="none" strike="noStrike" kern="1200" cap="none" spc="0" normalizeH="0" baseline="0" noProof="0" dirty="0">
                <a:ln>
                  <a:noFill/>
                </a:ln>
                <a:solidFill>
                  <a:prstClr val="white"/>
                </a:solidFill>
                <a:effectLst>
                  <a:glow rad="165100">
                    <a:prstClr val="black"/>
                  </a:glow>
                </a:effectLst>
                <a:uLnTx/>
                <a:uFillTx/>
                <a:latin typeface="Arial"/>
                <a:ea typeface="ＭＳ Ｐゴシック" charset="0"/>
                <a:cs typeface="Arial"/>
              </a:rPr>
              <a:t> (3:8)</a:t>
            </a:r>
          </a:p>
        </p:txBody>
      </p:sp>
      <p:pic>
        <p:nvPicPr>
          <p:cNvPr id="22630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65883"/>
            <a:ext cx="9144000" cy="4835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2"/>
          <p:cNvSpPr txBox="1">
            <a:spLocks noChangeArrowheads="1"/>
          </p:cNvSpPr>
          <p:nvPr/>
        </p:nvSpPr>
        <p:spPr>
          <a:xfrm>
            <a:off x="0" y="548680"/>
            <a:ext cx="9144000" cy="1800200"/>
          </a:xfrm>
          <a:prstGeom prst="rect">
            <a:avLst/>
          </a:prstGeom>
          <a:effectLst/>
        </p:spPr>
        <p:txBody>
          <a:bodyPr anchor="ctr"/>
          <a:lstStyle>
            <a:lvl1pPr algn="ctr" defTabSz="914400" rtl="0" eaLnBrk="1" latinLnBrk="0" hangingPunct="1">
              <a:spcBef>
                <a:spcPct val="0"/>
              </a:spcBef>
              <a:buNone/>
              <a:defRPr sz="4400" kern="1200">
                <a:solidFill>
                  <a:srgbClr val="FFFFFF"/>
                </a:solidFill>
                <a:latin typeface="Arial"/>
                <a:ea typeface="+mj-ea"/>
                <a:cs typeface="Arial"/>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ru-RU"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t>
            </a:r>
            <a:r>
              <a:rPr kumimoji="0" lang="en-US"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Watch out that you do not lose what we have worked so hard to achieve. Be diligent so that you receive your full reward</a:t>
            </a:r>
            <a:r>
              <a:rPr kumimoji="0" lang="ru-RU"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t>
            </a:r>
            <a:r>
              <a:rPr kumimoji="0" lang="en-US"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 (2 John 8 </a:t>
            </a: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NLT</a:t>
            </a:r>
            <a:r>
              <a:rPr kumimoji="0" lang="en-US"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t>
            </a:r>
          </a:p>
        </p:txBody>
      </p:sp>
    </p:spTree>
    <p:extLst>
      <p:ext uri="{BB962C8B-B14F-4D97-AF65-F5344CB8AC3E}">
        <p14:creationId xmlns:p14="http://schemas.microsoft.com/office/powerpoint/2010/main" val="281181918"/>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33795" name="Text Box 3"/>
          <p:cNvSpPr txBox="1">
            <a:spLocks noChangeArrowheads="1"/>
          </p:cNvSpPr>
          <p:nvPr/>
        </p:nvSpPr>
        <p:spPr bwMode="auto">
          <a:xfrm>
            <a:off x="4211960" y="1595020"/>
            <a:ext cx="4896669" cy="5262980"/>
          </a:xfrm>
          <a:prstGeom prst="rect">
            <a:avLst/>
          </a:prstGeom>
          <a:noFill/>
          <a:ln>
            <a:noFill/>
          </a:ln>
        </p:spPr>
        <p:txBody>
          <a:bodyPr vert="horz" wrap="square" lIns="91440" tIns="45720" rIns="91440" bIns="45720" numCol="1" anchor="b" anchorCtr="0" compatLnSpc="1">
            <a:prstTxWarp prst="textNoShape">
              <a:avLst/>
            </a:prstTxWarp>
            <a:spAutoFit/>
          </a:bodyPr>
          <a:lstStyle>
            <a:lvl1pPr eaLnBrk="1" hangingPunct="1">
              <a:spcBef>
                <a:spcPct val="50000"/>
              </a:spcBef>
              <a:defRPr sz="3200" b="1">
                <a:solidFill>
                  <a:schemeClr val="bg1"/>
                </a:solidFill>
                <a:effectLst>
                  <a:outerShdw blurRad="288925" dist="127000" dir="2700000" algn="tl" rotWithShape="0">
                    <a:srgbClr val="000000">
                      <a:alpha val="43000"/>
                    </a:srgbClr>
                  </a:outerShdw>
                </a:effectLst>
                <a:latin typeface="Arial"/>
                <a:cs typeface="Arial"/>
              </a:defRPr>
            </a:lvl1pPr>
            <a:lvl2pPr algn="ctr" eaLnBrk="0" hangingPunct="0">
              <a:defRPr sz="4400">
                <a:solidFill>
                  <a:schemeClr val="tx2"/>
                </a:solidFill>
                <a:latin typeface="Times New Roman" pitchFamily="-112" charset="0"/>
                <a:ea typeface="ＭＳ Ｐゴシック" pitchFamily="-107" charset="-128"/>
                <a:cs typeface="ＭＳ Ｐゴシック" pitchFamily="-107" charset="-128"/>
              </a:defRPr>
            </a:lvl2pPr>
            <a:lvl3pPr algn="ctr" eaLnBrk="0" hangingPunct="0">
              <a:defRPr sz="4400">
                <a:solidFill>
                  <a:schemeClr val="tx2"/>
                </a:solidFill>
                <a:latin typeface="Times New Roman" pitchFamily="-112" charset="0"/>
                <a:ea typeface="ＭＳ Ｐゴシック" pitchFamily="-107" charset="-128"/>
                <a:cs typeface="ＭＳ Ｐゴシック" pitchFamily="-107" charset="-128"/>
              </a:defRPr>
            </a:lvl3pPr>
            <a:lvl4pPr algn="ctr" eaLnBrk="0" hangingPunct="0">
              <a:defRPr sz="4400">
                <a:solidFill>
                  <a:schemeClr val="tx2"/>
                </a:solidFill>
                <a:latin typeface="Times New Roman" pitchFamily="-112" charset="0"/>
                <a:ea typeface="ＭＳ Ｐゴシック" pitchFamily="-107" charset="-128"/>
                <a:cs typeface="ＭＳ Ｐゴシック" pitchFamily="-107" charset="-128"/>
              </a:defRPr>
            </a:lvl4pPr>
            <a:lvl5pPr algn="ctr" eaLnBrk="0" hangingPunct="0">
              <a:defRPr sz="4400">
                <a:solidFill>
                  <a:schemeClr val="tx2"/>
                </a:solidFill>
                <a:latin typeface="Times New Roman" pitchFamily="-112" charset="0"/>
                <a:ea typeface="ＭＳ Ｐゴシック" pitchFamily="-107" charset="-128"/>
                <a:cs typeface="ＭＳ Ｐゴシック" pitchFamily="-107"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ru-RU"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a:t>
            </a:r>
            <a:r>
              <a:rPr kumimoji="0" lang="en-SG"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If anyone sees his brother commit a sin that does not lead to death, he should pray and God will give him life. I refer to those whose sin does not lead to death. </a:t>
            </a:r>
            <a:r>
              <a:rPr kumimoji="0" lang="en-SG" sz="2800" b="1" i="0" u="none" strike="noStrike" kern="1200" cap="none" spc="0" normalizeH="0" baseline="0" noProof="0" dirty="0">
                <a:ln>
                  <a:noFill/>
                </a:ln>
                <a:solidFill>
                  <a:srgbClr val="800000"/>
                </a:solidFill>
                <a:effectLst>
                  <a:glow rad="228600">
                    <a:srgbClr val="FFFFFF"/>
                  </a:glow>
                </a:effectLst>
                <a:uLnTx/>
                <a:uFillTx/>
                <a:latin typeface="Arial"/>
                <a:ea typeface="ＭＳ Ｐゴシック" charset="0"/>
                <a:cs typeface="Arial"/>
              </a:rPr>
              <a:t>There is a sin that leads to death. I am not saying that he should pray about that.</a:t>
            </a:r>
            <a:r>
              <a:rPr kumimoji="0" lang="en-SG"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  </a:t>
            </a:r>
            <a:r>
              <a:rPr kumimoji="0" lang="en-SG" sz="2800" b="1" i="0" u="none" strike="noStrike" kern="1200" cap="none" spc="0" normalizeH="0" baseline="30000" noProof="0" dirty="0">
                <a:ln>
                  <a:noFill/>
                </a:ln>
                <a:solidFill>
                  <a:srgbClr val="000000"/>
                </a:solidFill>
                <a:effectLst>
                  <a:glow rad="228600">
                    <a:srgbClr val="FFFFFF"/>
                  </a:glow>
                </a:effectLst>
                <a:uLnTx/>
                <a:uFillTx/>
                <a:latin typeface="Arial"/>
                <a:ea typeface="ＭＳ Ｐゴシック" charset="0"/>
                <a:cs typeface="Arial"/>
              </a:rPr>
              <a:t>17</a:t>
            </a:r>
            <a:r>
              <a:rPr kumimoji="0" lang="en-SG"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All wrongdoing is sin, and there is sin that does not lead to death</a:t>
            </a:r>
            <a:r>
              <a:rPr kumimoji="0" lang="en-US"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a:t>
            </a:r>
            <a:r>
              <a:rPr kumimoji="0" lang="ru-RU"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a:t>
            </a:r>
            <a:endParaRPr kumimoji="0" lang="en-US"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endParaRPr>
          </a:p>
        </p:txBody>
      </p:sp>
      <p:sp>
        <p:nvSpPr>
          <p:cNvPr id="5" name="Title 4"/>
          <p:cNvSpPr>
            <a:spLocks noGrp="1"/>
          </p:cNvSpPr>
          <p:nvPr>
            <p:ph type="title" idx="4294967295"/>
          </p:nvPr>
        </p:nvSpPr>
        <p:spPr>
          <a:xfrm>
            <a:off x="-36512" y="-27384"/>
            <a:ext cx="9180512" cy="461665"/>
          </a:xfrm>
          <a:solidFill>
            <a:schemeClr val="tx1"/>
          </a:solidFill>
        </p:spPr>
        <p:txBody>
          <a:bodyPr wrap="square">
            <a:spAutoFit/>
          </a:bodyPr>
          <a:lstStyle/>
          <a:p>
            <a:pPr eaLnBrk="1" hangingPunct="1">
              <a:spcBef>
                <a:spcPct val="50000"/>
              </a:spcBef>
              <a:defRPr/>
            </a:pPr>
            <a:r>
              <a:rPr lang="en-US" sz="2400" b="1" dirty="0">
                <a:solidFill>
                  <a:schemeClr val="bg1"/>
                </a:solidFill>
                <a:effectLst>
                  <a:outerShdw blurRad="288925" dist="127000" dir="2700000" algn="tl" rotWithShape="0">
                    <a:srgbClr val="000000">
                      <a:alpha val="43000"/>
                    </a:srgbClr>
                  </a:outerShdw>
                </a:effectLst>
                <a:latin typeface="Arial"/>
                <a:ea typeface="ＭＳ Ｐゴシック" charset="0"/>
                <a:cs typeface="Arial"/>
              </a:rPr>
              <a:t>Some sin leads to premature death (1 John 5:16-17 </a:t>
            </a:r>
            <a:r>
              <a:rPr lang="en-US" sz="2000" b="1" dirty="0">
                <a:solidFill>
                  <a:schemeClr val="bg1"/>
                </a:solidFill>
                <a:effectLst>
                  <a:outerShdw blurRad="288925" dist="127000" dir="2700000" algn="tl" rotWithShape="0">
                    <a:srgbClr val="000000">
                      <a:alpha val="43000"/>
                    </a:srgbClr>
                  </a:outerShdw>
                </a:effectLst>
                <a:latin typeface="Arial"/>
                <a:ea typeface="ＭＳ Ｐゴシック" charset="0"/>
                <a:cs typeface="Arial"/>
              </a:rPr>
              <a:t>NIV</a:t>
            </a:r>
            <a:r>
              <a:rPr lang="en-US" sz="2400" b="1" dirty="0">
                <a:solidFill>
                  <a:schemeClr val="bg1"/>
                </a:solidFill>
                <a:effectLst>
                  <a:outerShdw blurRad="288925" dist="127000" dir="2700000" algn="tl" rotWithShape="0">
                    <a:srgbClr val="000000">
                      <a:alpha val="43000"/>
                    </a:srgbClr>
                  </a:outerShdw>
                </a:effectLst>
                <a:latin typeface="Arial"/>
                <a:ea typeface="ＭＳ Ｐゴシック" charset="0"/>
                <a:cs typeface="Arial"/>
              </a:rPr>
              <a:t>)</a:t>
            </a:r>
          </a:p>
        </p:txBody>
      </p:sp>
    </p:spTree>
    <p:extLst>
      <p:ext uri="{BB962C8B-B14F-4D97-AF65-F5344CB8AC3E}">
        <p14:creationId xmlns:p14="http://schemas.microsoft.com/office/powerpoint/2010/main" val="2106743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7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Tree>
    <p:extLst>
      <p:ext uri="{BB962C8B-B14F-4D97-AF65-F5344CB8AC3E}">
        <p14:creationId xmlns:p14="http://schemas.microsoft.com/office/powerpoint/2010/main" val="418478814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Times" charset="0"/>
              <a:ea typeface="ＭＳ Ｐゴシック" charset="0"/>
              <a:cs typeface="ＭＳ Ｐゴシック" charset="0"/>
            </a:endParaRPr>
          </a:p>
        </p:txBody>
      </p:sp>
      <p:sp>
        <p:nvSpPr>
          <p:cNvPr id="93187" name="Text Box 3"/>
          <p:cNvSpPr txBox="1">
            <a:spLocks noChangeArrowheads="1"/>
          </p:cNvSpPr>
          <p:nvPr/>
        </p:nvSpPr>
        <p:spPr bwMode="auto">
          <a:xfrm>
            <a:off x="4419600" y="6392863"/>
            <a:ext cx="4876800"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400" b="1">
                <a:solidFill>
                  <a:srgbClr val="FFFFFF"/>
                </a:solidFill>
                <a:latin typeface="Times New Roman" pitchFamily="-111" charset="0"/>
                <a:ea typeface="Times New Roman" pitchFamily="-111" charset="0"/>
                <a:cs typeface="Times New Roman" pitchFamily="-111" charset="0"/>
              </a:rPr>
              <a:t>Walk Through The Bible ©1989</a:t>
            </a:r>
          </a:p>
        </p:txBody>
      </p:sp>
      <p:pic>
        <p:nvPicPr>
          <p:cNvPr id="163843" name="Picture 5" descr="Numb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95400" y="876300"/>
            <a:ext cx="6477000" cy="5143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190" name="Rectangle 6"/>
          <p:cNvSpPr>
            <a:spLocks noGrp="1" noChangeArrowheads="1"/>
          </p:cNvSpPr>
          <p:nvPr>
            <p:ph type="title" idx="4294967295"/>
          </p:nvPr>
        </p:nvSpPr>
        <p:spPr>
          <a:xfrm>
            <a:off x="685800" y="0"/>
            <a:ext cx="7772400" cy="823913"/>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ru-RU" altLang="ja-JP" sz="4800" b="1" dirty="0">
                <a:latin typeface="Times New Roman" charset="0"/>
                <a:ea typeface="ＭＳ Ｐゴシック" charset="0"/>
                <a:cs typeface="ＭＳ Ｐゴシック" charset="0"/>
              </a:rPr>
              <a:t>"</a:t>
            </a:r>
            <a:r>
              <a:rPr lang="en-US" sz="4800" b="1" dirty="0">
                <a:latin typeface="Times New Roman" charset="0"/>
                <a:ea typeface="ＭＳ Ｐゴシック" charset="0"/>
                <a:cs typeface="ＭＳ Ｐゴシック" charset="0"/>
              </a:rPr>
              <a:t>Wanders</a:t>
            </a:r>
            <a:r>
              <a:rPr lang="ru-RU" altLang="ja-JP" sz="4800" b="1" dirty="0">
                <a:latin typeface="Times New Roman" charset="0"/>
                <a:ea typeface="ＭＳ Ｐゴシック" charset="0"/>
                <a:cs typeface="ＭＳ Ｐゴシック" charset="0"/>
              </a:rPr>
              <a:t>"</a:t>
            </a:r>
            <a:endParaRPr lang="en-US" sz="4800" b="1"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06505868"/>
      </p:ext>
    </p:extLst>
  </p:cSld>
  <p:clrMapOvr>
    <a:masterClrMapping/>
  </p:clrMapOvr>
  <p:transition spd="med">
    <p:randomBar dir="vert"/>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organizes</a:t>
            </a:r>
            <a:r>
              <a:rPr lang="en-US" sz="4800" b="1" dirty="0">
                <a:effectLst>
                  <a:glow rad="127000">
                    <a:schemeClr val="tx1"/>
                  </a:glow>
                </a:effectLst>
                <a:latin typeface="Arial" charset="0"/>
                <a:ea typeface="ＭＳ Ｐゴシック" charset="0"/>
                <a:cs typeface="ＭＳ Ｐゴシック" charset="0"/>
              </a:rPr>
              <a:t> us to be holy.</a:t>
            </a: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Arial" pitchFamily="-111" charset="0"/>
                <a:cs typeface="Arial"/>
              </a:rPr>
              <a:t>Numbers 1:1–10:10</a:t>
            </a:r>
          </a:p>
        </p:txBody>
      </p:sp>
    </p:spTree>
    <p:extLst>
      <p:ext uri="{BB962C8B-B14F-4D97-AF65-F5344CB8AC3E}">
        <p14:creationId xmlns:p14="http://schemas.microsoft.com/office/powerpoint/2010/main" val="732809868"/>
      </p:ext>
    </p:extLst>
  </p:cSld>
  <p:clrMapOvr>
    <a:masterClrMapping/>
  </p:clrMapOvr>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9D21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warns</a:t>
            </a:r>
            <a:r>
              <a:rPr lang="en-US" sz="4800" b="1" dirty="0">
                <a:effectLst>
                  <a:glow rad="127000">
                    <a:schemeClr val="tx1"/>
                  </a:glow>
                </a:effectLst>
                <a:latin typeface="Arial" charset="0"/>
                <a:ea typeface="ＭＳ Ｐゴシック" charset="0"/>
                <a:cs typeface="ＭＳ Ｐゴシック" charset="0"/>
              </a:rPr>
              <a:t> us of the cost of unbelief.</a:t>
            </a: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Plan </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For Disaster</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Now</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a:ea typeface="Arial" pitchFamily="-111" charset="0"/>
                <a:cs typeface="Arial"/>
              </a:rPr>
              <a:t>Numbers 10:11–25:18</a:t>
            </a:r>
          </a:p>
        </p:txBody>
      </p:sp>
    </p:spTree>
    <p:extLst>
      <p:ext uri="{BB962C8B-B14F-4D97-AF65-F5344CB8AC3E}">
        <p14:creationId xmlns:p14="http://schemas.microsoft.com/office/powerpoint/2010/main" val="28568711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III. God </a:t>
            </a:r>
            <a:r>
              <a:rPr lang="en-US" b="1" dirty="0">
                <a:solidFill>
                  <a:srgbClr val="0000FF"/>
                </a:solidFill>
                <a:effectLst>
                  <a:glow rad="127000">
                    <a:schemeClr val="bg1"/>
                  </a:glow>
                </a:effectLst>
                <a:latin typeface="Arial" charset="0"/>
                <a:ea typeface="ＭＳ Ｐゴシック" charset="0"/>
                <a:cs typeface="ＭＳ Ｐゴシック" charset="0"/>
              </a:rPr>
              <a:t>rewards</a:t>
            </a:r>
            <a:r>
              <a:rPr lang="en-US" b="1" dirty="0">
                <a:solidFill>
                  <a:schemeClr val="tx2"/>
                </a:solidFill>
                <a:effectLst>
                  <a:glow rad="127000">
                    <a:schemeClr val="bg1"/>
                  </a:glow>
                </a:effectLst>
                <a:latin typeface="Arial" charset="0"/>
                <a:ea typeface="ＭＳ Ｐゴシック" charset="0"/>
                <a:cs typeface="ＭＳ Ｐゴシック" charset="0"/>
              </a:rPr>
              <a:t> our faithfulness.</a:t>
            </a:r>
          </a:p>
        </p:txBody>
      </p:sp>
      <p:sp>
        <p:nvSpPr>
          <p:cNvPr id="5"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a:ea typeface="Arial" pitchFamily="-111" charset="0"/>
                <a:cs typeface="Arial"/>
              </a:rPr>
              <a:t>Numbers 26–36</a:t>
            </a:r>
          </a:p>
        </p:txBody>
      </p:sp>
    </p:spTree>
    <p:extLst>
      <p:ext uri="{BB962C8B-B14F-4D97-AF65-F5344CB8AC3E}">
        <p14:creationId xmlns:p14="http://schemas.microsoft.com/office/powerpoint/2010/main" val="33354869"/>
      </p:ext>
    </p:extLst>
  </p:cSld>
  <p:clrMapOvr>
    <a:masterClrMapping/>
  </p:clrMapOvr>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26</a:t>
            </a:r>
          </a:p>
        </p:txBody>
      </p:sp>
    </p:spTree>
    <p:extLst>
      <p:ext uri="{BB962C8B-B14F-4D97-AF65-F5344CB8AC3E}">
        <p14:creationId xmlns:p14="http://schemas.microsoft.com/office/powerpoint/2010/main" val="1570673850"/>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41994" name="Text Box 10"/>
          <p:cNvSpPr txBox="1">
            <a:spLocks noChangeArrowheads="1"/>
          </p:cNvSpPr>
          <p:nvPr/>
        </p:nvSpPr>
        <p:spPr bwMode="auto">
          <a:xfrm>
            <a:off x="0" y="2286000"/>
            <a:ext cx="3352800" cy="1570038"/>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God </a:t>
            </a:r>
            <a:r>
              <a:rPr kumimoji="0" lang="en-US" altLang="zh-CN" sz="2400" b="1" i="0" u="sng" strike="noStrike" kern="1200" cap="none" spc="0" normalizeH="0" baseline="0" noProof="0">
                <a:ln>
                  <a:noFill/>
                </a:ln>
                <a:solidFill>
                  <a:srgbClr val="FFFFFF"/>
                </a:solidFill>
                <a:effectLst/>
                <a:uLnTx/>
                <a:uFillTx/>
                <a:latin typeface="Arial" charset="0"/>
                <a:ea typeface="ＭＳ Ｐゴシック" charset="0"/>
                <a:cs typeface="Arial" charset="0"/>
              </a:rPr>
              <a:t>prepared</a:t>
            </a:r>
            <a:r>
              <a:rPr kumimoji="0" lang="en-US" altLang="zh-CN"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Israel to walk with Him in a covenant relationship (1:1–10:10).</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995" name="Text Box 11"/>
          <p:cNvSpPr txBox="1">
            <a:spLocks noChangeArrowheads="1"/>
          </p:cNvSpPr>
          <p:nvPr/>
        </p:nvSpPr>
        <p:spPr bwMode="auto">
          <a:xfrm>
            <a:off x="2209800" y="4343400"/>
            <a:ext cx="4419600" cy="1200150"/>
          </a:xfrm>
          <a:prstGeom prst="rect">
            <a:avLst/>
          </a:prstGeom>
          <a:gradFill rotWithShape="1">
            <a:gsLst>
              <a:gs pos="0">
                <a:srgbClr val="760000"/>
              </a:gs>
              <a:gs pos="50000">
                <a:srgbClr val="FF0000"/>
              </a:gs>
              <a:gs pos="100000">
                <a:srgbClr val="76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Yet the nation </a:t>
            </a:r>
            <a:r>
              <a:rPr kumimoji="0" lang="en-US" altLang="zh-CN" sz="2400" b="1" i="0" u="sng" strike="noStrike" kern="1200" cap="none" spc="0" normalizeH="0" baseline="0" noProof="0">
                <a:ln>
                  <a:noFill/>
                </a:ln>
                <a:solidFill>
                  <a:srgbClr val="FFFFFF"/>
                </a:solidFill>
                <a:effectLst/>
                <a:uLnTx/>
                <a:uFillTx/>
                <a:latin typeface="Arial" charset="0"/>
                <a:ea typeface="ＭＳ Ｐゴシック" charset="0"/>
                <a:cs typeface="Arial" charset="0"/>
              </a:rPr>
              <a:t>postponed</a:t>
            </a:r>
            <a:r>
              <a:rPr kumimoji="0" lang="en-US" altLang="zh-CN"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entrance into the land by unbelief (10:11–25:18). </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08900" name="Text Box 2"/>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136</a:t>
            </a:r>
          </a:p>
        </p:txBody>
      </p:sp>
      <p:sp>
        <p:nvSpPr>
          <p:cNvPr id="208901" name="Rectangle 3"/>
          <p:cNvSpPr>
            <a:spLocks noGrp="1" noChangeArrowheads="1"/>
          </p:cNvSpPr>
          <p:nvPr>
            <p:ph type="title"/>
          </p:nvPr>
        </p:nvSpPr>
        <p:spPr>
          <a:xfrm>
            <a:off x="1981200" y="228600"/>
            <a:ext cx="5257800" cy="685800"/>
          </a:xfrm>
          <a:solidFill>
            <a:srgbClr val="000000"/>
          </a:solidFill>
        </p:spPr>
        <p:txBody>
          <a:bodyPr/>
          <a:lstStyle/>
          <a:p>
            <a:pPr algn="ctr"/>
            <a:r>
              <a:rPr lang="en-US" b="1">
                <a:solidFill>
                  <a:srgbClr val="FFFFFF"/>
                </a:solidFill>
                <a:latin typeface="Arial" charset="0"/>
              </a:rPr>
              <a:t>Argument</a:t>
            </a:r>
          </a:p>
        </p:txBody>
      </p:sp>
      <p:sp>
        <p:nvSpPr>
          <p:cNvPr id="41992" name="Text Box 8"/>
          <p:cNvSpPr txBox="1">
            <a:spLocks noChangeArrowheads="1"/>
          </p:cNvSpPr>
          <p:nvPr/>
        </p:nvSpPr>
        <p:spPr bwMode="auto">
          <a:xfrm>
            <a:off x="0" y="5791200"/>
            <a:ext cx="9144000" cy="954088"/>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narrative continually contrasts God</a:t>
            </a:r>
            <a:r>
              <a:rPr kumimoji="0" lang="uk-UA"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faithfulness with Israel</a:t>
            </a:r>
            <a:r>
              <a:rPr kumimoji="0" lang="uk-UA"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faithlessness.</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1993" name="Text Box 9"/>
          <p:cNvSpPr txBox="1">
            <a:spLocks noChangeArrowheads="1"/>
          </p:cNvSpPr>
          <p:nvPr/>
        </p:nvSpPr>
        <p:spPr bwMode="auto">
          <a:xfrm>
            <a:off x="0" y="1143000"/>
            <a:ext cx="9144000" cy="954088"/>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While Leviticus relates to the nation</a:t>
            </a:r>
            <a:r>
              <a:rPr kumimoji="0" lang="uk-UA"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worship, Numbers records the nation</a:t>
            </a:r>
            <a:r>
              <a:rPr kumimoji="0" lang="uk-UA"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walk. </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1996" name="Text Box 12"/>
          <p:cNvSpPr txBox="1">
            <a:spLocks noChangeArrowheads="1"/>
          </p:cNvSpPr>
          <p:nvPr/>
        </p:nvSpPr>
        <p:spPr bwMode="auto">
          <a:xfrm>
            <a:off x="4090737" y="2286000"/>
            <a:ext cx="5053263" cy="1569660"/>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God is faithful to His covenants, so He </a:t>
            </a:r>
            <a:r>
              <a:rPr kumimoji="0" lang="en-US" altLang="zh-CN" sz="24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prepared</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 new generation to enter the land </a:t>
            </a:r>
            <a:b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chs</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26–36).  </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0222429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993">
                                            <p:txEl>
                                              <p:pRg st="0" end="0"/>
                                            </p:txEl>
                                          </p:spTgt>
                                        </p:tgtEl>
                                        <p:attrNameLst>
                                          <p:attrName>style.visibility</p:attrName>
                                        </p:attrNameLst>
                                      </p:cBhvr>
                                      <p:to>
                                        <p:strVal val="visible"/>
                                      </p:to>
                                    </p:set>
                                    <p:anim calcmode="lin" valueType="num">
                                      <p:cBhvr additive="base">
                                        <p:cTn id="7" dur="500" fill="hold"/>
                                        <p:tgtEl>
                                          <p:spTgt spid="4199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9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41994"/>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41995"/>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41996"/>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419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94" grpId="0" animBg="1" autoUpdateAnimBg="0"/>
      <p:bldP spid="41995" grpId="0" animBg="1" autoUpdateAnimBg="0"/>
      <p:bldP spid="41992" grpId="0" animBg="1" autoUpdateAnimBg="0"/>
      <p:bldP spid="41993" grpId="0" build="p" autoUpdateAnimBg="0"/>
      <p:bldP spid="41996" grpId="0" animBg="1" autoUpdateAnimBg="0"/>
    </p:bldLst>
  </p:timing>
</p:sld>
</file>

<file path=ppt/slides/slide23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959077"/>
            <a:ext cx="9144000" cy="320220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Preparation </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to Possess the Land</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135</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306029640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84A3424E-F4C1-A24E-A1FC-365F1EEBA1B6}"/>
              </a:ext>
            </a:extLst>
          </p:cNvPr>
          <p:cNvSpPr>
            <a:spLocks noChangeArrowheads="1"/>
          </p:cNvSpPr>
          <p:nvPr/>
        </p:nvSpPr>
        <p:spPr bwMode="auto">
          <a:xfrm>
            <a:off x="6248400" y="5791200"/>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3640066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64"/>
          <p:cNvSpPr>
            <a:spLocks noChangeArrowheads="1"/>
          </p:cNvSpPr>
          <p:nvPr/>
        </p:nvSpPr>
        <p:spPr bwMode="auto">
          <a:xfrm>
            <a:off x="0" y="0"/>
            <a:ext cx="9144000" cy="6858000"/>
          </a:xfrm>
          <a:prstGeom prst="rect">
            <a:avLst/>
          </a:prstGeom>
          <a:solidFill>
            <a:srgbClr val="F8E47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73" name="Rectangle 2"/>
          <p:cNvSpPr>
            <a:spLocks noGrp="1" noChangeArrowheads="1"/>
          </p:cNvSpPr>
          <p:nvPr>
            <p:ph type="title" idx="4294967295"/>
          </p:nvPr>
        </p:nvSpPr>
        <p:spPr>
          <a:xfrm>
            <a:off x="3276599" y="-505907"/>
            <a:ext cx="5800725" cy="487362"/>
          </a:xfrm>
        </p:spPr>
        <p:txBody>
          <a:bodyPr/>
          <a:lstStyle/>
          <a:p>
            <a:pPr eaLnBrk="1" hangingPunct="1"/>
            <a:r>
              <a:rPr lang="en-US" altLang="zh-CN" sz="2800" b="1" dirty="0">
                <a:solidFill>
                  <a:schemeClr val="tx1"/>
                </a:solidFill>
                <a:latin typeface="Arial" charset="0"/>
                <a:ea typeface="ＭＳ Ｐゴシック" charset="0"/>
              </a:rPr>
              <a:t>Patriarchal Family Tree</a:t>
            </a:r>
          </a:p>
        </p:txBody>
      </p:sp>
      <p:sp>
        <p:nvSpPr>
          <p:cNvPr id="412675" name="Text Box 3"/>
          <p:cNvSpPr txBox="1">
            <a:spLocks noChangeArrowheads="1"/>
          </p:cNvSpPr>
          <p:nvPr/>
        </p:nvSpPr>
        <p:spPr bwMode="auto">
          <a:xfrm>
            <a:off x="3657600" y="64218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Terah</a:t>
            </a:r>
          </a:p>
        </p:txBody>
      </p:sp>
      <p:sp>
        <p:nvSpPr>
          <p:cNvPr id="412676" name="Text Box 4"/>
          <p:cNvSpPr txBox="1">
            <a:spLocks noChangeArrowheads="1"/>
          </p:cNvSpPr>
          <p:nvPr/>
        </p:nvSpPr>
        <p:spPr bwMode="auto">
          <a:xfrm>
            <a:off x="1028700" y="125178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Haran</a:t>
            </a:r>
          </a:p>
        </p:txBody>
      </p:sp>
      <p:sp>
        <p:nvSpPr>
          <p:cNvPr id="412677" name="Text Box 5"/>
          <p:cNvSpPr txBox="1">
            <a:spLocks noChangeArrowheads="1"/>
          </p:cNvSpPr>
          <p:nvPr/>
        </p:nvSpPr>
        <p:spPr bwMode="auto">
          <a:xfrm>
            <a:off x="3657600" y="125178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Nahor</a:t>
            </a:r>
          </a:p>
        </p:txBody>
      </p:sp>
      <p:sp>
        <p:nvSpPr>
          <p:cNvPr id="412678" name="Text Box 6"/>
          <p:cNvSpPr txBox="1">
            <a:spLocks noChangeArrowheads="1"/>
          </p:cNvSpPr>
          <p:nvPr/>
        </p:nvSpPr>
        <p:spPr bwMode="auto">
          <a:xfrm>
            <a:off x="6400800" y="1251780"/>
            <a:ext cx="1828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Abraham</a:t>
            </a:r>
            <a:endParaRPr kumimoji="0" lang="en-US" altLang="zh-CN" sz="2400" b="1" i="0" u="none" strike="noStrike" kern="1200" cap="none" spc="0" normalizeH="0" baseline="0" noProof="0">
              <a:ln>
                <a:noFill/>
              </a:ln>
              <a:solidFill>
                <a:srgbClr val="009900"/>
              </a:solidFill>
              <a:effectLst/>
              <a:uLnTx/>
              <a:uFillTx/>
              <a:latin typeface="Arial" charset="0"/>
              <a:ea typeface="ＭＳ Ｐゴシック" charset="0"/>
              <a:cs typeface="Arial" charset="0"/>
            </a:endParaRPr>
          </a:p>
        </p:txBody>
      </p:sp>
      <p:sp>
        <p:nvSpPr>
          <p:cNvPr id="412679" name="Text Box 7"/>
          <p:cNvSpPr txBox="1">
            <a:spLocks noChangeArrowheads="1"/>
          </p:cNvSpPr>
          <p:nvPr/>
        </p:nvSpPr>
        <p:spPr bwMode="auto">
          <a:xfrm>
            <a:off x="914400" y="2013780"/>
            <a:ext cx="10287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Lot</a:t>
            </a:r>
          </a:p>
        </p:txBody>
      </p:sp>
      <p:sp>
        <p:nvSpPr>
          <p:cNvPr id="412680" name="Text Box 8"/>
          <p:cNvSpPr txBox="1">
            <a:spLocks noChangeArrowheads="1"/>
          </p:cNvSpPr>
          <p:nvPr/>
        </p:nvSpPr>
        <p:spPr bwMode="auto">
          <a:xfrm>
            <a:off x="3505200" y="193758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Bethuel</a:t>
            </a:r>
          </a:p>
        </p:txBody>
      </p:sp>
      <p:sp>
        <p:nvSpPr>
          <p:cNvPr id="412681" name="Text Box 9"/>
          <p:cNvSpPr txBox="1">
            <a:spLocks noChangeArrowheads="1"/>
          </p:cNvSpPr>
          <p:nvPr/>
        </p:nvSpPr>
        <p:spPr bwMode="auto">
          <a:xfrm>
            <a:off x="5257800" y="2020130"/>
            <a:ext cx="1752600" cy="83185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Hagar) </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Ishmael</a:t>
            </a:r>
          </a:p>
        </p:txBody>
      </p:sp>
      <p:sp>
        <p:nvSpPr>
          <p:cNvPr id="412682" name="Text Box 10"/>
          <p:cNvSpPr txBox="1">
            <a:spLocks noChangeArrowheads="1"/>
          </p:cNvSpPr>
          <p:nvPr/>
        </p:nvSpPr>
        <p:spPr bwMode="auto">
          <a:xfrm>
            <a:off x="7162800" y="2020130"/>
            <a:ext cx="1752600" cy="83185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FF33CC"/>
                </a:solidFill>
                <a:effectLst/>
                <a:uLnTx/>
                <a:uFillTx/>
                <a:latin typeface="Arial" charset="0"/>
                <a:ea typeface="ＭＳ Ｐゴシック" charset="0"/>
                <a:cs typeface="Arial" charset="0"/>
              </a:rPr>
              <a:t>(of Sarah) </a:t>
            </a: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Isaac</a:t>
            </a:r>
            <a:endParaRPr kumimoji="0" lang="en-US" altLang="zh-CN" sz="2400" b="1" i="0" u="none" strike="noStrike" kern="1200" cap="none" spc="0" normalizeH="0" baseline="0" noProof="0">
              <a:ln>
                <a:noFill/>
              </a:ln>
              <a:solidFill>
                <a:srgbClr val="009900"/>
              </a:solidFill>
              <a:effectLst/>
              <a:uLnTx/>
              <a:uFillTx/>
              <a:latin typeface="Arial" charset="0"/>
              <a:ea typeface="ＭＳ Ｐゴシック" charset="0"/>
              <a:cs typeface="Arial" charset="0"/>
            </a:endParaRPr>
          </a:p>
        </p:txBody>
      </p:sp>
      <p:sp>
        <p:nvSpPr>
          <p:cNvPr id="412683" name="Text Box 11"/>
          <p:cNvSpPr txBox="1">
            <a:spLocks noChangeArrowheads="1"/>
          </p:cNvSpPr>
          <p:nvPr/>
        </p:nvSpPr>
        <p:spPr bwMode="auto">
          <a:xfrm>
            <a:off x="2743200" y="2775780"/>
            <a:ext cx="2895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Laban     </a:t>
            </a: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Rebekah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84" name="Text Box 12"/>
          <p:cNvSpPr txBox="1">
            <a:spLocks noChangeArrowheads="1"/>
          </p:cNvSpPr>
          <p:nvPr/>
        </p:nvSpPr>
        <p:spPr bwMode="auto">
          <a:xfrm>
            <a:off x="2133600" y="346158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Leah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85" name="Text Box 13"/>
          <p:cNvSpPr txBox="1">
            <a:spLocks noChangeArrowheads="1"/>
          </p:cNvSpPr>
          <p:nvPr/>
        </p:nvSpPr>
        <p:spPr bwMode="auto">
          <a:xfrm>
            <a:off x="6443663" y="3164718"/>
            <a:ext cx="122396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Esau</a:t>
            </a:r>
            <a:endParaRPr kumimoji="0" lang="en-US" altLang="zh-CN" sz="2400" b="1" i="0" u="none" strike="noStrike" kern="1200" cap="none" spc="0" normalizeH="0" baseline="0" noProof="0">
              <a:ln>
                <a:noFill/>
              </a:ln>
              <a:solidFill>
                <a:srgbClr val="33CC33"/>
              </a:solidFill>
              <a:effectLst/>
              <a:uLnTx/>
              <a:uFillTx/>
              <a:latin typeface="Arial" charset="0"/>
              <a:ea typeface="ＭＳ Ｐゴシック" charset="0"/>
              <a:cs typeface="Arial" charset="0"/>
            </a:endParaRPr>
          </a:p>
        </p:txBody>
      </p:sp>
      <p:sp>
        <p:nvSpPr>
          <p:cNvPr id="412686" name="Text Box 14"/>
          <p:cNvSpPr txBox="1">
            <a:spLocks noChangeArrowheads="1"/>
          </p:cNvSpPr>
          <p:nvPr/>
        </p:nvSpPr>
        <p:spPr bwMode="auto">
          <a:xfrm>
            <a:off x="76200" y="4147380"/>
            <a:ext cx="1981200" cy="2677656"/>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Leah)</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Reuben, Simeon, Levi,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Judah, Issachar, Zebulun</a:t>
            </a:r>
            <a:endParaRPr kumimoji="0" lang="en-US" altLang="zh-CN" sz="2400" b="1" i="0" u="none" strike="noStrike" kern="1200" cap="none" spc="0" normalizeH="0" baseline="0" noProof="0" dirty="0">
              <a:ln>
                <a:noFill/>
              </a:ln>
              <a:solidFill>
                <a:srgbClr val="009900"/>
              </a:solidFill>
              <a:effectLst/>
              <a:uLnTx/>
              <a:uFillTx/>
              <a:latin typeface="Arial" charset="0"/>
              <a:ea typeface="ＭＳ Ｐゴシック" charset="0"/>
              <a:cs typeface="Arial" charset="0"/>
            </a:endParaRPr>
          </a:p>
        </p:txBody>
      </p:sp>
      <p:sp>
        <p:nvSpPr>
          <p:cNvPr id="412687" name="Text Box 15"/>
          <p:cNvSpPr txBox="1">
            <a:spLocks noChangeArrowheads="1"/>
          </p:cNvSpPr>
          <p:nvPr/>
        </p:nvSpPr>
        <p:spPr bwMode="auto">
          <a:xfrm>
            <a:off x="2159000" y="4147380"/>
            <a:ext cx="1828800" cy="1200328"/>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a:t>
            </a:r>
            <a:r>
              <a:rPr kumimoji="0" lang="en-US" altLang="zh-CN" sz="2400" b="1" i="0" u="none" strike="noStrike" kern="1200" cap="none" spc="0" normalizeH="0" baseline="0" noProof="0" dirty="0" err="1">
                <a:ln>
                  <a:noFill/>
                </a:ln>
                <a:solidFill>
                  <a:srgbClr val="FF33CC"/>
                </a:solidFill>
                <a:effectLst/>
                <a:uLnTx/>
                <a:uFillTx/>
                <a:latin typeface="Arial" charset="0"/>
                <a:ea typeface="ＭＳ Ｐゴシック" charset="0"/>
                <a:cs typeface="Arial" charset="0"/>
              </a:rPr>
              <a:t>Zilpah</a:t>
            </a: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Gad,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Asher</a:t>
            </a:r>
          </a:p>
        </p:txBody>
      </p:sp>
      <p:sp>
        <p:nvSpPr>
          <p:cNvPr id="412688" name="Text Box 16"/>
          <p:cNvSpPr txBox="1">
            <a:spLocks noChangeArrowheads="1"/>
          </p:cNvSpPr>
          <p:nvPr/>
        </p:nvSpPr>
        <p:spPr bwMode="auto">
          <a:xfrm>
            <a:off x="4089400" y="4147380"/>
            <a:ext cx="1905000" cy="120650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FF33CC"/>
                </a:solidFill>
                <a:effectLst/>
                <a:uLnTx/>
                <a:uFillTx/>
                <a:latin typeface="Arial" charset="0"/>
                <a:ea typeface="ＭＳ Ｐゴシック" charset="0"/>
                <a:cs typeface="Arial" charset="0"/>
              </a:rPr>
              <a:t>(of Bilhah)</a:t>
            </a: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 Dan, Naphtali</a:t>
            </a:r>
          </a:p>
        </p:txBody>
      </p:sp>
      <p:sp>
        <p:nvSpPr>
          <p:cNvPr id="412689" name="Text Box 17"/>
          <p:cNvSpPr txBox="1">
            <a:spLocks noChangeArrowheads="1"/>
          </p:cNvSpPr>
          <p:nvPr/>
        </p:nvSpPr>
        <p:spPr bwMode="auto">
          <a:xfrm>
            <a:off x="6096000" y="4147380"/>
            <a:ext cx="2819400" cy="841375"/>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Rachel)</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 </a:t>
            </a:r>
            <a:r>
              <a:rPr kumimoji="0" lang="en-US" altLang="zh-CN" sz="2400" b="1" i="0" u="none" strike="noStrike" kern="1200" cap="none" spc="0" normalizeH="0" baseline="0" noProof="0" dirty="0">
                <a:ln>
                  <a:noFill/>
                </a:ln>
                <a:solidFill>
                  <a:srgbClr val="007000"/>
                </a:solidFill>
                <a:effectLst/>
                <a:uLnTx/>
                <a:uFillTx/>
                <a:latin typeface="Arial" charset="0"/>
                <a:ea typeface="ＭＳ Ｐゴシック" charset="0"/>
                <a:cs typeface="Arial" charset="0"/>
              </a:rPr>
              <a:t>Joseph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90" name="Text Box 18"/>
          <p:cNvSpPr txBox="1">
            <a:spLocks noChangeArrowheads="1"/>
          </p:cNvSpPr>
          <p:nvPr/>
        </p:nvSpPr>
        <p:spPr bwMode="auto">
          <a:xfrm>
            <a:off x="7661275" y="5420555"/>
            <a:ext cx="1447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Ephraim</a:t>
            </a:r>
            <a:endPar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12691" name="Line 19"/>
          <p:cNvSpPr>
            <a:spLocks noChangeShapeType="1"/>
          </p:cNvSpPr>
          <p:nvPr/>
        </p:nvSpPr>
        <p:spPr bwMode="auto">
          <a:xfrm>
            <a:off x="1447800" y="1175580"/>
            <a:ext cx="57912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2" name="Line 20"/>
          <p:cNvSpPr>
            <a:spLocks noChangeShapeType="1"/>
          </p:cNvSpPr>
          <p:nvPr/>
        </p:nvSpPr>
        <p:spPr bwMode="auto">
          <a:xfrm rot="-5400000">
            <a:off x="1333500" y="12898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3" name="Line 21"/>
          <p:cNvSpPr>
            <a:spLocks noChangeShapeType="1"/>
          </p:cNvSpPr>
          <p:nvPr/>
        </p:nvSpPr>
        <p:spPr bwMode="auto">
          <a:xfrm rot="-5400000">
            <a:off x="7124700" y="12898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4" name="Line 22"/>
          <p:cNvSpPr>
            <a:spLocks noChangeShapeType="1"/>
          </p:cNvSpPr>
          <p:nvPr/>
        </p:nvSpPr>
        <p:spPr bwMode="auto">
          <a:xfrm rot="-5400000">
            <a:off x="4038600" y="117558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5" name="Line 23"/>
          <p:cNvSpPr>
            <a:spLocks noChangeShapeType="1"/>
          </p:cNvSpPr>
          <p:nvPr/>
        </p:nvSpPr>
        <p:spPr bwMode="auto">
          <a:xfrm rot="-5400000">
            <a:off x="1257300" y="1899480"/>
            <a:ext cx="3810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6" name="Line 24"/>
          <p:cNvSpPr>
            <a:spLocks noChangeShapeType="1"/>
          </p:cNvSpPr>
          <p:nvPr/>
        </p:nvSpPr>
        <p:spPr bwMode="auto">
          <a:xfrm rot="-5400000">
            <a:off x="4038600" y="186138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7" name="Line 25"/>
          <p:cNvSpPr>
            <a:spLocks noChangeShapeType="1"/>
          </p:cNvSpPr>
          <p:nvPr/>
        </p:nvSpPr>
        <p:spPr bwMode="auto">
          <a:xfrm>
            <a:off x="5943600" y="1785180"/>
            <a:ext cx="2438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8" name="Line 26"/>
          <p:cNvSpPr>
            <a:spLocks noChangeShapeType="1"/>
          </p:cNvSpPr>
          <p:nvPr/>
        </p:nvSpPr>
        <p:spPr bwMode="auto">
          <a:xfrm rot="-5400000">
            <a:off x="5829300" y="18994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9" name="Line 27"/>
          <p:cNvSpPr>
            <a:spLocks noChangeShapeType="1"/>
          </p:cNvSpPr>
          <p:nvPr/>
        </p:nvSpPr>
        <p:spPr bwMode="auto">
          <a:xfrm rot="-5400000">
            <a:off x="8267700" y="18994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0" name="Line 28"/>
          <p:cNvSpPr>
            <a:spLocks noChangeShapeType="1"/>
          </p:cNvSpPr>
          <p:nvPr/>
        </p:nvSpPr>
        <p:spPr bwMode="auto">
          <a:xfrm rot="5400000" flipH="1">
            <a:off x="7162800" y="1708980"/>
            <a:ext cx="152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1" name="Line 29"/>
          <p:cNvSpPr>
            <a:spLocks noChangeShapeType="1"/>
          </p:cNvSpPr>
          <p:nvPr/>
        </p:nvSpPr>
        <p:spPr bwMode="auto">
          <a:xfrm>
            <a:off x="3276600" y="2623380"/>
            <a:ext cx="1676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2" name="Line 30"/>
          <p:cNvSpPr>
            <a:spLocks noChangeShapeType="1"/>
          </p:cNvSpPr>
          <p:nvPr/>
        </p:nvSpPr>
        <p:spPr bwMode="auto">
          <a:xfrm rot="-5400000">
            <a:off x="3162300" y="2737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3" name="Line 31"/>
          <p:cNvSpPr>
            <a:spLocks noChangeShapeType="1"/>
          </p:cNvSpPr>
          <p:nvPr/>
        </p:nvSpPr>
        <p:spPr bwMode="auto">
          <a:xfrm rot="-5400000">
            <a:off x="4838700" y="2737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4" name="Line 32"/>
          <p:cNvSpPr>
            <a:spLocks noChangeShapeType="1"/>
          </p:cNvSpPr>
          <p:nvPr/>
        </p:nvSpPr>
        <p:spPr bwMode="auto">
          <a:xfrm rot="-5400000">
            <a:off x="4076700" y="2509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5" name="Line 33"/>
          <p:cNvSpPr>
            <a:spLocks noChangeShapeType="1"/>
          </p:cNvSpPr>
          <p:nvPr/>
        </p:nvSpPr>
        <p:spPr bwMode="auto">
          <a:xfrm>
            <a:off x="2590800" y="3385380"/>
            <a:ext cx="1676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6" name="Line 34"/>
          <p:cNvSpPr>
            <a:spLocks noChangeShapeType="1"/>
          </p:cNvSpPr>
          <p:nvPr/>
        </p:nvSpPr>
        <p:spPr bwMode="auto">
          <a:xfrm rot="-5400000">
            <a:off x="2476500" y="3499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7" name="Line 35"/>
          <p:cNvSpPr>
            <a:spLocks noChangeShapeType="1"/>
          </p:cNvSpPr>
          <p:nvPr/>
        </p:nvSpPr>
        <p:spPr bwMode="auto">
          <a:xfrm rot="-5400000">
            <a:off x="4152900" y="3499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8" name="Line 36"/>
          <p:cNvSpPr>
            <a:spLocks noChangeShapeType="1"/>
          </p:cNvSpPr>
          <p:nvPr/>
        </p:nvSpPr>
        <p:spPr bwMode="auto">
          <a:xfrm rot="-5400000">
            <a:off x="3314700" y="3271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9" name="Text Box 37"/>
          <p:cNvSpPr txBox="1">
            <a:spLocks noChangeArrowheads="1"/>
          </p:cNvSpPr>
          <p:nvPr/>
        </p:nvSpPr>
        <p:spPr bwMode="auto">
          <a:xfrm>
            <a:off x="3581400" y="3461580"/>
            <a:ext cx="1600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Rachel</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12710" name="Group 38"/>
          <p:cNvGrpSpPr>
            <a:grpSpLocks/>
          </p:cNvGrpSpPr>
          <p:nvPr/>
        </p:nvGrpSpPr>
        <p:grpSpPr bwMode="auto">
          <a:xfrm>
            <a:off x="7086600" y="2851980"/>
            <a:ext cx="1447800" cy="457200"/>
            <a:chOff x="4512" y="1824"/>
            <a:chExt cx="1056" cy="288"/>
          </a:xfrm>
        </p:grpSpPr>
        <p:sp>
          <p:nvSpPr>
            <p:cNvPr id="412732" name="Line 39"/>
            <p:cNvSpPr>
              <a:spLocks noChangeShapeType="1"/>
            </p:cNvSpPr>
            <p:nvPr/>
          </p:nvSpPr>
          <p:spPr bwMode="auto">
            <a:xfrm>
              <a:off x="4512" y="1968"/>
              <a:ext cx="1056"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33" name="Line 40"/>
            <p:cNvSpPr>
              <a:spLocks noChangeShapeType="1"/>
            </p:cNvSpPr>
            <p:nvPr/>
          </p:nvSpPr>
          <p:spPr bwMode="auto">
            <a:xfrm rot="-5400000">
              <a:off x="4440" y="2040"/>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34" name="Line 41"/>
            <p:cNvSpPr>
              <a:spLocks noChangeShapeType="1"/>
            </p:cNvSpPr>
            <p:nvPr/>
          </p:nvSpPr>
          <p:spPr bwMode="auto">
            <a:xfrm rot="-5400000">
              <a:off x="5496" y="2040"/>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35" name="Line 42"/>
            <p:cNvSpPr>
              <a:spLocks noChangeShapeType="1"/>
            </p:cNvSpPr>
            <p:nvPr/>
          </p:nvSpPr>
          <p:spPr bwMode="auto">
            <a:xfrm rot="-5400000">
              <a:off x="4968" y="1896"/>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412711" name="Text Box 43"/>
          <p:cNvSpPr txBox="1">
            <a:spLocks noChangeArrowheads="1"/>
          </p:cNvSpPr>
          <p:nvPr/>
        </p:nvSpPr>
        <p:spPr bwMode="auto">
          <a:xfrm>
            <a:off x="7924800" y="3164718"/>
            <a:ext cx="1219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Jacob</a:t>
            </a:r>
          </a:p>
        </p:txBody>
      </p:sp>
      <p:sp>
        <p:nvSpPr>
          <p:cNvPr id="412712" name="Line 44"/>
          <p:cNvSpPr>
            <a:spLocks noChangeShapeType="1"/>
          </p:cNvSpPr>
          <p:nvPr/>
        </p:nvSpPr>
        <p:spPr bwMode="auto">
          <a:xfrm>
            <a:off x="1066800" y="3885443"/>
            <a:ext cx="7466013" cy="3810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13" name="Line 45"/>
          <p:cNvSpPr>
            <a:spLocks noChangeShapeType="1"/>
          </p:cNvSpPr>
          <p:nvPr/>
        </p:nvSpPr>
        <p:spPr bwMode="auto">
          <a:xfrm rot="-5400000">
            <a:off x="72771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14" name="Line 46"/>
          <p:cNvSpPr>
            <a:spLocks noChangeShapeType="1"/>
          </p:cNvSpPr>
          <p:nvPr/>
        </p:nvSpPr>
        <p:spPr bwMode="auto">
          <a:xfrm rot="-5400000">
            <a:off x="8380413" y="376638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15" name="Line 47"/>
          <p:cNvSpPr>
            <a:spLocks noChangeShapeType="1"/>
          </p:cNvSpPr>
          <p:nvPr/>
        </p:nvSpPr>
        <p:spPr bwMode="auto">
          <a:xfrm rot="-5400000">
            <a:off x="46863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16" name="Line 48"/>
          <p:cNvSpPr>
            <a:spLocks noChangeShapeType="1"/>
          </p:cNvSpPr>
          <p:nvPr/>
        </p:nvSpPr>
        <p:spPr bwMode="auto">
          <a:xfrm rot="-5400000">
            <a:off x="30099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17" name="Line 49"/>
          <p:cNvSpPr>
            <a:spLocks noChangeShapeType="1"/>
          </p:cNvSpPr>
          <p:nvPr/>
        </p:nvSpPr>
        <p:spPr bwMode="auto">
          <a:xfrm rot="-5400000">
            <a:off x="9525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412718" name="Group 50"/>
          <p:cNvGrpSpPr>
            <a:grpSpLocks/>
          </p:cNvGrpSpPr>
          <p:nvPr/>
        </p:nvGrpSpPr>
        <p:grpSpPr bwMode="auto">
          <a:xfrm flipH="1">
            <a:off x="7008813" y="4985580"/>
            <a:ext cx="1524000" cy="495300"/>
            <a:chOff x="3888" y="3144"/>
            <a:chExt cx="960" cy="336"/>
          </a:xfrm>
        </p:grpSpPr>
        <p:grpSp>
          <p:nvGrpSpPr>
            <p:cNvPr id="412727" name="Group 51"/>
            <p:cNvGrpSpPr>
              <a:grpSpLocks/>
            </p:cNvGrpSpPr>
            <p:nvPr/>
          </p:nvGrpSpPr>
          <p:grpSpPr bwMode="auto">
            <a:xfrm>
              <a:off x="3888" y="3312"/>
              <a:ext cx="960" cy="168"/>
              <a:chOff x="3648" y="3312"/>
              <a:chExt cx="1056" cy="168"/>
            </a:xfrm>
          </p:grpSpPr>
          <p:sp>
            <p:nvSpPr>
              <p:cNvPr id="412729" name="Line 52"/>
              <p:cNvSpPr>
                <a:spLocks noChangeShapeType="1"/>
              </p:cNvSpPr>
              <p:nvPr/>
            </p:nvSpPr>
            <p:spPr bwMode="auto">
              <a:xfrm>
                <a:off x="3648" y="3312"/>
                <a:ext cx="1056"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30" name="Line 53"/>
              <p:cNvSpPr>
                <a:spLocks noChangeShapeType="1"/>
              </p:cNvSpPr>
              <p:nvPr/>
            </p:nvSpPr>
            <p:spPr bwMode="auto">
              <a:xfrm rot="-5400000">
                <a:off x="3564" y="3396"/>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31" name="Line 54"/>
              <p:cNvSpPr>
                <a:spLocks noChangeShapeType="1"/>
              </p:cNvSpPr>
              <p:nvPr/>
            </p:nvSpPr>
            <p:spPr bwMode="auto">
              <a:xfrm rot="-5400000">
                <a:off x="4620" y="3396"/>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412728" name="Line 55"/>
            <p:cNvSpPr>
              <a:spLocks noChangeShapeType="1"/>
            </p:cNvSpPr>
            <p:nvPr/>
          </p:nvSpPr>
          <p:spPr bwMode="auto">
            <a:xfrm rot="-5400000">
              <a:off x="4092" y="3228"/>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412719" name="Text Box 56"/>
          <p:cNvSpPr txBox="1">
            <a:spLocks noChangeArrowheads="1"/>
          </p:cNvSpPr>
          <p:nvPr/>
        </p:nvSpPr>
        <p:spPr bwMode="auto">
          <a:xfrm>
            <a:off x="5989638" y="5420555"/>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412720" name="WordArt 57"/>
          <p:cNvSpPr>
            <a:spLocks noChangeArrowheads="1" noChangeShapeType="1" noTextEdit="1"/>
          </p:cNvSpPr>
          <p:nvPr/>
        </p:nvSpPr>
        <p:spPr bwMode="auto">
          <a:xfrm>
            <a:off x="76200" y="-38100"/>
            <a:ext cx="4318000" cy="1257300"/>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rPr>
              <a:t>Patriarchal Family Tree</a:t>
            </a:r>
          </a:p>
        </p:txBody>
      </p:sp>
      <p:sp>
        <p:nvSpPr>
          <p:cNvPr id="412721" name="Line 58"/>
          <p:cNvSpPr>
            <a:spLocks noChangeShapeType="1"/>
          </p:cNvSpPr>
          <p:nvPr/>
        </p:nvSpPr>
        <p:spPr bwMode="auto">
          <a:xfrm flipV="1">
            <a:off x="5562600" y="2775780"/>
            <a:ext cx="2057400" cy="3048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22" name="Line 59"/>
          <p:cNvSpPr>
            <a:spLocks noChangeShapeType="1"/>
          </p:cNvSpPr>
          <p:nvPr/>
        </p:nvSpPr>
        <p:spPr bwMode="auto">
          <a:xfrm>
            <a:off x="4953000" y="3766380"/>
            <a:ext cx="2286000" cy="4572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23" name="Line 60"/>
          <p:cNvSpPr>
            <a:spLocks noChangeShapeType="1"/>
          </p:cNvSpPr>
          <p:nvPr/>
        </p:nvSpPr>
        <p:spPr bwMode="auto">
          <a:xfrm flipV="1">
            <a:off x="1447800" y="3842580"/>
            <a:ext cx="762000" cy="3810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24" name="Text Box 61"/>
          <p:cNvSpPr txBox="1">
            <a:spLocks noChangeArrowheads="1"/>
          </p:cNvSpPr>
          <p:nvPr/>
        </p:nvSpPr>
        <p:spPr bwMode="auto">
          <a:xfrm>
            <a:off x="8553450" y="39688"/>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91</a:t>
            </a:r>
          </a:p>
        </p:txBody>
      </p:sp>
      <p:sp>
        <p:nvSpPr>
          <p:cNvPr id="412725" name="Text Box 62"/>
          <p:cNvSpPr txBox="1">
            <a:spLocks noChangeArrowheads="1"/>
          </p:cNvSpPr>
          <p:nvPr/>
        </p:nvSpPr>
        <p:spPr bwMode="auto">
          <a:xfrm>
            <a:off x="2362200" y="5976180"/>
            <a:ext cx="67818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000" b="1" i="0" u="none" strike="noStrike" kern="1200" cap="none" spc="0" normalizeH="0" baseline="0" noProof="0">
                <a:ln>
                  <a:noFill/>
                </a:ln>
                <a:solidFill>
                  <a:srgbClr val="007000"/>
                </a:solidFill>
                <a:effectLst/>
                <a:uLnTx/>
                <a:uFillTx/>
                <a:latin typeface="Arial" charset="0"/>
                <a:ea typeface="ＭＳ Ｐゴシック" charset="0"/>
                <a:cs typeface="Arial" charset="0"/>
              </a:rPr>
              <a:t>Green = line of blessing with rights of firstborn even though none of these were born first (1 Chron. 5:1-2)</a:t>
            </a:r>
          </a:p>
        </p:txBody>
      </p:sp>
      <p:sp>
        <p:nvSpPr>
          <p:cNvPr id="412726" name="Text Box 63"/>
          <p:cNvSpPr txBox="1">
            <a:spLocks noChangeArrowheads="1"/>
          </p:cNvSpPr>
          <p:nvPr/>
        </p:nvSpPr>
        <p:spPr bwMode="auto">
          <a:xfrm>
            <a:off x="5562600" y="2790068"/>
            <a:ext cx="1447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married</a:t>
            </a:r>
            <a:endParaRPr kumimoji="0" lang="en-US" altLang="zh-CN" sz="1800" b="1" i="1" u="none" strike="noStrike" kern="1200" cap="none" spc="0" normalizeH="0" baseline="0" noProof="0">
              <a:ln>
                <a:noFill/>
              </a:ln>
              <a:solidFill>
                <a:srgbClr val="33CC33"/>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261728246"/>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3" descr="Israel Map Tribes West.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938"/>
            <a:ext cx="9144000" cy="686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1" y="43013"/>
            <a:ext cx="3452843" cy="2203339"/>
          </a:xfrm>
          <a:effectLst>
            <a:outerShdw blurRad="63500" dist="35921" dir="2700000" algn="ctr" rotWithShape="0">
              <a:schemeClr val="tx2">
                <a:alpha val="74998"/>
              </a:schemeClr>
            </a:outerShdw>
          </a:effectLst>
        </p:spPr>
        <p:txBody>
          <a:bodyPr anchor="t"/>
          <a:lstStyle/>
          <a:p>
            <a:pPr algn="l">
              <a:defRPr/>
            </a:pPr>
            <a:r>
              <a:rPr lang="en-US" b="1" dirty="0">
                <a:effectLst>
                  <a:glow rad="127000">
                    <a:schemeClr val="tx1"/>
                  </a:glow>
                </a:effectLst>
                <a:latin typeface="Arial" charset="0"/>
                <a:ea typeface="ＭＳ Ｐゴシック" charset="0"/>
                <a:cs typeface="ＭＳ Ｐゴシック" charset="0"/>
              </a:rPr>
              <a:t>Tribal Boundaries of Israel</a:t>
            </a:r>
          </a:p>
        </p:txBody>
      </p:sp>
      <p:sp>
        <p:nvSpPr>
          <p:cNvPr id="7" name="Text Box 3"/>
          <p:cNvSpPr txBox="1">
            <a:spLocks noChangeArrowheads="1"/>
          </p:cNvSpPr>
          <p:nvPr/>
        </p:nvSpPr>
        <p:spPr bwMode="auto">
          <a:xfrm>
            <a:off x="4632292" y="3220979"/>
            <a:ext cx="1877057"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Dan</a:t>
            </a:r>
          </a:p>
        </p:txBody>
      </p:sp>
      <p:sp>
        <p:nvSpPr>
          <p:cNvPr id="8" name="Text Box 4"/>
          <p:cNvSpPr txBox="1">
            <a:spLocks noChangeArrowheads="1"/>
          </p:cNvSpPr>
          <p:nvPr/>
        </p:nvSpPr>
        <p:spPr bwMode="auto">
          <a:xfrm>
            <a:off x="4885729" y="440596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Judah</a:t>
            </a:r>
          </a:p>
        </p:txBody>
      </p:sp>
      <p:sp>
        <p:nvSpPr>
          <p:cNvPr id="9" name="Text Box 5"/>
          <p:cNvSpPr txBox="1">
            <a:spLocks noChangeArrowheads="1"/>
          </p:cNvSpPr>
          <p:nvPr/>
        </p:nvSpPr>
        <p:spPr bwMode="auto">
          <a:xfrm>
            <a:off x="4569107" y="512269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Simeon</a:t>
            </a:r>
          </a:p>
        </p:txBody>
      </p:sp>
      <p:sp>
        <p:nvSpPr>
          <p:cNvPr id="10" name="Text Box 6"/>
          <p:cNvSpPr txBox="1">
            <a:spLocks noChangeArrowheads="1"/>
          </p:cNvSpPr>
          <p:nvPr/>
        </p:nvSpPr>
        <p:spPr bwMode="auto">
          <a:xfrm>
            <a:off x="6729442" y="4244401"/>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Reuben</a:t>
            </a:r>
          </a:p>
        </p:txBody>
      </p:sp>
      <p:sp>
        <p:nvSpPr>
          <p:cNvPr id="11" name="Text Box 7"/>
          <p:cNvSpPr txBox="1">
            <a:spLocks noChangeArrowheads="1"/>
          </p:cNvSpPr>
          <p:nvPr/>
        </p:nvSpPr>
        <p:spPr bwMode="auto">
          <a:xfrm>
            <a:off x="6687169" y="27645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Gad</a:t>
            </a:r>
          </a:p>
        </p:txBody>
      </p:sp>
      <p:sp>
        <p:nvSpPr>
          <p:cNvPr id="12" name="Text Box 8"/>
          <p:cNvSpPr txBox="1">
            <a:spLocks noChangeArrowheads="1"/>
          </p:cNvSpPr>
          <p:nvPr/>
        </p:nvSpPr>
        <p:spPr bwMode="auto">
          <a:xfrm>
            <a:off x="6453367" y="1666914"/>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Manasseh</a:t>
            </a:r>
          </a:p>
        </p:txBody>
      </p:sp>
      <p:sp>
        <p:nvSpPr>
          <p:cNvPr id="13" name="Text Box 9"/>
          <p:cNvSpPr txBox="1">
            <a:spLocks noChangeArrowheads="1"/>
          </p:cNvSpPr>
          <p:nvPr/>
        </p:nvSpPr>
        <p:spPr bwMode="auto">
          <a:xfrm>
            <a:off x="5353669" y="3437250"/>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Ephraim</a:t>
            </a:r>
          </a:p>
        </p:txBody>
      </p:sp>
      <p:sp>
        <p:nvSpPr>
          <p:cNvPr id="14" name="Text Box 10"/>
          <p:cNvSpPr txBox="1">
            <a:spLocks noChangeArrowheads="1"/>
          </p:cNvSpPr>
          <p:nvPr/>
        </p:nvSpPr>
        <p:spPr bwMode="auto">
          <a:xfrm>
            <a:off x="4519642" y="2446031"/>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Manasseh</a:t>
            </a:r>
          </a:p>
        </p:txBody>
      </p:sp>
      <p:sp>
        <p:nvSpPr>
          <p:cNvPr id="19" name="Text Box 15"/>
          <p:cNvSpPr txBox="1">
            <a:spLocks noChangeArrowheads="1"/>
          </p:cNvSpPr>
          <p:nvPr/>
        </p:nvSpPr>
        <p:spPr bwMode="auto">
          <a:xfrm rot="17190594">
            <a:off x="5461407" y="36999"/>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Naphtali</a:t>
            </a:r>
          </a:p>
        </p:txBody>
      </p:sp>
      <p:sp>
        <p:nvSpPr>
          <p:cNvPr id="20" name="Text Box 16"/>
          <p:cNvSpPr txBox="1">
            <a:spLocks noChangeArrowheads="1"/>
          </p:cNvSpPr>
          <p:nvPr/>
        </p:nvSpPr>
        <p:spPr bwMode="auto">
          <a:xfrm rot="17358286">
            <a:off x="4900474" y="110579"/>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Asher</a:t>
            </a:r>
          </a:p>
        </p:txBody>
      </p:sp>
      <p:sp>
        <p:nvSpPr>
          <p:cNvPr id="21" name="Line 17"/>
          <p:cNvSpPr>
            <a:spLocks noChangeShapeType="1"/>
          </p:cNvSpPr>
          <p:nvPr/>
        </p:nvSpPr>
        <p:spPr bwMode="auto">
          <a:xfrm rot="21079435" flipV="1">
            <a:off x="5441742" y="2236115"/>
            <a:ext cx="1257300" cy="0"/>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lIns="91430" tIns="45715" rIns="91430" bIns="45715"/>
          <a:lstStyle/>
          <a:p>
            <a:pPr marL="0" marR="0" lvl="0" indent="0" algn="l" defTabSz="457153"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22" name="Line 18"/>
          <p:cNvSpPr>
            <a:spLocks noChangeShapeType="1"/>
          </p:cNvSpPr>
          <p:nvPr/>
        </p:nvSpPr>
        <p:spPr bwMode="auto">
          <a:xfrm rot="21079435">
            <a:off x="4976843" y="1738006"/>
            <a:ext cx="1119188" cy="22383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lIns="91430" tIns="45715" rIns="91430" bIns="45715"/>
          <a:lstStyle/>
          <a:p>
            <a:pPr marL="0" marR="0" lvl="0" indent="0" algn="l" defTabSz="457153"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23" name="Text Box 19"/>
          <p:cNvSpPr txBox="1">
            <a:spLocks noChangeArrowheads="1"/>
          </p:cNvSpPr>
          <p:nvPr/>
        </p:nvSpPr>
        <p:spPr bwMode="auto">
          <a:xfrm>
            <a:off x="6805642" y="5441850"/>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24" name="Text Box 20"/>
          <p:cNvSpPr txBox="1">
            <a:spLocks noChangeArrowheads="1"/>
          </p:cNvSpPr>
          <p:nvPr/>
        </p:nvSpPr>
        <p:spPr bwMode="auto">
          <a:xfrm>
            <a:off x="6424642" y="3499643"/>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25" name="Text Box 21"/>
          <p:cNvSpPr txBox="1">
            <a:spLocks noChangeArrowheads="1"/>
          </p:cNvSpPr>
          <p:nvPr/>
        </p:nvSpPr>
        <p:spPr bwMode="auto">
          <a:xfrm>
            <a:off x="6805642" y="6287293"/>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7" name="Text Box 13"/>
          <p:cNvSpPr txBox="1">
            <a:spLocks noChangeArrowheads="1"/>
          </p:cNvSpPr>
          <p:nvPr/>
        </p:nvSpPr>
        <p:spPr bwMode="auto">
          <a:xfrm>
            <a:off x="2876255" y="1410981"/>
            <a:ext cx="2529548"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Zebulun</a:t>
            </a:r>
          </a:p>
        </p:txBody>
      </p:sp>
      <p:sp>
        <p:nvSpPr>
          <p:cNvPr id="18" name="Text Box 14"/>
          <p:cNvSpPr txBox="1">
            <a:spLocks noChangeArrowheads="1"/>
          </p:cNvSpPr>
          <p:nvPr/>
        </p:nvSpPr>
        <p:spPr bwMode="auto">
          <a:xfrm>
            <a:off x="3149143" y="1944380"/>
            <a:ext cx="276108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a:ln>
                  <a:noFill/>
                </a:ln>
                <a:solidFill>
                  <a:srgbClr val="FFFFFF"/>
                </a:solidFill>
                <a:effectLst>
                  <a:glow rad="101600">
                    <a:srgbClr val="000000">
                      <a:alpha val="75000"/>
                    </a:srgbClr>
                  </a:glow>
                </a:effectLst>
                <a:uLnTx/>
                <a:uFillTx/>
                <a:latin typeface="Arial"/>
                <a:ea typeface="ＭＳ Ｐゴシック" charset="0"/>
                <a:cs typeface="Arial"/>
              </a:rPr>
              <a:t>Issachar</a:t>
            </a:r>
          </a:p>
        </p:txBody>
      </p:sp>
      <p:sp>
        <p:nvSpPr>
          <p:cNvPr id="26" name="Text Box 21"/>
          <p:cNvSpPr txBox="1">
            <a:spLocks noChangeArrowheads="1"/>
          </p:cNvSpPr>
          <p:nvPr/>
        </p:nvSpPr>
        <p:spPr bwMode="auto">
          <a:xfrm>
            <a:off x="42606" y="6387574"/>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27" name="Text Box 4"/>
          <p:cNvSpPr txBox="1">
            <a:spLocks noChangeArrowheads="1"/>
          </p:cNvSpPr>
          <p:nvPr/>
        </p:nvSpPr>
        <p:spPr bwMode="auto">
          <a:xfrm>
            <a:off x="42607" y="5640027"/>
            <a:ext cx="64801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Firstborn double portion &amp; kingly tribe</a:t>
            </a:r>
          </a:p>
        </p:txBody>
      </p:sp>
      <p:sp>
        <p:nvSpPr>
          <p:cNvPr id="28" name="Text Box 11"/>
          <p:cNvSpPr txBox="1">
            <a:spLocks noChangeArrowheads="1"/>
          </p:cNvSpPr>
          <p:nvPr/>
        </p:nvSpPr>
        <p:spPr bwMode="auto">
          <a:xfrm>
            <a:off x="42606" y="6013799"/>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Seven tribal allotments by lot</a:t>
            </a:r>
          </a:p>
        </p:txBody>
      </p:sp>
      <p:sp>
        <p:nvSpPr>
          <p:cNvPr id="29" name="Text Box 11"/>
          <p:cNvSpPr txBox="1">
            <a:spLocks noChangeArrowheads="1"/>
          </p:cNvSpPr>
          <p:nvPr/>
        </p:nvSpPr>
        <p:spPr bwMode="auto">
          <a:xfrm>
            <a:off x="42606" y="5266253"/>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Eastern tribes</a:t>
            </a:r>
          </a:p>
        </p:txBody>
      </p:sp>
      <p:sp>
        <p:nvSpPr>
          <p:cNvPr id="363548" name="Text Box 2"/>
          <p:cNvSpPr txBox="1">
            <a:spLocks noChangeArrowheads="1"/>
          </p:cNvSpPr>
          <p:nvPr/>
        </p:nvSpPr>
        <p:spPr bwMode="auto">
          <a:xfrm>
            <a:off x="8391525" y="88900"/>
            <a:ext cx="698500" cy="4619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171</a:t>
            </a:r>
          </a:p>
        </p:txBody>
      </p:sp>
      <p:sp>
        <p:nvSpPr>
          <p:cNvPr id="50" name="Rectangle 2"/>
          <p:cNvSpPr txBox="1">
            <a:spLocks noChangeArrowheads="1"/>
          </p:cNvSpPr>
          <p:nvPr/>
        </p:nvSpPr>
        <p:spPr bwMode="auto">
          <a:xfrm>
            <a:off x="-1" y="2176980"/>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30" tIns="45715" rIns="91430" bIns="45715"/>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153"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Joshua 13:1–19:48</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5" name="Text Box 11"/>
          <p:cNvSpPr txBox="1">
            <a:spLocks noChangeArrowheads="1"/>
          </p:cNvSpPr>
          <p:nvPr/>
        </p:nvSpPr>
        <p:spPr bwMode="auto">
          <a:xfrm>
            <a:off x="5175849" y="3827890"/>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Benjamin</a:t>
            </a:r>
          </a:p>
        </p:txBody>
      </p:sp>
      <p:sp>
        <p:nvSpPr>
          <p:cNvPr id="2" name="Text Box 3">
            <a:extLst>
              <a:ext uri="{FF2B5EF4-FFF2-40B4-BE49-F238E27FC236}">
                <a16:creationId xmlns:a16="http://schemas.microsoft.com/office/drawing/2014/main" id="{6E801CC9-4F7B-60DA-C938-8CF7653A93CF}"/>
              </a:ext>
            </a:extLst>
          </p:cNvPr>
          <p:cNvSpPr txBox="1">
            <a:spLocks noChangeArrowheads="1"/>
          </p:cNvSpPr>
          <p:nvPr/>
        </p:nvSpPr>
        <p:spPr bwMode="auto">
          <a:xfrm>
            <a:off x="7099666" y="29856"/>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Dan</a:t>
            </a:r>
          </a:p>
        </p:txBody>
      </p:sp>
      <p:sp>
        <p:nvSpPr>
          <p:cNvPr id="3" name="Rectangle 2">
            <a:extLst>
              <a:ext uri="{FF2B5EF4-FFF2-40B4-BE49-F238E27FC236}">
                <a16:creationId xmlns:a16="http://schemas.microsoft.com/office/drawing/2014/main" id="{C7398AC7-1BEA-844B-26DB-FBA1D7D5F459}"/>
              </a:ext>
            </a:extLst>
          </p:cNvPr>
          <p:cNvSpPr txBox="1">
            <a:spLocks noChangeArrowheads="1"/>
          </p:cNvSpPr>
          <p:nvPr/>
        </p:nvSpPr>
        <p:spPr bwMode="auto">
          <a:xfrm>
            <a:off x="3803868" y="-35859"/>
            <a:ext cx="2529548" cy="8481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53" algn="ctr" rtl="0" eaLnBrk="0" fontAlgn="base" hangingPunct="0">
              <a:spcBef>
                <a:spcPct val="0"/>
              </a:spcBef>
              <a:spcAft>
                <a:spcPct val="0"/>
              </a:spcAft>
              <a:defRPr sz="4400">
                <a:solidFill>
                  <a:schemeClr val="tx2"/>
                </a:solidFill>
                <a:latin typeface="Times New Roman" pitchFamily="-112" charset="0"/>
              </a:defRPr>
            </a:lvl6pPr>
            <a:lvl7pPr marL="914305" algn="ctr" rtl="0" eaLnBrk="0" fontAlgn="base" hangingPunct="0">
              <a:spcBef>
                <a:spcPct val="0"/>
              </a:spcBef>
              <a:spcAft>
                <a:spcPct val="0"/>
              </a:spcAft>
              <a:defRPr sz="4400">
                <a:solidFill>
                  <a:schemeClr val="tx2"/>
                </a:solidFill>
                <a:latin typeface="Times New Roman" pitchFamily="-112" charset="0"/>
              </a:defRPr>
            </a:lvl7pPr>
            <a:lvl8pPr marL="1371458" algn="ctr" rtl="0" eaLnBrk="0" fontAlgn="base" hangingPunct="0">
              <a:spcBef>
                <a:spcPct val="0"/>
              </a:spcBef>
              <a:spcAft>
                <a:spcPct val="0"/>
              </a:spcAft>
              <a:defRPr sz="4400">
                <a:solidFill>
                  <a:schemeClr val="tx2"/>
                </a:solidFill>
                <a:latin typeface="Times New Roman" pitchFamily="-112" charset="0"/>
              </a:defRPr>
            </a:lvl8pPr>
            <a:lvl9pPr marL="182861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"AND"</a:t>
            </a:r>
          </a:p>
        </p:txBody>
      </p:sp>
      <p:sp>
        <p:nvSpPr>
          <p:cNvPr id="4" name="Rectangle 2">
            <a:extLst>
              <a:ext uri="{FF2B5EF4-FFF2-40B4-BE49-F238E27FC236}">
                <a16:creationId xmlns:a16="http://schemas.microsoft.com/office/drawing/2014/main" id="{B126E65E-50CD-8091-5BA1-6C49FE0DBF2D}"/>
              </a:ext>
            </a:extLst>
          </p:cNvPr>
          <p:cNvSpPr txBox="1">
            <a:spLocks noChangeArrowheads="1"/>
          </p:cNvSpPr>
          <p:nvPr/>
        </p:nvSpPr>
        <p:spPr bwMode="auto">
          <a:xfrm>
            <a:off x="2771254" y="2353382"/>
            <a:ext cx="2123024" cy="8481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53" algn="ctr" rtl="0" eaLnBrk="0" fontAlgn="base" hangingPunct="0">
              <a:spcBef>
                <a:spcPct val="0"/>
              </a:spcBef>
              <a:spcAft>
                <a:spcPct val="0"/>
              </a:spcAft>
              <a:defRPr sz="4400">
                <a:solidFill>
                  <a:schemeClr val="tx2"/>
                </a:solidFill>
                <a:latin typeface="Times New Roman" pitchFamily="-112" charset="0"/>
              </a:defRPr>
            </a:lvl6pPr>
            <a:lvl7pPr marL="914305" algn="ctr" rtl="0" eaLnBrk="0" fontAlgn="base" hangingPunct="0">
              <a:spcBef>
                <a:spcPct val="0"/>
              </a:spcBef>
              <a:spcAft>
                <a:spcPct val="0"/>
              </a:spcAft>
              <a:defRPr sz="4400">
                <a:solidFill>
                  <a:schemeClr val="tx2"/>
                </a:solidFill>
                <a:latin typeface="Times New Roman" pitchFamily="-112" charset="0"/>
              </a:defRPr>
            </a:lvl7pPr>
            <a:lvl8pPr marL="1371458" algn="ctr" rtl="0" eaLnBrk="0" fontAlgn="base" hangingPunct="0">
              <a:spcBef>
                <a:spcPct val="0"/>
              </a:spcBef>
              <a:spcAft>
                <a:spcPct val="0"/>
              </a:spcAft>
              <a:defRPr sz="4400">
                <a:solidFill>
                  <a:schemeClr val="tx2"/>
                </a:solidFill>
                <a:latin typeface="Times New Roman" pitchFamily="-112" charset="0"/>
              </a:defRPr>
            </a:lvl8pPr>
            <a:lvl9pPr marL="182861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"ZIMM"</a:t>
            </a:r>
          </a:p>
        </p:txBody>
      </p:sp>
      <p:sp>
        <p:nvSpPr>
          <p:cNvPr id="5" name="Rectangle 2">
            <a:extLst>
              <a:ext uri="{FF2B5EF4-FFF2-40B4-BE49-F238E27FC236}">
                <a16:creationId xmlns:a16="http://schemas.microsoft.com/office/drawing/2014/main" id="{48B1CB24-01A6-8C5F-91A5-A3801420A4BC}"/>
              </a:ext>
            </a:extLst>
          </p:cNvPr>
          <p:cNvSpPr txBox="1">
            <a:spLocks noChangeArrowheads="1"/>
          </p:cNvSpPr>
          <p:nvPr/>
        </p:nvSpPr>
        <p:spPr bwMode="auto">
          <a:xfrm>
            <a:off x="2801072" y="3232913"/>
            <a:ext cx="2123024" cy="8481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53" algn="ctr" rtl="0" eaLnBrk="0" fontAlgn="base" hangingPunct="0">
              <a:spcBef>
                <a:spcPct val="0"/>
              </a:spcBef>
              <a:spcAft>
                <a:spcPct val="0"/>
              </a:spcAft>
              <a:defRPr sz="4400">
                <a:solidFill>
                  <a:schemeClr val="tx2"/>
                </a:solidFill>
                <a:latin typeface="Times New Roman" pitchFamily="-112" charset="0"/>
              </a:defRPr>
            </a:lvl6pPr>
            <a:lvl7pPr marL="914305" algn="ctr" rtl="0" eaLnBrk="0" fontAlgn="base" hangingPunct="0">
              <a:spcBef>
                <a:spcPct val="0"/>
              </a:spcBef>
              <a:spcAft>
                <a:spcPct val="0"/>
              </a:spcAft>
              <a:defRPr sz="4400">
                <a:solidFill>
                  <a:schemeClr val="tx2"/>
                </a:solidFill>
                <a:latin typeface="Times New Roman" pitchFamily="-112" charset="0"/>
              </a:defRPr>
            </a:lvl7pPr>
            <a:lvl8pPr marL="1371458" algn="ctr" rtl="0" eaLnBrk="0" fontAlgn="base" hangingPunct="0">
              <a:spcBef>
                <a:spcPct val="0"/>
              </a:spcBef>
              <a:spcAft>
                <a:spcPct val="0"/>
              </a:spcAft>
              <a:defRPr sz="4400">
                <a:solidFill>
                  <a:schemeClr val="tx2"/>
                </a:solidFill>
                <a:latin typeface="Times New Roman" pitchFamily="-112" charset="0"/>
              </a:defRPr>
            </a:lvl8pPr>
            <a:lvl9pPr marL="182861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"DEB"</a:t>
            </a:r>
          </a:p>
        </p:txBody>
      </p:sp>
      <p:sp>
        <p:nvSpPr>
          <p:cNvPr id="6" name="Rectangle 2">
            <a:extLst>
              <a:ext uri="{FF2B5EF4-FFF2-40B4-BE49-F238E27FC236}">
                <a16:creationId xmlns:a16="http://schemas.microsoft.com/office/drawing/2014/main" id="{43A8E8FD-7566-53B8-A9BE-C0607BD610EA}"/>
              </a:ext>
            </a:extLst>
          </p:cNvPr>
          <p:cNvSpPr txBox="1">
            <a:spLocks noChangeArrowheads="1"/>
          </p:cNvSpPr>
          <p:nvPr/>
        </p:nvSpPr>
        <p:spPr bwMode="auto">
          <a:xfrm>
            <a:off x="6561467" y="4735621"/>
            <a:ext cx="2667000" cy="8481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53" algn="ctr" rtl="0" eaLnBrk="0" fontAlgn="base" hangingPunct="0">
              <a:spcBef>
                <a:spcPct val="0"/>
              </a:spcBef>
              <a:spcAft>
                <a:spcPct val="0"/>
              </a:spcAft>
              <a:defRPr sz="4400">
                <a:solidFill>
                  <a:schemeClr val="tx2"/>
                </a:solidFill>
                <a:latin typeface="Times New Roman" pitchFamily="-112" charset="0"/>
              </a:defRPr>
            </a:lvl6pPr>
            <a:lvl7pPr marL="914305" algn="ctr" rtl="0" eaLnBrk="0" fontAlgn="base" hangingPunct="0">
              <a:spcBef>
                <a:spcPct val="0"/>
              </a:spcBef>
              <a:spcAft>
                <a:spcPct val="0"/>
              </a:spcAft>
              <a:defRPr sz="4400">
                <a:solidFill>
                  <a:schemeClr val="tx2"/>
                </a:solidFill>
                <a:latin typeface="Times New Roman" pitchFamily="-112" charset="0"/>
              </a:defRPr>
            </a:lvl7pPr>
            <a:lvl8pPr marL="1371458" algn="ctr" rtl="0" eaLnBrk="0" fontAlgn="base" hangingPunct="0">
              <a:spcBef>
                <a:spcPct val="0"/>
              </a:spcBef>
              <a:spcAft>
                <a:spcPct val="0"/>
              </a:spcAft>
              <a:defRPr sz="4400">
                <a:solidFill>
                  <a:schemeClr val="tx2"/>
                </a:solidFill>
                <a:latin typeface="Times New Roman" pitchFamily="-112" charset="0"/>
              </a:defRPr>
            </a:lvl8pPr>
            <a:lvl9pPr marL="182861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"GAMER"</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dissolve">
                                      <p:cBhvr>
                                        <p:cTn id="7" dur="500"/>
                                        <p:tgtEl>
                                          <p:spTgt spid="2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nodeType="clickEffect">
                                  <p:stCondLst>
                                    <p:cond delay="0"/>
                                  </p:stCondLst>
                                  <p:childTnLst>
                                    <p:set>
                                      <p:cBhvr>
                                        <p:cTn id="15" dur="1" fill="hold">
                                          <p:stCondLst>
                                            <p:cond delay="0"/>
                                          </p:stCondLst>
                                        </p:cTn>
                                        <p:tgtEl>
                                          <p:spTgt spid="1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nodeType="clickEffect">
                                  <p:stCondLst>
                                    <p:cond delay="0"/>
                                  </p:stCondLst>
                                  <p:childTnLst>
                                    <p:set>
                                      <p:cBhvr>
                                        <p:cTn id="23" dur="1" fill="hold">
                                          <p:stCondLst>
                                            <p:cond delay="0"/>
                                          </p:stCondLst>
                                        </p:cTn>
                                        <p:tgtEl>
                                          <p:spTgt spid="27"/>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nodeType="clickEffect">
                                  <p:stCondLst>
                                    <p:cond delay="0"/>
                                  </p:stCondLst>
                                  <p:childTnLst>
                                    <p:set>
                                      <p:cBhvr>
                                        <p:cTn id="27" dur="1" fill="hold">
                                          <p:stCondLst>
                                            <p:cond delay="0"/>
                                          </p:stCondLst>
                                        </p:cTn>
                                        <p:tgtEl>
                                          <p:spTgt spid="14"/>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nodeType="clickEffect">
                                  <p:stCondLst>
                                    <p:cond delay="0"/>
                                  </p:stCondLst>
                                  <p:childTnLst>
                                    <p:set>
                                      <p:cBhvr>
                                        <p:cTn id="31" dur="1" fill="hold">
                                          <p:stCondLst>
                                            <p:cond delay="0"/>
                                          </p:stCondLst>
                                        </p:cTn>
                                        <p:tgtEl>
                                          <p:spTgt spid="13"/>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nodeType="clickEffect">
                                  <p:stCondLst>
                                    <p:cond delay="0"/>
                                  </p:stCondLst>
                                  <p:childTnLst>
                                    <p:set>
                                      <p:cBhvr>
                                        <p:cTn id="35" dur="1" fill="hold">
                                          <p:stCondLst>
                                            <p:cond delay="0"/>
                                          </p:stCondLst>
                                        </p:cTn>
                                        <p:tgtEl>
                                          <p:spTgt spid="8"/>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nodeType="clickEffect">
                                  <p:stCondLst>
                                    <p:cond delay="0"/>
                                  </p:stCondLst>
                                  <p:childTnLst>
                                    <p:set>
                                      <p:cBhvr>
                                        <p:cTn id="39" dur="1" fill="hold">
                                          <p:stCondLst>
                                            <p:cond delay="0"/>
                                          </p:stCondLst>
                                        </p:cTn>
                                        <p:tgtEl>
                                          <p:spTgt spid="28"/>
                                        </p:tgtEl>
                                        <p:attrNameLst>
                                          <p:attrName>style.visibility</p:attrName>
                                        </p:attrNameLst>
                                      </p:cBhvr>
                                      <p:to>
                                        <p:strVal val="visible"/>
                                      </p:to>
                                    </p:set>
                                    <p:animEffect transition="in" filter="dissolve">
                                      <p:cBhvr>
                                        <p:cTn id="40" dur="500"/>
                                        <p:tgtEl>
                                          <p:spTgt spid="28"/>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ntr" presetSubtype="0" fill="hold" nodeType="click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dissolve">
                                      <p:cBhvr>
                                        <p:cTn id="45" dur="500"/>
                                        <p:tgtEl>
                                          <p:spTgt spid="15"/>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9" presetClass="entr" presetSubtype="0" fill="hold" nodeType="click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dissolve">
                                      <p:cBhvr>
                                        <p:cTn id="50" dur="500"/>
                                        <p:tgtEl>
                                          <p:spTgt spid="9"/>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9" presetClass="entr" presetSubtype="0" fill="hold" nodeType="click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dissolve">
                                      <p:cBhvr>
                                        <p:cTn id="55" dur="500"/>
                                        <p:tgtEl>
                                          <p:spTgt spid="17"/>
                                        </p:tgtEl>
                                      </p:cBhvr>
                                    </p:animEffect>
                                  </p:childTnLst>
                                </p:cTn>
                              </p:par>
                            </p:childTnLst>
                          </p:cTn>
                        </p:par>
                        <p:par>
                          <p:cTn id="56" fill="hold" nodeType="afterGroup">
                            <p:stCondLst>
                              <p:cond delay="500"/>
                            </p:stCondLst>
                            <p:childTnLst>
                              <p:par>
                                <p:cTn id="57" presetID="22" presetClass="entr" presetSubtype="8" fill="hold" nodeType="after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wipe(left)">
                                      <p:cBhvr>
                                        <p:cTn id="59" dur="500"/>
                                        <p:tgtEl>
                                          <p:spTgt spid="22"/>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9" presetClass="entr" presetSubtype="0" fill="hold" nodeType="clickEffect">
                                  <p:stCondLst>
                                    <p:cond delay="0"/>
                                  </p:stCondLst>
                                  <p:childTnLst>
                                    <p:set>
                                      <p:cBhvr>
                                        <p:cTn id="63" dur="1" fill="hold">
                                          <p:stCondLst>
                                            <p:cond delay="0"/>
                                          </p:stCondLst>
                                        </p:cTn>
                                        <p:tgtEl>
                                          <p:spTgt spid="18"/>
                                        </p:tgtEl>
                                        <p:attrNameLst>
                                          <p:attrName>style.visibility</p:attrName>
                                        </p:attrNameLst>
                                      </p:cBhvr>
                                      <p:to>
                                        <p:strVal val="visible"/>
                                      </p:to>
                                    </p:set>
                                    <p:animEffect transition="in" filter="dissolve">
                                      <p:cBhvr>
                                        <p:cTn id="64" dur="500"/>
                                        <p:tgtEl>
                                          <p:spTgt spid="18"/>
                                        </p:tgtEl>
                                      </p:cBhvr>
                                    </p:animEffect>
                                  </p:childTnLst>
                                </p:cTn>
                              </p:par>
                            </p:childTnLst>
                          </p:cTn>
                        </p:par>
                        <p:par>
                          <p:cTn id="65" fill="hold" nodeType="afterGroup">
                            <p:stCondLst>
                              <p:cond delay="500"/>
                            </p:stCondLst>
                            <p:childTnLst>
                              <p:par>
                                <p:cTn id="66" presetID="22" presetClass="entr" presetSubtype="8" fill="hold" nodeType="afterEffect">
                                  <p:stCondLst>
                                    <p:cond delay="0"/>
                                  </p:stCondLst>
                                  <p:childTnLst>
                                    <p:set>
                                      <p:cBhvr>
                                        <p:cTn id="67" dur="1" fill="hold">
                                          <p:stCondLst>
                                            <p:cond delay="0"/>
                                          </p:stCondLst>
                                        </p:cTn>
                                        <p:tgtEl>
                                          <p:spTgt spid="21"/>
                                        </p:tgtEl>
                                        <p:attrNameLst>
                                          <p:attrName>style.visibility</p:attrName>
                                        </p:attrNameLst>
                                      </p:cBhvr>
                                      <p:to>
                                        <p:strVal val="visible"/>
                                      </p:to>
                                    </p:set>
                                    <p:animEffect transition="in" filter="wipe(left)">
                                      <p:cBhvr>
                                        <p:cTn id="68" dur="500"/>
                                        <p:tgtEl>
                                          <p:spTgt spid="21"/>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9" presetClass="entr" presetSubtype="0" fill="hold" nodeType="clickEffect">
                                  <p:stCondLst>
                                    <p:cond delay="0"/>
                                  </p:stCondLst>
                                  <p:childTnLst>
                                    <p:set>
                                      <p:cBhvr>
                                        <p:cTn id="72" dur="1" fill="hold">
                                          <p:stCondLst>
                                            <p:cond delay="0"/>
                                          </p:stCondLst>
                                        </p:cTn>
                                        <p:tgtEl>
                                          <p:spTgt spid="20"/>
                                        </p:tgtEl>
                                        <p:attrNameLst>
                                          <p:attrName>style.visibility</p:attrName>
                                        </p:attrNameLst>
                                      </p:cBhvr>
                                      <p:to>
                                        <p:strVal val="visible"/>
                                      </p:to>
                                    </p:set>
                                    <p:animEffect transition="in" filter="dissolve">
                                      <p:cBhvr>
                                        <p:cTn id="73" dur="500"/>
                                        <p:tgtEl>
                                          <p:spTgt spid="20"/>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9" presetClass="entr" presetSubtype="0" fill="hold" nodeType="clickEffect">
                                  <p:stCondLst>
                                    <p:cond delay="0"/>
                                  </p:stCondLst>
                                  <p:childTnLst>
                                    <p:set>
                                      <p:cBhvr>
                                        <p:cTn id="77" dur="1" fill="hold">
                                          <p:stCondLst>
                                            <p:cond delay="0"/>
                                          </p:stCondLst>
                                        </p:cTn>
                                        <p:tgtEl>
                                          <p:spTgt spid="19"/>
                                        </p:tgtEl>
                                        <p:attrNameLst>
                                          <p:attrName>style.visibility</p:attrName>
                                        </p:attrNameLst>
                                      </p:cBhvr>
                                      <p:to>
                                        <p:strVal val="visible"/>
                                      </p:to>
                                    </p:set>
                                    <p:animEffect transition="in" filter="dissolve">
                                      <p:cBhvr>
                                        <p:cTn id="78" dur="500"/>
                                        <p:tgtEl>
                                          <p:spTgt spid="19"/>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9" presetClass="entr" presetSubtype="0" fill="hold" nodeType="clickEffect">
                                  <p:stCondLst>
                                    <p:cond delay="0"/>
                                  </p:stCondLst>
                                  <p:childTnLst>
                                    <p:set>
                                      <p:cBhvr>
                                        <p:cTn id="82" dur="1" fill="hold">
                                          <p:stCondLst>
                                            <p:cond delay="0"/>
                                          </p:stCondLst>
                                        </p:cTn>
                                        <p:tgtEl>
                                          <p:spTgt spid="7"/>
                                        </p:tgtEl>
                                        <p:attrNameLst>
                                          <p:attrName>style.visibility</p:attrName>
                                        </p:attrNameLst>
                                      </p:cBhvr>
                                      <p:to>
                                        <p:strVal val="visible"/>
                                      </p:to>
                                    </p:set>
                                    <p:animEffect transition="in" filter="dissolve">
                                      <p:cBhvr>
                                        <p:cTn id="83" dur="500"/>
                                        <p:tgtEl>
                                          <p:spTgt spid="7"/>
                                        </p:tgtEl>
                                      </p:cBhvr>
                                    </p:animEffect>
                                  </p:childTnLst>
                                </p:cTn>
                              </p:par>
                            </p:childTnLst>
                          </p:cTn>
                        </p:par>
                      </p:childTnLst>
                    </p:cTn>
                  </p:par>
                  <p:par>
                    <p:cTn id="84" fill="hold">
                      <p:stCondLst>
                        <p:cond delay="indefinite"/>
                      </p:stCondLst>
                      <p:childTnLst>
                        <p:par>
                          <p:cTn id="85" fill="hold">
                            <p:stCondLst>
                              <p:cond delay="0"/>
                            </p:stCondLst>
                            <p:childTnLst>
                              <p:par>
                                <p:cTn id="86" presetID="9" presetClass="entr" presetSubtype="0" fill="hold" nodeType="clickEffect">
                                  <p:stCondLst>
                                    <p:cond delay="0"/>
                                  </p:stCondLst>
                                  <p:childTnLst>
                                    <p:set>
                                      <p:cBhvr>
                                        <p:cTn id="87" dur="1" fill="hold">
                                          <p:stCondLst>
                                            <p:cond delay="0"/>
                                          </p:stCondLst>
                                        </p:cTn>
                                        <p:tgtEl>
                                          <p:spTgt spid="2"/>
                                        </p:tgtEl>
                                        <p:attrNameLst>
                                          <p:attrName>style.visibility</p:attrName>
                                        </p:attrNameLst>
                                      </p:cBhvr>
                                      <p:to>
                                        <p:strVal val="visible"/>
                                      </p:to>
                                    </p:set>
                                    <p:animEffect transition="in" filter="dissolve">
                                      <p:cBhvr>
                                        <p:cTn id="88" dur="500"/>
                                        <p:tgtEl>
                                          <p:spTgt spid="2"/>
                                        </p:tgtEl>
                                      </p:cBhvr>
                                    </p:animEffect>
                                  </p:childTnLst>
                                </p:cTn>
                              </p:par>
                            </p:childTnLst>
                          </p:cTn>
                        </p:par>
                      </p:childTnLst>
                    </p:cTn>
                  </p:par>
                  <p:par>
                    <p:cTn id="89" fill="hold" nodeType="clickPar">
                      <p:stCondLst>
                        <p:cond delay="indefinite"/>
                      </p:stCondLst>
                      <p:childTnLst>
                        <p:par>
                          <p:cTn id="90" fill="hold" nodeType="withGroup">
                            <p:stCondLst>
                              <p:cond delay="0"/>
                            </p:stCondLst>
                            <p:childTnLst>
                              <p:par>
                                <p:cTn id="91" presetID="9" presetClass="entr" presetSubtype="0" fill="hold" nodeType="clickEffect">
                                  <p:stCondLst>
                                    <p:cond delay="0"/>
                                  </p:stCondLst>
                                  <p:childTnLst>
                                    <p:set>
                                      <p:cBhvr>
                                        <p:cTn id="92" dur="1" fill="hold">
                                          <p:stCondLst>
                                            <p:cond delay="0"/>
                                          </p:stCondLst>
                                        </p:cTn>
                                        <p:tgtEl>
                                          <p:spTgt spid="26"/>
                                        </p:tgtEl>
                                        <p:attrNameLst>
                                          <p:attrName>style.visibility</p:attrName>
                                        </p:attrNameLst>
                                      </p:cBhvr>
                                      <p:to>
                                        <p:strVal val="visible"/>
                                      </p:to>
                                    </p:set>
                                    <p:animEffect transition="in" filter="dissolve">
                                      <p:cBhvr>
                                        <p:cTn id="93" dur="500"/>
                                        <p:tgtEl>
                                          <p:spTgt spid="26"/>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9" presetClass="entr" presetSubtype="0" fill="hold" nodeType="clickEffect">
                                  <p:stCondLst>
                                    <p:cond delay="0"/>
                                  </p:stCondLst>
                                  <p:childTnLst>
                                    <p:set>
                                      <p:cBhvr>
                                        <p:cTn id="97" dur="1" fill="hold">
                                          <p:stCondLst>
                                            <p:cond delay="0"/>
                                          </p:stCondLst>
                                        </p:cTn>
                                        <p:tgtEl>
                                          <p:spTgt spid="24"/>
                                        </p:tgtEl>
                                        <p:attrNameLst>
                                          <p:attrName>style.visibility</p:attrName>
                                        </p:attrNameLst>
                                      </p:cBhvr>
                                      <p:to>
                                        <p:strVal val="visible"/>
                                      </p:to>
                                    </p:set>
                                    <p:animEffect transition="in" filter="dissolve">
                                      <p:cBhvr>
                                        <p:cTn id="98" dur="500"/>
                                        <p:tgtEl>
                                          <p:spTgt spid="24"/>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9" presetClass="entr" presetSubtype="0" fill="hold" nodeType="clickEffect">
                                  <p:stCondLst>
                                    <p:cond delay="0"/>
                                  </p:stCondLst>
                                  <p:childTnLst>
                                    <p:set>
                                      <p:cBhvr>
                                        <p:cTn id="102" dur="1" fill="hold">
                                          <p:stCondLst>
                                            <p:cond delay="0"/>
                                          </p:stCondLst>
                                        </p:cTn>
                                        <p:tgtEl>
                                          <p:spTgt spid="23"/>
                                        </p:tgtEl>
                                        <p:attrNameLst>
                                          <p:attrName>style.visibility</p:attrName>
                                        </p:attrNameLst>
                                      </p:cBhvr>
                                      <p:to>
                                        <p:strVal val="visible"/>
                                      </p:to>
                                    </p:set>
                                    <p:animEffect transition="in" filter="dissolve">
                                      <p:cBhvr>
                                        <p:cTn id="103" dur="500"/>
                                        <p:tgtEl>
                                          <p:spTgt spid="23"/>
                                        </p:tgtEl>
                                      </p:cBhvr>
                                    </p:animEffec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9" presetClass="entr" presetSubtype="0" fill="hold" nodeType="clickEffect">
                                  <p:stCondLst>
                                    <p:cond delay="0"/>
                                  </p:stCondLst>
                                  <p:childTnLst>
                                    <p:set>
                                      <p:cBhvr>
                                        <p:cTn id="107" dur="1" fill="hold">
                                          <p:stCondLst>
                                            <p:cond delay="0"/>
                                          </p:stCondLst>
                                        </p:cTn>
                                        <p:tgtEl>
                                          <p:spTgt spid="25"/>
                                        </p:tgtEl>
                                        <p:attrNameLst>
                                          <p:attrName>style.visibility</p:attrName>
                                        </p:attrNameLst>
                                      </p:cBhvr>
                                      <p:to>
                                        <p:strVal val="visible"/>
                                      </p:to>
                                    </p:set>
                                    <p:animEffect transition="in" filter="dissolve">
                                      <p:cBhvr>
                                        <p:cTn id="108" dur="500"/>
                                        <p:tgtEl>
                                          <p:spTgt spid="25"/>
                                        </p:tgtEl>
                                      </p:cBhvr>
                                    </p:animEffect>
                                  </p:childTnLst>
                                </p:cTn>
                              </p:par>
                            </p:childTnLst>
                          </p:cTn>
                        </p:par>
                      </p:childTnLst>
                    </p:cTn>
                  </p:par>
                  <p:par>
                    <p:cTn id="109" fill="hold">
                      <p:stCondLst>
                        <p:cond delay="indefinite"/>
                      </p:stCondLst>
                      <p:childTnLst>
                        <p:par>
                          <p:cTn id="110" fill="hold">
                            <p:stCondLst>
                              <p:cond delay="0"/>
                            </p:stCondLst>
                            <p:childTnLst>
                              <p:par>
                                <p:cTn id="111" presetID="1" presetClass="entr" presetSubtype="0" fill="hold" grpId="0" nodeType="clickEffect">
                                  <p:stCondLst>
                                    <p:cond delay="0"/>
                                  </p:stCondLst>
                                  <p:childTnLst>
                                    <p:set>
                                      <p:cBhvr>
                                        <p:cTn id="112" dur="1" fill="hold">
                                          <p:stCondLst>
                                            <p:cond delay="0"/>
                                          </p:stCondLst>
                                        </p:cTn>
                                        <p:tgtEl>
                                          <p:spTgt spid="3"/>
                                        </p:tgtEl>
                                        <p:attrNameLst>
                                          <p:attrName>style.visibility</p:attrName>
                                        </p:attrNameLst>
                                      </p:cBhvr>
                                      <p:to>
                                        <p:strVal val="visible"/>
                                      </p:to>
                                    </p:set>
                                  </p:childTnLst>
                                </p:cTn>
                              </p:par>
                            </p:childTnLst>
                          </p:cTn>
                        </p:par>
                      </p:childTnLst>
                    </p:cTn>
                  </p:par>
                  <p:par>
                    <p:cTn id="113" fill="hold">
                      <p:stCondLst>
                        <p:cond delay="indefinite"/>
                      </p:stCondLst>
                      <p:childTnLst>
                        <p:par>
                          <p:cTn id="114" fill="hold">
                            <p:stCondLst>
                              <p:cond delay="0"/>
                            </p:stCondLst>
                            <p:childTnLst>
                              <p:par>
                                <p:cTn id="115" presetID="1" presetClass="entr" presetSubtype="0" fill="hold" grpId="0" nodeType="clickEffect">
                                  <p:stCondLst>
                                    <p:cond delay="0"/>
                                  </p:stCondLst>
                                  <p:childTnLst>
                                    <p:set>
                                      <p:cBhvr>
                                        <p:cTn id="116" dur="1" fill="hold">
                                          <p:stCondLst>
                                            <p:cond delay="0"/>
                                          </p:stCondLst>
                                        </p:cTn>
                                        <p:tgtEl>
                                          <p:spTgt spid="4"/>
                                        </p:tgtEl>
                                        <p:attrNameLst>
                                          <p:attrName>style.visibility</p:attrName>
                                        </p:attrNameLst>
                                      </p:cBhvr>
                                      <p:to>
                                        <p:strVal val="visible"/>
                                      </p:to>
                                    </p:set>
                                  </p:childTnLst>
                                </p:cTn>
                              </p:par>
                            </p:childTnLst>
                          </p:cTn>
                        </p:par>
                      </p:childTnLst>
                    </p:cTn>
                  </p:par>
                  <p:par>
                    <p:cTn id="117" fill="hold">
                      <p:stCondLst>
                        <p:cond delay="indefinite"/>
                      </p:stCondLst>
                      <p:childTnLst>
                        <p:par>
                          <p:cTn id="118" fill="hold">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5"/>
                                        </p:tgtEl>
                                        <p:attrNameLst>
                                          <p:attrName>style.visibility</p:attrName>
                                        </p:attrNameLst>
                                      </p:cBhvr>
                                      <p:to>
                                        <p:strVal val="visible"/>
                                      </p:to>
                                    </p:set>
                                  </p:childTnLst>
                                </p:cTn>
                              </p:par>
                            </p:childTnLst>
                          </p:cTn>
                        </p:par>
                      </p:childTnLst>
                    </p:cTn>
                  </p:par>
                  <p:par>
                    <p:cTn id="121" fill="hold">
                      <p:stCondLst>
                        <p:cond delay="indefinite"/>
                      </p:stCondLst>
                      <p:childTnLst>
                        <p:par>
                          <p:cTn id="122" fill="hold">
                            <p:stCondLst>
                              <p:cond delay="0"/>
                            </p:stCondLst>
                            <p:childTnLst>
                              <p:par>
                                <p:cTn id="123" presetID="1" presetClass="entr" presetSubtype="0" fill="hold" grpId="0" nodeType="clickEffect">
                                  <p:stCondLst>
                                    <p:cond delay="0"/>
                                  </p:stCondLst>
                                  <p:childTnLst>
                                    <p:set>
                                      <p:cBhvr>
                                        <p:cTn id="12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 name="Table 96"/>
          <p:cNvGraphicFramePr>
            <a:graphicFrameLocks noGrp="1"/>
          </p:cNvGraphicFramePr>
          <p:nvPr/>
        </p:nvGraphicFramePr>
        <p:xfrm>
          <a:off x="0" y="1096963"/>
          <a:ext cx="9144000" cy="5761035"/>
        </p:xfrm>
        <a:graphic>
          <a:graphicData uri="http://schemas.openxmlformats.org/drawingml/2006/table">
            <a:tbl>
              <a:tblPr/>
              <a:tblGrid>
                <a:gridCol w="2133600">
                  <a:extLst>
                    <a:ext uri="{9D8B030D-6E8A-4147-A177-3AD203B41FA5}">
                      <a16:colId xmlns:a16="http://schemas.microsoft.com/office/drawing/2014/main" val="20000"/>
                    </a:ext>
                  </a:extLst>
                </a:gridCol>
                <a:gridCol w="24384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64011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Tribe</a:t>
                      </a:r>
                      <a:endParaRPr kumimoji="0" lang="en-US" sz="1800" b="1" i="0" u="none" strike="noStrike" cap="none" normalizeH="0" baseline="0">
                        <a:ln>
                          <a:noFill/>
                        </a:ln>
                        <a:solidFill>
                          <a:schemeClr val="bg1"/>
                        </a:solidFill>
                        <a:effectLst/>
                        <a:latin typeface="Arial" charset="0"/>
                        <a:ea typeface="Arial" charset="0"/>
                        <a:cs typeface="Arial"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Num. 1 (1444 BC)</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Start of Wanderings</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Num. 26 (1406 BC)</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End of Wanderings</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Increase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(Decrease)</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Reuben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46,500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43,730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(2,770)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Simeon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59,300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22,200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(37,100)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Gad</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45,650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(5,150)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Judah</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74,600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76,500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Isaachar</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54,400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64,300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9,900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Zebulun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57,400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3,100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Ephraim</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32,500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(8,000)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Manasseh</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32,200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52,700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20,500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Benjamin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35,400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45,600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10,200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Dan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62,700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64,400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1,700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Asher</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41,500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53,400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11,900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Naphtali</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53,400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(8,000)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Total</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603,550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601,730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(1,820)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1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Levi</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22,000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23,000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bl>
          </a:graphicData>
        </a:graphic>
      </p:graphicFrame>
      <p:sp>
        <p:nvSpPr>
          <p:cNvPr id="311376" name="Text Box 108"/>
          <p:cNvSpPr txBox="1">
            <a:spLocks noChangeArrowheads="1"/>
          </p:cNvSpPr>
          <p:nvPr/>
        </p:nvSpPr>
        <p:spPr bwMode="auto">
          <a:xfrm>
            <a:off x="8451850" y="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140</a:t>
            </a:r>
          </a:p>
        </p:txBody>
      </p:sp>
      <p:sp>
        <p:nvSpPr>
          <p:cNvPr id="311377" name="Rectangle 109"/>
          <p:cNvSpPr>
            <a:spLocks noGrp="1" noChangeArrowheads="1"/>
          </p:cNvSpPr>
          <p:nvPr>
            <p:ph type="title"/>
          </p:nvPr>
        </p:nvSpPr>
        <p:spPr>
          <a:xfrm>
            <a:off x="381000" y="228600"/>
            <a:ext cx="8153400" cy="609600"/>
          </a:xfrm>
          <a:solidFill>
            <a:schemeClr val="accent1"/>
          </a:solidFill>
          <a:ln>
            <a:solidFill>
              <a:schemeClr val="tx1"/>
            </a:solidFill>
            <a:miter lim="800000"/>
            <a:headEnd/>
            <a:tailEnd/>
          </a:ln>
        </p:spPr>
        <p:txBody>
          <a:bodyPr anchor="ctr" anchorCtr="1"/>
          <a:lstStyle/>
          <a:p>
            <a:pPr algn="ctr"/>
            <a:r>
              <a:rPr lang="en-US" altLang="zh-CN" sz="2800" b="1">
                <a:solidFill>
                  <a:srgbClr val="000000"/>
                </a:solidFill>
                <a:latin typeface="Arial" charset="0"/>
                <a:ea typeface="SimSun" charset="0"/>
                <a:cs typeface="SimSun" charset="0"/>
              </a:rPr>
              <a:t>Population Changes in the Wilderness</a:t>
            </a:r>
            <a:endParaRPr lang="en-US" sz="2800" b="1">
              <a:solidFill>
                <a:srgbClr val="000000"/>
              </a:solidFill>
              <a:latin typeface="Arial" charset="0"/>
              <a:ea typeface="SimSun" charset="0"/>
              <a:cs typeface="SimSun" charset="0"/>
            </a:endParaRPr>
          </a:p>
        </p:txBody>
      </p:sp>
      <p:sp>
        <p:nvSpPr>
          <p:cNvPr id="13519" name="Oval 207"/>
          <p:cNvSpPr>
            <a:spLocks noChangeArrowheads="1"/>
          </p:cNvSpPr>
          <p:nvPr/>
        </p:nvSpPr>
        <p:spPr bwMode="auto">
          <a:xfrm>
            <a:off x="2514600" y="6096000"/>
            <a:ext cx="1752600" cy="381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311379" name="TextBox 97"/>
          <p:cNvSpPr txBox="1">
            <a:spLocks noChangeArrowheads="1"/>
          </p:cNvSpPr>
          <p:nvPr/>
        </p:nvSpPr>
        <p:spPr bwMode="auto">
          <a:xfrm>
            <a:off x="-2365375" y="6715125"/>
            <a:ext cx="325437"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sp>
        <p:nvSpPr>
          <p:cNvPr id="7" name="Oval 207"/>
          <p:cNvSpPr>
            <a:spLocks noChangeArrowheads="1"/>
          </p:cNvSpPr>
          <p:nvPr/>
        </p:nvSpPr>
        <p:spPr bwMode="auto">
          <a:xfrm>
            <a:off x="4724400" y="6096000"/>
            <a:ext cx="1752600" cy="381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8" name="Oval 207"/>
          <p:cNvSpPr>
            <a:spLocks noChangeArrowheads="1"/>
          </p:cNvSpPr>
          <p:nvPr/>
        </p:nvSpPr>
        <p:spPr bwMode="auto">
          <a:xfrm>
            <a:off x="7162800" y="6096000"/>
            <a:ext cx="1752600" cy="381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32451416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3519"/>
                                        </p:tgtEl>
                                        <p:attrNameLst>
                                          <p:attrName>style.visibility</p:attrName>
                                        </p:attrNameLst>
                                      </p:cBhvr>
                                      <p:to>
                                        <p:strVal val="visible"/>
                                      </p:to>
                                    </p:set>
                                    <p:animEffect transition="in" filter="fade">
                                      <p:cBhvr>
                                        <p:cTn id="7" dur="2000"/>
                                        <p:tgtEl>
                                          <p:spTgt spid="13519"/>
                                        </p:tgtEl>
                                      </p:cBhvr>
                                    </p:animEffect>
                                    <p:anim calcmode="lin" valueType="num">
                                      <p:cBhvr>
                                        <p:cTn id="8" dur="2000" fill="hold"/>
                                        <p:tgtEl>
                                          <p:spTgt spid="13519"/>
                                        </p:tgtEl>
                                        <p:attrNameLst>
                                          <p:attrName>style.rotation</p:attrName>
                                        </p:attrNameLst>
                                      </p:cBhvr>
                                      <p:tavLst>
                                        <p:tav tm="0">
                                          <p:val>
                                            <p:fltVal val="720"/>
                                          </p:val>
                                        </p:tav>
                                        <p:tav tm="100000">
                                          <p:val>
                                            <p:fltVal val="0"/>
                                          </p:val>
                                        </p:tav>
                                      </p:tavLst>
                                    </p:anim>
                                    <p:anim calcmode="lin" valueType="num">
                                      <p:cBhvr>
                                        <p:cTn id="9" dur="2000" fill="hold"/>
                                        <p:tgtEl>
                                          <p:spTgt spid="13519"/>
                                        </p:tgtEl>
                                        <p:attrNameLst>
                                          <p:attrName>ppt_h</p:attrName>
                                        </p:attrNameLst>
                                      </p:cBhvr>
                                      <p:tavLst>
                                        <p:tav tm="0">
                                          <p:val>
                                            <p:fltVal val="0"/>
                                          </p:val>
                                        </p:tav>
                                        <p:tav tm="100000">
                                          <p:val>
                                            <p:strVal val="#ppt_h"/>
                                          </p:val>
                                        </p:tav>
                                      </p:tavLst>
                                    </p:anim>
                                    <p:anim calcmode="lin" valueType="num">
                                      <p:cBhvr>
                                        <p:cTn id="10" dur="2000" fill="hold"/>
                                        <p:tgtEl>
                                          <p:spTgt spid="13519"/>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2000"/>
                                        <p:tgtEl>
                                          <p:spTgt spid="7"/>
                                        </p:tgtEl>
                                      </p:cBhvr>
                                    </p:animEffect>
                                    <p:anim calcmode="lin" valueType="num">
                                      <p:cBhvr>
                                        <p:cTn id="16" dur="2000" fill="hold"/>
                                        <p:tgtEl>
                                          <p:spTgt spid="7"/>
                                        </p:tgtEl>
                                        <p:attrNameLst>
                                          <p:attrName>style.rotation</p:attrName>
                                        </p:attrNameLst>
                                      </p:cBhvr>
                                      <p:tavLst>
                                        <p:tav tm="0">
                                          <p:val>
                                            <p:fltVal val="720"/>
                                          </p:val>
                                        </p:tav>
                                        <p:tav tm="100000">
                                          <p:val>
                                            <p:fltVal val="0"/>
                                          </p:val>
                                        </p:tav>
                                      </p:tavLst>
                                    </p:anim>
                                    <p:anim calcmode="lin" valueType="num">
                                      <p:cBhvr>
                                        <p:cTn id="17" dur="2000" fill="hold"/>
                                        <p:tgtEl>
                                          <p:spTgt spid="7"/>
                                        </p:tgtEl>
                                        <p:attrNameLst>
                                          <p:attrName>ppt_h</p:attrName>
                                        </p:attrNameLst>
                                      </p:cBhvr>
                                      <p:tavLst>
                                        <p:tav tm="0">
                                          <p:val>
                                            <p:fltVal val="0"/>
                                          </p:val>
                                        </p:tav>
                                        <p:tav tm="100000">
                                          <p:val>
                                            <p:strVal val="#ppt_h"/>
                                          </p:val>
                                        </p:tav>
                                      </p:tavLst>
                                    </p:anim>
                                    <p:anim calcmode="lin" valueType="num">
                                      <p:cBhvr>
                                        <p:cTn id="18" dur="2000" fill="hold"/>
                                        <p:tgtEl>
                                          <p:spTgt spid="7"/>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2000"/>
                                        <p:tgtEl>
                                          <p:spTgt spid="8"/>
                                        </p:tgtEl>
                                      </p:cBhvr>
                                    </p:animEffect>
                                    <p:anim calcmode="lin" valueType="num">
                                      <p:cBhvr>
                                        <p:cTn id="24" dur="2000" fill="hold"/>
                                        <p:tgtEl>
                                          <p:spTgt spid="8"/>
                                        </p:tgtEl>
                                        <p:attrNameLst>
                                          <p:attrName>style.rotation</p:attrName>
                                        </p:attrNameLst>
                                      </p:cBhvr>
                                      <p:tavLst>
                                        <p:tav tm="0">
                                          <p:val>
                                            <p:fltVal val="720"/>
                                          </p:val>
                                        </p:tav>
                                        <p:tav tm="100000">
                                          <p:val>
                                            <p:fltVal val="0"/>
                                          </p:val>
                                        </p:tav>
                                      </p:tavLst>
                                    </p:anim>
                                    <p:anim calcmode="lin" valueType="num">
                                      <p:cBhvr>
                                        <p:cTn id="25" dur="2000" fill="hold"/>
                                        <p:tgtEl>
                                          <p:spTgt spid="8"/>
                                        </p:tgtEl>
                                        <p:attrNameLst>
                                          <p:attrName>ppt_h</p:attrName>
                                        </p:attrNameLst>
                                      </p:cBhvr>
                                      <p:tavLst>
                                        <p:tav tm="0">
                                          <p:val>
                                            <p:fltVal val="0"/>
                                          </p:val>
                                        </p:tav>
                                        <p:tav tm="100000">
                                          <p:val>
                                            <p:strVal val="#ppt_h"/>
                                          </p:val>
                                        </p:tav>
                                      </p:tavLst>
                                    </p:anim>
                                    <p:anim calcmode="lin" valueType="num">
                                      <p:cBhvr>
                                        <p:cTn id="26" dur="2000" fill="hold"/>
                                        <p:tgtEl>
                                          <p:spTgt spid="8"/>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9" grpId="0" animBg="1"/>
      <p:bldP spid="7" grpId="0" animBg="1"/>
      <p:bldP spid="8"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94212" name="Text Box 4"/>
          <p:cNvSpPr txBox="1">
            <a:spLocks noChangeArrowheads="1"/>
          </p:cNvSpPr>
          <p:nvPr/>
        </p:nvSpPr>
        <p:spPr bwMode="auto">
          <a:xfrm>
            <a:off x="534988" y="2057400"/>
            <a:ext cx="8382000" cy="3478213"/>
          </a:xfrm>
          <a:prstGeom prst="rect">
            <a:avLst/>
          </a:prstGeom>
          <a:noFill/>
          <a:ln w="9525">
            <a:noFill/>
            <a:miter lim="800000"/>
            <a:headEnd/>
            <a:tailEnd/>
          </a:ln>
          <a:effectLst/>
        </p:spPr>
        <p:txBody>
          <a:bodyPr>
            <a:spAutoFit/>
          </a:bodyPr>
          <a:lstStyle/>
          <a:p>
            <a:pPr defTabSz="914400" fontAlgn="base">
              <a:spcBef>
                <a:spcPct val="50000"/>
              </a:spcBef>
              <a:spcAft>
                <a:spcPct val="0"/>
              </a:spcAft>
              <a:buFontTx/>
              <a:buChar char="•"/>
              <a:defRPr/>
            </a:pPr>
            <a:r>
              <a:rPr lang="en-US" sz="4000" b="1" dirty="0">
                <a:solidFill>
                  <a:srgbClr val="FFFFFF"/>
                </a:solidFill>
                <a:effectLst>
                  <a:outerShdw blurRad="38100" dist="38100" dir="2700000" algn="tl">
                    <a:srgbClr val="000000">
                      <a:alpha val="43137"/>
                    </a:srgbClr>
                  </a:outerShdw>
                </a:effectLst>
                <a:latin typeface="Arial"/>
                <a:ea typeface="Arial" pitchFamily="-111" charset="0"/>
                <a:cs typeface="Arial"/>
              </a:rPr>
              <a:t>God</a:t>
            </a:r>
            <a:r>
              <a:rPr lang="uk-UA" sz="4000" b="1" dirty="0">
                <a:solidFill>
                  <a:srgbClr val="FFFFFF"/>
                </a:solidFill>
                <a:effectLst>
                  <a:outerShdw blurRad="38100" dist="38100" dir="2700000" algn="tl">
                    <a:srgbClr val="000000">
                      <a:alpha val="43137"/>
                    </a:srgbClr>
                  </a:outerShdw>
                </a:effectLst>
                <a:latin typeface="Arial"/>
                <a:ea typeface="Arial" pitchFamily="-111" charset="0"/>
                <a:cs typeface="Arial"/>
              </a:rPr>
              <a:t>'</a:t>
            </a:r>
            <a:r>
              <a:rPr lang="en-US" sz="4000" b="1" dirty="0">
                <a:solidFill>
                  <a:srgbClr val="FFFFFF"/>
                </a:solidFill>
                <a:effectLst>
                  <a:outerShdw blurRad="38100" dist="38100" dir="2700000" algn="tl">
                    <a:srgbClr val="000000">
                      <a:alpha val="43137"/>
                    </a:srgbClr>
                  </a:outerShdw>
                </a:effectLst>
                <a:latin typeface="Arial"/>
                <a:ea typeface="Arial" pitchFamily="-111" charset="0"/>
                <a:cs typeface="Arial"/>
              </a:rPr>
              <a:t>s guidance and provision </a:t>
            </a:r>
          </a:p>
          <a:p>
            <a:pPr defTabSz="914400" fontAlgn="base">
              <a:spcBef>
                <a:spcPct val="50000"/>
              </a:spcBef>
              <a:spcAft>
                <a:spcPct val="0"/>
              </a:spcAft>
              <a:buFontTx/>
              <a:buChar char="•"/>
              <a:defRPr/>
            </a:pPr>
            <a:r>
              <a:rPr lang="en-US" sz="4000" b="1" dirty="0">
                <a:solidFill>
                  <a:srgbClr val="FFFFFF"/>
                </a:solidFill>
                <a:effectLst>
                  <a:outerShdw blurRad="38100" dist="38100" dir="2700000" algn="tl">
                    <a:srgbClr val="000000">
                      <a:alpha val="43137"/>
                    </a:srgbClr>
                  </a:outerShdw>
                </a:effectLst>
                <a:latin typeface="Arial"/>
                <a:ea typeface="Arial" pitchFamily="-111" charset="0"/>
                <a:cs typeface="Arial"/>
              </a:rPr>
              <a:t>Rebellion</a:t>
            </a:r>
          </a:p>
          <a:p>
            <a:pPr defTabSz="914400" fontAlgn="base">
              <a:spcBef>
                <a:spcPct val="50000"/>
              </a:spcBef>
              <a:spcAft>
                <a:spcPct val="0"/>
              </a:spcAft>
              <a:buFontTx/>
              <a:buChar char="•"/>
              <a:defRPr/>
            </a:pPr>
            <a:r>
              <a:rPr lang="en-US" sz="4000" b="1" dirty="0">
                <a:solidFill>
                  <a:srgbClr val="FFFFFF"/>
                </a:solidFill>
                <a:effectLst>
                  <a:outerShdw blurRad="38100" dist="38100" dir="2700000" algn="tl">
                    <a:srgbClr val="000000">
                      <a:alpha val="43137"/>
                    </a:srgbClr>
                  </a:outerShdw>
                </a:effectLst>
                <a:latin typeface="Arial"/>
                <a:ea typeface="Arial" pitchFamily="-111" charset="0"/>
                <a:cs typeface="Arial"/>
              </a:rPr>
              <a:t>Wandering  </a:t>
            </a:r>
          </a:p>
          <a:p>
            <a:pPr defTabSz="914400" fontAlgn="base">
              <a:spcBef>
                <a:spcPct val="50000"/>
              </a:spcBef>
              <a:spcAft>
                <a:spcPct val="0"/>
              </a:spcAft>
              <a:buFontTx/>
              <a:buChar char="•"/>
              <a:defRPr/>
            </a:pPr>
            <a:r>
              <a:rPr lang="en-US" sz="4000" b="1" dirty="0">
                <a:solidFill>
                  <a:srgbClr val="FFFFFF"/>
                </a:solidFill>
                <a:effectLst>
                  <a:outerShdw blurRad="38100" dist="38100" dir="2700000" algn="tl">
                    <a:srgbClr val="000000">
                      <a:alpha val="43137"/>
                    </a:srgbClr>
                  </a:outerShdw>
                </a:effectLst>
                <a:latin typeface="Arial"/>
                <a:ea typeface="Arial" pitchFamily="-111" charset="0"/>
                <a:cs typeface="Arial"/>
              </a:rPr>
              <a:t>Laws</a:t>
            </a:r>
          </a:p>
        </p:txBody>
      </p:sp>
      <p:sp>
        <p:nvSpPr>
          <p:cNvPr id="165891" name="Text Box 5"/>
          <p:cNvSpPr txBox="1">
            <a:spLocks noChangeArrowheads="1"/>
          </p:cNvSpPr>
          <p:nvPr/>
        </p:nvSpPr>
        <p:spPr bwMode="auto">
          <a:xfrm>
            <a:off x="4022725" y="8423275"/>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endParaRPr lang="en-US">
              <a:solidFill>
                <a:srgbClr val="000000"/>
              </a:solidFill>
              <a:latin typeface="Arial" charset="0"/>
              <a:cs typeface="Arial" charset="0"/>
            </a:endParaRPr>
          </a:p>
        </p:txBody>
      </p:sp>
      <p:sp>
        <p:nvSpPr>
          <p:cNvPr id="94214" name="Rectangle 6"/>
          <p:cNvSpPr>
            <a:spLocks noGrp="1" noChangeArrowheads="1"/>
          </p:cNvSpPr>
          <p:nvPr>
            <p:ph type="title" idx="4294967295"/>
          </p:nvPr>
        </p:nvSpPr>
        <p:spPr>
          <a:xfrm>
            <a:off x="533400" y="609600"/>
            <a:ext cx="7772400" cy="92392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5400" b="1">
                <a:ea typeface="+mj-ea"/>
              </a:rPr>
              <a:t>Flow of Numbers</a:t>
            </a:r>
          </a:p>
        </p:txBody>
      </p:sp>
    </p:spTree>
    <p:extLst>
      <p:ext uri="{BB962C8B-B14F-4D97-AF65-F5344CB8AC3E}">
        <p14:creationId xmlns:p14="http://schemas.microsoft.com/office/powerpoint/2010/main" val="70786515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94212">
                                            <p:txEl>
                                              <p:pRg st="0" end="0"/>
                                            </p:txEl>
                                          </p:spTgt>
                                        </p:tgtEl>
                                        <p:attrNameLst>
                                          <p:attrName>style.visibility</p:attrName>
                                        </p:attrNameLst>
                                      </p:cBhvr>
                                      <p:to>
                                        <p:strVal val="visible"/>
                                      </p:to>
                                    </p:set>
                                    <p:animEffect transition="in" filter="dissolve">
                                      <p:cBhvr>
                                        <p:cTn id="7" dur="75"/>
                                        <p:tgtEl>
                                          <p:spTgt spid="94212">
                                            <p:txEl>
                                              <p:pRg st="0" end="0"/>
                                            </p:txEl>
                                          </p:spTgt>
                                        </p:tgtEl>
                                      </p:cBhvr>
                                    </p:animEffect>
                                  </p:childTnLst>
                                </p:cTn>
                              </p:par>
                            </p:childTnLst>
                          </p:cTn>
                        </p:par>
                        <p:par>
                          <p:cTn id="8" fill="hold" nodeType="afterGroup">
                            <p:stCondLst>
                              <p:cond delay="2875"/>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94212">
                                            <p:txEl>
                                              <p:pRg st="1" end="1"/>
                                            </p:txEl>
                                          </p:spTgt>
                                        </p:tgtEl>
                                        <p:attrNameLst>
                                          <p:attrName>style.visibility</p:attrName>
                                        </p:attrNameLst>
                                      </p:cBhvr>
                                      <p:to>
                                        <p:strVal val="visible"/>
                                      </p:to>
                                    </p:set>
                                    <p:animEffect transition="in" filter="dissolve">
                                      <p:cBhvr>
                                        <p:cTn id="11" dur="75"/>
                                        <p:tgtEl>
                                          <p:spTgt spid="94212">
                                            <p:txEl>
                                              <p:pRg st="1" end="1"/>
                                            </p:txEl>
                                          </p:spTgt>
                                        </p:tgtEl>
                                      </p:cBhvr>
                                    </p:animEffect>
                                  </p:childTnLst>
                                </p:cTn>
                              </p:par>
                            </p:childTnLst>
                          </p:cTn>
                        </p:par>
                        <p:par>
                          <p:cTn id="12" fill="hold" nodeType="afterGroup">
                            <p:stCondLst>
                              <p:cond delay="4550"/>
                            </p:stCondLst>
                            <p:childTnLst>
                              <p:par>
                                <p:cTn id="13" presetID="9" presetClass="entr" presetSubtype="0" fill="hold" grpId="0" nodeType="afterEffect">
                                  <p:stCondLst>
                                    <p:cond delay="1000"/>
                                  </p:stCondLst>
                                  <p:iterate type="lt">
                                    <p:tmPct val="100000"/>
                                  </p:iterate>
                                  <p:childTnLst>
                                    <p:set>
                                      <p:cBhvr>
                                        <p:cTn id="14" dur="1" fill="hold">
                                          <p:stCondLst>
                                            <p:cond delay="0"/>
                                          </p:stCondLst>
                                        </p:cTn>
                                        <p:tgtEl>
                                          <p:spTgt spid="94212">
                                            <p:txEl>
                                              <p:pRg st="2" end="2"/>
                                            </p:txEl>
                                          </p:spTgt>
                                        </p:tgtEl>
                                        <p:attrNameLst>
                                          <p:attrName>style.visibility</p:attrName>
                                        </p:attrNameLst>
                                      </p:cBhvr>
                                      <p:to>
                                        <p:strVal val="visible"/>
                                      </p:to>
                                    </p:set>
                                    <p:animEffect transition="in" filter="dissolve">
                                      <p:cBhvr>
                                        <p:cTn id="15" dur="75"/>
                                        <p:tgtEl>
                                          <p:spTgt spid="94212">
                                            <p:txEl>
                                              <p:pRg st="2" end="2"/>
                                            </p:txEl>
                                          </p:spTgt>
                                        </p:tgtEl>
                                      </p:cBhvr>
                                    </p:animEffect>
                                  </p:childTnLst>
                                </p:cTn>
                              </p:par>
                            </p:childTnLst>
                          </p:cTn>
                        </p:par>
                        <p:par>
                          <p:cTn id="16" fill="hold" nodeType="afterGroup">
                            <p:stCondLst>
                              <p:cond delay="6225"/>
                            </p:stCondLst>
                            <p:childTnLst>
                              <p:par>
                                <p:cTn id="17" presetID="9" presetClass="entr" presetSubtype="0" fill="hold" grpId="0" nodeType="afterEffect">
                                  <p:stCondLst>
                                    <p:cond delay="1000"/>
                                  </p:stCondLst>
                                  <p:iterate type="lt">
                                    <p:tmPct val="100000"/>
                                  </p:iterate>
                                  <p:childTnLst>
                                    <p:set>
                                      <p:cBhvr>
                                        <p:cTn id="18" dur="1" fill="hold">
                                          <p:stCondLst>
                                            <p:cond delay="0"/>
                                          </p:stCondLst>
                                        </p:cTn>
                                        <p:tgtEl>
                                          <p:spTgt spid="94212">
                                            <p:txEl>
                                              <p:pRg st="3" end="3"/>
                                            </p:txEl>
                                          </p:spTgt>
                                        </p:tgtEl>
                                        <p:attrNameLst>
                                          <p:attrName>style.visibility</p:attrName>
                                        </p:attrNameLst>
                                      </p:cBhvr>
                                      <p:to>
                                        <p:strVal val="visible"/>
                                      </p:to>
                                    </p:set>
                                    <p:animEffect transition="in" filter="dissolve">
                                      <p:cBhvr>
                                        <p:cTn id="19" dur="75"/>
                                        <p:tgtEl>
                                          <p:spTgt spid="942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2" grpId="0" build="p" autoUpdateAnimBg="0" advAuto="100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cstate="screen">
            <a:extLst>
              <a:ext uri="{28A0092B-C50C-407E-A947-70E740481C1C}">
                <a14:useLocalDpi xmlns:a14="http://schemas.microsoft.com/office/drawing/2010/main"/>
              </a:ext>
            </a:extLst>
          </a:blip>
          <a:srcRect l="21804" b="21804"/>
          <a:stretch/>
        </p:blipFill>
        <p:spPr>
          <a:xfrm>
            <a:off x="0" y="-8183"/>
            <a:ext cx="9144000" cy="6866183"/>
          </a:xfrm>
          <a:prstGeom prst="rect">
            <a:avLst/>
          </a:prstGeom>
        </p:spPr>
      </p:pic>
      <p:sp>
        <p:nvSpPr>
          <p:cNvPr id="900098" name="Rectangle 2"/>
          <p:cNvSpPr>
            <a:spLocks noGrp="1" noChangeArrowheads="1"/>
          </p:cNvSpPr>
          <p:nvPr>
            <p:ph type="ctrTitle"/>
          </p:nvPr>
        </p:nvSpPr>
        <p:spPr>
          <a:xfrm>
            <a:off x="-1" y="43012"/>
            <a:ext cx="3452843" cy="2203339"/>
          </a:xfrm>
          <a:effectLst>
            <a:outerShdw blurRad="63500" dist="35921" dir="2700000" algn="ctr" rotWithShape="0">
              <a:schemeClr val="tx2">
                <a:alpha val="74998"/>
              </a:schemeClr>
            </a:outerShdw>
          </a:effectLst>
        </p:spPr>
        <p:txBody>
          <a:bodyPr anchor="t"/>
          <a:lstStyle/>
          <a:p>
            <a:pPr algn="l">
              <a:defRPr/>
            </a:pPr>
            <a:r>
              <a:rPr lang="en-US" sz="4000" b="1" dirty="0">
                <a:solidFill>
                  <a:srgbClr val="FFFFFF"/>
                </a:solidFill>
                <a:effectLst>
                  <a:glow rad="127000">
                    <a:schemeClr val="tx1"/>
                  </a:glow>
                </a:effectLst>
                <a:latin typeface="Arial" charset="0"/>
                <a:ea typeface="ＭＳ Ｐゴシック" charset="0"/>
                <a:cs typeface="ＭＳ Ｐゴシック" charset="0"/>
              </a:rPr>
              <a:t>Populations by Tribe</a:t>
            </a:r>
          </a:p>
        </p:txBody>
      </p:sp>
      <p:sp>
        <p:nvSpPr>
          <p:cNvPr id="7" name="Text Box 3"/>
          <p:cNvSpPr txBox="1">
            <a:spLocks noChangeArrowheads="1"/>
          </p:cNvSpPr>
          <p:nvPr/>
        </p:nvSpPr>
        <p:spPr bwMode="auto">
          <a:xfrm>
            <a:off x="3444073" y="4452885"/>
            <a:ext cx="167215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Dan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64,400</a:t>
            </a:r>
          </a:p>
        </p:txBody>
      </p:sp>
      <p:sp>
        <p:nvSpPr>
          <p:cNvPr id="8" name="Text Box 4"/>
          <p:cNvSpPr txBox="1">
            <a:spLocks noChangeArrowheads="1"/>
          </p:cNvSpPr>
          <p:nvPr/>
        </p:nvSpPr>
        <p:spPr bwMode="auto">
          <a:xfrm>
            <a:off x="3804301" y="5397384"/>
            <a:ext cx="206148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Judah</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76,500</a:t>
            </a:r>
          </a:p>
        </p:txBody>
      </p:sp>
      <p:sp>
        <p:nvSpPr>
          <p:cNvPr id="9" name="Text Box 5"/>
          <p:cNvSpPr txBox="1">
            <a:spLocks noChangeArrowheads="1"/>
          </p:cNvSpPr>
          <p:nvPr/>
        </p:nvSpPr>
        <p:spPr bwMode="auto">
          <a:xfrm>
            <a:off x="3201639" y="6159787"/>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Simeon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22,200</a:t>
            </a:r>
          </a:p>
        </p:txBody>
      </p:sp>
      <p:sp>
        <p:nvSpPr>
          <p:cNvPr id="10" name="Text Box 6"/>
          <p:cNvSpPr txBox="1">
            <a:spLocks noChangeArrowheads="1"/>
          </p:cNvSpPr>
          <p:nvPr/>
        </p:nvSpPr>
        <p:spPr bwMode="auto">
          <a:xfrm>
            <a:off x="5825012" y="5381006"/>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Reuben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43,730</a:t>
            </a:r>
          </a:p>
        </p:txBody>
      </p:sp>
      <p:sp>
        <p:nvSpPr>
          <p:cNvPr id="11" name="Text Box 7"/>
          <p:cNvSpPr txBox="1">
            <a:spLocks noChangeArrowheads="1"/>
          </p:cNvSpPr>
          <p:nvPr/>
        </p:nvSpPr>
        <p:spPr bwMode="auto">
          <a:xfrm>
            <a:off x="5731526" y="3836692"/>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Gad</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40,500</a:t>
            </a:r>
          </a:p>
        </p:txBody>
      </p:sp>
      <p:sp>
        <p:nvSpPr>
          <p:cNvPr id="12" name="Text Box 8"/>
          <p:cNvSpPr txBox="1">
            <a:spLocks noChangeArrowheads="1"/>
          </p:cNvSpPr>
          <p:nvPr/>
        </p:nvSpPr>
        <p:spPr bwMode="auto">
          <a:xfrm>
            <a:off x="5906480" y="2300208"/>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p>
        </p:txBody>
      </p:sp>
      <p:sp>
        <p:nvSpPr>
          <p:cNvPr id="13" name="Text Box 9"/>
          <p:cNvSpPr txBox="1">
            <a:spLocks noChangeArrowheads="1"/>
          </p:cNvSpPr>
          <p:nvPr/>
        </p:nvSpPr>
        <p:spPr bwMode="auto">
          <a:xfrm>
            <a:off x="3786367" y="4115644"/>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Ephraim</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32,500</a:t>
            </a:r>
          </a:p>
        </p:txBody>
      </p:sp>
      <p:sp>
        <p:nvSpPr>
          <p:cNvPr id="14" name="Text Box 10"/>
          <p:cNvSpPr txBox="1">
            <a:spLocks noChangeArrowheads="1"/>
          </p:cNvSpPr>
          <p:nvPr/>
        </p:nvSpPr>
        <p:spPr bwMode="auto">
          <a:xfrm>
            <a:off x="4446423" y="3106501"/>
            <a:ext cx="197886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52,700</a:t>
            </a:r>
          </a:p>
        </p:txBody>
      </p:sp>
      <p:sp>
        <p:nvSpPr>
          <p:cNvPr id="19" name="Text Box 15"/>
          <p:cNvSpPr txBox="1">
            <a:spLocks noChangeArrowheads="1"/>
          </p:cNvSpPr>
          <p:nvPr/>
        </p:nvSpPr>
        <p:spPr bwMode="auto">
          <a:xfrm>
            <a:off x="5311363" y="1288103"/>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Naphtali</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45,400</a:t>
            </a:r>
          </a:p>
        </p:txBody>
      </p:sp>
      <p:sp>
        <p:nvSpPr>
          <p:cNvPr id="20" name="Text Box 16"/>
          <p:cNvSpPr txBox="1">
            <a:spLocks noChangeArrowheads="1"/>
          </p:cNvSpPr>
          <p:nvPr/>
        </p:nvSpPr>
        <p:spPr bwMode="auto">
          <a:xfrm>
            <a:off x="4582182" y="597630"/>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Asher</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53,400</a:t>
            </a:r>
          </a:p>
        </p:txBody>
      </p:sp>
      <p:sp>
        <p:nvSpPr>
          <p:cNvPr id="17" name="Text Box 13"/>
          <p:cNvSpPr txBox="1">
            <a:spLocks noChangeArrowheads="1"/>
          </p:cNvSpPr>
          <p:nvPr/>
        </p:nvSpPr>
        <p:spPr bwMode="auto">
          <a:xfrm>
            <a:off x="3913426" y="1883471"/>
            <a:ext cx="252954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Zebulun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60,500</a:t>
            </a:r>
          </a:p>
        </p:txBody>
      </p:sp>
      <p:sp>
        <p:nvSpPr>
          <p:cNvPr id="18" name="Text Box 14"/>
          <p:cNvSpPr txBox="1">
            <a:spLocks noChangeArrowheads="1"/>
          </p:cNvSpPr>
          <p:nvPr/>
        </p:nvSpPr>
        <p:spPr bwMode="auto">
          <a:xfrm>
            <a:off x="4525940" y="2479948"/>
            <a:ext cx="27610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Issachar</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64,300</a:t>
            </a:r>
          </a:p>
        </p:txBody>
      </p:sp>
      <p:sp>
        <p:nvSpPr>
          <p:cNvPr id="49" name="Text Box 2"/>
          <p:cNvSpPr txBox="1">
            <a:spLocks noChangeArrowheads="1"/>
          </p:cNvSpPr>
          <p:nvPr/>
        </p:nvSpPr>
        <p:spPr bwMode="auto">
          <a:xfrm>
            <a:off x="8391686" y="89445"/>
            <a:ext cx="698178"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171</a:t>
            </a:r>
          </a:p>
        </p:txBody>
      </p:sp>
      <p:sp>
        <p:nvSpPr>
          <p:cNvPr id="50" name="Rectangle 2"/>
          <p:cNvSpPr txBox="1">
            <a:spLocks noChangeArrowheads="1"/>
          </p:cNvSpPr>
          <p:nvPr/>
        </p:nvSpPr>
        <p:spPr bwMode="auto">
          <a:xfrm>
            <a:off x="-1" y="1435223"/>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 26</a:t>
            </a:r>
            <a:b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Joshua 13:1–19:48</a:t>
            </a:r>
            <a:endPar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5" name="Text Box 11"/>
          <p:cNvSpPr txBox="1">
            <a:spLocks noChangeArrowheads="1"/>
          </p:cNvSpPr>
          <p:nvPr/>
        </p:nvSpPr>
        <p:spPr bwMode="auto">
          <a:xfrm>
            <a:off x="4565794" y="4837144"/>
            <a:ext cx="1887573"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Benjamin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45,600</a:t>
            </a:r>
          </a:p>
        </p:txBody>
      </p:sp>
      <p:sp>
        <p:nvSpPr>
          <p:cNvPr id="21" name="Text Box 3"/>
          <p:cNvSpPr txBox="1">
            <a:spLocks noChangeArrowheads="1"/>
          </p:cNvSpPr>
          <p:nvPr/>
        </p:nvSpPr>
        <p:spPr bwMode="auto">
          <a:xfrm>
            <a:off x="2624919" y="2452028"/>
            <a:ext cx="167215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Levi</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23,000</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Spread Throughout Israel</a:t>
            </a:r>
          </a:p>
        </p:txBody>
      </p:sp>
    </p:spTree>
    <p:extLst>
      <p:ext uri="{BB962C8B-B14F-4D97-AF65-F5344CB8AC3E}">
        <p14:creationId xmlns:p14="http://schemas.microsoft.com/office/powerpoint/2010/main" val="6924410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dissolve">
                                      <p:cBhvr>
                                        <p:cTn id="31" dur="500"/>
                                        <p:tgtEl>
                                          <p:spTgt spid="1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dissolve">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dissolve">
                                      <p:cBhvr>
                                        <p:cTn id="46" dur="500"/>
                                        <p:tgtEl>
                                          <p:spTgt spid="1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dissolve">
                                      <p:cBhvr>
                                        <p:cTn id="51" dur="500"/>
                                        <p:tgtEl>
                                          <p:spTgt spid="20"/>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dissolve">
                                      <p:cBhvr>
                                        <p:cTn id="56" dur="500"/>
                                        <p:tgtEl>
                                          <p:spTgt spid="19"/>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dissolve">
                                      <p:cBhvr>
                                        <p:cTn id="61" dur="500"/>
                                        <p:tgtEl>
                                          <p:spTgt spid="7"/>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dissolve">
                                      <p:cBhvr>
                                        <p:cTn id="6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27</a:t>
            </a:r>
          </a:p>
        </p:txBody>
      </p:sp>
    </p:spTree>
    <p:extLst>
      <p:ext uri="{BB962C8B-B14F-4D97-AF65-F5344CB8AC3E}">
        <p14:creationId xmlns:p14="http://schemas.microsoft.com/office/powerpoint/2010/main" val="2380785728"/>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370272BB-0E70-3D4F-A117-02DA7A981069}"/>
              </a:ext>
            </a:extLst>
          </p:cNvPr>
          <p:cNvSpPr>
            <a:spLocks noChangeArrowheads="1"/>
          </p:cNvSpPr>
          <p:nvPr/>
        </p:nvSpPr>
        <p:spPr bwMode="auto">
          <a:xfrm>
            <a:off x="7162800" y="5718175"/>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1333616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28</a:t>
            </a:r>
          </a:p>
        </p:txBody>
      </p:sp>
    </p:spTree>
    <p:extLst>
      <p:ext uri="{BB962C8B-B14F-4D97-AF65-F5344CB8AC3E}">
        <p14:creationId xmlns:p14="http://schemas.microsoft.com/office/powerpoint/2010/main" val="1821486091"/>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num 28 priest-offering-sacrific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341438"/>
            <a:ext cx="6410325" cy="5518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466" name="Title 1"/>
          <p:cNvSpPr>
            <a:spLocks noGrp="1"/>
          </p:cNvSpPr>
          <p:nvPr>
            <p:ph type="title"/>
          </p:nvPr>
        </p:nvSpPr>
        <p:spPr>
          <a:xfrm>
            <a:off x="-36513" y="125413"/>
            <a:ext cx="9180513" cy="1143000"/>
          </a:xfrm>
        </p:spPr>
        <p:txBody>
          <a:bodyPr/>
          <a:lstStyle/>
          <a:p>
            <a:r>
              <a:rPr lang="en-US" sz="4000" b="1">
                <a:latin typeface="Arial" charset="0"/>
              </a:rPr>
              <a:t>Special Offerings (Num. 28:1-15)</a:t>
            </a:r>
          </a:p>
        </p:txBody>
      </p:sp>
      <p:sp>
        <p:nvSpPr>
          <p:cNvPr id="318467" name="Rectangle 3"/>
          <p:cNvSpPr>
            <a:spLocks noChangeArrowheads="1"/>
          </p:cNvSpPr>
          <p:nvPr/>
        </p:nvSpPr>
        <p:spPr bwMode="auto">
          <a:xfrm>
            <a:off x="6372225" y="1341438"/>
            <a:ext cx="2771775" cy="5516562"/>
          </a:xfrm>
          <a:prstGeom prst="rect">
            <a:avLst/>
          </a:prstGeom>
          <a:solidFill>
            <a:schemeClr val="bg1"/>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Times" charset="0"/>
              <a:ea typeface="ＭＳ Ｐゴシック" charset="0"/>
              <a:cs typeface="Times New Roman" charset="0"/>
            </a:endParaRPr>
          </a:p>
        </p:txBody>
      </p:sp>
      <p:sp>
        <p:nvSpPr>
          <p:cNvPr id="5" name="Text Box 8"/>
          <p:cNvSpPr txBox="1">
            <a:spLocks noChangeArrowheads="1"/>
          </p:cNvSpPr>
          <p:nvPr/>
        </p:nvSpPr>
        <p:spPr bwMode="auto">
          <a:xfrm>
            <a:off x="5003800" y="1700213"/>
            <a:ext cx="4106863"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0"/>
              </a:spcBef>
              <a:spcAft>
                <a:spcPct val="0"/>
              </a:spcAft>
              <a:buClrTx/>
              <a:buSzTx/>
              <a:buFont typeface="Wingdings" charset="0"/>
              <a:buChar char="§"/>
              <a:tabLst/>
              <a:defRPr/>
            </a:pPr>
            <a:r>
              <a:rPr kumimoji="0" lang="en-US" sz="2800" b="1" i="0" u="none" strike="noStrike" kern="1200" cap="none" spc="0" normalizeH="0" baseline="0" noProof="0">
                <a:ln>
                  <a:noFill/>
                </a:ln>
                <a:solidFill>
                  <a:srgbClr val="800000"/>
                </a:solidFill>
                <a:effectLst/>
                <a:uLnTx/>
                <a:uFillTx/>
                <a:latin typeface="Tahoma" charset="0"/>
                <a:ea typeface="ＭＳ Ｐゴシック" charset="0"/>
                <a:cs typeface="Times New Roman" charset="0"/>
              </a:rPr>
              <a:t>Introduction (1-2)</a:t>
            </a:r>
          </a:p>
          <a:p>
            <a:pPr marL="457200" marR="0" lvl="0" indent="-457200" algn="l" defTabSz="914400" rtl="0" eaLnBrk="1" fontAlgn="base" latinLnBrk="0" hangingPunct="1">
              <a:lnSpc>
                <a:spcPct val="100000"/>
              </a:lnSpc>
              <a:spcBef>
                <a:spcPct val="0"/>
              </a:spcBef>
              <a:spcAft>
                <a:spcPct val="0"/>
              </a:spcAft>
              <a:buClrTx/>
              <a:buSzTx/>
              <a:buFont typeface="Wingdings" charset="0"/>
              <a:buChar char="§"/>
              <a:tabLst/>
              <a:defRPr/>
            </a:pPr>
            <a:r>
              <a:rPr kumimoji="0" lang="en-US" sz="2800" b="1" i="0" u="none" strike="noStrike" kern="1200" cap="none" spc="0" normalizeH="0" baseline="0" noProof="0">
                <a:ln>
                  <a:noFill/>
                </a:ln>
                <a:solidFill>
                  <a:srgbClr val="800000"/>
                </a:solidFill>
                <a:effectLst/>
                <a:uLnTx/>
                <a:uFillTx/>
                <a:latin typeface="Tahoma" charset="0"/>
                <a:ea typeface="ＭＳ Ｐゴシック" charset="0"/>
                <a:cs typeface="Times New Roman" charset="0"/>
              </a:rPr>
              <a:t>Daily (3-8)</a:t>
            </a:r>
          </a:p>
          <a:p>
            <a:pPr marL="457200" marR="0" lvl="0" indent="-457200" algn="l" defTabSz="914400" rtl="0" eaLnBrk="1" fontAlgn="base" latinLnBrk="0" hangingPunct="1">
              <a:lnSpc>
                <a:spcPct val="100000"/>
              </a:lnSpc>
              <a:spcBef>
                <a:spcPct val="0"/>
              </a:spcBef>
              <a:spcAft>
                <a:spcPct val="0"/>
              </a:spcAft>
              <a:buClrTx/>
              <a:buSzTx/>
              <a:buFont typeface="Wingdings" charset="0"/>
              <a:buChar char="§"/>
              <a:tabLst/>
              <a:defRPr/>
            </a:pPr>
            <a:r>
              <a:rPr kumimoji="0" lang="en-US" sz="2800" b="1" i="0" u="none" strike="noStrike" kern="1200" cap="none" spc="0" normalizeH="0" baseline="0" noProof="0">
                <a:ln>
                  <a:noFill/>
                </a:ln>
                <a:solidFill>
                  <a:srgbClr val="800000"/>
                </a:solidFill>
                <a:effectLst/>
                <a:uLnTx/>
                <a:uFillTx/>
                <a:latin typeface="Tahoma" charset="0"/>
                <a:ea typeface="ＭＳ Ｐゴシック" charset="0"/>
                <a:cs typeface="Times New Roman" charset="0"/>
              </a:rPr>
              <a:t>Sabbath (9-10)</a:t>
            </a:r>
          </a:p>
          <a:p>
            <a:pPr marL="457200" marR="0" lvl="0" indent="-457200" algn="l" defTabSz="914400" rtl="0" eaLnBrk="1" fontAlgn="base" latinLnBrk="0" hangingPunct="1">
              <a:lnSpc>
                <a:spcPct val="100000"/>
              </a:lnSpc>
              <a:spcBef>
                <a:spcPct val="0"/>
              </a:spcBef>
              <a:spcAft>
                <a:spcPct val="0"/>
              </a:spcAft>
              <a:buClrTx/>
              <a:buSzTx/>
              <a:buFont typeface="Wingdings" charset="0"/>
              <a:buChar char="§"/>
              <a:tabLst/>
              <a:defRPr/>
            </a:pPr>
            <a:r>
              <a:rPr kumimoji="0" lang="en-US" sz="2800" b="1" i="0" u="none" strike="noStrike" kern="1200" cap="none" spc="0" normalizeH="0" baseline="0" noProof="0">
                <a:ln>
                  <a:noFill/>
                </a:ln>
                <a:solidFill>
                  <a:srgbClr val="800000"/>
                </a:solidFill>
                <a:effectLst/>
                <a:uLnTx/>
                <a:uFillTx/>
                <a:latin typeface="Tahoma" charset="0"/>
                <a:ea typeface="ＭＳ Ｐゴシック" charset="0"/>
                <a:cs typeface="Times New Roman" charset="0"/>
              </a:rPr>
              <a:t>Monthly (11-15)</a:t>
            </a:r>
          </a:p>
        </p:txBody>
      </p:sp>
    </p:spTree>
    <p:extLst>
      <p:ext uri="{BB962C8B-B14F-4D97-AF65-F5344CB8AC3E}">
        <p14:creationId xmlns:p14="http://schemas.microsoft.com/office/powerpoint/2010/main" val="35014609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edge">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a:xfrm>
            <a:off x="323850" y="152400"/>
            <a:ext cx="8229600" cy="612775"/>
          </a:xfrm>
        </p:spPr>
        <p:txBody>
          <a:bodyPr/>
          <a:lstStyle/>
          <a:p>
            <a:pPr eaLnBrk="1" hangingPunct="1"/>
            <a:r>
              <a:rPr lang="en-US" altLang="en-US" sz="3600" b="1" dirty="0">
                <a:latin typeface="Arial" pitchFamily="34" charset="0"/>
                <a:cs typeface="Arial" pitchFamily="34" charset="0"/>
              </a:rPr>
              <a:t>Harvests Lasted Apr-Nov</a:t>
            </a:r>
          </a:p>
        </p:txBody>
      </p:sp>
      <p:sp>
        <p:nvSpPr>
          <p:cNvPr id="210949" name="Text Box 5"/>
          <p:cNvSpPr txBox="1">
            <a:spLocks noChangeArrowheads="1"/>
          </p:cNvSpPr>
          <p:nvPr/>
        </p:nvSpPr>
        <p:spPr bwMode="auto">
          <a:xfrm>
            <a:off x="8305800" y="73025"/>
            <a:ext cx="766763"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183</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graphicFrame>
        <p:nvGraphicFramePr>
          <p:cNvPr id="3" name="Table 2"/>
          <p:cNvGraphicFramePr>
            <a:graphicFrameLocks noGrp="1"/>
          </p:cNvGraphicFramePr>
          <p:nvPr/>
        </p:nvGraphicFramePr>
        <p:xfrm>
          <a:off x="0" y="1250950"/>
          <a:ext cx="9180513" cy="5572125"/>
        </p:xfrm>
        <a:graphic>
          <a:graphicData uri="http://schemas.openxmlformats.org/drawingml/2006/table">
            <a:tbl>
              <a:tblPr/>
              <a:tblGrid>
                <a:gridCol w="1851025">
                  <a:extLst>
                    <a:ext uri="{9D8B030D-6E8A-4147-A177-3AD203B41FA5}">
                      <a16:colId xmlns:a16="http://schemas.microsoft.com/office/drawing/2014/main" val="20000"/>
                    </a:ext>
                  </a:extLst>
                </a:gridCol>
                <a:gridCol w="814388">
                  <a:extLst>
                    <a:ext uri="{9D8B030D-6E8A-4147-A177-3AD203B41FA5}">
                      <a16:colId xmlns:a16="http://schemas.microsoft.com/office/drawing/2014/main" val="20001"/>
                    </a:ext>
                  </a:extLst>
                </a:gridCol>
                <a:gridCol w="814387">
                  <a:extLst>
                    <a:ext uri="{9D8B030D-6E8A-4147-A177-3AD203B41FA5}">
                      <a16:colId xmlns:a16="http://schemas.microsoft.com/office/drawing/2014/main" val="20002"/>
                    </a:ext>
                  </a:extLst>
                </a:gridCol>
                <a:gridCol w="814388">
                  <a:extLst>
                    <a:ext uri="{9D8B030D-6E8A-4147-A177-3AD203B41FA5}">
                      <a16:colId xmlns:a16="http://schemas.microsoft.com/office/drawing/2014/main" val="20003"/>
                    </a:ext>
                  </a:extLst>
                </a:gridCol>
                <a:gridCol w="814387">
                  <a:extLst>
                    <a:ext uri="{9D8B030D-6E8A-4147-A177-3AD203B41FA5}">
                      <a16:colId xmlns:a16="http://schemas.microsoft.com/office/drawing/2014/main" val="20004"/>
                    </a:ext>
                  </a:extLst>
                </a:gridCol>
                <a:gridCol w="814388">
                  <a:extLst>
                    <a:ext uri="{9D8B030D-6E8A-4147-A177-3AD203B41FA5}">
                      <a16:colId xmlns:a16="http://schemas.microsoft.com/office/drawing/2014/main" val="20005"/>
                    </a:ext>
                  </a:extLst>
                </a:gridCol>
                <a:gridCol w="814387">
                  <a:extLst>
                    <a:ext uri="{9D8B030D-6E8A-4147-A177-3AD203B41FA5}">
                      <a16:colId xmlns:a16="http://schemas.microsoft.com/office/drawing/2014/main" val="20006"/>
                    </a:ext>
                  </a:extLst>
                </a:gridCol>
                <a:gridCol w="814388">
                  <a:extLst>
                    <a:ext uri="{9D8B030D-6E8A-4147-A177-3AD203B41FA5}">
                      <a16:colId xmlns:a16="http://schemas.microsoft.com/office/drawing/2014/main" val="20007"/>
                    </a:ext>
                  </a:extLst>
                </a:gridCol>
                <a:gridCol w="814387">
                  <a:extLst>
                    <a:ext uri="{9D8B030D-6E8A-4147-A177-3AD203B41FA5}">
                      <a16:colId xmlns:a16="http://schemas.microsoft.com/office/drawing/2014/main" val="20008"/>
                    </a:ext>
                  </a:extLst>
                </a:gridCol>
                <a:gridCol w="814388">
                  <a:extLst>
                    <a:ext uri="{9D8B030D-6E8A-4147-A177-3AD203B41FA5}">
                      <a16:colId xmlns:a16="http://schemas.microsoft.com/office/drawing/2014/main" val="20009"/>
                    </a:ext>
                  </a:extLst>
                </a:gridCol>
              </a:tblGrid>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Mar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Apr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May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June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July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Aug</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Sep</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Oct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Nov</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Wheat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Barley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Oats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Peas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4"/>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Chickpeas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5"/>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Lentils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6"/>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Vetch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7"/>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Sesame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8"/>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Flax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9"/>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Millet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Grapes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Figs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Pomegranates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Olives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4"/>
                  </a:ext>
                </a:extLst>
              </a:tr>
            </a:tbl>
          </a:graphicData>
        </a:graphic>
      </p:graphicFrame>
      <p:sp>
        <p:nvSpPr>
          <p:cNvPr id="210947" name="Text Box 4"/>
          <p:cNvSpPr txBox="1">
            <a:spLocks noChangeArrowheads="1"/>
          </p:cNvSpPr>
          <p:nvPr/>
        </p:nvSpPr>
        <p:spPr bwMode="auto">
          <a:xfrm>
            <a:off x="1403350" y="6505575"/>
            <a:ext cx="47259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DADADA">
                    <a:lumMod val="10000"/>
                  </a:srgbClr>
                </a:solidFill>
                <a:effectLst/>
                <a:uLnTx/>
                <a:uFillTx/>
                <a:latin typeface="Arial" charset="0"/>
                <a:ea typeface="ＭＳ Ｐゴシック" charset="0"/>
              </a:rPr>
              <a:t>http://www.wcg.org/lit/law/festivals/harvest.htm</a:t>
            </a:r>
          </a:p>
        </p:txBody>
      </p:sp>
      <p:sp>
        <p:nvSpPr>
          <p:cNvPr id="6" name="Text Box 4"/>
          <p:cNvSpPr txBox="1">
            <a:spLocks noChangeArrowheads="1"/>
          </p:cNvSpPr>
          <p:nvPr/>
        </p:nvSpPr>
        <p:spPr bwMode="auto">
          <a:xfrm>
            <a:off x="0" y="868363"/>
            <a:ext cx="9144000" cy="400050"/>
          </a:xfrm>
          <a:prstGeom prst="rect">
            <a:avLst/>
          </a:prstGeom>
          <a:solidFill>
            <a:schemeClr val="accent4">
              <a:lumMod val="10000"/>
            </a:schemeClr>
          </a:solidFill>
          <a:ln>
            <a:noFill/>
          </a:ln>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Harvesting &amp; Ingathering Based on Modern Agricultural Practices in Israel</a:t>
            </a:r>
          </a:p>
        </p:txBody>
      </p:sp>
      <p:sp>
        <p:nvSpPr>
          <p:cNvPr id="2" name="Rectangular Callout 1">
            <a:extLst>
              <a:ext uri="{FF2B5EF4-FFF2-40B4-BE49-F238E27FC236}">
                <a16:creationId xmlns:a16="http://schemas.microsoft.com/office/drawing/2014/main" id="{3CC5E967-76F5-1345-8C1E-82BFC79FCACE}"/>
              </a:ext>
            </a:extLst>
          </p:cNvPr>
          <p:cNvSpPr/>
          <p:nvPr/>
        </p:nvSpPr>
        <p:spPr bwMode="auto">
          <a:xfrm>
            <a:off x="7308304" y="1700808"/>
            <a:ext cx="1835695" cy="4288829"/>
          </a:xfrm>
          <a:prstGeom prst="wedgeRectCallout">
            <a:avLst>
              <a:gd name="adj1" fmla="val -9447"/>
              <a:gd name="adj2" fmla="val 61485"/>
            </a:avLst>
          </a:prstGeom>
          <a:solidFill>
            <a:srgbClr val="00206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800" b="1" i="0" u="none" strike="noStrike" kern="1200" cap="none" spc="0" normalizeH="0" baseline="0" noProof="0" dirty="0">
                <a:ln>
                  <a:noFill/>
                </a:ln>
                <a:solidFill>
                  <a:srgbClr val="FFFFFF"/>
                </a:solidFill>
                <a:effectLst/>
                <a:uLnTx/>
                <a:uFillTx/>
                <a:latin typeface="Arial" pitchFamily="34" charset="0"/>
                <a:ea typeface="MS PGothic" pitchFamily="34" charset="-128"/>
                <a:cs typeface="+mn-cs"/>
              </a:rPr>
              <a:t>The olive harvest was the final harvest. No wonder why the olive tree represents Israel being restored and fruitful in last days (Jeremiah 11:16; Hosea 14:6; Romans 11:16-21)</a:t>
            </a:r>
            <a:endParaRPr kumimoji="0" lang="en-US" sz="1800" b="0" i="0" u="none" strike="noStrike" kern="1200" cap="none" spc="0" normalizeH="0" baseline="0" noProof="0" dirty="0">
              <a:ln>
                <a:noFill/>
              </a:ln>
              <a:solidFill>
                <a:srgbClr val="FFFFFF"/>
              </a:solidFill>
              <a:effectLst/>
              <a:uLnTx/>
              <a:uFillTx/>
              <a:latin typeface="Tahoma" pitchFamily="-107" charset="-52"/>
              <a:ea typeface="MS PGothic" pitchFamily="34" charset="-128"/>
              <a:cs typeface="+mn-cs"/>
            </a:endParaRPr>
          </a:p>
        </p:txBody>
      </p:sp>
      <p:pic>
        <p:nvPicPr>
          <p:cNvPr id="1026" name="Picture 2" descr="https://upload.wikimedia.org/wikipedia/commons/thumb/8/8f/Emblem_of_Israel.svg/200px-Emblem_of_Israel.svg.png">
            <a:extLst>
              <a:ext uri="{FF2B5EF4-FFF2-40B4-BE49-F238E27FC236}">
                <a16:creationId xmlns:a16="http://schemas.microsoft.com/office/drawing/2014/main" id="{E98DED94-D5B2-094E-9404-5F4EA4DDE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48343" y="1606551"/>
            <a:ext cx="2411758" cy="297852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95720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29</a:t>
            </a:r>
          </a:p>
        </p:txBody>
      </p:sp>
    </p:spTree>
    <p:extLst>
      <p:ext uri="{BB962C8B-B14F-4D97-AF65-F5344CB8AC3E}">
        <p14:creationId xmlns:p14="http://schemas.microsoft.com/office/powerpoint/2010/main" val="4205405624"/>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2" descr="CALENDAR"/>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9137650" y="-19050"/>
            <a:ext cx="5924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949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627313" y="3044825"/>
            <a:ext cx="3816350" cy="17526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cs typeface="ＭＳ Ｐゴシック" charset="0"/>
              </a:rPr>
              <a:t>Feasts of Numbers 28–29 (in red)</a:t>
            </a:r>
            <a:endParaRPr lang="en-US" sz="3600" b="1" dirty="0">
              <a:solidFill>
                <a:schemeClr val="bg1"/>
              </a:solidFill>
              <a:effectLst>
                <a:outerShdw blurRad="50800" dist="38100" dir="2700000" algn="tl">
                  <a:srgbClr val="000000">
                    <a:alpha val="43000"/>
                  </a:srgbClr>
                </a:outerShdw>
              </a:effectLst>
              <a:latin typeface="Times New Roman" charset="0"/>
              <a:cs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0" i="0" u="none" strike="noStrike" kern="0" cap="none" spc="0" normalizeH="0" baseline="0" noProof="0" dirty="0">
              <a:ln>
                <a:noFill/>
              </a:ln>
              <a:solidFill>
                <a:srgbClr val="DBBD71"/>
              </a:solidFill>
              <a:effectLst>
                <a:outerShdw blurRad="38100" dist="38100" dir="2700000" algn="tl">
                  <a:srgbClr val="000000"/>
                </a:outerShdw>
              </a:effectLst>
              <a:uLnTx/>
              <a:uFillTx/>
              <a:latin typeface="Arial"/>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Tahoma" charset="0"/>
                <a:ea typeface="ＭＳ Ｐゴシック" charset="0"/>
                <a:cs typeface="Times New Roman" charset="0"/>
              </a:rPr>
              <a:t>3 Pilgrimage Feasts</a:t>
            </a:r>
          </a:p>
        </p:txBody>
      </p:sp>
      <p:sp>
        <p:nvSpPr>
          <p:cNvPr id="35"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Redemption</a:t>
            </a:r>
          </a:p>
        </p:txBody>
      </p:sp>
      <p:sp>
        <p:nvSpPr>
          <p:cNvPr id="36"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Separation</a:t>
            </a:r>
          </a:p>
        </p:txBody>
      </p:sp>
      <p:sp>
        <p:nvSpPr>
          <p:cNvPr id="37"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Resurrection</a:t>
            </a:r>
          </a:p>
        </p:txBody>
      </p:sp>
      <p:sp>
        <p:nvSpPr>
          <p:cNvPr id="38"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Rapture</a:t>
            </a:r>
          </a:p>
        </p:txBody>
      </p:sp>
      <p:sp>
        <p:nvSpPr>
          <p:cNvPr id="39"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Spirit</a:t>
            </a:r>
          </a:p>
        </p:txBody>
      </p:sp>
      <p:sp>
        <p:nvSpPr>
          <p:cNvPr id="40"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Repentance</a:t>
            </a:r>
          </a:p>
        </p:txBody>
      </p:sp>
      <p:sp>
        <p:nvSpPr>
          <p:cNvPr id="41" name="Text Box 15"/>
          <p:cNvSpPr txBox="1">
            <a:spLocks noChangeArrowheads="1"/>
          </p:cNvSpPr>
          <p:nvPr/>
        </p:nvSpPr>
        <p:spPr bwMode="auto">
          <a:xfrm>
            <a:off x="358775" y="4953000"/>
            <a:ext cx="1546225"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Kingdom</a:t>
            </a:r>
          </a:p>
        </p:txBody>
      </p:sp>
      <p:sp>
        <p:nvSpPr>
          <p:cNvPr id="42" name="Text Box 16"/>
          <p:cNvSpPr txBox="1">
            <a:spLocks noChangeArrowheads="1"/>
          </p:cNvSpPr>
          <p:nvPr/>
        </p:nvSpPr>
        <p:spPr bwMode="auto">
          <a:xfrm>
            <a:off x="3429000" y="5867400"/>
            <a:ext cx="1524000"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800000"/>
                </a:solidFill>
                <a:effectLst/>
                <a:uLnTx/>
                <a:uFillTx/>
                <a:latin typeface="Arial" charset="0"/>
                <a:ea typeface="ＭＳ Ｐゴシック" charset="0"/>
                <a:cs typeface="Times New Roman" charset="0"/>
              </a:rPr>
              <a:t>(Trumpets)</a:t>
            </a:r>
          </a:p>
        </p:txBody>
      </p:sp>
      <p:sp>
        <p:nvSpPr>
          <p:cNvPr id="44" name="Text Box 18"/>
          <p:cNvSpPr txBox="1">
            <a:spLocks noChangeArrowheads="1"/>
          </p:cNvSpPr>
          <p:nvPr/>
        </p:nvSpPr>
        <p:spPr bwMode="auto">
          <a:xfrm>
            <a:off x="3983038" y="1327150"/>
            <a:ext cx="2570162" cy="396875"/>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8000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538287" cy="396875"/>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800000"/>
                </a:solidFill>
                <a:effectLst/>
                <a:uLnTx/>
                <a:uFillTx/>
                <a:latin typeface="Arial" charset="0"/>
                <a:ea typeface="Times New Roman" charset="0"/>
                <a:cs typeface="Times New Roman" charset="0"/>
              </a:rPr>
              <a:t>(Firstfruits)</a:t>
            </a:r>
          </a:p>
        </p:txBody>
      </p:sp>
      <p:sp>
        <p:nvSpPr>
          <p:cNvPr id="47" name="Text Box 21"/>
          <p:cNvSpPr txBox="1">
            <a:spLocks noChangeArrowheads="1"/>
          </p:cNvSpPr>
          <p:nvPr/>
        </p:nvSpPr>
        <p:spPr bwMode="auto">
          <a:xfrm>
            <a:off x="5867400" y="3352800"/>
            <a:ext cx="1566863" cy="396875"/>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800000"/>
                </a:solidFill>
                <a:effectLst/>
                <a:uLnTx/>
                <a:uFillTx/>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98500" cy="461963"/>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51" name="Text Box 18"/>
          <p:cNvSpPr txBox="1">
            <a:spLocks noChangeArrowheads="1"/>
          </p:cNvSpPr>
          <p:nvPr/>
        </p:nvSpPr>
        <p:spPr bwMode="auto">
          <a:xfrm>
            <a:off x="3836988" y="914400"/>
            <a:ext cx="149701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800000"/>
                </a:solidFill>
                <a:effectLst/>
                <a:uLnTx/>
                <a:uFillTx/>
                <a:latin typeface="Arial" charset="0"/>
                <a:ea typeface="ＭＳ Ｐゴシック" charset="0"/>
                <a:cs typeface="Times New Roman"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1866900" y="5029200"/>
            <a:ext cx="2781300" cy="396875"/>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800000"/>
                </a:solidFill>
                <a:effectLst/>
                <a:uLnTx/>
                <a:uFillTx/>
                <a:latin typeface="Arial" charset="0"/>
                <a:ea typeface="Times New Roman" charset="0"/>
                <a:cs typeface="Times New Roman" charset="0"/>
              </a:rPr>
              <a:t>(Tabernacles/Booths)</a:t>
            </a:r>
          </a:p>
        </p:txBody>
      </p:sp>
      <p:sp>
        <p:nvSpPr>
          <p:cNvPr id="53" name="Text Box 16"/>
          <p:cNvSpPr txBox="1">
            <a:spLocks noChangeArrowheads="1"/>
          </p:cNvSpPr>
          <p:nvPr/>
        </p:nvSpPr>
        <p:spPr bwMode="auto">
          <a:xfrm>
            <a:off x="2514600" y="5446713"/>
            <a:ext cx="2549525"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800000"/>
                </a:solidFill>
                <a:effectLst/>
                <a:uLnTx/>
                <a:uFillTx/>
                <a:latin typeface="Arial" charset="0"/>
                <a:ea typeface="ＭＳ Ｐゴシック" charset="0"/>
                <a:cs typeface="Times New Roman"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Tree>
    <p:extLst>
      <p:ext uri="{BB962C8B-B14F-4D97-AF65-F5344CB8AC3E}">
        <p14:creationId xmlns:p14="http://schemas.microsoft.com/office/powerpoint/2010/main" val="11471767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35" presetClass="entr" presetSubtype="0" fill="hold" grpId="0" nodeType="clickEffect">
                                  <p:stCondLst>
                                    <p:cond delay="0"/>
                                  </p:stCondLst>
                                  <p:childTnLst>
                                    <p:set>
                                      <p:cBhvr>
                                        <p:cTn id="64" dur="1" fill="hold">
                                          <p:stCondLst>
                                            <p:cond delay="0"/>
                                          </p:stCondLst>
                                        </p:cTn>
                                        <p:tgtEl>
                                          <p:spTgt spid="35"/>
                                        </p:tgtEl>
                                        <p:attrNameLst>
                                          <p:attrName>style.visibility</p:attrName>
                                        </p:attrNameLst>
                                      </p:cBhvr>
                                      <p:to>
                                        <p:strVal val="visible"/>
                                      </p:to>
                                    </p:set>
                                    <p:animEffect transition="in" filter="fade">
                                      <p:cBhvr>
                                        <p:cTn id="65" dur="2000"/>
                                        <p:tgtEl>
                                          <p:spTgt spid="35"/>
                                        </p:tgtEl>
                                      </p:cBhvr>
                                    </p:animEffect>
                                    <p:anim calcmode="lin" valueType="num">
                                      <p:cBhvr>
                                        <p:cTn id="66" dur="2000" fill="hold"/>
                                        <p:tgtEl>
                                          <p:spTgt spid="35"/>
                                        </p:tgtEl>
                                        <p:attrNameLst>
                                          <p:attrName>style.rotation</p:attrName>
                                        </p:attrNameLst>
                                      </p:cBhvr>
                                      <p:tavLst>
                                        <p:tav tm="0">
                                          <p:val>
                                            <p:fltVal val="720"/>
                                          </p:val>
                                        </p:tav>
                                        <p:tav tm="100000">
                                          <p:val>
                                            <p:fltVal val="0"/>
                                          </p:val>
                                        </p:tav>
                                      </p:tavLst>
                                    </p:anim>
                                    <p:anim calcmode="lin" valueType="num">
                                      <p:cBhvr>
                                        <p:cTn id="67" dur="2000" fill="hold"/>
                                        <p:tgtEl>
                                          <p:spTgt spid="35"/>
                                        </p:tgtEl>
                                        <p:attrNameLst>
                                          <p:attrName>ppt_h</p:attrName>
                                        </p:attrNameLst>
                                      </p:cBhvr>
                                      <p:tavLst>
                                        <p:tav tm="0">
                                          <p:val>
                                            <p:fltVal val="0"/>
                                          </p:val>
                                        </p:tav>
                                        <p:tav tm="100000">
                                          <p:val>
                                            <p:strVal val="#ppt_h"/>
                                          </p:val>
                                        </p:tav>
                                      </p:tavLst>
                                    </p:anim>
                                    <p:anim calcmode="lin" valueType="num">
                                      <p:cBhvr>
                                        <p:cTn id="68"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35" presetClass="entr" presetSubtype="0" fill="hold" grpId="0" nodeType="clickEffect">
                                  <p:stCondLst>
                                    <p:cond delay="0"/>
                                  </p:stCondLst>
                                  <p:childTnLst>
                                    <p:set>
                                      <p:cBhvr>
                                        <p:cTn id="72" dur="1" fill="hold">
                                          <p:stCondLst>
                                            <p:cond delay="0"/>
                                          </p:stCondLst>
                                        </p:cTn>
                                        <p:tgtEl>
                                          <p:spTgt spid="36"/>
                                        </p:tgtEl>
                                        <p:attrNameLst>
                                          <p:attrName>style.visibility</p:attrName>
                                        </p:attrNameLst>
                                      </p:cBhvr>
                                      <p:to>
                                        <p:strVal val="visible"/>
                                      </p:to>
                                    </p:set>
                                    <p:animEffect transition="in" filter="fade">
                                      <p:cBhvr>
                                        <p:cTn id="73" dur="2000"/>
                                        <p:tgtEl>
                                          <p:spTgt spid="36"/>
                                        </p:tgtEl>
                                      </p:cBhvr>
                                    </p:animEffect>
                                    <p:anim calcmode="lin" valueType="num">
                                      <p:cBhvr>
                                        <p:cTn id="74" dur="2000" fill="hold"/>
                                        <p:tgtEl>
                                          <p:spTgt spid="36"/>
                                        </p:tgtEl>
                                        <p:attrNameLst>
                                          <p:attrName>style.rotation</p:attrName>
                                        </p:attrNameLst>
                                      </p:cBhvr>
                                      <p:tavLst>
                                        <p:tav tm="0">
                                          <p:val>
                                            <p:fltVal val="720"/>
                                          </p:val>
                                        </p:tav>
                                        <p:tav tm="100000">
                                          <p:val>
                                            <p:fltVal val="0"/>
                                          </p:val>
                                        </p:tav>
                                      </p:tavLst>
                                    </p:anim>
                                    <p:anim calcmode="lin" valueType="num">
                                      <p:cBhvr>
                                        <p:cTn id="75" dur="2000" fill="hold"/>
                                        <p:tgtEl>
                                          <p:spTgt spid="36"/>
                                        </p:tgtEl>
                                        <p:attrNameLst>
                                          <p:attrName>ppt_h</p:attrName>
                                        </p:attrNameLst>
                                      </p:cBhvr>
                                      <p:tavLst>
                                        <p:tav tm="0">
                                          <p:val>
                                            <p:fltVal val="0"/>
                                          </p:val>
                                        </p:tav>
                                        <p:tav tm="100000">
                                          <p:val>
                                            <p:strVal val="#ppt_h"/>
                                          </p:val>
                                        </p:tav>
                                      </p:tavLst>
                                    </p:anim>
                                    <p:anim calcmode="lin" valueType="num">
                                      <p:cBhvr>
                                        <p:cTn id="76"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35" presetClass="entr" presetSubtype="0" fill="hold" grpId="0" nodeType="click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fade">
                                      <p:cBhvr>
                                        <p:cTn id="81" dur="2000"/>
                                        <p:tgtEl>
                                          <p:spTgt spid="37"/>
                                        </p:tgtEl>
                                      </p:cBhvr>
                                    </p:animEffect>
                                    <p:anim calcmode="lin" valueType="num">
                                      <p:cBhvr>
                                        <p:cTn id="82" dur="2000" fill="hold"/>
                                        <p:tgtEl>
                                          <p:spTgt spid="37"/>
                                        </p:tgtEl>
                                        <p:attrNameLst>
                                          <p:attrName>style.rotation</p:attrName>
                                        </p:attrNameLst>
                                      </p:cBhvr>
                                      <p:tavLst>
                                        <p:tav tm="0">
                                          <p:val>
                                            <p:fltVal val="720"/>
                                          </p:val>
                                        </p:tav>
                                        <p:tav tm="100000">
                                          <p:val>
                                            <p:fltVal val="0"/>
                                          </p:val>
                                        </p:tav>
                                      </p:tavLst>
                                    </p:anim>
                                    <p:anim calcmode="lin" valueType="num">
                                      <p:cBhvr>
                                        <p:cTn id="83" dur="2000" fill="hold"/>
                                        <p:tgtEl>
                                          <p:spTgt spid="37"/>
                                        </p:tgtEl>
                                        <p:attrNameLst>
                                          <p:attrName>ppt_h</p:attrName>
                                        </p:attrNameLst>
                                      </p:cBhvr>
                                      <p:tavLst>
                                        <p:tav tm="0">
                                          <p:val>
                                            <p:fltVal val="0"/>
                                          </p:val>
                                        </p:tav>
                                        <p:tav tm="100000">
                                          <p:val>
                                            <p:strVal val="#ppt_h"/>
                                          </p:val>
                                        </p:tav>
                                      </p:tavLst>
                                    </p:anim>
                                    <p:anim calcmode="lin" valueType="num">
                                      <p:cBhvr>
                                        <p:cTn id="84"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35" presetClass="entr" presetSubtype="0" fill="hold" grpId="0" nodeType="clickEffect">
                                  <p:stCondLst>
                                    <p:cond delay="0"/>
                                  </p:stCondLst>
                                  <p:childTnLst>
                                    <p:set>
                                      <p:cBhvr>
                                        <p:cTn id="88" dur="1" fill="hold">
                                          <p:stCondLst>
                                            <p:cond delay="0"/>
                                          </p:stCondLst>
                                        </p:cTn>
                                        <p:tgtEl>
                                          <p:spTgt spid="39"/>
                                        </p:tgtEl>
                                        <p:attrNameLst>
                                          <p:attrName>style.visibility</p:attrName>
                                        </p:attrNameLst>
                                      </p:cBhvr>
                                      <p:to>
                                        <p:strVal val="visible"/>
                                      </p:to>
                                    </p:set>
                                    <p:animEffect transition="in" filter="fade">
                                      <p:cBhvr>
                                        <p:cTn id="89" dur="2000"/>
                                        <p:tgtEl>
                                          <p:spTgt spid="39"/>
                                        </p:tgtEl>
                                      </p:cBhvr>
                                    </p:animEffect>
                                    <p:anim calcmode="lin" valueType="num">
                                      <p:cBhvr>
                                        <p:cTn id="90" dur="2000" fill="hold"/>
                                        <p:tgtEl>
                                          <p:spTgt spid="39"/>
                                        </p:tgtEl>
                                        <p:attrNameLst>
                                          <p:attrName>style.rotation</p:attrName>
                                        </p:attrNameLst>
                                      </p:cBhvr>
                                      <p:tavLst>
                                        <p:tav tm="0">
                                          <p:val>
                                            <p:fltVal val="720"/>
                                          </p:val>
                                        </p:tav>
                                        <p:tav tm="100000">
                                          <p:val>
                                            <p:fltVal val="0"/>
                                          </p:val>
                                        </p:tav>
                                      </p:tavLst>
                                    </p:anim>
                                    <p:anim calcmode="lin" valueType="num">
                                      <p:cBhvr>
                                        <p:cTn id="91" dur="2000" fill="hold"/>
                                        <p:tgtEl>
                                          <p:spTgt spid="39"/>
                                        </p:tgtEl>
                                        <p:attrNameLst>
                                          <p:attrName>ppt_h</p:attrName>
                                        </p:attrNameLst>
                                      </p:cBhvr>
                                      <p:tavLst>
                                        <p:tav tm="0">
                                          <p:val>
                                            <p:fltVal val="0"/>
                                          </p:val>
                                        </p:tav>
                                        <p:tav tm="100000">
                                          <p:val>
                                            <p:strVal val="#ppt_h"/>
                                          </p:val>
                                        </p:tav>
                                      </p:tavLst>
                                    </p:anim>
                                    <p:anim calcmode="lin" valueType="num">
                                      <p:cBhvr>
                                        <p:cTn id="92"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35" presetClass="entr" presetSubtype="0" fill="hold" grpId="0" nodeType="clickEffect">
                                  <p:stCondLst>
                                    <p:cond delay="0"/>
                                  </p:stCondLst>
                                  <p:childTnLst>
                                    <p:set>
                                      <p:cBhvr>
                                        <p:cTn id="96" dur="1" fill="hold">
                                          <p:stCondLst>
                                            <p:cond delay="0"/>
                                          </p:stCondLst>
                                        </p:cTn>
                                        <p:tgtEl>
                                          <p:spTgt spid="38"/>
                                        </p:tgtEl>
                                        <p:attrNameLst>
                                          <p:attrName>style.visibility</p:attrName>
                                        </p:attrNameLst>
                                      </p:cBhvr>
                                      <p:to>
                                        <p:strVal val="visible"/>
                                      </p:to>
                                    </p:set>
                                    <p:animEffect transition="in" filter="fade">
                                      <p:cBhvr>
                                        <p:cTn id="97" dur="2000"/>
                                        <p:tgtEl>
                                          <p:spTgt spid="38"/>
                                        </p:tgtEl>
                                      </p:cBhvr>
                                    </p:animEffect>
                                    <p:anim calcmode="lin" valueType="num">
                                      <p:cBhvr>
                                        <p:cTn id="98" dur="2000" fill="hold"/>
                                        <p:tgtEl>
                                          <p:spTgt spid="38"/>
                                        </p:tgtEl>
                                        <p:attrNameLst>
                                          <p:attrName>style.rotation</p:attrName>
                                        </p:attrNameLst>
                                      </p:cBhvr>
                                      <p:tavLst>
                                        <p:tav tm="0">
                                          <p:val>
                                            <p:fltVal val="720"/>
                                          </p:val>
                                        </p:tav>
                                        <p:tav tm="100000">
                                          <p:val>
                                            <p:fltVal val="0"/>
                                          </p:val>
                                        </p:tav>
                                      </p:tavLst>
                                    </p:anim>
                                    <p:anim calcmode="lin" valueType="num">
                                      <p:cBhvr>
                                        <p:cTn id="99" dur="2000" fill="hold"/>
                                        <p:tgtEl>
                                          <p:spTgt spid="38"/>
                                        </p:tgtEl>
                                        <p:attrNameLst>
                                          <p:attrName>ppt_h</p:attrName>
                                        </p:attrNameLst>
                                      </p:cBhvr>
                                      <p:tavLst>
                                        <p:tav tm="0">
                                          <p:val>
                                            <p:fltVal val="0"/>
                                          </p:val>
                                        </p:tav>
                                        <p:tav tm="100000">
                                          <p:val>
                                            <p:strVal val="#ppt_h"/>
                                          </p:val>
                                        </p:tav>
                                      </p:tavLst>
                                    </p:anim>
                                    <p:anim calcmode="lin" valueType="num">
                                      <p:cBhvr>
                                        <p:cTn id="100"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35" presetClass="entr" presetSubtype="0" fill="hold" grpId="0" nodeType="click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2000"/>
                                        <p:tgtEl>
                                          <p:spTgt spid="40"/>
                                        </p:tgtEl>
                                      </p:cBhvr>
                                    </p:animEffect>
                                    <p:anim calcmode="lin" valueType="num">
                                      <p:cBhvr>
                                        <p:cTn id="106" dur="2000" fill="hold"/>
                                        <p:tgtEl>
                                          <p:spTgt spid="40"/>
                                        </p:tgtEl>
                                        <p:attrNameLst>
                                          <p:attrName>style.rotation</p:attrName>
                                        </p:attrNameLst>
                                      </p:cBhvr>
                                      <p:tavLst>
                                        <p:tav tm="0">
                                          <p:val>
                                            <p:fltVal val="720"/>
                                          </p:val>
                                        </p:tav>
                                        <p:tav tm="100000">
                                          <p:val>
                                            <p:fltVal val="0"/>
                                          </p:val>
                                        </p:tav>
                                      </p:tavLst>
                                    </p:anim>
                                    <p:anim calcmode="lin" valueType="num">
                                      <p:cBhvr>
                                        <p:cTn id="107" dur="2000" fill="hold"/>
                                        <p:tgtEl>
                                          <p:spTgt spid="40"/>
                                        </p:tgtEl>
                                        <p:attrNameLst>
                                          <p:attrName>ppt_h</p:attrName>
                                        </p:attrNameLst>
                                      </p:cBhvr>
                                      <p:tavLst>
                                        <p:tav tm="0">
                                          <p:val>
                                            <p:fltVal val="0"/>
                                          </p:val>
                                        </p:tav>
                                        <p:tav tm="100000">
                                          <p:val>
                                            <p:strVal val="#ppt_h"/>
                                          </p:val>
                                        </p:tav>
                                      </p:tavLst>
                                    </p:anim>
                                    <p:anim calcmode="lin" valueType="num">
                                      <p:cBhvr>
                                        <p:cTn id="108"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35" presetClass="entr" presetSubtype="0" fill="hold" grpId="0" nodeType="clickEffect">
                                  <p:stCondLst>
                                    <p:cond delay="0"/>
                                  </p:stCondLst>
                                  <p:childTnLst>
                                    <p:set>
                                      <p:cBhvr>
                                        <p:cTn id="112" dur="1" fill="hold">
                                          <p:stCondLst>
                                            <p:cond delay="0"/>
                                          </p:stCondLst>
                                        </p:cTn>
                                        <p:tgtEl>
                                          <p:spTgt spid="41"/>
                                        </p:tgtEl>
                                        <p:attrNameLst>
                                          <p:attrName>style.visibility</p:attrName>
                                        </p:attrNameLst>
                                      </p:cBhvr>
                                      <p:to>
                                        <p:strVal val="visible"/>
                                      </p:to>
                                    </p:set>
                                    <p:animEffect transition="in" filter="fade">
                                      <p:cBhvr>
                                        <p:cTn id="113" dur="2000"/>
                                        <p:tgtEl>
                                          <p:spTgt spid="41"/>
                                        </p:tgtEl>
                                      </p:cBhvr>
                                    </p:animEffect>
                                    <p:anim calcmode="lin" valueType="num">
                                      <p:cBhvr>
                                        <p:cTn id="114" dur="2000" fill="hold"/>
                                        <p:tgtEl>
                                          <p:spTgt spid="41"/>
                                        </p:tgtEl>
                                        <p:attrNameLst>
                                          <p:attrName>style.rotation</p:attrName>
                                        </p:attrNameLst>
                                      </p:cBhvr>
                                      <p:tavLst>
                                        <p:tav tm="0">
                                          <p:val>
                                            <p:fltVal val="720"/>
                                          </p:val>
                                        </p:tav>
                                        <p:tav tm="100000">
                                          <p:val>
                                            <p:fltVal val="0"/>
                                          </p:val>
                                        </p:tav>
                                      </p:tavLst>
                                    </p:anim>
                                    <p:anim calcmode="lin" valueType="num">
                                      <p:cBhvr>
                                        <p:cTn id="115" dur="2000" fill="hold"/>
                                        <p:tgtEl>
                                          <p:spTgt spid="41"/>
                                        </p:tgtEl>
                                        <p:attrNameLst>
                                          <p:attrName>ppt_h</p:attrName>
                                        </p:attrNameLst>
                                      </p:cBhvr>
                                      <p:tavLst>
                                        <p:tav tm="0">
                                          <p:val>
                                            <p:fltVal val="0"/>
                                          </p:val>
                                        </p:tav>
                                        <p:tav tm="100000">
                                          <p:val>
                                            <p:strVal val="#ppt_h"/>
                                          </p:val>
                                        </p:tav>
                                      </p:tavLst>
                                    </p:anim>
                                    <p:anim calcmode="lin" valueType="num">
                                      <p:cBhvr>
                                        <p:cTn id="116"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35" grpId="0" animBg="1"/>
      <p:bldP spid="36" grpId="0" animBg="1"/>
      <p:bldP spid="37" grpId="0" animBg="1"/>
      <p:bldP spid="38" grpId="0" animBg="1"/>
      <p:bldP spid="39" grpId="0" animBg="1"/>
      <p:bldP spid="40" grpId="0" animBg="1"/>
      <p:bldP spid="41" grpId="0" animBg="1"/>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30</a:t>
            </a:r>
          </a:p>
        </p:txBody>
      </p:sp>
    </p:spTree>
    <p:extLst>
      <p:ext uri="{BB962C8B-B14F-4D97-AF65-F5344CB8AC3E}">
        <p14:creationId xmlns:p14="http://schemas.microsoft.com/office/powerpoint/2010/main" val="716203726"/>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83AB245B-5A13-3B4F-A6C6-DD4F9D9725E7}"/>
              </a:ext>
            </a:extLst>
          </p:cNvPr>
          <p:cNvSpPr>
            <a:spLocks noChangeArrowheads="1"/>
          </p:cNvSpPr>
          <p:nvPr/>
        </p:nvSpPr>
        <p:spPr bwMode="auto">
          <a:xfrm>
            <a:off x="8001000" y="5718175"/>
            <a:ext cx="11430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2287881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35" name="Oval 3"/>
          <p:cNvSpPr>
            <a:spLocks noChangeArrowheads="1"/>
          </p:cNvSpPr>
          <p:nvPr/>
        </p:nvSpPr>
        <p:spPr bwMode="auto">
          <a:xfrm>
            <a:off x="1333500" y="1295400"/>
            <a:ext cx="2819400" cy="1265238"/>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36" name="Text Box 4"/>
          <p:cNvSpPr txBox="1">
            <a:spLocks noChangeArrowheads="1"/>
          </p:cNvSpPr>
          <p:nvPr/>
        </p:nvSpPr>
        <p:spPr bwMode="auto">
          <a:xfrm>
            <a:off x="1295400" y="1577975"/>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Church</a:t>
            </a:r>
          </a:p>
        </p:txBody>
      </p:sp>
      <p:sp>
        <p:nvSpPr>
          <p:cNvPr id="167940" name="AutoShape 5"/>
          <p:cNvSpPr>
            <a:spLocks noChangeArrowheads="1"/>
          </p:cNvSpPr>
          <p:nvPr/>
        </p:nvSpPr>
        <p:spPr bwMode="auto">
          <a:xfrm>
            <a:off x="3467100" y="152400"/>
            <a:ext cx="2209800" cy="1600200"/>
          </a:xfrm>
          <a:prstGeom prst="triangle">
            <a:avLst>
              <a:gd name="adj" fmla="val 50000"/>
            </a:avLst>
          </a:prstGeom>
          <a:gradFill rotWithShape="0">
            <a:gsLst>
              <a:gs pos="0">
                <a:srgbClr val="A50021"/>
              </a:gs>
              <a:gs pos="100000">
                <a:srgbClr val="003399"/>
              </a:gs>
            </a:gsLst>
            <a:lin ang="5400000" scaled="1"/>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Times" charset="0"/>
              <a:ea typeface="ＭＳ Ｐゴシック" charset="0"/>
              <a:cs typeface="ＭＳ Ｐゴシック" charset="0"/>
            </a:endParaRPr>
          </a:p>
        </p:txBody>
      </p:sp>
      <p:sp>
        <p:nvSpPr>
          <p:cNvPr id="95238" name="Text Box 6"/>
          <p:cNvSpPr txBox="1">
            <a:spLocks noChangeArrowheads="1"/>
          </p:cNvSpPr>
          <p:nvPr/>
        </p:nvSpPr>
        <p:spPr bwMode="auto">
          <a:xfrm>
            <a:off x="3771900" y="838200"/>
            <a:ext cx="1600200" cy="7620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400" b="1">
                <a:solidFill>
                  <a:srgbClr val="FFFFFF"/>
                </a:solidFill>
                <a:latin typeface="Times New Roman" pitchFamily="-111" charset="0"/>
                <a:ea typeface="Times New Roman" pitchFamily="-111" charset="0"/>
                <a:cs typeface="Times New Roman" pitchFamily="-111" charset="0"/>
              </a:rPr>
              <a:t>God</a:t>
            </a:r>
          </a:p>
        </p:txBody>
      </p:sp>
      <p:sp>
        <p:nvSpPr>
          <p:cNvPr id="95239" name="Oval 7"/>
          <p:cNvSpPr>
            <a:spLocks noChangeArrowheads="1"/>
          </p:cNvSpPr>
          <p:nvPr/>
        </p:nvSpPr>
        <p:spPr bwMode="auto">
          <a:xfrm>
            <a:off x="4838700" y="1295400"/>
            <a:ext cx="2819400" cy="1265238"/>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40" name="Text Box 8"/>
          <p:cNvSpPr txBox="1">
            <a:spLocks noChangeArrowheads="1"/>
          </p:cNvSpPr>
          <p:nvPr/>
        </p:nvSpPr>
        <p:spPr bwMode="auto">
          <a:xfrm>
            <a:off x="4800600" y="1577975"/>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FF"/>
                </a:solidFill>
                <a:latin typeface="Times New Roman" pitchFamily="-111" charset="0"/>
                <a:ea typeface="Times New Roman" pitchFamily="-111" charset="0"/>
                <a:cs typeface="Times New Roman" pitchFamily="-111" charset="0"/>
              </a:rPr>
              <a:t>Nations</a:t>
            </a:r>
          </a:p>
        </p:txBody>
      </p:sp>
      <p:sp>
        <p:nvSpPr>
          <p:cNvPr id="95241" name="Oval 9"/>
          <p:cNvSpPr>
            <a:spLocks noChangeArrowheads="1"/>
          </p:cNvSpPr>
          <p:nvPr/>
        </p:nvSpPr>
        <p:spPr bwMode="auto">
          <a:xfrm>
            <a:off x="5753100" y="2163763"/>
            <a:ext cx="2819400" cy="126523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42" name="Text Box 10"/>
          <p:cNvSpPr txBox="1">
            <a:spLocks noChangeArrowheads="1"/>
          </p:cNvSpPr>
          <p:nvPr/>
        </p:nvSpPr>
        <p:spPr bwMode="auto">
          <a:xfrm>
            <a:off x="5715000" y="244633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FF"/>
                </a:solidFill>
                <a:latin typeface="Times New Roman" pitchFamily="-111" charset="0"/>
                <a:ea typeface="Times New Roman" pitchFamily="-111" charset="0"/>
                <a:cs typeface="Times New Roman" pitchFamily="-111" charset="0"/>
              </a:rPr>
              <a:t>Patriarchs</a:t>
            </a:r>
          </a:p>
        </p:txBody>
      </p:sp>
      <p:sp>
        <p:nvSpPr>
          <p:cNvPr id="95243" name="Oval 11"/>
          <p:cNvSpPr>
            <a:spLocks noChangeArrowheads="1"/>
          </p:cNvSpPr>
          <p:nvPr/>
        </p:nvSpPr>
        <p:spPr bwMode="auto">
          <a:xfrm>
            <a:off x="6286500" y="3154363"/>
            <a:ext cx="2819400" cy="126523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44" name="Text Box 12"/>
          <p:cNvSpPr txBox="1">
            <a:spLocks noChangeArrowheads="1"/>
          </p:cNvSpPr>
          <p:nvPr/>
        </p:nvSpPr>
        <p:spPr bwMode="auto">
          <a:xfrm>
            <a:off x="6248400" y="343693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FF"/>
                </a:solidFill>
                <a:latin typeface="Times New Roman" pitchFamily="-111" charset="0"/>
                <a:ea typeface="Times New Roman" pitchFamily="-111" charset="0"/>
                <a:cs typeface="Times New Roman" pitchFamily="-111" charset="0"/>
              </a:rPr>
              <a:t>Tribes</a:t>
            </a:r>
          </a:p>
        </p:txBody>
      </p:sp>
      <p:sp>
        <p:nvSpPr>
          <p:cNvPr id="95245" name="Oval 13"/>
          <p:cNvSpPr>
            <a:spLocks noChangeArrowheads="1"/>
          </p:cNvSpPr>
          <p:nvPr/>
        </p:nvSpPr>
        <p:spPr bwMode="auto">
          <a:xfrm>
            <a:off x="6057900" y="4038600"/>
            <a:ext cx="2819400" cy="1265238"/>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46" name="Text Box 14"/>
          <p:cNvSpPr txBox="1">
            <a:spLocks noChangeArrowheads="1"/>
          </p:cNvSpPr>
          <p:nvPr/>
        </p:nvSpPr>
        <p:spPr bwMode="auto">
          <a:xfrm>
            <a:off x="6019800" y="431958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00"/>
                </a:solidFill>
                <a:latin typeface="Times New Roman" pitchFamily="-111" charset="0"/>
                <a:ea typeface="Times New Roman" pitchFamily="-111" charset="0"/>
                <a:cs typeface="Times New Roman" pitchFamily="-111" charset="0"/>
              </a:rPr>
              <a:t>Israel</a:t>
            </a:r>
          </a:p>
        </p:txBody>
      </p:sp>
      <p:sp>
        <p:nvSpPr>
          <p:cNvPr id="95247" name="Oval 15"/>
          <p:cNvSpPr>
            <a:spLocks noChangeArrowheads="1"/>
          </p:cNvSpPr>
          <p:nvPr/>
        </p:nvSpPr>
        <p:spPr bwMode="auto">
          <a:xfrm>
            <a:off x="5295900" y="4876800"/>
            <a:ext cx="2819400" cy="1265238"/>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48" name="Text Box 16"/>
          <p:cNvSpPr txBox="1">
            <a:spLocks noChangeArrowheads="1"/>
          </p:cNvSpPr>
          <p:nvPr/>
        </p:nvSpPr>
        <p:spPr bwMode="auto">
          <a:xfrm>
            <a:off x="5257800" y="5159375"/>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00"/>
                </a:solidFill>
                <a:latin typeface="Times New Roman" pitchFamily="-111" charset="0"/>
                <a:ea typeface="Times New Roman" pitchFamily="-111" charset="0"/>
                <a:cs typeface="Times New Roman" pitchFamily="-111" charset="0"/>
              </a:rPr>
              <a:t>Priests</a:t>
            </a:r>
          </a:p>
        </p:txBody>
      </p:sp>
      <p:sp>
        <p:nvSpPr>
          <p:cNvPr id="95249" name="Oval 17"/>
          <p:cNvSpPr>
            <a:spLocks noChangeArrowheads="1"/>
          </p:cNvSpPr>
          <p:nvPr/>
        </p:nvSpPr>
        <p:spPr bwMode="auto">
          <a:xfrm>
            <a:off x="114300" y="2163763"/>
            <a:ext cx="2819400" cy="126523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50" name="Text Box 18"/>
          <p:cNvSpPr txBox="1">
            <a:spLocks noChangeArrowheads="1"/>
          </p:cNvSpPr>
          <p:nvPr/>
        </p:nvSpPr>
        <p:spPr bwMode="auto">
          <a:xfrm>
            <a:off x="76200" y="2444750"/>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Apostles</a:t>
            </a:r>
          </a:p>
        </p:txBody>
      </p:sp>
      <p:sp>
        <p:nvSpPr>
          <p:cNvPr id="167954" name="AutoShape 19"/>
          <p:cNvSpPr>
            <a:spLocks noChangeArrowheads="1"/>
          </p:cNvSpPr>
          <p:nvPr/>
        </p:nvSpPr>
        <p:spPr bwMode="auto">
          <a:xfrm>
            <a:off x="228600" y="3200400"/>
            <a:ext cx="1524000" cy="1447800"/>
          </a:xfrm>
          <a:prstGeom prst="plus">
            <a:avLst>
              <a:gd name="adj" fmla="val 25000"/>
            </a:avLst>
          </a:prstGeom>
          <a:gradFill rotWithShape="0">
            <a:gsLst>
              <a:gs pos="0">
                <a:schemeClr val="bg2"/>
              </a:gs>
              <a:gs pos="100000">
                <a:schemeClr val="folHlink"/>
              </a:gs>
            </a:gsLst>
            <a:lin ang="5400000" scaled="1"/>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Times" charset="0"/>
              <a:ea typeface="ＭＳ Ｐゴシック" charset="0"/>
              <a:cs typeface="ＭＳ Ｐゴシック" charset="0"/>
            </a:endParaRPr>
          </a:p>
        </p:txBody>
      </p:sp>
      <p:sp>
        <p:nvSpPr>
          <p:cNvPr id="95252" name="Text Box 20"/>
          <p:cNvSpPr txBox="1">
            <a:spLocks noChangeArrowheads="1"/>
          </p:cNvSpPr>
          <p:nvPr/>
        </p:nvSpPr>
        <p:spPr bwMode="auto">
          <a:xfrm>
            <a:off x="-457200" y="3581400"/>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Savior</a:t>
            </a:r>
          </a:p>
        </p:txBody>
      </p:sp>
      <p:sp>
        <p:nvSpPr>
          <p:cNvPr id="95253" name="Oval 21"/>
          <p:cNvSpPr>
            <a:spLocks noChangeArrowheads="1"/>
          </p:cNvSpPr>
          <p:nvPr/>
        </p:nvSpPr>
        <p:spPr bwMode="auto">
          <a:xfrm>
            <a:off x="952500" y="4191000"/>
            <a:ext cx="2819400" cy="1265238"/>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54" name="Text Box 22"/>
          <p:cNvSpPr txBox="1">
            <a:spLocks noChangeArrowheads="1"/>
          </p:cNvSpPr>
          <p:nvPr/>
        </p:nvSpPr>
        <p:spPr bwMode="auto">
          <a:xfrm>
            <a:off x="914400" y="447198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Prophets</a:t>
            </a:r>
          </a:p>
        </p:txBody>
      </p:sp>
      <p:sp>
        <p:nvSpPr>
          <p:cNvPr id="95255" name="Oval 23"/>
          <p:cNvSpPr>
            <a:spLocks noChangeArrowheads="1"/>
          </p:cNvSpPr>
          <p:nvPr/>
        </p:nvSpPr>
        <p:spPr bwMode="auto">
          <a:xfrm>
            <a:off x="1409700" y="5257800"/>
            <a:ext cx="2819400" cy="1265238"/>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56" name="Text Box 24"/>
          <p:cNvSpPr txBox="1">
            <a:spLocks noChangeArrowheads="1"/>
          </p:cNvSpPr>
          <p:nvPr/>
        </p:nvSpPr>
        <p:spPr bwMode="auto">
          <a:xfrm>
            <a:off x="1371600" y="553878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Kings</a:t>
            </a:r>
          </a:p>
        </p:txBody>
      </p:sp>
      <p:sp>
        <p:nvSpPr>
          <p:cNvPr id="95257" name="Oval 25"/>
          <p:cNvSpPr>
            <a:spLocks noChangeArrowheads="1"/>
          </p:cNvSpPr>
          <p:nvPr/>
        </p:nvSpPr>
        <p:spPr bwMode="auto">
          <a:xfrm>
            <a:off x="3581400" y="5592763"/>
            <a:ext cx="2819400" cy="126523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58" name="Text Box 26"/>
          <p:cNvSpPr txBox="1">
            <a:spLocks noChangeArrowheads="1"/>
          </p:cNvSpPr>
          <p:nvPr/>
        </p:nvSpPr>
        <p:spPr bwMode="auto">
          <a:xfrm>
            <a:off x="3848100" y="5875338"/>
            <a:ext cx="2286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Judges</a:t>
            </a:r>
          </a:p>
        </p:txBody>
      </p:sp>
      <p:sp>
        <p:nvSpPr>
          <p:cNvPr id="95260" name="Rectangle 28"/>
          <p:cNvSpPr>
            <a:spLocks noGrp="1" noChangeArrowheads="1"/>
          </p:cNvSpPr>
          <p:nvPr>
            <p:ph type="title" idx="4294967295"/>
          </p:nvPr>
        </p:nvSpPr>
        <p:spPr>
          <a:xfrm>
            <a:off x="0" y="228600"/>
            <a:ext cx="4343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en-US" sz="4000" b="1" dirty="0">
                <a:solidFill>
                  <a:srgbClr val="FFFFFF"/>
                </a:solidFill>
                <a:ea typeface="+mj-ea"/>
                <a:cs typeface="+mj-cs"/>
              </a:rPr>
              <a:t>Nation Building</a:t>
            </a:r>
          </a:p>
        </p:txBody>
      </p:sp>
    </p:spTree>
    <p:extLst>
      <p:ext uri="{BB962C8B-B14F-4D97-AF65-F5344CB8AC3E}">
        <p14:creationId xmlns:p14="http://schemas.microsoft.com/office/powerpoint/2010/main" val="861739143"/>
      </p:ext>
    </p:extLst>
  </p:cSld>
  <p:clrMapOvr>
    <a:masterClrMapping/>
  </p:clrMapOvr>
  <p:transition spd="med" advTm="10000">
    <p:randomBar dir="vert"/>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31</a:t>
            </a:r>
          </a:p>
        </p:txBody>
      </p:sp>
    </p:spTree>
    <p:extLst>
      <p:ext uri="{BB962C8B-B14F-4D97-AF65-F5344CB8AC3E}">
        <p14:creationId xmlns:p14="http://schemas.microsoft.com/office/powerpoint/2010/main" val="2656360712"/>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8"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Tribal Boundaries of Israel</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Dan</a:t>
            </a:r>
          </a:p>
        </p:txBody>
      </p:sp>
      <p:sp>
        <p:nvSpPr>
          <p:cNvPr id="10"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Judah</a:t>
            </a:r>
          </a:p>
        </p:txBody>
      </p:sp>
      <p:sp>
        <p:nvSpPr>
          <p:cNvPr id="11"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Simeon</a:t>
            </a:r>
          </a:p>
        </p:txBody>
      </p:sp>
      <p:sp>
        <p:nvSpPr>
          <p:cNvPr id="12"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Reuben</a:t>
            </a:r>
          </a:p>
        </p:txBody>
      </p:sp>
      <p:sp>
        <p:nvSpPr>
          <p:cNvPr id="13"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Gad</a:t>
            </a:r>
          </a:p>
        </p:txBody>
      </p:sp>
      <p:sp>
        <p:nvSpPr>
          <p:cNvPr id="14"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Manasseh</a:t>
            </a:r>
          </a:p>
        </p:txBody>
      </p:sp>
      <p:sp>
        <p:nvSpPr>
          <p:cNvPr id="15"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Ephraim</a:t>
            </a:r>
          </a:p>
        </p:txBody>
      </p:sp>
      <p:sp>
        <p:nvSpPr>
          <p:cNvPr id="16"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Manasseh</a:t>
            </a:r>
          </a:p>
        </p:txBody>
      </p:sp>
      <p:sp>
        <p:nvSpPr>
          <p:cNvPr id="17"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Naphtali</a:t>
            </a:r>
          </a:p>
        </p:txBody>
      </p:sp>
      <p:sp>
        <p:nvSpPr>
          <p:cNvPr id="18"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Asher</a:t>
            </a:r>
          </a:p>
        </p:txBody>
      </p:sp>
      <p:sp>
        <p:nvSpPr>
          <p:cNvPr id="19"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Benjamin</a:t>
            </a:r>
          </a:p>
        </p:txBody>
      </p:sp>
      <p:sp>
        <p:nvSpPr>
          <p:cNvPr id="20"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Zebulun</a:t>
            </a:r>
          </a:p>
        </p:txBody>
      </p:sp>
      <p:sp>
        <p:nvSpPr>
          <p:cNvPr id="21"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Issachar</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hangingPunct="0">
              <a:spcBef>
                <a:spcPct val="50000"/>
              </a:spcBef>
              <a:buFont typeface="Wingdings" charset="0"/>
              <a:buChar char="§"/>
            </a:pPr>
            <a:endParaRPr lang="en-US" sz="2400" b="1">
              <a:solidFill>
                <a:srgbClr val="FFDB96"/>
              </a:solidFill>
              <a:latin typeface="Times"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dirty="0">
                <a:latin typeface="Verdana" charset="0"/>
                <a:ea typeface="ＭＳ Ｐゴシック" charset="0"/>
                <a:cs typeface="ＭＳ Ｐゴシック" charset="0"/>
              </a:rPr>
              <a:t>Final Preparations (31–36)</a:t>
            </a:r>
            <a:endParaRPr kumimoji="1" lang="en-US" dirty="0">
              <a:latin typeface="Verdana" charset="0"/>
              <a:ea typeface="ＭＳ Ｐゴシック" charset="0"/>
              <a:cs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a:spcBef>
                <a:spcPct val="20000"/>
              </a:spcBef>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ＭＳ Ｐゴシック" pitchFamily="-111" charset="-128"/>
              </a:rPr>
              <a:t>Transjordan Settled (31–32)</a:t>
            </a:r>
          </a:p>
          <a:p>
            <a:pPr marL="746125" lvl="1" indent="-288925" defTabSz="914400">
              <a:spcBef>
                <a:spcPct val="20000"/>
              </a:spcBef>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Midianites (31)</a:t>
            </a:r>
          </a:p>
        </p:txBody>
      </p:sp>
    </p:spTree>
    <p:extLst>
      <p:ext uri="{BB962C8B-B14F-4D97-AF65-F5344CB8AC3E}">
        <p14:creationId xmlns:p14="http://schemas.microsoft.com/office/powerpoint/2010/main" val="28377007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4070">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dissolve">
                                      <p:cBhvr>
                                        <p:cTn id="37" dur="500"/>
                                        <p:tgtEl>
                                          <p:spTgt spid="19"/>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dissolve">
                                      <p:cBhvr>
                                        <p:cTn id="42" dur="500"/>
                                        <p:tgtEl>
                                          <p:spTgt spid="11"/>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dissolve">
                                      <p:cBhvr>
                                        <p:cTn id="47" dur="500"/>
                                        <p:tgtEl>
                                          <p:spTgt spid="20"/>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dissolve">
                                      <p:cBhvr>
                                        <p:cTn id="52" dur="500"/>
                                        <p:tgtEl>
                                          <p:spTgt spid="2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dissolve">
                                      <p:cBhvr>
                                        <p:cTn id="57" dur="500"/>
                                        <p:tgtEl>
                                          <p:spTgt spid="18"/>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nodeType="clickEffect">
                                  <p:stCondLst>
                                    <p:cond delay="0"/>
                                  </p:stCondLst>
                                  <p:childTnLst>
                                    <p:set>
                                      <p:cBhvr>
                                        <p:cTn id="61" dur="1" fill="hold">
                                          <p:stCondLst>
                                            <p:cond delay="0"/>
                                          </p:stCondLst>
                                        </p:cTn>
                                        <p:tgtEl>
                                          <p:spTgt spid="17"/>
                                        </p:tgtEl>
                                        <p:attrNameLst>
                                          <p:attrName>style.visibility</p:attrName>
                                        </p:attrNameLst>
                                      </p:cBhvr>
                                      <p:to>
                                        <p:strVal val="visible"/>
                                      </p:to>
                                    </p:set>
                                    <p:animEffect transition="in" filter="dissolve">
                                      <p:cBhvr>
                                        <p:cTn id="62" dur="500"/>
                                        <p:tgtEl>
                                          <p:spTgt spid="17"/>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ntr" presetSubtype="0" fill="hold" nodeType="click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dissolve">
                                      <p:cBhvr>
                                        <p:cTn id="6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13" grpId="0"/>
      <p:bldP spid="14" grpId="0"/>
      <p:bldP spid="15" grpId="0"/>
      <p:bldP spid="16" grpId="0"/>
      <p:bldP spid="344070" grpId="0" build="p"/>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93" name="Picture 1"/>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42900" y="0"/>
            <a:ext cx="8813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5394" name="Title 1"/>
          <p:cNvSpPr>
            <a:spLocks noGrp="1"/>
          </p:cNvSpPr>
          <p:nvPr>
            <p:ph type="title"/>
          </p:nvPr>
        </p:nvSpPr>
        <p:spPr>
          <a:xfrm>
            <a:off x="103188" y="0"/>
            <a:ext cx="5053012" cy="6858000"/>
          </a:xfrm>
        </p:spPr>
        <p:txBody>
          <a:bodyPr/>
          <a:lstStyle/>
          <a:p>
            <a:r>
              <a:rPr lang="ru-RU" sz="2400" b="1" dirty="0">
                <a:latin typeface="Arial" charset="0"/>
              </a:rPr>
              <a:t>"</a:t>
            </a:r>
            <a:r>
              <a:rPr lang="en-US" sz="2400" b="1" dirty="0">
                <a:latin typeface="Arial" charset="0"/>
              </a:rPr>
              <a:t>Why have you let all the women live?</a:t>
            </a:r>
            <a:r>
              <a:rPr lang="ru-RU" sz="2400" b="1" dirty="0">
                <a:latin typeface="Arial" charset="0"/>
              </a:rPr>
              <a:t>"</a:t>
            </a:r>
            <a:r>
              <a:rPr lang="en-US" sz="2400" b="1" dirty="0">
                <a:latin typeface="Arial" charset="0"/>
              </a:rPr>
              <a:t> [Moses] demanded.  </a:t>
            </a:r>
            <a:r>
              <a:rPr lang="en-US" sz="2400" b="1" baseline="30000" dirty="0">
                <a:latin typeface="Arial" charset="0"/>
              </a:rPr>
              <a:t>16</a:t>
            </a:r>
            <a:r>
              <a:rPr lang="ru-RU" sz="2400" b="1" dirty="0">
                <a:latin typeface="Arial" charset="0"/>
              </a:rPr>
              <a:t>"</a:t>
            </a:r>
            <a:r>
              <a:rPr lang="en-US" sz="2400" b="1" dirty="0">
                <a:latin typeface="Arial" charset="0"/>
              </a:rPr>
              <a:t>These are the very ones who followed Balaam</a:t>
            </a:r>
            <a:r>
              <a:rPr lang="uk-UA" sz="2400" b="1" dirty="0">
                <a:latin typeface="Arial" charset="0"/>
              </a:rPr>
              <a:t>'</a:t>
            </a:r>
            <a:r>
              <a:rPr lang="en-US" sz="2400" b="1" dirty="0">
                <a:latin typeface="Arial" charset="0"/>
              </a:rPr>
              <a:t>s advice and caused the people of Israel to rebel against the L</a:t>
            </a:r>
            <a:r>
              <a:rPr lang="en-US" sz="2000" b="1" dirty="0">
                <a:latin typeface="Arial" charset="0"/>
              </a:rPr>
              <a:t>ORD</a:t>
            </a:r>
            <a:r>
              <a:rPr lang="en-US" sz="2400" b="1" dirty="0">
                <a:latin typeface="Arial" charset="0"/>
              </a:rPr>
              <a:t> at Mount </a:t>
            </a:r>
            <a:r>
              <a:rPr lang="en-US" sz="2400" b="1" dirty="0" err="1">
                <a:latin typeface="Arial" charset="0"/>
              </a:rPr>
              <a:t>Peor</a:t>
            </a:r>
            <a:r>
              <a:rPr lang="en-US" sz="2400" b="1" dirty="0">
                <a:latin typeface="Arial" charset="0"/>
              </a:rPr>
              <a:t>. They are the ones who caused the plague to strike the L</a:t>
            </a:r>
            <a:r>
              <a:rPr lang="en-US" sz="2000" b="1" dirty="0">
                <a:latin typeface="Arial" charset="0"/>
              </a:rPr>
              <a:t>ORD</a:t>
            </a:r>
            <a:r>
              <a:rPr lang="uk-UA" sz="2400" b="1" dirty="0">
                <a:latin typeface="Arial" charset="0"/>
              </a:rPr>
              <a:t>'</a:t>
            </a:r>
            <a:r>
              <a:rPr lang="en-US" sz="2400" b="1" dirty="0">
                <a:latin typeface="Arial" charset="0"/>
              </a:rPr>
              <a:t>s people.  </a:t>
            </a:r>
            <a:r>
              <a:rPr lang="en-US" sz="2400" b="1" baseline="30000" dirty="0">
                <a:latin typeface="Arial" charset="0"/>
              </a:rPr>
              <a:t>17</a:t>
            </a:r>
            <a:r>
              <a:rPr lang="en-US" sz="2400" b="1" dirty="0">
                <a:latin typeface="Arial" charset="0"/>
              </a:rPr>
              <a:t>So kill all the boys and all the women who have had intercourse with a man.  </a:t>
            </a:r>
            <a:r>
              <a:rPr lang="en-US" sz="2400" b="1" baseline="30000" dirty="0">
                <a:latin typeface="Arial" charset="0"/>
              </a:rPr>
              <a:t>18</a:t>
            </a:r>
            <a:r>
              <a:rPr lang="en-US" sz="2400" b="1" dirty="0">
                <a:latin typeface="Arial" charset="0"/>
              </a:rPr>
              <a:t>Only the young girls who are virgins may live; you may keep them for yourselves</a:t>
            </a:r>
            <a:r>
              <a:rPr lang="ru-RU" sz="2400" b="1" dirty="0">
                <a:latin typeface="Arial" charset="0"/>
              </a:rPr>
              <a:t>"</a:t>
            </a:r>
            <a:r>
              <a:rPr lang="en-US" sz="2400" b="1" dirty="0">
                <a:latin typeface="Arial" charset="0"/>
              </a:rPr>
              <a:t> </a:t>
            </a:r>
            <a:br>
              <a:rPr lang="en-US" sz="2400" b="1" dirty="0">
                <a:latin typeface="Arial" charset="0"/>
              </a:rPr>
            </a:br>
            <a:r>
              <a:rPr lang="en-US" sz="2400" b="1" dirty="0">
                <a:latin typeface="Arial" charset="0"/>
              </a:rPr>
              <a:t>(Num. 31:15-18 </a:t>
            </a:r>
            <a:r>
              <a:rPr lang="en-US" sz="2000" b="1" dirty="0">
                <a:latin typeface="Arial" charset="0"/>
              </a:rPr>
              <a:t>NLT</a:t>
            </a:r>
            <a:r>
              <a:rPr lang="en-US" sz="2400" b="1" dirty="0">
                <a:latin typeface="Arial" charset="0"/>
              </a:rPr>
              <a:t>)</a:t>
            </a:r>
          </a:p>
        </p:txBody>
      </p:sp>
    </p:spTree>
    <p:extLst>
      <p:ext uri="{BB962C8B-B14F-4D97-AF65-F5344CB8AC3E}">
        <p14:creationId xmlns:p14="http://schemas.microsoft.com/office/powerpoint/2010/main" val="2215665905"/>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1"/>
          <p:cNvPicPr>
            <a:picLocks noChangeAspect="1"/>
          </p:cNvPicPr>
          <p:nvPr/>
        </p:nvPicPr>
        <p:blipFill rotWithShape="1">
          <a:blip r:embed="rId3">
            <a:extLst>
              <a:ext uri="{28A0092B-C50C-407E-A947-70E740481C1C}">
                <a14:useLocalDpi xmlns:a14="http://schemas.microsoft.com/office/drawing/2010/main"/>
              </a:ext>
            </a:extLst>
          </a:blip>
          <a:srcRect t="10460" b="2635"/>
          <a:stretch/>
        </p:blipFill>
        <p:spPr bwMode="auto">
          <a:xfrm>
            <a:off x="2905125" y="1"/>
            <a:ext cx="59197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1618" name="Rectangle 2"/>
          <p:cNvSpPr>
            <a:spLocks noGrp="1" noChangeArrowheads="1"/>
          </p:cNvSpPr>
          <p:nvPr>
            <p:ph type="ctrTitle"/>
          </p:nvPr>
        </p:nvSpPr>
        <p:spPr>
          <a:xfrm>
            <a:off x="-4629" y="908720"/>
            <a:ext cx="2579301" cy="5005598"/>
          </a:xfrm>
        </p:spPr>
        <p:txBody>
          <a:bodyPr/>
          <a:lstStyle/>
          <a:p>
            <a:pPr>
              <a:defRPr/>
            </a:pPr>
            <a:r>
              <a:rPr lang="en-US" b="1" i="1" dirty="0">
                <a:effectLst>
                  <a:glow rad="177800">
                    <a:schemeClr val="tx1"/>
                  </a:glow>
                </a:effectLst>
                <a:latin typeface="Arial" charset="0"/>
                <a:ea typeface="ＭＳ Ｐゴシック" charset="0"/>
              </a:rPr>
              <a:t>An Atheist Rant</a:t>
            </a:r>
          </a:p>
        </p:txBody>
      </p:sp>
      <p:sp>
        <p:nvSpPr>
          <p:cNvPr id="5" name="Rectangle 2"/>
          <p:cNvSpPr txBox="1">
            <a:spLocks noChangeArrowheads="1"/>
          </p:cNvSpPr>
          <p:nvPr/>
        </p:nvSpPr>
        <p:spPr bwMode="auto">
          <a:xfrm>
            <a:off x="3038805" y="1389987"/>
            <a:ext cx="5686207" cy="5227382"/>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6600" b="1" dirty="0">
                <a:effectLst>
                  <a:glow rad="177800">
                    <a:schemeClr val="tx1"/>
                  </a:glow>
                </a:effectLst>
                <a:latin typeface="Arial" charset="0"/>
                <a:ea typeface="ＭＳ Ｐゴシック" charset="0"/>
              </a:rPr>
              <a:t>No Thanks. </a:t>
            </a:r>
            <a:br>
              <a:rPr lang="en-US" sz="6600" b="1" dirty="0">
                <a:effectLst>
                  <a:glow rad="177800">
                    <a:schemeClr val="tx1"/>
                  </a:glow>
                </a:effectLst>
                <a:latin typeface="Arial" charset="0"/>
                <a:ea typeface="ＭＳ Ｐゴシック" charset="0"/>
              </a:rPr>
            </a:br>
            <a:r>
              <a:rPr lang="en-US" sz="6600" b="1" dirty="0">
                <a:effectLst>
                  <a:glow rad="177800">
                    <a:schemeClr val="tx1"/>
                  </a:glow>
                </a:effectLst>
                <a:latin typeface="Arial" charset="0"/>
                <a:ea typeface="ＭＳ Ｐゴシック" charset="0"/>
              </a:rPr>
              <a:t>I respect women too much to like your religion.</a:t>
            </a:r>
          </a:p>
        </p:txBody>
      </p:sp>
    </p:spTree>
    <p:extLst>
      <p:ext uri="{BB962C8B-B14F-4D97-AF65-F5344CB8AC3E}">
        <p14:creationId xmlns:p14="http://schemas.microsoft.com/office/powerpoint/2010/main" val="3325659354"/>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ctrTitle"/>
          </p:nvPr>
        </p:nvSpPr>
        <p:spPr>
          <a:xfrm>
            <a:off x="342939" y="521047"/>
            <a:ext cx="3079366" cy="6296859"/>
          </a:xfrm>
        </p:spPr>
        <p:txBody>
          <a:bodyPr/>
          <a:lstStyle/>
          <a:p>
            <a:pPr>
              <a:defRPr/>
            </a:pPr>
            <a:r>
              <a:rPr lang="en-US" sz="4000" b="1" dirty="0">
                <a:effectLst>
                  <a:glow rad="177800">
                    <a:schemeClr val="tx1"/>
                  </a:glow>
                </a:effectLst>
                <a:latin typeface="Arial" charset="0"/>
                <a:ea typeface="ＭＳ Ｐゴシック" charset="0"/>
              </a:rPr>
              <a:t>Just do your homework.  Christianity has benefited women far  more than atheism!</a:t>
            </a:r>
          </a:p>
        </p:txBody>
      </p:sp>
      <p:pic>
        <p:nvPicPr>
          <p:cNvPr id="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rot="-965244">
            <a:off x="3933647" y="1"/>
            <a:ext cx="4332288"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610155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32</a:t>
            </a:r>
          </a:p>
        </p:txBody>
      </p:sp>
    </p:spTree>
    <p:extLst>
      <p:ext uri="{BB962C8B-B14F-4D97-AF65-F5344CB8AC3E}">
        <p14:creationId xmlns:p14="http://schemas.microsoft.com/office/powerpoint/2010/main" val="4279036646"/>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Eastern Tribes</a:t>
            </a: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dirty="0">
                <a:latin typeface="Verdana" charset="0"/>
                <a:ea typeface="ＭＳ Ｐゴシック" charset="0"/>
                <a:cs typeface="ＭＳ Ｐゴシック" charset="0"/>
              </a:rPr>
              <a:t>Final Preparations (31–36)</a:t>
            </a:r>
            <a:endParaRPr kumimoji="1" lang="en-US" dirty="0">
              <a:latin typeface="Verdana" charset="0"/>
              <a:ea typeface="ＭＳ Ｐゴシック" charset="0"/>
              <a:cs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ＭＳ Ｐゴシック" pitchFamily="-111" charset="-128"/>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Inheritances (32)</a:t>
            </a:r>
          </a:p>
        </p:txBody>
      </p:sp>
    </p:spTree>
    <p:extLst>
      <p:ext uri="{BB962C8B-B14F-4D97-AF65-F5344CB8AC3E}">
        <p14:creationId xmlns:p14="http://schemas.microsoft.com/office/powerpoint/2010/main" val="26508504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4070">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44070">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344070" grpId="0" build="p"/>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33</a:t>
            </a:r>
          </a:p>
        </p:txBody>
      </p:sp>
    </p:spTree>
    <p:extLst>
      <p:ext uri="{BB962C8B-B14F-4D97-AF65-F5344CB8AC3E}">
        <p14:creationId xmlns:p14="http://schemas.microsoft.com/office/powerpoint/2010/main" val="1368634315"/>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1016000"/>
          </a:xfrm>
          <a:prstGeom prst="rect">
            <a:avLst/>
          </a:prstGeom>
          <a:noFill/>
          <a:ln w="9525">
            <a:noFill/>
            <a:miter lim="800000"/>
            <a:headEnd/>
            <a:tailEnd/>
          </a:ln>
          <a:effectLst/>
        </p:spPr>
        <p:txBody>
          <a:bodyPr>
            <a:spAutoFit/>
          </a:bodyPr>
          <a:lstStyle>
            <a:defPPr>
              <a:defRPr lang="en-US"/>
            </a:defPPr>
            <a:lvl1pPr algn="ctr" defTabSz="914400">
              <a:spcBef>
                <a:spcPct val="50000"/>
              </a:spcBef>
              <a:defRPr sz="6000" b="1">
                <a:solidFill>
                  <a:schemeClr val="bg1"/>
                </a:solidFill>
                <a:effectLst>
                  <a:glow rad="228600">
                    <a:schemeClr val="tx1"/>
                  </a:glow>
                </a:effectLst>
                <a:latin typeface="Arial"/>
                <a:ea typeface="Times New Roman" pitchFamily="-111"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cs typeface="Arial"/>
              </a:rPr>
              <a:t>Route of the Journey</a:t>
            </a: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Mt. Sinai</a:t>
            </a: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Kadesh- barnea</a:t>
            </a:r>
          </a:p>
        </p:txBody>
      </p:sp>
      <p:sp>
        <p:nvSpPr>
          <p:cNvPr id="250887" name="Rectangle 14"/>
          <p:cNvSpPr>
            <a:spLocks noGrp="1" noChangeArrowheads="1"/>
          </p:cNvSpPr>
          <p:nvPr>
            <p:ph type="title" idx="4294967295"/>
          </p:nvPr>
        </p:nvSpPr>
        <p:spPr>
          <a:xfrm>
            <a:off x="0" y="0"/>
            <a:ext cx="6372225" cy="685800"/>
          </a:xfrm>
        </p:spPr>
        <p:txBody>
          <a:bodyPr/>
          <a:lstStyle/>
          <a:p>
            <a:pPr algn="l" eaLnBrk="1" hangingPunct="1"/>
            <a:r>
              <a:rPr lang="en-US" b="1" dirty="0">
                <a:latin typeface="Arial" charset="0"/>
              </a:rPr>
              <a:t>Numbers 1–12, 33 Map</a:t>
            </a:r>
          </a:p>
        </p:txBody>
      </p:sp>
      <p:sp>
        <p:nvSpPr>
          <p:cNvPr id="18" name="Text Box 9"/>
          <p:cNvSpPr txBox="1">
            <a:spLocks noChangeArrowheads="1"/>
          </p:cNvSpPr>
          <p:nvPr/>
        </p:nvSpPr>
        <p:spPr bwMode="auto">
          <a:xfrm>
            <a:off x="2843808" y="4242719"/>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Rephidim</a:t>
            </a: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Elim</a:t>
            </a: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Marah</a:t>
            </a: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Desert of Sin</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2" name="Text Box 9"/>
          <p:cNvSpPr txBox="1">
            <a:spLocks noChangeArrowheads="1"/>
          </p:cNvSpPr>
          <p:nvPr/>
        </p:nvSpPr>
        <p:spPr bwMode="auto">
          <a:xfrm>
            <a:off x="611560" y="2185700"/>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Rameses</a:t>
            </a: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Zoan</a:t>
            </a: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GOSHEN</a:t>
            </a:r>
          </a:p>
        </p:txBody>
      </p:sp>
    </p:spTree>
    <p:extLst>
      <p:ext uri="{BB962C8B-B14F-4D97-AF65-F5344CB8AC3E}">
        <p14:creationId xmlns:p14="http://schemas.microsoft.com/office/powerpoint/2010/main" val="3520634988"/>
      </p:ext>
    </p:extLst>
  </p:cSld>
  <p:clrMapOvr>
    <a:masterClrMapping/>
  </p:clrMapOvr>
  <p:transition spd="med">
    <p:randomBar dir="vert"/>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F794A37-F5A4-7F7A-B0A8-F78836F70FD6}"/>
              </a:ext>
            </a:extLst>
          </p:cNvPr>
          <p:cNvPicPr>
            <a:picLocks noChangeAspect="1"/>
          </p:cNvPicPr>
          <p:nvPr/>
        </p:nvPicPr>
        <p:blipFill rotWithShape="1">
          <a:blip r:embed="rId3"/>
          <a:srcRect l="6805" t="15697" r="4610" b="4720"/>
          <a:stretch/>
        </p:blipFill>
        <p:spPr>
          <a:xfrm>
            <a:off x="0" y="741873"/>
            <a:ext cx="9282023" cy="6254150"/>
          </a:xfrm>
          <a:prstGeom prst="rect">
            <a:avLst/>
          </a:prstGeom>
        </p:spPr>
      </p:pic>
      <p:sp>
        <p:nvSpPr>
          <p:cNvPr id="114698" name="Rectangle 14"/>
          <p:cNvSpPr>
            <a:spLocks noGrp="1" noChangeArrowheads="1"/>
          </p:cNvSpPr>
          <p:nvPr>
            <p:ph type="title" idx="4294967295"/>
          </p:nvPr>
        </p:nvSpPr>
        <p:spPr>
          <a:xfrm>
            <a:off x="0" y="1"/>
            <a:ext cx="9144000" cy="810882"/>
          </a:xfrm>
          <a:solidFill>
            <a:schemeClr val="tx1"/>
          </a:solidFill>
        </p:spPr>
        <p:txBody>
          <a:bodyPr/>
          <a:lstStyle/>
          <a:p>
            <a:pPr eaLnBrk="1" hangingPunct="1">
              <a:defRPr/>
            </a:pPr>
            <a:r>
              <a:rPr lang="en-US" sz="4000" b="1" dirty="0">
                <a:effectLst>
                  <a:glow rad="101600">
                    <a:schemeClr val="tx1">
                      <a:alpha val="97000"/>
                    </a:schemeClr>
                  </a:glow>
                </a:effectLst>
                <a:latin typeface="Arial" charset="0"/>
              </a:rPr>
              <a:t>Wilderness Wanderings (Num 33)</a:t>
            </a:r>
          </a:p>
        </p:txBody>
      </p:sp>
    </p:spTree>
    <p:extLst>
      <p:ext uri="{BB962C8B-B14F-4D97-AF65-F5344CB8AC3E}">
        <p14:creationId xmlns:p14="http://schemas.microsoft.com/office/powerpoint/2010/main" val="3228817107"/>
      </p:ext>
    </p:extLst>
  </p:cSld>
  <p:clrMapOvr>
    <a:masterClrMapping/>
  </p:clrMapOvr>
  <p:transition spd="med">
    <p:randomBar dir="vert"/>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96259"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0"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1"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2"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3"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4"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5"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6"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7"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8"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grpSp>
        <p:nvGrpSpPr>
          <p:cNvPr id="169996" name="Group 13"/>
          <p:cNvGrpSpPr>
            <a:grpSpLocks/>
          </p:cNvGrpSpPr>
          <p:nvPr/>
        </p:nvGrpSpPr>
        <p:grpSpPr bwMode="auto">
          <a:xfrm>
            <a:off x="457200" y="3825875"/>
            <a:ext cx="8229600" cy="0"/>
            <a:chOff x="288" y="2208"/>
            <a:chExt cx="5184" cy="0"/>
          </a:xfrm>
        </p:grpSpPr>
        <p:sp>
          <p:nvSpPr>
            <p:cNvPr id="96270"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70017"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grpSp>
      <p:grpSp>
        <p:nvGrpSpPr>
          <p:cNvPr id="169997" name="Group 16"/>
          <p:cNvGrpSpPr>
            <a:grpSpLocks/>
          </p:cNvGrpSpPr>
          <p:nvPr/>
        </p:nvGrpSpPr>
        <p:grpSpPr bwMode="auto">
          <a:xfrm>
            <a:off x="2286000" y="4435475"/>
            <a:ext cx="5581650" cy="1800225"/>
            <a:chOff x="1440" y="2794"/>
            <a:chExt cx="3516" cy="1134"/>
          </a:xfrm>
        </p:grpSpPr>
        <p:sp>
          <p:nvSpPr>
            <p:cNvPr id="96273" name="Text Box 17"/>
            <p:cNvSpPr txBox="1">
              <a:spLocks noChangeArrowheads="1"/>
            </p:cNvSpPr>
            <p:nvPr/>
          </p:nvSpPr>
          <p:spPr bwMode="auto">
            <a:xfrm>
              <a:off x="404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1000</a:t>
              </a:r>
            </a:p>
          </p:txBody>
        </p:sp>
        <p:sp>
          <p:nvSpPr>
            <p:cNvPr id="96274" name="Text Box 18"/>
            <p:cNvSpPr txBox="1">
              <a:spLocks noChangeArrowheads="1"/>
            </p:cNvSpPr>
            <p:nvPr/>
          </p:nvSpPr>
          <p:spPr bwMode="auto">
            <a:xfrm>
              <a:off x="4716"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2000</a:t>
              </a:r>
            </a:p>
          </p:txBody>
        </p:sp>
        <p:sp>
          <p:nvSpPr>
            <p:cNvPr id="96275" name="Text Box 19"/>
            <p:cNvSpPr txBox="1">
              <a:spLocks noChangeArrowheads="1"/>
            </p:cNvSpPr>
            <p:nvPr/>
          </p:nvSpPr>
          <p:spPr bwMode="auto">
            <a:xfrm>
              <a:off x="3420" y="2794"/>
              <a:ext cx="240" cy="60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AD</a:t>
              </a:r>
            </a:p>
          </p:txBody>
        </p:sp>
        <p:sp>
          <p:nvSpPr>
            <p:cNvPr id="96276" name="Text Box 20"/>
            <p:cNvSpPr txBox="1">
              <a:spLocks noChangeArrowheads="1"/>
            </p:cNvSpPr>
            <p:nvPr/>
          </p:nvSpPr>
          <p:spPr bwMode="auto">
            <a:xfrm>
              <a:off x="2748"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1000</a:t>
              </a:r>
            </a:p>
          </p:txBody>
        </p:sp>
        <p:sp>
          <p:nvSpPr>
            <p:cNvPr id="96277" name="Text Box 21"/>
            <p:cNvSpPr txBox="1">
              <a:spLocks noChangeArrowheads="1"/>
            </p:cNvSpPr>
            <p:nvPr/>
          </p:nvSpPr>
          <p:spPr bwMode="auto">
            <a:xfrm>
              <a:off x="212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2000</a:t>
              </a:r>
            </a:p>
          </p:txBody>
        </p:sp>
        <p:sp>
          <p:nvSpPr>
            <p:cNvPr id="96278" name="Text Box 22"/>
            <p:cNvSpPr txBox="1">
              <a:spLocks noChangeArrowheads="1"/>
            </p:cNvSpPr>
            <p:nvPr/>
          </p:nvSpPr>
          <p:spPr bwMode="auto">
            <a:xfrm>
              <a:off x="1440"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3000</a:t>
              </a:r>
            </a:p>
          </p:txBody>
        </p:sp>
      </p:grpSp>
      <p:sp>
        <p:nvSpPr>
          <p:cNvPr id="96279"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Flood</a:t>
            </a:r>
          </a:p>
        </p:txBody>
      </p:sp>
      <p:sp>
        <p:nvSpPr>
          <p:cNvPr id="96280"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9933"/>
                </a:solidFill>
                <a:latin typeface="Arial"/>
                <a:ea typeface="Times New Roman" pitchFamily="-111" charset="0"/>
                <a:cs typeface="Arial"/>
              </a:rPr>
              <a:t>Creation</a:t>
            </a:r>
          </a:p>
        </p:txBody>
      </p:sp>
      <p:sp>
        <p:nvSpPr>
          <p:cNvPr id="96281"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Abraham</a:t>
            </a:r>
          </a:p>
        </p:txBody>
      </p:sp>
      <p:sp>
        <p:nvSpPr>
          <p:cNvPr id="96282"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David</a:t>
            </a:r>
          </a:p>
        </p:txBody>
      </p:sp>
      <p:sp>
        <p:nvSpPr>
          <p:cNvPr id="96283"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Jesus</a:t>
            </a:r>
          </a:p>
        </p:txBody>
      </p:sp>
      <p:sp>
        <p:nvSpPr>
          <p:cNvPr id="96284"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Today</a:t>
            </a:r>
          </a:p>
        </p:txBody>
      </p:sp>
      <p:sp>
        <p:nvSpPr>
          <p:cNvPr id="96285" name="Text Box 29"/>
          <p:cNvSpPr txBox="1">
            <a:spLocks noChangeArrowheads="1"/>
          </p:cNvSpPr>
          <p:nvPr/>
        </p:nvSpPr>
        <p:spPr bwMode="auto">
          <a:xfrm>
            <a:off x="6705600" y="5591175"/>
            <a:ext cx="2438400"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a:solidFill>
                  <a:srgbClr val="FF9933"/>
                </a:solidFill>
                <a:latin typeface="Arial"/>
                <a:ea typeface="Times New Roman" pitchFamily="-111" charset="0"/>
                <a:cs typeface="Arial"/>
              </a:rPr>
              <a:t>New  Creation</a:t>
            </a:r>
          </a:p>
        </p:txBody>
      </p:sp>
      <p:grpSp>
        <p:nvGrpSpPr>
          <p:cNvPr id="79893" name="Group 30"/>
          <p:cNvGrpSpPr>
            <a:grpSpLocks/>
          </p:cNvGrpSpPr>
          <p:nvPr/>
        </p:nvGrpSpPr>
        <p:grpSpPr bwMode="auto">
          <a:xfrm>
            <a:off x="5715000" y="3429000"/>
            <a:ext cx="1828800" cy="762000"/>
            <a:chOff x="3648" y="1824"/>
            <a:chExt cx="1152" cy="480"/>
          </a:xfrm>
          <a:solidFill>
            <a:srgbClr val="0000FF"/>
          </a:solidFill>
        </p:grpSpPr>
        <p:sp>
          <p:nvSpPr>
            <p:cNvPr id="96287" name="Oval 31"/>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a:solidFill>
                  <a:srgbClr val="000000"/>
                </a:solidFill>
                <a:latin typeface="Arial"/>
                <a:ea typeface="Times New Roman" pitchFamily="-111" charset="0"/>
                <a:cs typeface="Arial"/>
              </a:endParaRPr>
            </a:p>
          </p:txBody>
        </p:sp>
        <p:sp>
          <p:nvSpPr>
            <p:cNvPr id="96288" name="Text Box 32"/>
            <p:cNvSpPr txBox="1">
              <a:spLocks noChangeArrowheads="1"/>
            </p:cNvSpPr>
            <p:nvPr/>
          </p:nvSpPr>
          <p:spPr bwMode="auto">
            <a:xfrm>
              <a:off x="3720" y="1872"/>
              <a:ext cx="100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Church</a:t>
              </a:r>
            </a:p>
          </p:txBody>
        </p:sp>
      </p:grpSp>
      <p:grpSp>
        <p:nvGrpSpPr>
          <p:cNvPr id="79894" name="Group 33"/>
          <p:cNvGrpSpPr>
            <a:grpSpLocks/>
          </p:cNvGrpSpPr>
          <p:nvPr/>
        </p:nvGrpSpPr>
        <p:grpSpPr bwMode="auto">
          <a:xfrm>
            <a:off x="4491038" y="3200400"/>
            <a:ext cx="1219200" cy="609600"/>
            <a:chOff x="2829" y="2016"/>
            <a:chExt cx="768" cy="384"/>
          </a:xfrm>
          <a:solidFill>
            <a:srgbClr val="0000FF"/>
          </a:solidFill>
        </p:grpSpPr>
        <p:sp>
          <p:nvSpPr>
            <p:cNvPr id="96290" name="Oval 34"/>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a:solidFill>
                  <a:srgbClr val="000000"/>
                </a:solidFill>
                <a:latin typeface="Arial"/>
                <a:ea typeface="Times New Roman" pitchFamily="-111" charset="0"/>
                <a:cs typeface="Arial"/>
              </a:endParaRPr>
            </a:p>
          </p:txBody>
        </p:sp>
        <p:sp>
          <p:nvSpPr>
            <p:cNvPr id="96291" name="Text Box 35"/>
            <p:cNvSpPr txBox="1">
              <a:spLocks noChangeArrowheads="1"/>
            </p:cNvSpPr>
            <p:nvPr/>
          </p:nvSpPr>
          <p:spPr bwMode="auto">
            <a:xfrm>
              <a:off x="2829" y="2016"/>
              <a:ext cx="76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FFFFF"/>
                  </a:solidFill>
                  <a:latin typeface="Arial"/>
                  <a:ea typeface="Times New Roman" pitchFamily="-111" charset="0"/>
                  <a:cs typeface="Arial"/>
                </a:rPr>
                <a:t>Kings</a:t>
              </a:r>
            </a:p>
          </p:txBody>
        </p:sp>
      </p:grpSp>
      <p:grpSp>
        <p:nvGrpSpPr>
          <p:cNvPr id="79895" name="Group 36"/>
          <p:cNvGrpSpPr>
            <a:grpSpLocks/>
          </p:cNvGrpSpPr>
          <p:nvPr/>
        </p:nvGrpSpPr>
        <p:grpSpPr bwMode="auto">
          <a:xfrm>
            <a:off x="3352800" y="3763963"/>
            <a:ext cx="1371600" cy="655637"/>
            <a:chOff x="2112" y="2371"/>
            <a:chExt cx="864" cy="413"/>
          </a:xfrm>
          <a:solidFill>
            <a:srgbClr val="0000FF"/>
          </a:solidFill>
        </p:grpSpPr>
        <p:sp>
          <p:nvSpPr>
            <p:cNvPr id="96293" name="Oval 37"/>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a:solidFill>
                  <a:srgbClr val="000000"/>
                </a:solidFill>
                <a:latin typeface="Arial"/>
                <a:ea typeface="Times New Roman" pitchFamily="-111" charset="0"/>
                <a:cs typeface="Arial"/>
              </a:endParaRPr>
            </a:p>
          </p:txBody>
        </p:sp>
        <p:sp>
          <p:nvSpPr>
            <p:cNvPr id="96294" name="Text Box 38"/>
            <p:cNvSpPr txBox="1">
              <a:spLocks noChangeArrowheads="1"/>
            </p:cNvSpPr>
            <p:nvPr/>
          </p:nvSpPr>
          <p:spPr bwMode="auto">
            <a:xfrm>
              <a:off x="2112" y="2371"/>
              <a:ext cx="86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FFFFF"/>
                  </a:solidFill>
                  <a:latin typeface="Arial"/>
                  <a:ea typeface="Times New Roman" pitchFamily="-111" charset="0"/>
                  <a:cs typeface="Arial"/>
                </a:rPr>
                <a:t>Tribes</a:t>
              </a:r>
            </a:p>
          </p:txBody>
        </p:sp>
      </p:grpSp>
      <p:sp>
        <p:nvSpPr>
          <p:cNvPr id="96295" name="Text Box 39"/>
          <p:cNvSpPr txBox="1">
            <a:spLocks noChangeArrowheads="1"/>
          </p:cNvSpPr>
          <p:nvPr/>
        </p:nvSpPr>
        <p:spPr bwMode="auto">
          <a:xfrm>
            <a:off x="2438400" y="381000"/>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00"/>
                </a:solidFill>
                <a:latin typeface="Arial"/>
                <a:ea typeface="Times New Roman" pitchFamily="-111" charset="0"/>
                <a:cs typeface="Arial"/>
              </a:rPr>
              <a:t>NUMBERS</a:t>
            </a:r>
          </a:p>
        </p:txBody>
      </p:sp>
      <p:sp>
        <p:nvSpPr>
          <p:cNvPr id="96296" name="Rectangle 40"/>
          <p:cNvSpPr>
            <a:spLocks noGrp="1" noChangeArrowheads="1"/>
          </p:cNvSpPr>
          <p:nvPr>
            <p:ph type="title" idx="4294967295"/>
          </p:nvPr>
        </p:nvSpPr>
        <p:spPr>
          <a:xfrm>
            <a:off x="6172200" y="0"/>
            <a:ext cx="3429000" cy="762000"/>
          </a:xfrm>
          <a:effectLst>
            <a:outerShdw blurRad="63500" dist="35921" dir="2700000" algn="ctr" rotWithShape="0">
              <a:schemeClr val="tx1">
                <a:alpha val="74998"/>
              </a:schemeClr>
            </a:outerShdw>
          </a:effectLst>
        </p:spPr>
        <p:txBody>
          <a:bodyPr/>
          <a:lstStyle/>
          <a:p>
            <a:pPr eaLnBrk="1" hangingPunct="1">
              <a:defRPr/>
            </a:pPr>
            <a:r>
              <a:rPr lang="en-US">
                <a:solidFill>
                  <a:srgbClr val="FFFF00"/>
                </a:solidFill>
                <a:ea typeface="+mj-ea"/>
              </a:rPr>
              <a:t>Timeline</a:t>
            </a:r>
          </a:p>
        </p:txBody>
      </p:sp>
    </p:spTree>
    <p:extLst>
      <p:ext uri="{BB962C8B-B14F-4D97-AF65-F5344CB8AC3E}">
        <p14:creationId xmlns:p14="http://schemas.microsoft.com/office/powerpoint/2010/main" val="209653508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6295"/>
                                        </p:tgtEl>
                                        <p:attrNameLst>
                                          <p:attrName>style.visibility</p:attrName>
                                        </p:attrNameLst>
                                      </p:cBhvr>
                                      <p:to>
                                        <p:strVal val="visible"/>
                                      </p:to>
                                    </p:set>
                                    <p:animEffect transition="in" filter="dissolve">
                                      <p:cBhvr>
                                        <p:cTn id="7" dur="500"/>
                                        <p:tgtEl>
                                          <p:spTgt spid="96295"/>
                                        </p:tgtEl>
                                      </p:cBhvr>
                                    </p:animEffect>
                                  </p:childTnLst>
                                </p:cTn>
                              </p:par>
                            </p:childTnLst>
                          </p:cTn>
                        </p:par>
                        <p:par>
                          <p:cTn id="8" fill="hold" nodeType="afterGroup">
                            <p:stCondLst>
                              <p:cond delay="1500"/>
                            </p:stCondLst>
                            <p:childTnLst>
                              <p:par>
                                <p:cTn id="9" presetID="22" presetClass="entr" presetSubtype="1" fill="hold" nodeType="afterEffect">
                                  <p:stCondLst>
                                    <p:cond delay="0"/>
                                  </p:stCondLst>
                                  <p:childTnLst>
                                    <p:set>
                                      <p:cBhvr>
                                        <p:cTn id="10" dur="1" fill="hold">
                                          <p:stCondLst>
                                            <p:cond delay="0"/>
                                          </p:stCondLst>
                                        </p:cTn>
                                        <p:tgtEl>
                                          <p:spTgt spid="96268"/>
                                        </p:tgtEl>
                                        <p:attrNameLst>
                                          <p:attrName>style.visibility</p:attrName>
                                        </p:attrNameLst>
                                      </p:cBhvr>
                                      <p:to>
                                        <p:strVal val="visible"/>
                                      </p:to>
                                    </p:set>
                                    <p:animEffect transition="in" filter="wipe(up)">
                                      <p:cBhvr>
                                        <p:cTn id="11" dur="500"/>
                                        <p:tgtEl>
                                          <p:spTgt spid="962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95" grpId="0" autoUpdateAnimBg="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7" name="Picture 2" descr="ExodusMapBeitzel3"/>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b="36620"/>
          <a:stretch/>
        </p:blipFill>
        <p:spPr bwMode="auto">
          <a:xfrm>
            <a:off x="0" y="0"/>
            <a:ext cx="80883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4003" name="Text Box 3"/>
          <p:cNvSpPr txBox="1">
            <a:spLocks noChangeArrowheads="1"/>
          </p:cNvSpPr>
          <p:nvPr/>
        </p:nvSpPr>
        <p:spPr bwMode="auto">
          <a:xfrm>
            <a:off x="8467725" y="76200"/>
            <a:ext cx="523875" cy="457200"/>
          </a:xfrm>
          <a:prstGeom prst="rect">
            <a:avLst/>
          </a:prstGeom>
          <a:noFill/>
          <a:ln>
            <a:noFill/>
          </a:ln>
          <a:effectLst>
            <a:outerShdw blurRad="63500" dist="35921" dir="2700000" algn="ctr" rotWithShape="0">
              <a:schemeClr val="bg1">
                <a:alpha val="74998"/>
              </a:schemeClr>
            </a:outerShdw>
          </a:effectLst>
          <a:extLst>
            <a:ext uri="{909E8E84-426E-40dd-AFC4-6F175D3DCCD1}">
              <a14:hiddenFill xmlns="" xmlns:a14="http://schemas.microsoft.com/office/drawing/2010/main">
                <a:solidFill>
                  <a:schemeClr val="tx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54</a:t>
            </a:r>
          </a:p>
        </p:txBody>
      </p:sp>
      <p:sp>
        <p:nvSpPr>
          <p:cNvPr id="384004" name="Rectangle 4"/>
          <p:cNvSpPr>
            <a:spLocks noGrp="1" noChangeArrowheads="1"/>
          </p:cNvSpPr>
          <p:nvPr>
            <p:ph type="ctrTitle"/>
          </p:nvPr>
        </p:nvSpPr>
        <p:spPr>
          <a:xfrm>
            <a:off x="5940152" y="2636912"/>
            <a:ext cx="2286000" cy="3276600"/>
          </a:xfrm>
        </p:spPr>
        <p:txBody>
          <a:bodyPr/>
          <a:lstStyle/>
          <a:p>
            <a:pPr eaLnBrk="1" hangingPunct="1">
              <a:defRPr/>
            </a:pPr>
            <a:r>
              <a:rPr lang="en-US" sz="4000" b="1">
                <a:latin typeface="Arial" panose="020B0604020202020204" pitchFamily="34" charset="0"/>
                <a:cs typeface="Arial" panose="020B0604020202020204" pitchFamily="34" charset="0"/>
              </a:rPr>
              <a:t>The King's Highway</a:t>
            </a:r>
          </a:p>
        </p:txBody>
      </p:sp>
      <p:sp>
        <p:nvSpPr>
          <p:cNvPr id="384005" name="Freeform 5"/>
          <p:cNvSpPr>
            <a:spLocks/>
          </p:cNvSpPr>
          <p:nvPr/>
        </p:nvSpPr>
        <p:spPr bwMode="auto">
          <a:xfrm>
            <a:off x="0" y="-84138"/>
            <a:ext cx="6716713" cy="6462713"/>
          </a:xfrm>
          <a:custGeom>
            <a:avLst/>
            <a:gdLst>
              <a:gd name="T0" fmla="*/ 0 w 4231"/>
              <a:gd name="T1" fmla="*/ 3360 h 4071"/>
              <a:gd name="T2" fmla="*/ 267 w 4231"/>
              <a:gd name="T3" fmla="*/ 3315 h 4071"/>
              <a:gd name="T4" fmla="*/ 444 w 4231"/>
              <a:gd name="T5" fmla="*/ 3324 h 4071"/>
              <a:gd name="T6" fmla="*/ 702 w 4231"/>
              <a:gd name="T7" fmla="*/ 3315 h 4071"/>
              <a:gd name="T8" fmla="*/ 889 w 4231"/>
              <a:gd name="T9" fmla="*/ 3377 h 4071"/>
              <a:gd name="T10" fmla="*/ 1013 w 4231"/>
              <a:gd name="T11" fmla="*/ 3413 h 4071"/>
              <a:gd name="T12" fmla="*/ 1227 w 4231"/>
              <a:gd name="T13" fmla="*/ 3484 h 4071"/>
              <a:gd name="T14" fmla="*/ 1316 w 4231"/>
              <a:gd name="T15" fmla="*/ 3511 h 4071"/>
              <a:gd name="T16" fmla="*/ 1636 w 4231"/>
              <a:gd name="T17" fmla="*/ 3573 h 4071"/>
              <a:gd name="T18" fmla="*/ 1716 w 4231"/>
              <a:gd name="T19" fmla="*/ 3617 h 4071"/>
              <a:gd name="T20" fmla="*/ 1876 w 4231"/>
              <a:gd name="T21" fmla="*/ 3724 h 4071"/>
              <a:gd name="T22" fmla="*/ 2053 w 4231"/>
              <a:gd name="T23" fmla="*/ 3760 h 4071"/>
              <a:gd name="T24" fmla="*/ 2187 w 4231"/>
              <a:gd name="T25" fmla="*/ 3786 h 4071"/>
              <a:gd name="T26" fmla="*/ 2293 w 4231"/>
              <a:gd name="T27" fmla="*/ 3813 h 4071"/>
              <a:gd name="T28" fmla="*/ 2373 w 4231"/>
              <a:gd name="T29" fmla="*/ 3857 h 4071"/>
              <a:gd name="T30" fmla="*/ 2400 w 4231"/>
              <a:gd name="T31" fmla="*/ 3866 h 4071"/>
              <a:gd name="T32" fmla="*/ 2516 w 4231"/>
              <a:gd name="T33" fmla="*/ 3955 h 4071"/>
              <a:gd name="T34" fmla="*/ 2596 w 4231"/>
              <a:gd name="T35" fmla="*/ 3991 h 4071"/>
              <a:gd name="T36" fmla="*/ 2782 w 4231"/>
              <a:gd name="T37" fmla="*/ 4071 h 4071"/>
              <a:gd name="T38" fmla="*/ 3093 w 4231"/>
              <a:gd name="T39" fmla="*/ 4044 h 4071"/>
              <a:gd name="T40" fmla="*/ 3200 w 4231"/>
              <a:gd name="T41" fmla="*/ 3973 h 4071"/>
              <a:gd name="T42" fmla="*/ 3253 w 4231"/>
              <a:gd name="T43" fmla="*/ 3937 h 4071"/>
              <a:gd name="T44" fmla="*/ 3333 w 4231"/>
              <a:gd name="T45" fmla="*/ 3840 h 4071"/>
              <a:gd name="T46" fmla="*/ 3396 w 4231"/>
              <a:gd name="T47" fmla="*/ 3769 h 4071"/>
              <a:gd name="T48" fmla="*/ 3458 w 4231"/>
              <a:gd name="T49" fmla="*/ 3653 h 4071"/>
              <a:gd name="T50" fmla="*/ 3502 w 4231"/>
              <a:gd name="T51" fmla="*/ 3493 h 4071"/>
              <a:gd name="T52" fmla="*/ 3600 w 4231"/>
              <a:gd name="T53" fmla="*/ 3351 h 4071"/>
              <a:gd name="T54" fmla="*/ 3653 w 4231"/>
              <a:gd name="T55" fmla="*/ 3226 h 4071"/>
              <a:gd name="T56" fmla="*/ 3707 w 4231"/>
              <a:gd name="T57" fmla="*/ 3022 h 4071"/>
              <a:gd name="T58" fmla="*/ 3724 w 4231"/>
              <a:gd name="T59" fmla="*/ 2969 h 4071"/>
              <a:gd name="T60" fmla="*/ 3689 w 4231"/>
              <a:gd name="T61" fmla="*/ 2764 h 4071"/>
              <a:gd name="T62" fmla="*/ 3707 w 4231"/>
              <a:gd name="T63" fmla="*/ 2657 h 4071"/>
              <a:gd name="T64" fmla="*/ 3716 w 4231"/>
              <a:gd name="T65" fmla="*/ 2426 h 4071"/>
              <a:gd name="T66" fmla="*/ 3769 w 4231"/>
              <a:gd name="T67" fmla="*/ 2417 h 4071"/>
              <a:gd name="T68" fmla="*/ 3849 w 4231"/>
              <a:gd name="T69" fmla="*/ 2391 h 4071"/>
              <a:gd name="T70" fmla="*/ 3884 w 4231"/>
              <a:gd name="T71" fmla="*/ 2337 h 4071"/>
              <a:gd name="T72" fmla="*/ 3902 w 4231"/>
              <a:gd name="T73" fmla="*/ 2284 h 4071"/>
              <a:gd name="T74" fmla="*/ 3884 w 4231"/>
              <a:gd name="T75" fmla="*/ 2257 h 4071"/>
              <a:gd name="T76" fmla="*/ 3893 w 4231"/>
              <a:gd name="T77" fmla="*/ 2231 h 4071"/>
              <a:gd name="T78" fmla="*/ 3884 w 4231"/>
              <a:gd name="T79" fmla="*/ 2097 h 4071"/>
              <a:gd name="T80" fmla="*/ 3902 w 4231"/>
              <a:gd name="T81" fmla="*/ 1893 h 4071"/>
              <a:gd name="T82" fmla="*/ 3911 w 4231"/>
              <a:gd name="T83" fmla="*/ 1866 h 4071"/>
              <a:gd name="T84" fmla="*/ 3920 w 4231"/>
              <a:gd name="T85" fmla="*/ 1751 h 4071"/>
              <a:gd name="T86" fmla="*/ 4009 w 4231"/>
              <a:gd name="T87" fmla="*/ 1724 h 4071"/>
              <a:gd name="T88" fmla="*/ 4036 w 4231"/>
              <a:gd name="T89" fmla="*/ 1457 h 4071"/>
              <a:gd name="T90" fmla="*/ 4053 w 4231"/>
              <a:gd name="T91" fmla="*/ 1155 h 4071"/>
              <a:gd name="T92" fmla="*/ 4116 w 4231"/>
              <a:gd name="T93" fmla="*/ 995 h 4071"/>
              <a:gd name="T94" fmla="*/ 4160 w 4231"/>
              <a:gd name="T95" fmla="*/ 773 h 4071"/>
              <a:gd name="T96" fmla="*/ 4169 w 4231"/>
              <a:gd name="T97" fmla="*/ 613 h 4071"/>
              <a:gd name="T98" fmla="*/ 4178 w 4231"/>
              <a:gd name="T99" fmla="*/ 320 h 4071"/>
              <a:gd name="T100" fmla="*/ 4187 w 4231"/>
              <a:gd name="T101" fmla="*/ 266 h 4071"/>
              <a:gd name="T102" fmla="*/ 4222 w 4231"/>
              <a:gd name="T103" fmla="*/ 62 h 4071"/>
              <a:gd name="T104" fmla="*/ 4231 w 4231"/>
              <a:gd name="T105" fmla="*/ 0 h 4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31" h="4071">
                <a:moveTo>
                  <a:pt x="0" y="3360"/>
                </a:moveTo>
                <a:cubicBezTo>
                  <a:pt x="89" y="3329"/>
                  <a:pt x="172" y="3328"/>
                  <a:pt x="267" y="3315"/>
                </a:cubicBezTo>
                <a:cubicBezTo>
                  <a:pt x="311" y="3299"/>
                  <a:pt x="412" y="3321"/>
                  <a:pt x="444" y="3324"/>
                </a:cubicBezTo>
                <a:cubicBezTo>
                  <a:pt x="532" y="3318"/>
                  <a:pt x="615" y="3302"/>
                  <a:pt x="702" y="3315"/>
                </a:cubicBezTo>
                <a:cubicBezTo>
                  <a:pt x="764" y="3335"/>
                  <a:pt x="826" y="3356"/>
                  <a:pt x="889" y="3377"/>
                </a:cubicBezTo>
                <a:cubicBezTo>
                  <a:pt x="927" y="3389"/>
                  <a:pt x="978" y="3389"/>
                  <a:pt x="1013" y="3413"/>
                </a:cubicBezTo>
                <a:cubicBezTo>
                  <a:pt x="1073" y="3453"/>
                  <a:pt x="1156" y="3468"/>
                  <a:pt x="1227" y="3484"/>
                </a:cubicBezTo>
                <a:cubicBezTo>
                  <a:pt x="1257" y="3490"/>
                  <a:pt x="1285" y="3507"/>
                  <a:pt x="1316" y="3511"/>
                </a:cubicBezTo>
                <a:cubicBezTo>
                  <a:pt x="1417" y="3521"/>
                  <a:pt x="1537" y="3540"/>
                  <a:pt x="1636" y="3573"/>
                </a:cubicBezTo>
                <a:cubicBezTo>
                  <a:pt x="1696" y="3614"/>
                  <a:pt x="1668" y="3602"/>
                  <a:pt x="1716" y="3617"/>
                </a:cubicBezTo>
                <a:cubicBezTo>
                  <a:pt x="1758" y="3661"/>
                  <a:pt x="1816" y="3704"/>
                  <a:pt x="1876" y="3724"/>
                </a:cubicBezTo>
                <a:cubicBezTo>
                  <a:pt x="1931" y="3762"/>
                  <a:pt x="1981" y="3754"/>
                  <a:pt x="2053" y="3760"/>
                </a:cubicBezTo>
                <a:cubicBezTo>
                  <a:pt x="2097" y="3768"/>
                  <a:pt x="2141" y="3778"/>
                  <a:pt x="2187" y="3786"/>
                </a:cubicBezTo>
                <a:cubicBezTo>
                  <a:pt x="2221" y="3797"/>
                  <a:pt x="2257" y="3803"/>
                  <a:pt x="2293" y="3813"/>
                </a:cubicBezTo>
                <a:cubicBezTo>
                  <a:pt x="2333" y="3853"/>
                  <a:pt x="2307" y="3835"/>
                  <a:pt x="2373" y="3857"/>
                </a:cubicBezTo>
                <a:cubicBezTo>
                  <a:pt x="2382" y="3859"/>
                  <a:pt x="2400" y="3866"/>
                  <a:pt x="2400" y="3866"/>
                </a:cubicBezTo>
                <a:cubicBezTo>
                  <a:pt x="2426" y="3892"/>
                  <a:pt x="2481" y="3943"/>
                  <a:pt x="2516" y="3955"/>
                </a:cubicBezTo>
                <a:cubicBezTo>
                  <a:pt x="2579" y="3976"/>
                  <a:pt x="2553" y="3962"/>
                  <a:pt x="2596" y="3991"/>
                </a:cubicBezTo>
                <a:cubicBezTo>
                  <a:pt x="2643" y="4063"/>
                  <a:pt x="2701" y="4062"/>
                  <a:pt x="2782" y="4071"/>
                </a:cubicBezTo>
                <a:cubicBezTo>
                  <a:pt x="2838" y="4067"/>
                  <a:pt x="3042" y="4071"/>
                  <a:pt x="3093" y="4044"/>
                </a:cubicBezTo>
                <a:cubicBezTo>
                  <a:pt x="3129" y="4023"/>
                  <a:pt x="3164" y="3996"/>
                  <a:pt x="3200" y="3973"/>
                </a:cubicBezTo>
                <a:cubicBezTo>
                  <a:pt x="3217" y="3961"/>
                  <a:pt x="3253" y="3937"/>
                  <a:pt x="3253" y="3937"/>
                </a:cubicBezTo>
                <a:cubicBezTo>
                  <a:pt x="3280" y="3896"/>
                  <a:pt x="3293" y="3865"/>
                  <a:pt x="3333" y="3840"/>
                </a:cubicBezTo>
                <a:cubicBezTo>
                  <a:pt x="3345" y="3803"/>
                  <a:pt x="3363" y="3789"/>
                  <a:pt x="3396" y="3769"/>
                </a:cubicBezTo>
                <a:cubicBezTo>
                  <a:pt x="3409" y="3723"/>
                  <a:pt x="3445" y="3691"/>
                  <a:pt x="3458" y="3653"/>
                </a:cubicBezTo>
                <a:cubicBezTo>
                  <a:pt x="3469" y="3617"/>
                  <a:pt x="3487" y="3515"/>
                  <a:pt x="3502" y="3493"/>
                </a:cubicBezTo>
                <a:cubicBezTo>
                  <a:pt x="3536" y="3440"/>
                  <a:pt x="3574" y="3417"/>
                  <a:pt x="3600" y="3351"/>
                </a:cubicBezTo>
                <a:cubicBezTo>
                  <a:pt x="3617" y="3304"/>
                  <a:pt x="3632" y="3268"/>
                  <a:pt x="3653" y="3226"/>
                </a:cubicBezTo>
                <a:cubicBezTo>
                  <a:pt x="3682" y="3165"/>
                  <a:pt x="3686" y="3086"/>
                  <a:pt x="3707" y="3022"/>
                </a:cubicBezTo>
                <a:cubicBezTo>
                  <a:pt x="3712" y="3004"/>
                  <a:pt x="3724" y="2969"/>
                  <a:pt x="3724" y="2969"/>
                </a:cubicBezTo>
                <a:cubicBezTo>
                  <a:pt x="3718" y="2864"/>
                  <a:pt x="3735" y="2833"/>
                  <a:pt x="3689" y="2764"/>
                </a:cubicBezTo>
                <a:cubicBezTo>
                  <a:pt x="3693" y="2728"/>
                  <a:pt x="3704" y="2693"/>
                  <a:pt x="3707" y="2657"/>
                </a:cubicBezTo>
                <a:cubicBezTo>
                  <a:pt x="3712" y="2580"/>
                  <a:pt x="3696" y="2500"/>
                  <a:pt x="3716" y="2426"/>
                </a:cubicBezTo>
                <a:cubicBezTo>
                  <a:pt x="3720" y="2408"/>
                  <a:pt x="3751" y="2420"/>
                  <a:pt x="3769" y="2417"/>
                </a:cubicBezTo>
                <a:cubicBezTo>
                  <a:pt x="3796" y="2411"/>
                  <a:pt x="3849" y="2391"/>
                  <a:pt x="3849" y="2391"/>
                </a:cubicBezTo>
                <a:cubicBezTo>
                  <a:pt x="3860" y="2373"/>
                  <a:pt x="3877" y="2357"/>
                  <a:pt x="3884" y="2337"/>
                </a:cubicBezTo>
                <a:cubicBezTo>
                  <a:pt x="3890" y="2319"/>
                  <a:pt x="3902" y="2284"/>
                  <a:pt x="3902" y="2284"/>
                </a:cubicBezTo>
                <a:cubicBezTo>
                  <a:pt x="3896" y="2275"/>
                  <a:pt x="3885" y="2267"/>
                  <a:pt x="3884" y="2257"/>
                </a:cubicBezTo>
                <a:cubicBezTo>
                  <a:pt x="3882" y="2247"/>
                  <a:pt x="3893" y="2240"/>
                  <a:pt x="3893" y="2231"/>
                </a:cubicBezTo>
                <a:cubicBezTo>
                  <a:pt x="3893" y="2186"/>
                  <a:pt x="3887" y="2141"/>
                  <a:pt x="3884" y="2097"/>
                </a:cubicBezTo>
                <a:cubicBezTo>
                  <a:pt x="3890" y="2029"/>
                  <a:pt x="3894" y="1960"/>
                  <a:pt x="3902" y="1893"/>
                </a:cubicBezTo>
                <a:cubicBezTo>
                  <a:pt x="3903" y="1883"/>
                  <a:pt x="3909" y="1875"/>
                  <a:pt x="3911" y="1866"/>
                </a:cubicBezTo>
                <a:cubicBezTo>
                  <a:pt x="3915" y="1827"/>
                  <a:pt x="3909" y="1787"/>
                  <a:pt x="3920" y="1751"/>
                </a:cubicBezTo>
                <a:cubicBezTo>
                  <a:pt x="3920" y="1749"/>
                  <a:pt x="3999" y="1727"/>
                  <a:pt x="4009" y="1724"/>
                </a:cubicBezTo>
                <a:cubicBezTo>
                  <a:pt x="4071" y="1629"/>
                  <a:pt x="4023" y="1712"/>
                  <a:pt x="4036" y="1457"/>
                </a:cubicBezTo>
                <a:cubicBezTo>
                  <a:pt x="4040" y="1356"/>
                  <a:pt x="4041" y="1255"/>
                  <a:pt x="4053" y="1155"/>
                </a:cubicBezTo>
                <a:cubicBezTo>
                  <a:pt x="4059" y="1096"/>
                  <a:pt x="4098" y="1048"/>
                  <a:pt x="4116" y="995"/>
                </a:cubicBezTo>
                <a:cubicBezTo>
                  <a:pt x="4124" y="919"/>
                  <a:pt x="4104" y="828"/>
                  <a:pt x="4160" y="773"/>
                </a:cubicBezTo>
                <a:cubicBezTo>
                  <a:pt x="4165" y="718"/>
                  <a:pt x="4182" y="665"/>
                  <a:pt x="4169" y="613"/>
                </a:cubicBezTo>
                <a:cubicBezTo>
                  <a:pt x="4172" y="515"/>
                  <a:pt x="4172" y="417"/>
                  <a:pt x="4178" y="320"/>
                </a:cubicBezTo>
                <a:cubicBezTo>
                  <a:pt x="4178" y="301"/>
                  <a:pt x="4185" y="284"/>
                  <a:pt x="4187" y="266"/>
                </a:cubicBezTo>
                <a:cubicBezTo>
                  <a:pt x="4195" y="165"/>
                  <a:pt x="4176" y="130"/>
                  <a:pt x="4222" y="62"/>
                </a:cubicBezTo>
                <a:cubicBezTo>
                  <a:pt x="4231" y="7"/>
                  <a:pt x="4231" y="27"/>
                  <a:pt x="4231" y="0"/>
                </a:cubicBezTo>
              </a:path>
            </a:pathLst>
          </a:custGeom>
          <a:noFill/>
          <a:ln w="57150" cap="flat" cmpd="sng">
            <a:solidFill>
              <a:srgbClr val="CC3300"/>
            </a:solidFill>
            <a:prstDash val="solid"/>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84007" name="Text Box 7"/>
          <p:cNvSpPr txBox="1">
            <a:spLocks noChangeArrowheads="1"/>
          </p:cNvSpPr>
          <p:nvPr/>
        </p:nvSpPr>
        <p:spPr bwMode="auto">
          <a:xfrm>
            <a:off x="4251325" y="3481388"/>
            <a:ext cx="18415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84008" name="Rectangle 8"/>
          <p:cNvSpPr>
            <a:spLocks noChangeArrowheads="1"/>
          </p:cNvSpPr>
          <p:nvPr/>
        </p:nvSpPr>
        <p:spPr bwMode="auto">
          <a:xfrm>
            <a:off x="5436096" y="6096000"/>
            <a:ext cx="3707904" cy="7620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Barry Beitzel, </a:t>
            </a:r>
            <a:b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en-US" sz="1800" b="1" i="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Moody Atlas of Bible Lands</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87</a:t>
            </a:r>
          </a:p>
        </p:txBody>
      </p:sp>
      <p:grpSp>
        <p:nvGrpSpPr>
          <p:cNvPr id="65544" name="Group 9"/>
          <p:cNvGrpSpPr>
            <a:grpSpLocks/>
          </p:cNvGrpSpPr>
          <p:nvPr/>
        </p:nvGrpSpPr>
        <p:grpSpPr bwMode="auto">
          <a:xfrm>
            <a:off x="3733800" y="3352800"/>
            <a:ext cx="2286000" cy="990600"/>
            <a:chOff x="2352" y="2112"/>
            <a:chExt cx="1440" cy="624"/>
          </a:xfrm>
        </p:grpSpPr>
        <p:sp>
          <p:nvSpPr>
            <p:cNvPr id="384010" name="Rectangle 10"/>
            <p:cNvSpPr>
              <a:spLocks noChangeArrowheads="1"/>
            </p:cNvSpPr>
            <p:nvPr/>
          </p:nvSpPr>
          <p:spPr bwMode="auto">
            <a:xfrm>
              <a:off x="2352" y="2112"/>
              <a:ext cx="1440" cy="62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Petra</a:t>
              </a:r>
            </a:p>
          </p:txBody>
        </p:sp>
        <p:sp>
          <p:nvSpPr>
            <p:cNvPr id="384011" name="Oval 11"/>
            <p:cNvSpPr>
              <a:spLocks noChangeArrowheads="1"/>
            </p:cNvSpPr>
            <p:nvPr/>
          </p:nvSpPr>
          <p:spPr bwMode="auto">
            <a:xfrm>
              <a:off x="3456" y="2496"/>
              <a:ext cx="192" cy="192"/>
            </a:xfrm>
            <a:prstGeom prst="ellipse">
              <a:avLst/>
            </a:prstGeom>
            <a:solidFill>
              <a:schemeClr val="accent1"/>
            </a:solidFill>
            <a:ln w="9525">
              <a:solidFill>
                <a:schemeClr val="tx1"/>
              </a:solidFill>
              <a:round/>
              <a:headEnd/>
              <a:tailEn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84005"/>
                                        </p:tgtEl>
                                        <p:attrNameLst>
                                          <p:attrName>style.visibility</p:attrName>
                                        </p:attrNameLst>
                                      </p:cBhvr>
                                      <p:to>
                                        <p:strVal val="visible"/>
                                      </p:to>
                                    </p:set>
                                    <p:animEffect transition="in" filter="wipe(left)">
                                      <p:cBhvr>
                                        <p:cTn id="7" dur="500"/>
                                        <p:tgtEl>
                                          <p:spTgt spid="3840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Eastern Tribes</a:t>
            </a: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dirty="0">
                <a:latin typeface="Verdana" charset="0"/>
                <a:ea typeface="ＭＳ Ｐゴシック" charset="0"/>
                <a:cs typeface="ＭＳ Ｐゴシック" charset="0"/>
              </a:rPr>
              <a:t>Final Preparations (31–36)</a:t>
            </a:r>
            <a:endParaRPr kumimoji="1" lang="en-US" dirty="0">
              <a:latin typeface="Verdana" charset="0"/>
              <a:ea typeface="ＭＳ Ｐゴシック" charset="0"/>
              <a:cs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ＭＳ Ｐゴシック" pitchFamily="-111" charset="-128"/>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Inheritances (32)</a:t>
            </a:r>
          </a:p>
          <a:p>
            <a:pPr marL="339725" indent="-3397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ＭＳ Ｐゴシック" pitchFamily="-111" charset="-128"/>
              </a:rPr>
              <a:t>Wandering Summary (33:1-49)</a:t>
            </a:r>
          </a:p>
          <a:p>
            <a:pPr marL="339725" indent="-3397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ＭＳ Ｐゴシック" pitchFamily="-111" charset="-128"/>
              </a:rPr>
              <a:t>Canaan Defined (33:50–36:13)</a:t>
            </a:r>
          </a:p>
          <a:p>
            <a:pPr marL="746125" lvl="1" indent="-2889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Inheritance (33:50–34:29)</a:t>
            </a:r>
          </a:p>
        </p:txBody>
      </p:sp>
    </p:spTree>
    <p:extLst>
      <p:ext uri="{BB962C8B-B14F-4D97-AF65-F5344CB8AC3E}">
        <p14:creationId xmlns:p14="http://schemas.microsoft.com/office/powerpoint/2010/main" val="28382981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44070">
                                            <p:txEl>
                                              <p:pRg st="4" end="4"/>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44070">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070" grpId="0" uiExpand="1" build="p"/>
    </p:bldLst>
  </p:timing>
</p:sld>
</file>

<file path=ppt/slides/slide262.xml><?xml version="1.0" encoding="utf-8"?>
<p:sld xmlns:a="http://schemas.openxmlformats.org/drawingml/2006/main" xmlns:r="http://schemas.openxmlformats.org/officeDocument/2006/relationships" xmlns:p="http://schemas.openxmlformats.org/presentationml/2006/main">
  <p:cSld>
    <p:bg>
      <p:bgPr>
        <a:solidFill>
          <a:srgbClr val="C00000"/>
        </a:solidFill>
        <a:effectLst/>
      </p:bgPr>
    </p:bg>
    <p:spTree>
      <p:nvGrpSpPr>
        <p:cNvPr id="1" name=""/>
        <p:cNvGrpSpPr/>
        <p:nvPr/>
      </p:nvGrpSpPr>
      <p:grpSpPr>
        <a:xfrm>
          <a:off x="0" y="0"/>
          <a:ext cx="0" cy="0"/>
          <a:chOff x="0" y="0"/>
          <a:chExt cx="0" cy="0"/>
        </a:xfrm>
      </p:grpSpPr>
      <p:sp>
        <p:nvSpPr>
          <p:cNvPr id="50181" name="Text Box 5"/>
          <p:cNvSpPr txBox="1">
            <a:spLocks noChangeArrowheads="1"/>
          </p:cNvSpPr>
          <p:nvPr/>
        </p:nvSpPr>
        <p:spPr bwMode="auto">
          <a:xfrm>
            <a:off x="323850" y="1241425"/>
            <a:ext cx="8351838" cy="507831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pPr>
            <a:r>
              <a:rPr lang="en-US" altLang="ja-JP" sz="3200" b="1" dirty="0">
                <a:solidFill>
                  <a:srgbClr val="FFFFFF"/>
                </a:solidFill>
                <a:latin typeface="Arial" charset="0"/>
                <a:cs typeface="Arial" charset="0"/>
              </a:rPr>
              <a:t>While they were camped near the Jordan River on the plains of Moab opposite Jericho, the L</a:t>
            </a:r>
            <a:r>
              <a:rPr lang="en-US" altLang="ja-JP" sz="2800" b="1" dirty="0">
                <a:solidFill>
                  <a:srgbClr val="FFFFFF"/>
                </a:solidFill>
                <a:latin typeface="Arial" charset="0"/>
                <a:cs typeface="Arial" charset="0"/>
              </a:rPr>
              <a:t>ORD</a:t>
            </a:r>
            <a:r>
              <a:rPr lang="en-US" altLang="ja-JP" sz="3200" b="1" dirty="0">
                <a:solidFill>
                  <a:srgbClr val="FFFFFF"/>
                </a:solidFill>
                <a:latin typeface="Arial" charset="0"/>
                <a:cs typeface="Arial" charset="0"/>
              </a:rPr>
              <a:t> said to Moses,</a:t>
            </a:r>
            <a:r>
              <a:rPr lang="en-US" altLang="ja-JP" sz="3200" b="1" baseline="30000" dirty="0">
                <a:solidFill>
                  <a:srgbClr val="FFFFFF"/>
                </a:solidFill>
                <a:latin typeface="Arial" charset="0"/>
                <a:cs typeface="Arial" charset="0"/>
              </a:rPr>
              <a:t> 51</a:t>
            </a:r>
            <a:r>
              <a:rPr lang="en-US" altLang="ja-JP" sz="3200" b="1" dirty="0">
                <a:solidFill>
                  <a:srgbClr val="FFFFFF"/>
                </a:solidFill>
                <a:latin typeface="Arial" charset="0"/>
                <a:cs typeface="Arial" charset="0"/>
              </a:rPr>
              <a:t> “Give the following instructions to the people of Israel: When you cross the Jordan River into the land of Canaan, </a:t>
            </a:r>
            <a:r>
              <a:rPr lang="en-US" altLang="ja-JP" sz="3200" b="1" baseline="30000" dirty="0">
                <a:solidFill>
                  <a:srgbClr val="FFFFFF"/>
                </a:solidFill>
                <a:latin typeface="Arial" charset="0"/>
                <a:cs typeface="Arial" charset="0"/>
              </a:rPr>
              <a:t>52 </a:t>
            </a:r>
            <a:r>
              <a:rPr lang="en-US" altLang="ja-JP" sz="3200" b="1" dirty="0">
                <a:solidFill>
                  <a:srgbClr val="FFFFFF"/>
                </a:solidFill>
                <a:latin typeface="Arial" charset="0"/>
                <a:cs typeface="Arial" charset="0"/>
              </a:rPr>
              <a:t>you must drive out all the people living there. You must destroy all their carved and molten images and demolish all their pagan shrines.</a:t>
            </a:r>
          </a:p>
        </p:txBody>
      </p:sp>
      <p:sp>
        <p:nvSpPr>
          <p:cNvPr id="157699" name="Rectangle 8"/>
          <p:cNvSpPr>
            <a:spLocks noGrp="1" noChangeArrowheads="1"/>
          </p:cNvSpPr>
          <p:nvPr>
            <p:ph type="title"/>
          </p:nvPr>
        </p:nvSpPr>
        <p:spPr>
          <a:xfrm>
            <a:off x="685800" y="214313"/>
            <a:ext cx="7772400" cy="838200"/>
          </a:xfrm>
        </p:spPr>
        <p:txBody>
          <a:bodyPr/>
          <a:lstStyle/>
          <a:p>
            <a:pPr eaLnBrk="1" hangingPunct="1"/>
            <a:r>
              <a:rPr lang="en-US" sz="4000" b="1" dirty="0">
                <a:solidFill>
                  <a:schemeClr val="bg1"/>
                </a:solidFill>
                <a:latin typeface="Arial" charset="0"/>
                <a:ea typeface="ＭＳ Ｐゴシック" charset="0"/>
              </a:rPr>
              <a:t>Numbers 33:50-52</a:t>
            </a:r>
            <a:r>
              <a:rPr lang="en-US" sz="3600" b="1" dirty="0">
                <a:solidFill>
                  <a:schemeClr val="bg1"/>
                </a:solidFill>
                <a:latin typeface="Arial" charset="0"/>
                <a:ea typeface="ＭＳ Ｐゴシック" charset="0"/>
              </a:rPr>
              <a:t> NLT</a:t>
            </a:r>
            <a:endParaRPr lang="en-US" sz="4000" b="1" dirty="0">
              <a:solidFill>
                <a:schemeClr val="bg1"/>
              </a:solidFill>
              <a:latin typeface="Arial" charset="0"/>
              <a:ea typeface="ＭＳ Ｐゴシック" charset="0"/>
            </a:endParaRPr>
          </a:p>
        </p:txBody>
      </p:sp>
    </p:spTree>
    <p:extLst>
      <p:ext uri="{BB962C8B-B14F-4D97-AF65-F5344CB8AC3E}">
        <p14:creationId xmlns:p14="http://schemas.microsoft.com/office/powerpoint/2010/main" val="599087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0181"/>
                                        </p:tgtEl>
                                        <p:attrNameLst>
                                          <p:attrName>style.visibility</p:attrName>
                                        </p:attrNameLst>
                                      </p:cBhvr>
                                      <p:to>
                                        <p:strVal val="visible"/>
                                      </p:to>
                                    </p:set>
                                    <p:animEffect transition="in" filter="blinds(horizontal)">
                                      <p:cBhvr>
                                        <p:cTn id="7" dur="500"/>
                                        <p:tgtEl>
                                          <p:spTgt spid="50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1" grpId="0" animBg="1" autoUpdateAnimBg="0"/>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1071575"/>
            <a:ext cx="9144000" cy="829631"/>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Destroying Pagan Images</a:t>
            </a:r>
          </a:p>
        </p:txBody>
      </p:sp>
    </p:spTree>
    <p:extLst>
      <p:ext uri="{BB962C8B-B14F-4D97-AF65-F5344CB8AC3E}">
        <p14:creationId xmlns:p14="http://schemas.microsoft.com/office/powerpoint/2010/main" val="1850672730"/>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bg>
      <p:bgPr>
        <a:solidFill>
          <a:srgbClr val="C00000"/>
        </a:solidFill>
        <a:effectLst/>
      </p:bgPr>
    </p:bg>
    <p:spTree>
      <p:nvGrpSpPr>
        <p:cNvPr id="1" name=""/>
        <p:cNvGrpSpPr/>
        <p:nvPr/>
      </p:nvGrpSpPr>
      <p:grpSpPr>
        <a:xfrm>
          <a:off x="0" y="0"/>
          <a:ext cx="0" cy="0"/>
          <a:chOff x="0" y="0"/>
          <a:chExt cx="0" cy="0"/>
        </a:xfrm>
      </p:grpSpPr>
      <p:sp>
        <p:nvSpPr>
          <p:cNvPr id="51203" name="Text Box 3"/>
          <p:cNvSpPr txBox="1">
            <a:spLocks noChangeArrowheads="1"/>
          </p:cNvSpPr>
          <p:nvPr/>
        </p:nvSpPr>
        <p:spPr bwMode="auto">
          <a:xfrm>
            <a:off x="457205" y="1147007"/>
            <a:ext cx="8267366" cy="55092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pPr>
            <a:r>
              <a:rPr lang="en-US" altLang="ja-JP" sz="3200" b="1" dirty="0">
                <a:solidFill>
                  <a:srgbClr val="FFFFFF"/>
                </a:solidFill>
                <a:latin typeface="Arial" charset="0"/>
                <a:cs typeface="Arial" charset="0"/>
              </a:rPr>
              <a:t>Take possession of the land and settle in it, because I have given it to you to occupy. </a:t>
            </a:r>
            <a:r>
              <a:rPr lang="en-US" altLang="ja-JP" sz="3200" b="1" baseline="30000" dirty="0">
                <a:solidFill>
                  <a:srgbClr val="FFFFFF"/>
                </a:solidFill>
                <a:latin typeface="Arial" charset="0"/>
                <a:cs typeface="Arial" charset="0"/>
              </a:rPr>
              <a:t>54 </a:t>
            </a:r>
            <a:r>
              <a:rPr lang="en-US" altLang="ja-JP" sz="3200" b="1" dirty="0">
                <a:solidFill>
                  <a:srgbClr val="FFFFFF"/>
                </a:solidFill>
                <a:latin typeface="Arial" charset="0"/>
                <a:cs typeface="Arial" charset="0"/>
              </a:rPr>
              <a:t>You must distribute the land among the clans by sacred lot and in proportion to their size. A larger portion of land will be allotted to each of the larger clans, and a smaller portion will be allotted to each of the smaller clans. The decision of the sacred lot is final. In this way, the portions of land will be divided among your ancestral tribes.</a:t>
            </a:r>
          </a:p>
        </p:txBody>
      </p:sp>
      <p:sp>
        <p:nvSpPr>
          <p:cNvPr id="159747" name="Rectangle 5"/>
          <p:cNvSpPr>
            <a:spLocks noGrp="1" noChangeArrowheads="1"/>
          </p:cNvSpPr>
          <p:nvPr>
            <p:ph type="title"/>
          </p:nvPr>
        </p:nvSpPr>
        <p:spPr>
          <a:xfrm>
            <a:off x="685800" y="287338"/>
            <a:ext cx="7772400" cy="838200"/>
          </a:xfrm>
        </p:spPr>
        <p:txBody>
          <a:bodyPr/>
          <a:lstStyle/>
          <a:p>
            <a:pPr eaLnBrk="1" hangingPunct="1"/>
            <a:r>
              <a:rPr kumimoji="0" lang="en-US" sz="4000" b="1" i="0" u="none" strike="noStrike" kern="0" cap="none" spc="0" normalizeH="0" baseline="0" noProof="0" dirty="0">
                <a:ln>
                  <a:noFill/>
                </a:ln>
                <a:solidFill>
                  <a:srgbClr val="FFFFFF"/>
                </a:solidFill>
                <a:effectLst/>
                <a:uLnTx/>
                <a:uFillTx/>
                <a:latin typeface="Arial" charset="0"/>
                <a:ea typeface="ＭＳ Ｐゴシック" charset="0"/>
                <a:cs typeface="Arial"/>
              </a:rPr>
              <a:t>Numbers 33:53-54</a:t>
            </a:r>
            <a:r>
              <a:rPr kumimoji="0" lang="en-US" sz="3600" b="1" i="0" u="none" strike="noStrike" kern="0" cap="none" spc="0" normalizeH="0" baseline="0" noProof="0" dirty="0">
                <a:ln>
                  <a:noFill/>
                </a:ln>
                <a:solidFill>
                  <a:srgbClr val="FFFFFF"/>
                </a:solidFill>
                <a:effectLst/>
                <a:uLnTx/>
                <a:uFillTx/>
                <a:latin typeface="Arial" charset="0"/>
                <a:ea typeface="ＭＳ Ｐゴシック" charset="0"/>
                <a:cs typeface="Arial"/>
              </a:rPr>
              <a:t> NLT</a:t>
            </a:r>
            <a:endParaRPr lang="en-US" b="1" dirty="0">
              <a:solidFill>
                <a:schemeClr val="bg1"/>
              </a:solidFill>
              <a:latin typeface="Arial" charset="0"/>
              <a:ea typeface="ＭＳ Ｐゴシック" charset="0"/>
            </a:endParaRPr>
          </a:p>
        </p:txBody>
      </p:sp>
    </p:spTree>
    <p:extLst>
      <p:ext uri="{BB962C8B-B14F-4D97-AF65-F5344CB8AC3E}">
        <p14:creationId xmlns:p14="http://schemas.microsoft.com/office/powerpoint/2010/main" val="11127476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1203"/>
                                        </p:tgtEl>
                                        <p:attrNameLst>
                                          <p:attrName>style.visibility</p:attrName>
                                        </p:attrNameLst>
                                      </p:cBhvr>
                                      <p:to>
                                        <p:strVal val="visible"/>
                                      </p:to>
                                    </p:set>
                                    <p:animEffect transition="in" filter="blinds(horizontal)">
                                      <p:cBhvr>
                                        <p:cTn id="7" dur="500"/>
                                        <p:tgtEl>
                                          <p:spTgt spid="51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animBg="1" autoUpdateAnimBg="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34</a:t>
            </a:r>
          </a:p>
        </p:txBody>
      </p:sp>
    </p:spTree>
    <p:extLst>
      <p:ext uri="{BB962C8B-B14F-4D97-AF65-F5344CB8AC3E}">
        <p14:creationId xmlns:p14="http://schemas.microsoft.com/office/powerpoint/2010/main" val="3620529403"/>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688588"/>
            <a:ext cx="9144000" cy="6131115"/>
          </a:xfrm>
          <a:prstGeom prst="rect">
            <a:avLst/>
          </a:prstGeom>
        </p:spPr>
      </p:pic>
      <p:sp>
        <p:nvSpPr>
          <p:cNvPr id="219137" name="Rectangle 2"/>
          <p:cNvSpPr>
            <a:spLocks noGrp="1" noChangeArrowheads="1"/>
          </p:cNvSpPr>
          <p:nvPr>
            <p:ph type="ctrTitle"/>
          </p:nvPr>
        </p:nvSpPr>
        <p:spPr>
          <a:xfrm>
            <a:off x="0" y="44624"/>
            <a:ext cx="9144000" cy="541338"/>
          </a:xfrm>
        </p:spPr>
        <p:txBody>
          <a:bodyPr/>
          <a:lstStyle/>
          <a:p>
            <a:pPr eaLnBrk="1" hangingPunct="1"/>
            <a:r>
              <a:rPr kumimoji="1" lang="en-US" altLang="zh-CN" sz="3200" b="1" dirty="0">
                <a:solidFill>
                  <a:schemeClr val="bg1"/>
                </a:solidFill>
                <a:latin typeface="Arial" charset="0"/>
              </a:rPr>
              <a:t>Borders of the Land Promised to Abraham</a:t>
            </a:r>
            <a:endParaRPr kumimoji="1" lang="en-US" altLang="zh-CN" sz="2000" b="1" dirty="0">
              <a:solidFill>
                <a:schemeClr val="bg1"/>
              </a:solidFill>
              <a:latin typeface="Arial" charset="0"/>
            </a:endParaRPr>
          </a:p>
        </p:txBody>
      </p:sp>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Arial" charset="0"/>
              <a:ea typeface="ＭＳ Ｐゴシック" charset="0"/>
              <a:cs typeface="ＭＳ Ｐゴシック" charset="0"/>
            </a:endParaRPr>
          </a:p>
        </p:txBody>
      </p:sp>
      <p:sp>
        <p:nvSpPr>
          <p:cNvPr id="12" name="Text Box 8"/>
          <p:cNvSpPr txBox="1">
            <a:spLocks noChangeArrowheads="1"/>
          </p:cNvSpPr>
          <p:nvPr/>
        </p:nvSpPr>
        <p:spPr bwMode="auto">
          <a:xfrm>
            <a:off x="2943225" y="4179887"/>
            <a:ext cx="6200775" cy="2678113"/>
          </a:xfrm>
          <a:prstGeom prst="rect">
            <a:avLst/>
          </a:prstGeom>
          <a:gradFill rotWithShape="1">
            <a:gsLst>
              <a:gs pos="0">
                <a:srgbClr val="663300"/>
              </a:gs>
              <a:gs pos="100000">
                <a:srgbClr val="2F1800"/>
              </a:gs>
            </a:gsLst>
            <a:path path="shape">
              <a:fillToRect l="50000" t="50000" r="50000" b="50000"/>
            </a:path>
          </a:gra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0"/>
              </a:spcBef>
              <a:spcAft>
                <a:spcPct val="0"/>
              </a:spcAft>
              <a:defRPr/>
            </a:pPr>
            <a:r>
              <a:rPr lang="en-US" sz="2800" b="1" u="sng" dirty="0">
                <a:solidFill>
                  <a:srgbClr val="FFFFFF"/>
                </a:solidFill>
                <a:effectLst>
                  <a:outerShdw blurRad="38100" dist="38100" dir="2700000" algn="tl">
                    <a:srgbClr val="000000"/>
                  </a:outerShdw>
                </a:effectLst>
                <a:cs typeface="Arial" charset="0"/>
              </a:rPr>
              <a:t>Genesis 15:18 </a:t>
            </a:r>
          </a:p>
          <a:p>
            <a:pPr defTabSz="914400" eaLnBrk="0" fontAlgn="base" hangingPunct="0">
              <a:spcBef>
                <a:spcPct val="0"/>
              </a:spcBef>
              <a:spcAft>
                <a:spcPct val="0"/>
              </a:spcAft>
              <a:defRPr/>
            </a:pPr>
            <a:r>
              <a:rPr lang="en-US" sz="2800" b="1" dirty="0">
                <a:solidFill>
                  <a:srgbClr val="FFFFFF"/>
                </a:solidFill>
                <a:effectLst>
                  <a:outerShdw blurRad="38100" dist="38100" dir="2700000" algn="tl">
                    <a:srgbClr val="000000"/>
                  </a:outerShdw>
                </a:effectLst>
                <a:cs typeface="Arial" charset="0"/>
              </a:rPr>
              <a:t>"On that day the LORD made a covenant with Abram, saying, </a:t>
            </a:r>
            <a:r>
              <a:rPr lang="fr-FR" sz="2800" b="1" dirty="0">
                <a:solidFill>
                  <a:srgbClr val="FFFFFF"/>
                </a:solidFill>
                <a:effectLst>
                  <a:outerShdw blurRad="38100" dist="38100" dir="2700000" algn="tl">
                    <a:srgbClr val="000000"/>
                  </a:outerShdw>
                </a:effectLst>
                <a:cs typeface="Arial" charset="0"/>
              </a:rPr>
              <a:t>'</a:t>
            </a:r>
            <a:r>
              <a:rPr lang="en-US" altLang="ja-JP" sz="2800" b="1" dirty="0">
                <a:solidFill>
                  <a:srgbClr val="FFFFFF"/>
                </a:solidFill>
                <a:effectLst>
                  <a:outerShdw blurRad="38100" dist="38100" dir="2700000" algn="tl">
                    <a:srgbClr val="000000"/>
                  </a:outerShdw>
                </a:effectLst>
                <a:cs typeface="Arial" charset="0"/>
              </a:rPr>
              <a:t>To your offspring I give this land, from the river of Egypt to the great river, the river Euphrates</a:t>
            </a:r>
            <a:r>
              <a:rPr lang="fr-FR" altLang="ja-JP" sz="2800" b="1" dirty="0">
                <a:solidFill>
                  <a:srgbClr val="FFFFFF"/>
                </a:solidFill>
                <a:effectLst>
                  <a:outerShdw blurRad="38100" dist="38100" dir="2700000" algn="tl">
                    <a:srgbClr val="000000"/>
                  </a:outerShdw>
                </a:effectLst>
                <a:cs typeface="Arial" charset="0"/>
              </a:rPr>
              <a:t>'</a:t>
            </a:r>
            <a:r>
              <a:rPr lang="en-US" altLang="ja-JP" sz="2800" b="1" dirty="0">
                <a:solidFill>
                  <a:srgbClr val="FFFFFF"/>
                </a:solidFill>
                <a:effectLst>
                  <a:outerShdw blurRad="38100" dist="38100" dir="2700000" algn="tl">
                    <a:srgbClr val="000000"/>
                  </a:outerShdw>
                </a:effectLst>
                <a:cs typeface="Arial" charset="0"/>
              </a:rPr>
              <a:t>" (ESV)</a:t>
            </a:r>
            <a:endParaRPr lang="en-US" sz="2800" b="1" dirty="0">
              <a:solidFill>
                <a:srgbClr val="FFFFFF"/>
              </a:solidFill>
              <a:effectLst>
                <a:outerShdw blurRad="38100" dist="38100" dir="2700000" algn="tl">
                  <a:srgbClr val="000000"/>
                </a:outerShdw>
              </a:effectLst>
              <a:cs typeface="Arial" charset="0"/>
            </a:endParaRPr>
          </a:p>
        </p:txBody>
      </p:sp>
      <p:sp>
        <p:nvSpPr>
          <p:cNvPr id="13" name="Text Box 9"/>
          <p:cNvSpPr txBox="1">
            <a:spLocks noChangeArrowheads="1"/>
          </p:cNvSpPr>
          <p:nvPr/>
        </p:nvSpPr>
        <p:spPr bwMode="auto">
          <a:xfrm>
            <a:off x="2357813" y="2384979"/>
            <a:ext cx="2535645"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defRPr/>
            </a:pPr>
            <a:r>
              <a:rPr lang="en-US" sz="4400" b="1" dirty="0">
                <a:solidFill>
                  <a:srgbClr val="FFFFFF"/>
                </a:solidFill>
                <a:effectLst>
                  <a:glow rad="203200">
                    <a:srgbClr val="000514">
                      <a:alpha val="88000"/>
                    </a:srgbClr>
                  </a:glow>
                </a:effectLst>
                <a:latin typeface="Arial"/>
                <a:cs typeface="Arial"/>
              </a:rPr>
              <a:t>Lebanon</a:t>
            </a:r>
          </a:p>
        </p:txBody>
      </p:sp>
      <p:sp>
        <p:nvSpPr>
          <p:cNvPr id="14" name="Text Box 9"/>
          <p:cNvSpPr txBox="1">
            <a:spLocks noChangeArrowheads="1"/>
          </p:cNvSpPr>
          <p:nvPr/>
        </p:nvSpPr>
        <p:spPr bwMode="auto">
          <a:xfrm>
            <a:off x="2495969" y="3048860"/>
            <a:ext cx="165922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defRPr/>
            </a:pPr>
            <a:r>
              <a:rPr lang="en-US" sz="4400" b="1" dirty="0">
                <a:solidFill>
                  <a:srgbClr val="FFFFFF"/>
                </a:solidFill>
                <a:effectLst>
                  <a:glow rad="203200">
                    <a:srgbClr val="000514">
                      <a:alpha val="88000"/>
                    </a:srgbClr>
                  </a:glow>
                </a:effectLst>
                <a:latin typeface="Arial"/>
                <a:cs typeface="Arial"/>
              </a:rPr>
              <a:t>Israel</a:t>
            </a:r>
          </a:p>
        </p:txBody>
      </p:sp>
      <p:sp>
        <p:nvSpPr>
          <p:cNvPr id="18" name="Text Box 9"/>
          <p:cNvSpPr txBox="1">
            <a:spLocks noChangeArrowheads="1"/>
          </p:cNvSpPr>
          <p:nvPr/>
        </p:nvSpPr>
        <p:spPr bwMode="auto">
          <a:xfrm>
            <a:off x="1139707" y="4447382"/>
            <a:ext cx="175207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defRPr/>
            </a:pPr>
            <a:r>
              <a:rPr lang="en-US" sz="4400" b="1" dirty="0">
                <a:solidFill>
                  <a:srgbClr val="FFFFFF"/>
                </a:solidFill>
                <a:effectLst>
                  <a:glow rad="203200">
                    <a:srgbClr val="000514">
                      <a:alpha val="88000"/>
                    </a:srgbClr>
                  </a:glow>
                </a:effectLst>
                <a:latin typeface="Arial"/>
                <a:cs typeface="Arial"/>
              </a:rPr>
              <a:t>Egypt</a:t>
            </a:r>
          </a:p>
        </p:txBody>
      </p:sp>
      <p:sp>
        <p:nvSpPr>
          <p:cNvPr id="15" name="Text Box 9"/>
          <p:cNvSpPr txBox="1">
            <a:spLocks noChangeArrowheads="1"/>
          </p:cNvSpPr>
          <p:nvPr/>
        </p:nvSpPr>
        <p:spPr bwMode="auto">
          <a:xfrm>
            <a:off x="2752167" y="1779142"/>
            <a:ext cx="1565002"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defRPr/>
            </a:pPr>
            <a:r>
              <a:rPr lang="en-US" sz="4400" b="1" dirty="0">
                <a:solidFill>
                  <a:srgbClr val="FFFFFF"/>
                </a:solidFill>
                <a:effectLst>
                  <a:glow rad="203200">
                    <a:srgbClr val="000514">
                      <a:alpha val="88000"/>
                    </a:srgbClr>
                  </a:glow>
                </a:effectLst>
                <a:latin typeface="Arial"/>
                <a:cs typeface="Arial"/>
              </a:rPr>
              <a:t>Syria</a:t>
            </a:r>
          </a:p>
        </p:txBody>
      </p:sp>
      <p:sp>
        <p:nvSpPr>
          <p:cNvPr id="19" name="Text Box 9"/>
          <p:cNvSpPr txBox="1">
            <a:spLocks noChangeArrowheads="1"/>
          </p:cNvSpPr>
          <p:nvPr/>
        </p:nvSpPr>
        <p:spPr bwMode="auto">
          <a:xfrm>
            <a:off x="3363866" y="3618515"/>
            <a:ext cx="20658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defRPr/>
            </a:pPr>
            <a:r>
              <a:rPr lang="en-US" sz="4400" b="1" dirty="0">
                <a:solidFill>
                  <a:srgbClr val="FFFFFF"/>
                </a:solidFill>
                <a:effectLst>
                  <a:glow rad="203200">
                    <a:srgbClr val="000514">
                      <a:alpha val="88000"/>
                    </a:srgbClr>
                  </a:glow>
                </a:effectLst>
                <a:latin typeface="Arial"/>
                <a:cs typeface="Arial"/>
              </a:rPr>
              <a:t>Jordan</a:t>
            </a:r>
          </a:p>
        </p:txBody>
      </p:sp>
    </p:spTree>
    <p:extLst>
      <p:ext uri="{BB962C8B-B14F-4D97-AF65-F5344CB8AC3E}">
        <p14:creationId xmlns:p14="http://schemas.microsoft.com/office/powerpoint/2010/main" val="302398770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P spid="19" grpId="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219137" name="Rectangle 2"/>
          <p:cNvSpPr>
            <a:spLocks noGrp="1" noChangeArrowheads="1"/>
          </p:cNvSpPr>
          <p:nvPr>
            <p:ph type="ctrTitle"/>
          </p:nvPr>
        </p:nvSpPr>
        <p:spPr>
          <a:xfrm>
            <a:off x="0" y="-40041"/>
            <a:ext cx="9144000" cy="541338"/>
          </a:xfrm>
          <a:solidFill>
            <a:schemeClr val="tx1"/>
          </a:solidFill>
        </p:spPr>
        <p:txBody>
          <a:bodyPr/>
          <a:lstStyle/>
          <a:p>
            <a:pPr eaLnBrk="1" hangingPunct="1"/>
            <a:r>
              <a:rPr kumimoji="1" lang="en-US" altLang="zh-CN" sz="3200" b="1" dirty="0">
                <a:solidFill>
                  <a:schemeClr val="bg1"/>
                </a:solidFill>
                <a:latin typeface="Arial" charset="0"/>
              </a:rPr>
              <a:t>Promised Land Borders to Moses (Num 34)</a:t>
            </a:r>
            <a:endParaRPr kumimoji="1" lang="en-US" altLang="zh-CN" sz="2000" b="1" dirty="0">
              <a:solidFill>
                <a:schemeClr val="bg1"/>
              </a:solidFill>
              <a:latin typeface="Arial" charset="0"/>
            </a:endParaRPr>
          </a:p>
        </p:txBody>
      </p:sp>
      <p:sp>
        <p:nvSpPr>
          <p:cNvPr id="9" name="Line 5"/>
          <p:cNvSpPr>
            <a:spLocks noChangeShapeType="1"/>
          </p:cNvSpPr>
          <p:nvPr/>
        </p:nvSpPr>
        <p:spPr bwMode="auto">
          <a:xfrm>
            <a:off x="2387937" y="5036623"/>
            <a:ext cx="228600" cy="432843"/>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 name="Line 6"/>
          <p:cNvSpPr>
            <a:spLocks noChangeShapeType="1"/>
          </p:cNvSpPr>
          <p:nvPr/>
        </p:nvSpPr>
        <p:spPr bwMode="auto">
          <a:xfrm>
            <a:off x="3642963" y="1479440"/>
            <a:ext cx="776637" cy="281628"/>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Line 5"/>
          <p:cNvSpPr>
            <a:spLocks noChangeShapeType="1"/>
          </p:cNvSpPr>
          <p:nvPr/>
        </p:nvSpPr>
        <p:spPr bwMode="auto">
          <a:xfrm flipH="1">
            <a:off x="2455669" y="1574800"/>
            <a:ext cx="1204226" cy="3461823"/>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Line 5"/>
          <p:cNvSpPr>
            <a:spLocks noChangeShapeType="1"/>
          </p:cNvSpPr>
          <p:nvPr/>
        </p:nvSpPr>
        <p:spPr bwMode="auto">
          <a:xfrm flipH="1">
            <a:off x="2616537" y="5198533"/>
            <a:ext cx="668530" cy="270933"/>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Line 5"/>
          <p:cNvSpPr>
            <a:spLocks noChangeShapeType="1"/>
          </p:cNvSpPr>
          <p:nvPr/>
        </p:nvSpPr>
        <p:spPr bwMode="auto">
          <a:xfrm flipH="1">
            <a:off x="3215374" y="1736710"/>
            <a:ext cx="1204226" cy="3461823"/>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Text Box 9"/>
          <p:cNvSpPr txBox="1">
            <a:spLocks noChangeArrowheads="1"/>
          </p:cNvSpPr>
          <p:nvPr/>
        </p:nvSpPr>
        <p:spPr bwMode="auto">
          <a:xfrm>
            <a:off x="2357813" y="2384979"/>
            <a:ext cx="2535645"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spcAft>
                <a:spcPct val="0"/>
              </a:spcAft>
              <a:defRPr/>
            </a:pPr>
            <a:r>
              <a:rPr lang="en-US" sz="4400" b="1" dirty="0">
                <a:solidFill>
                  <a:srgbClr val="FFFFFF"/>
                </a:solidFill>
                <a:effectLst>
                  <a:glow rad="203200">
                    <a:srgbClr val="000514">
                      <a:alpha val="88000"/>
                    </a:srgbClr>
                  </a:glow>
                </a:effectLst>
                <a:latin typeface="Arial"/>
                <a:cs typeface="Arial"/>
              </a:rPr>
              <a:t>Lebanon</a:t>
            </a:r>
          </a:p>
        </p:txBody>
      </p:sp>
      <p:sp>
        <p:nvSpPr>
          <p:cNvPr id="12" name="Text Box 9"/>
          <p:cNvSpPr txBox="1">
            <a:spLocks noChangeArrowheads="1"/>
          </p:cNvSpPr>
          <p:nvPr/>
        </p:nvSpPr>
        <p:spPr bwMode="auto">
          <a:xfrm>
            <a:off x="2062170" y="4003235"/>
            <a:ext cx="165922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spcAft>
                <a:spcPct val="0"/>
              </a:spcAft>
              <a:defRPr/>
            </a:pPr>
            <a:r>
              <a:rPr lang="en-US" sz="4400" b="1" dirty="0">
                <a:solidFill>
                  <a:srgbClr val="FFFFFF"/>
                </a:solidFill>
                <a:effectLst>
                  <a:glow rad="203200">
                    <a:srgbClr val="000514">
                      <a:alpha val="88000"/>
                    </a:srgbClr>
                  </a:glow>
                </a:effectLst>
                <a:latin typeface="Arial"/>
                <a:cs typeface="Arial"/>
              </a:rPr>
              <a:t>Israel</a:t>
            </a:r>
          </a:p>
        </p:txBody>
      </p:sp>
      <p:sp>
        <p:nvSpPr>
          <p:cNvPr id="13" name="Text Box 9"/>
          <p:cNvSpPr txBox="1">
            <a:spLocks noChangeArrowheads="1"/>
          </p:cNvSpPr>
          <p:nvPr/>
        </p:nvSpPr>
        <p:spPr bwMode="auto">
          <a:xfrm>
            <a:off x="1139707" y="5216823"/>
            <a:ext cx="175207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spcAft>
                <a:spcPct val="0"/>
              </a:spcAft>
              <a:defRPr/>
            </a:pPr>
            <a:r>
              <a:rPr lang="en-US" sz="4400" b="1" dirty="0">
                <a:solidFill>
                  <a:srgbClr val="FFFFFF"/>
                </a:solidFill>
                <a:effectLst>
                  <a:glow rad="203200">
                    <a:srgbClr val="000514">
                      <a:alpha val="88000"/>
                    </a:srgbClr>
                  </a:glow>
                </a:effectLst>
                <a:latin typeface="Arial"/>
                <a:cs typeface="Arial"/>
              </a:rPr>
              <a:t>Egypt</a:t>
            </a:r>
          </a:p>
        </p:txBody>
      </p:sp>
      <p:sp>
        <p:nvSpPr>
          <p:cNvPr id="14" name="Text Box 9"/>
          <p:cNvSpPr txBox="1">
            <a:spLocks noChangeArrowheads="1"/>
          </p:cNvSpPr>
          <p:nvPr/>
        </p:nvSpPr>
        <p:spPr bwMode="auto">
          <a:xfrm>
            <a:off x="2938897" y="1574430"/>
            <a:ext cx="1565002"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spcAft>
                <a:spcPct val="0"/>
              </a:spcAft>
              <a:defRPr/>
            </a:pPr>
            <a:r>
              <a:rPr lang="en-US" sz="4400" b="1" dirty="0">
                <a:solidFill>
                  <a:srgbClr val="FFFFFF"/>
                </a:solidFill>
                <a:effectLst>
                  <a:glow rad="203200">
                    <a:srgbClr val="000514">
                      <a:alpha val="88000"/>
                    </a:srgbClr>
                  </a:glow>
                </a:effectLst>
                <a:latin typeface="Arial"/>
                <a:cs typeface="Arial"/>
              </a:rPr>
              <a:t>Syria</a:t>
            </a:r>
          </a:p>
        </p:txBody>
      </p:sp>
      <p:sp>
        <p:nvSpPr>
          <p:cNvPr id="15" name="Text Box 9"/>
          <p:cNvSpPr txBox="1">
            <a:spLocks noChangeArrowheads="1"/>
          </p:cNvSpPr>
          <p:nvPr/>
        </p:nvSpPr>
        <p:spPr bwMode="auto">
          <a:xfrm>
            <a:off x="3642963" y="3261161"/>
            <a:ext cx="20658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spcAft>
                <a:spcPct val="0"/>
              </a:spcAft>
              <a:defRPr/>
            </a:pPr>
            <a:r>
              <a:rPr lang="en-US" sz="4400" b="1" dirty="0">
                <a:solidFill>
                  <a:srgbClr val="FFFFFF"/>
                </a:solidFill>
                <a:effectLst>
                  <a:glow rad="203200">
                    <a:srgbClr val="000514">
                      <a:alpha val="88000"/>
                    </a:srgbClr>
                  </a:glow>
                </a:effectLst>
                <a:latin typeface="Arial"/>
                <a:cs typeface="Arial"/>
              </a:rPr>
              <a:t>Jordan</a:t>
            </a:r>
          </a:p>
        </p:txBody>
      </p:sp>
    </p:spTree>
    <p:extLst>
      <p:ext uri="{BB962C8B-B14F-4D97-AF65-F5344CB8AC3E}">
        <p14:creationId xmlns:p14="http://schemas.microsoft.com/office/powerpoint/2010/main" val="2189305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right)">
                                      <p:cBhvr>
                                        <p:cTn id="7" dur="500"/>
                                        <p:tgtEl>
                                          <p:spTgt spid="21"/>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right)">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down)">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left)">
                                      <p:cBhvr>
                                        <p:cTn id="21" dur="500"/>
                                        <p:tgtEl>
                                          <p:spTgt spid="10"/>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up)">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20" grpId="0" animBg="1"/>
      <p:bldP spid="21" grpId="0" animBg="1"/>
      <p:bldP spid="22" grpId="0" animBg="1"/>
      <p:bldP spid="11" grpId="0"/>
      <p:bldP spid="12" grpId="0"/>
      <p:bldP spid="13" grpId="0"/>
      <p:bldP spid="14" grpId="0"/>
      <p:bldP spid="15" grpId="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Eastern Tribes</a:t>
            </a:r>
          </a:p>
        </p:txBody>
      </p:sp>
      <p:sp>
        <p:nvSpPr>
          <p:cNvPr id="14" name="Text Box 6"/>
          <p:cNvSpPr txBox="1">
            <a:spLocks noChangeArrowheads="1"/>
          </p:cNvSpPr>
          <p:nvPr/>
        </p:nvSpPr>
        <p:spPr bwMode="auto">
          <a:xfrm>
            <a:off x="3466556" y="4465245"/>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15" name="Text Box 7"/>
          <p:cNvSpPr txBox="1">
            <a:spLocks noChangeArrowheads="1"/>
          </p:cNvSpPr>
          <p:nvPr/>
        </p:nvSpPr>
        <p:spPr bwMode="auto">
          <a:xfrm>
            <a:off x="3466556" y="409591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16" name="Text Box 8"/>
          <p:cNvSpPr txBox="1">
            <a:spLocks noChangeArrowheads="1"/>
          </p:cNvSpPr>
          <p:nvPr/>
        </p:nvSpPr>
        <p:spPr bwMode="auto">
          <a:xfrm rot="17032332">
            <a:off x="2897506" y="356026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Final Preparations (Numbers 31–36)</a:t>
            </a:r>
            <a:endParaRPr kumimoji="1" lang="en-US" b="1"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Inheritances (32)</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Wandering Summary (33:1-49)</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Canaan Defined (33:50–36:13)</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 (33:50–34:29)</a:t>
            </a:r>
          </a:p>
        </p:txBody>
      </p:sp>
      <p:sp>
        <p:nvSpPr>
          <p:cNvPr id="17" name="Text Box 19"/>
          <p:cNvSpPr txBox="1">
            <a:spLocks noChangeArrowheads="1"/>
          </p:cNvSpPr>
          <p:nvPr/>
        </p:nvSpPr>
        <p:spPr bwMode="auto">
          <a:xfrm>
            <a:off x="3426354" y="48891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sz="2000" b="1" kern="0" dirty="0">
                <a:solidFill>
                  <a:srgbClr val="66FF33"/>
                </a:solidFill>
                <a:effectLst>
                  <a:glow rad="101600">
                    <a:srgbClr val="000000">
                      <a:alpha val="75000"/>
                    </a:srgbClr>
                  </a:glow>
                </a:effectLst>
                <a:latin typeface="Arial"/>
                <a:ea typeface="ＭＳ Ｐゴシック"/>
                <a:cs typeface="Arial"/>
              </a:rPr>
              <a:t>Moab</a:t>
            </a:r>
          </a:p>
        </p:txBody>
      </p:sp>
      <p:sp>
        <p:nvSpPr>
          <p:cNvPr id="18" name="Text Box 21"/>
          <p:cNvSpPr txBox="1">
            <a:spLocks noChangeArrowheads="1"/>
          </p:cNvSpPr>
          <p:nvPr/>
        </p:nvSpPr>
        <p:spPr bwMode="auto">
          <a:xfrm>
            <a:off x="3352949" y="56825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sz="2000" b="1" kern="0" dirty="0">
                <a:solidFill>
                  <a:srgbClr val="66FF33"/>
                </a:solidFill>
                <a:effectLst>
                  <a:glow rad="101600">
                    <a:srgbClr val="000000">
                      <a:alpha val="75000"/>
                    </a:srgbClr>
                  </a:glow>
                </a:effectLst>
                <a:latin typeface="Arial"/>
                <a:ea typeface="ＭＳ Ｐゴシック"/>
                <a:cs typeface="Arial"/>
              </a:rPr>
              <a:t>Edom</a:t>
            </a:r>
          </a:p>
        </p:txBody>
      </p:sp>
      <p:sp>
        <p:nvSpPr>
          <p:cNvPr id="2" name="Freeform 1"/>
          <p:cNvSpPr/>
          <p:nvPr/>
        </p:nvSpPr>
        <p:spPr>
          <a:xfrm>
            <a:off x="1660827" y="5254509"/>
            <a:ext cx="1657435" cy="835133"/>
          </a:xfrm>
          <a:custGeom>
            <a:avLst/>
            <a:gdLst>
              <a:gd name="connsiteX0" fmla="*/ 3222675 w 3222675"/>
              <a:gd name="connsiteY0" fmla="*/ 295741 h 1300485"/>
              <a:gd name="connsiteX1" fmla="*/ 3195365 w 3222675"/>
              <a:gd name="connsiteY1" fmla="*/ 418632 h 1300485"/>
              <a:gd name="connsiteX2" fmla="*/ 3168054 w 3222675"/>
              <a:gd name="connsiteY2" fmla="*/ 500559 h 1300485"/>
              <a:gd name="connsiteX3" fmla="*/ 3140743 w 3222675"/>
              <a:gd name="connsiteY3" fmla="*/ 596141 h 1300485"/>
              <a:gd name="connsiteX4" fmla="*/ 3099777 w 3222675"/>
              <a:gd name="connsiteY4" fmla="*/ 732687 h 1300485"/>
              <a:gd name="connsiteX5" fmla="*/ 3058811 w 3222675"/>
              <a:gd name="connsiteY5" fmla="*/ 814614 h 1300485"/>
              <a:gd name="connsiteX6" fmla="*/ 3017844 w 3222675"/>
              <a:gd name="connsiteY6" fmla="*/ 896541 h 1300485"/>
              <a:gd name="connsiteX7" fmla="*/ 2976878 w 3222675"/>
              <a:gd name="connsiteY7" fmla="*/ 910196 h 1300485"/>
              <a:gd name="connsiteX8" fmla="*/ 2963223 w 3222675"/>
              <a:gd name="connsiteY8" fmla="*/ 951159 h 1300485"/>
              <a:gd name="connsiteX9" fmla="*/ 2853980 w 3222675"/>
              <a:gd name="connsiteY9" fmla="*/ 1005778 h 1300485"/>
              <a:gd name="connsiteX10" fmla="*/ 2813013 w 3222675"/>
              <a:gd name="connsiteY10" fmla="*/ 1019432 h 1300485"/>
              <a:gd name="connsiteX11" fmla="*/ 2690115 w 3222675"/>
              <a:gd name="connsiteY11" fmla="*/ 1060396 h 1300485"/>
              <a:gd name="connsiteX12" fmla="*/ 2649148 w 3222675"/>
              <a:gd name="connsiteY12" fmla="*/ 1074050 h 1300485"/>
              <a:gd name="connsiteX13" fmla="*/ 2608182 w 3222675"/>
              <a:gd name="connsiteY13" fmla="*/ 1087705 h 1300485"/>
              <a:gd name="connsiteX14" fmla="*/ 2498939 w 3222675"/>
              <a:gd name="connsiteY14" fmla="*/ 1115014 h 1300485"/>
              <a:gd name="connsiteX15" fmla="*/ 2457973 w 3222675"/>
              <a:gd name="connsiteY15" fmla="*/ 1128669 h 1300485"/>
              <a:gd name="connsiteX16" fmla="*/ 2376040 w 3222675"/>
              <a:gd name="connsiteY16" fmla="*/ 1142323 h 1300485"/>
              <a:gd name="connsiteX17" fmla="*/ 2335074 w 3222675"/>
              <a:gd name="connsiteY17" fmla="*/ 1155978 h 1300485"/>
              <a:gd name="connsiteX18" fmla="*/ 2280453 w 3222675"/>
              <a:gd name="connsiteY18" fmla="*/ 1169632 h 1300485"/>
              <a:gd name="connsiteX19" fmla="*/ 2116588 w 3222675"/>
              <a:gd name="connsiteY19" fmla="*/ 1251560 h 1300485"/>
              <a:gd name="connsiteX20" fmla="*/ 2075622 w 3222675"/>
              <a:gd name="connsiteY20" fmla="*/ 1265214 h 1300485"/>
              <a:gd name="connsiteX21" fmla="*/ 1788858 w 3222675"/>
              <a:gd name="connsiteY21" fmla="*/ 1278869 h 1300485"/>
              <a:gd name="connsiteX22" fmla="*/ 819324 w 3222675"/>
              <a:gd name="connsiteY22" fmla="*/ 1237905 h 1300485"/>
              <a:gd name="connsiteX23" fmla="*/ 778358 w 3222675"/>
              <a:gd name="connsiteY23" fmla="*/ 1224251 h 1300485"/>
              <a:gd name="connsiteX24" fmla="*/ 737392 w 3222675"/>
              <a:gd name="connsiteY24" fmla="*/ 1210596 h 1300485"/>
              <a:gd name="connsiteX25" fmla="*/ 696426 w 3222675"/>
              <a:gd name="connsiteY25" fmla="*/ 1196941 h 1300485"/>
              <a:gd name="connsiteX26" fmla="*/ 655459 w 3222675"/>
              <a:gd name="connsiteY26" fmla="*/ 1169632 h 1300485"/>
              <a:gd name="connsiteX27" fmla="*/ 669115 w 3222675"/>
              <a:gd name="connsiteY27" fmla="*/ 1005778 h 1300485"/>
              <a:gd name="connsiteX28" fmla="*/ 669115 w 3222675"/>
              <a:gd name="connsiteY28" fmla="*/ 787305 h 1300485"/>
              <a:gd name="connsiteX29" fmla="*/ 600838 w 3222675"/>
              <a:gd name="connsiteY29" fmla="*/ 773650 h 1300485"/>
              <a:gd name="connsiteX30" fmla="*/ 518905 w 3222675"/>
              <a:gd name="connsiteY30" fmla="*/ 746341 h 1300485"/>
              <a:gd name="connsiteX31" fmla="*/ 450628 w 3222675"/>
              <a:gd name="connsiteY31" fmla="*/ 691723 h 1300485"/>
              <a:gd name="connsiteX32" fmla="*/ 409662 w 3222675"/>
              <a:gd name="connsiteY32" fmla="*/ 650759 h 1300485"/>
              <a:gd name="connsiteX33" fmla="*/ 327730 w 3222675"/>
              <a:gd name="connsiteY33" fmla="*/ 623450 h 1300485"/>
              <a:gd name="connsiteX34" fmla="*/ 286764 w 3222675"/>
              <a:gd name="connsiteY34" fmla="*/ 609796 h 1300485"/>
              <a:gd name="connsiteX35" fmla="*/ 204831 w 3222675"/>
              <a:gd name="connsiteY35" fmla="*/ 527868 h 1300485"/>
              <a:gd name="connsiteX36" fmla="*/ 163865 w 3222675"/>
              <a:gd name="connsiteY36" fmla="*/ 486905 h 1300485"/>
              <a:gd name="connsiteX37" fmla="*/ 81933 w 3222675"/>
              <a:gd name="connsiteY37" fmla="*/ 364014 h 1300485"/>
              <a:gd name="connsiteX38" fmla="*/ 54622 w 3222675"/>
              <a:gd name="connsiteY38" fmla="*/ 323050 h 1300485"/>
              <a:gd name="connsiteX39" fmla="*/ 27311 w 3222675"/>
              <a:gd name="connsiteY39" fmla="*/ 282086 h 1300485"/>
              <a:gd name="connsiteX40" fmla="*/ 13655 w 3222675"/>
              <a:gd name="connsiteY40" fmla="*/ 241123 h 1300485"/>
              <a:gd name="connsiteX41" fmla="*/ 0 w 3222675"/>
              <a:gd name="connsiteY41" fmla="*/ 36304 h 130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22675" h="1300485">
                <a:moveTo>
                  <a:pt x="3222675" y="295741"/>
                </a:moveTo>
                <a:cubicBezTo>
                  <a:pt x="3214879" y="334718"/>
                  <a:pt x="3206935" y="380068"/>
                  <a:pt x="3195365" y="418632"/>
                </a:cubicBezTo>
                <a:cubicBezTo>
                  <a:pt x="3187093" y="446204"/>
                  <a:pt x="3175036" y="472632"/>
                  <a:pt x="3168054" y="500559"/>
                </a:cubicBezTo>
                <a:cubicBezTo>
                  <a:pt x="3125350" y="671355"/>
                  <a:pt x="3179934" y="458978"/>
                  <a:pt x="3140743" y="596141"/>
                </a:cubicBezTo>
                <a:cubicBezTo>
                  <a:pt x="3099479" y="740562"/>
                  <a:pt x="3164664" y="538041"/>
                  <a:pt x="3099777" y="732687"/>
                </a:cubicBezTo>
                <a:cubicBezTo>
                  <a:pt x="3065456" y="835643"/>
                  <a:pt x="3111750" y="708742"/>
                  <a:pt x="3058811" y="814614"/>
                </a:cubicBezTo>
                <a:cubicBezTo>
                  <a:pt x="3042319" y="847596"/>
                  <a:pt x="3050455" y="870454"/>
                  <a:pt x="3017844" y="896541"/>
                </a:cubicBezTo>
                <a:cubicBezTo>
                  <a:pt x="3006604" y="905532"/>
                  <a:pt x="2990533" y="905644"/>
                  <a:pt x="2976878" y="910196"/>
                </a:cubicBezTo>
                <a:cubicBezTo>
                  <a:pt x="2972326" y="923850"/>
                  <a:pt x="2970628" y="938817"/>
                  <a:pt x="2963223" y="951159"/>
                </a:cubicBezTo>
                <a:cubicBezTo>
                  <a:pt x="2939389" y="990881"/>
                  <a:pt x="2894833" y="992161"/>
                  <a:pt x="2853980" y="1005778"/>
                </a:cubicBezTo>
                <a:lnTo>
                  <a:pt x="2813013" y="1019432"/>
                </a:lnTo>
                <a:lnTo>
                  <a:pt x="2690115" y="1060396"/>
                </a:lnTo>
                <a:lnTo>
                  <a:pt x="2649148" y="1074050"/>
                </a:lnTo>
                <a:cubicBezTo>
                  <a:pt x="2635493" y="1078601"/>
                  <a:pt x="2622146" y="1084214"/>
                  <a:pt x="2608182" y="1087705"/>
                </a:cubicBezTo>
                <a:cubicBezTo>
                  <a:pt x="2571768" y="1096808"/>
                  <a:pt x="2534548" y="1103145"/>
                  <a:pt x="2498939" y="1115014"/>
                </a:cubicBezTo>
                <a:cubicBezTo>
                  <a:pt x="2485284" y="1119566"/>
                  <a:pt x="2472024" y="1125547"/>
                  <a:pt x="2457973" y="1128669"/>
                </a:cubicBezTo>
                <a:cubicBezTo>
                  <a:pt x="2430945" y="1134675"/>
                  <a:pt x="2403351" y="1137772"/>
                  <a:pt x="2376040" y="1142323"/>
                </a:cubicBezTo>
                <a:cubicBezTo>
                  <a:pt x="2362385" y="1146875"/>
                  <a:pt x="2348914" y="1152024"/>
                  <a:pt x="2335074" y="1155978"/>
                </a:cubicBezTo>
                <a:cubicBezTo>
                  <a:pt x="2317029" y="1161133"/>
                  <a:pt x="2297239" y="1161239"/>
                  <a:pt x="2280453" y="1169632"/>
                </a:cubicBezTo>
                <a:cubicBezTo>
                  <a:pt x="2068685" y="1275510"/>
                  <a:pt x="2322523" y="1182920"/>
                  <a:pt x="2116588" y="1251560"/>
                </a:cubicBezTo>
                <a:cubicBezTo>
                  <a:pt x="2102933" y="1256111"/>
                  <a:pt x="2090000" y="1264529"/>
                  <a:pt x="2075622" y="1265214"/>
                </a:cubicBezTo>
                <a:lnTo>
                  <a:pt x="1788858" y="1278869"/>
                </a:lnTo>
                <a:cubicBezTo>
                  <a:pt x="872440" y="1264771"/>
                  <a:pt x="1181979" y="1358780"/>
                  <a:pt x="819324" y="1237905"/>
                </a:cubicBezTo>
                <a:lnTo>
                  <a:pt x="778358" y="1224251"/>
                </a:lnTo>
                <a:lnTo>
                  <a:pt x="737392" y="1210596"/>
                </a:lnTo>
                <a:cubicBezTo>
                  <a:pt x="723737" y="1206044"/>
                  <a:pt x="708403" y="1204925"/>
                  <a:pt x="696426" y="1196941"/>
                </a:cubicBezTo>
                <a:lnTo>
                  <a:pt x="655459" y="1169632"/>
                </a:lnTo>
                <a:cubicBezTo>
                  <a:pt x="660011" y="1115014"/>
                  <a:pt x="662317" y="1060162"/>
                  <a:pt x="669115" y="1005778"/>
                </a:cubicBezTo>
                <a:cubicBezTo>
                  <a:pt x="680422" y="915325"/>
                  <a:pt x="730006" y="919228"/>
                  <a:pt x="669115" y="787305"/>
                </a:cubicBezTo>
                <a:cubicBezTo>
                  <a:pt x="659388" y="766232"/>
                  <a:pt x="623230" y="779757"/>
                  <a:pt x="600838" y="773650"/>
                </a:cubicBezTo>
                <a:cubicBezTo>
                  <a:pt x="573064" y="766076"/>
                  <a:pt x="518905" y="746341"/>
                  <a:pt x="518905" y="746341"/>
                </a:cubicBezTo>
                <a:cubicBezTo>
                  <a:pt x="457828" y="654731"/>
                  <a:pt x="529778" y="744486"/>
                  <a:pt x="450628" y="691723"/>
                </a:cubicBezTo>
                <a:cubicBezTo>
                  <a:pt x="434560" y="681012"/>
                  <a:pt x="426543" y="660137"/>
                  <a:pt x="409662" y="650759"/>
                </a:cubicBezTo>
                <a:cubicBezTo>
                  <a:pt x="384497" y="636779"/>
                  <a:pt x="355041" y="632553"/>
                  <a:pt x="327730" y="623450"/>
                </a:cubicBezTo>
                <a:lnTo>
                  <a:pt x="286764" y="609796"/>
                </a:lnTo>
                <a:lnTo>
                  <a:pt x="204831" y="527868"/>
                </a:lnTo>
                <a:cubicBezTo>
                  <a:pt x="191176" y="514214"/>
                  <a:pt x="174577" y="502972"/>
                  <a:pt x="163865" y="486905"/>
                </a:cubicBezTo>
                <a:lnTo>
                  <a:pt x="81933" y="364014"/>
                </a:lnTo>
                <a:lnTo>
                  <a:pt x="54622" y="323050"/>
                </a:lnTo>
                <a:cubicBezTo>
                  <a:pt x="45518" y="309395"/>
                  <a:pt x="32501" y="297655"/>
                  <a:pt x="27311" y="282086"/>
                </a:cubicBezTo>
                <a:lnTo>
                  <a:pt x="13655" y="241123"/>
                </a:lnTo>
                <a:cubicBezTo>
                  <a:pt x="-284" y="18108"/>
                  <a:pt x="0" y="-50316"/>
                  <a:pt x="0" y="36304"/>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3" name="Freeform 2"/>
          <p:cNvSpPr/>
          <p:nvPr/>
        </p:nvSpPr>
        <p:spPr>
          <a:xfrm>
            <a:off x="1660828" y="928510"/>
            <a:ext cx="2196234" cy="4342917"/>
          </a:xfrm>
          <a:custGeom>
            <a:avLst/>
            <a:gdLst>
              <a:gd name="connsiteX0" fmla="*/ 0 w 2990533"/>
              <a:gd name="connsiteY0" fmla="*/ 5407203 h 5407203"/>
              <a:gd name="connsiteX1" fmla="*/ 150209 w 2990533"/>
              <a:gd name="connsiteY1" fmla="*/ 5366240 h 5407203"/>
              <a:gd name="connsiteX2" fmla="*/ 191175 w 2990533"/>
              <a:gd name="connsiteY2" fmla="*/ 5352585 h 5407203"/>
              <a:gd name="connsiteX3" fmla="*/ 259452 w 2990533"/>
              <a:gd name="connsiteY3" fmla="*/ 5297967 h 5407203"/>
              <a:gd name="connsiteX4" fmla="*/ 341385 w 2990533"/>
              <a:gd name="connsiteY4" fmla="*/ 5243349 h 5407203"/>
              <a:gd name="connsiteX5" fmla="*/ 423317 w 2990533"/>
              <a:gd name="connsiteY5" fmla="*/ 5229694 h 5407203"/>
              <a:gd name="connsiteX6" fmla="*/ 477939 w 2990533"/>
              <a:gd name="connsiteY6" fmla="*/ 5216040 h 5407203"/>
              <a:gd name="connsiteX7" fmla="*/ 559871 w 2990533"/>
              <a:gd name="connsiteY7" fmla="*/ 5202385 h 5407203"/>
              <a:gd name="connsiteX8" fmla="*/ 641804 w 2990533"/>
              <a:gd name="connsiteY8" fmla="*/ 5175076 h 5407203"/>
              <a:gd name="connsiteX9" fmla="*/ 723736 w 2990533"/>
              <a:gd name="connsiteY9" fmla="*/ 5120458 h 5407203"/>
              <a:gd name="connsiteX10" fmla="*/ 805669 w 2990533"/>
              <a:gd name="connsiteY10" fmla="*/ 5038530 h 5407203"/>
              <a:gd name="connsiteX11" fmla="*/ 873946 w 2990533"/>
              <a:gd name="connsiteY11" fmla="*/ 4970258 h 5407203"/>
              <a:gd name="connsiteX12" fmla="*/ 928567 w 2990533"/>
              <a:gd name="connsiteY12" fmla="*/ 4888330 h 5407203"/>
              <a:gd name="connsiteX13" fmla="*/ 969533 w 2990533"/>
              <a:gd name="connsiteY13" fmla="*/ 4847367 h 5407203"/>
              <a:gd name="connsiteX14" fmla="*/ 1024155 w 2990533"/>
              <a:gd name="connsiteY14" fmla="*/ 4765439 h 5407203"/>
              <a:gd name="connsiteX15" fmla="*/ 1147054 w 2990533"/>
              <a:gd name="connsiteY15" fmla="*/ 4642548 h 5407203"/>
              <a:gd name="connsiteX16" fmla="*/ 1188020 w 2990533"/>
              <a:gd name="connsiteY16" fmla="*/ 4601585 h 5407203"/>
              <a:gd name="connsiteX17" fmla="*/ 1228986 w 2990533"/>
              <a:gd name="connsiteY17" fmla="*/ 4574276 h 5407203"/>
              <a:gd name="connsiteX18" fmla="*/ 1297263 w 2990533"/>
              <a:gd name="connsiteY18" fmla="*/ 4519657 h 5407203"/>
              <a:gd name="connsiteX19" fmla="*/ 1365540 w 2990533"/>
              <a:gd name="connsiteY19" fmla="*/ 4437730 h 5407203"/>
              <a:gd name="connsiteX20" fmla="*/ 1447473 w 2990533"/>
              <a:gd name="connsiteY20" fmla="*/ 4314839 h 5407203"/>
              <a:gd name="connsiteX21" fmla="*/ 1474783 w 2990533"/>
              <a:gd name="connsiteY21" fmla="*/ 4273875 h 5407203"/>
              <a:gd name="connsiteX22" fmla="*/ 1502094 w 2990533"/>
              <a:gd name="connsiteY22" fmla="*/ 4232912 h 5407203"/>
              <a:gd name="connsiteX23" fmla="*/ 1515750 w 2990533"/>
              <a:gd name="connsiteY23" fmla="*/ 4191948 h 5407203"/>
              <a:gd name="connsiteX24" fmla="*/ 1556716 w 2990533"/>
              <a:gd name="connsiteY24" fmla="*/ 4150984 h 5407203"/>
              <a:gd name="connsiteX25" fmla="*/ 1584027 w 2990533"/>
              <a:gd name="connsiteY25" fmla="*/ 4110021 h 5407203"/>
              <a:gd name="connsiteX26" fmla="*/ 1597682 w 2990533"/>
              <a:gd name="connsiteY26" fmla="*/ 4069057 h 5407203"/>
              <a:gd name="connsiteX27" fmla="*/ 1652304 w 2990533"/>
              <a:gd name="connsiteY27" fmla="*/ 3987130 h 5407203"/>
              <a:gd name="connsiteX28" fmla="*/ 1706925 w 2990533"/>
              <a:gd name="connsiteY28" fmla="*/ 3905202 h 5407203"/>
              <a:gd name="connsiteX29" fmla="*/ 1734236 w 2990533"/>
              <a:gd name="connsiteY29" fmla="*/ 3864239 h 5407203"/>
              <a:gd name="connsiteX30" fmla="*/ 1761547 w 2990533"/>
              <a:gd name="connsiteY30" fmla="*/ 3823275 h 5407203"/>
              <a:gd name="connsiteX31" fmla="*/ 1788858 w 2990533"/>
              <a:gd name="connsiteY31" fmla="*/ 3727693 h 5407203"/>
              <a:gd name="connsiteX32" fmla="*/ 1816168 w 2990533"/>
              <a:gd name="connsiteY32" fmla="*/ 3673075 h 5407203"/>
              <a:gd name="connsiteX33" fmla="*/ 1843479 w 2990533"/>
              <a:gd name="connsiteY33" fmla="*/ 3577493 h 5407203"/>
              <a:gd name="connsiteX34" fmla="*/ 1870790 w 2990533"/>
              <a:gd name="connsiteY34" fmla="*/ 3522875 h 5407203"/>
              <a:gd name="connsiteX35" fmla="*/ 1898101 w 2990533"/>
              <a:gd name="connsiteY35" fmla="*/ 3372675 h 5407203"/>
              <a:gd name="connsiteX36" fmla="*/ 1925412 w 2990533"/>
              <a:gd name="connsiteY36" fmla="*/ 3290747 h 5407203"/>
              <a:gd name="connsiteX37" fmla="*/ 1966378 w 2990533"/>
              <a:gd name="connsiteY37" fmla="*/ 3167856 h 5407203"/>
              <a:gd name="connsiteX38" fmla="*/ 1980033 w 2990533"/>
              <a:gd name="connsiteY38" fmla="*/ 3126893 h 5407203"/>
              <a:gd name="connsiteX39" fmla="*/ 2021000 w 2990533"/>
              <a:gd name="connsiteY39" fmla="*/ 2949384 h 5407203"/>
              <a:gd name="connsiteX40" fmla="*/ 2048310 w 2990533"/>
              <a:gd name="connsiteY40" fmla="*/ 2785529 h 5407203"/>
              <a:gd name="connsiteX41" fmla="*/ 2061966 w 2990533"/>
              <a:gd name="connsiteY41" fmla="*/ 2662638 h 5407203"/>
              <a:gd name="connsiteX42" fmla="*/ 2089277 w 2990533"/>
              <a:gd name="connsiteY42" fmla="*/ 2553401 h 5407203"/>
              <a:gd name="connsiteX43" fmla="*/ 2116587 w 2990533"/>
              <a:gd name="connsiteY43" fmla="*/ 2471474 h 5407203"/>
              <a:gd name="connsiteX44" fmla="*/ 2130243 w 2990533"/>
              <a:gd name="connsiteY44" fmla="*/ 2403201 h 5407203"/>
              <a:gd name="connsiteX45" fmla="*/ 2143898 w 2990533"/>
              <a:gd name="connsiteY45" fmla="*/ 2293965 h 5407203"/>
              <a:gd name="connsiteX46" fmla="*/ 2157554 w 2990533"/>
              <a:gd name="connsiteY46" fmla="*/ 2253001 h 5407203"/>
              <a:gd name="connsiteX47" fmla="*/ 2171209 w 2990533"/>
              <a:gd name="connsiteY47" fmla="*/ 2184728 h 5407203"/>
              <a:gd name="connsiteX48" fmla="*/ 2184864 w 2990533"/>
              <a:gd name="connsiteY48" fmla="*/ 2075492 h 5407203"/>
              <a:gd name="connsiteX49" fmla="*/ 2212175 w 2990533"/>
              <a:gd name="connsiteY49" fmla="*/ 1993565 h 5407203"/>
              <a:gd name="connsiteX50" fmla="*/ 2225831 w 2990533"/>
              <a:gd name="connsiteY50" fmla="*/ 1925292 h 5407203"/>
              <a:gd name="connsiteX51" fmla="*/ 2239486 w 2990533"/>
              <a:gd name="connsiteY51" fmla="*/ 1870674 h 5407203"/>
              <a:gd name="connsiteX52" fmla="*/ 2253141 w 2990533"/>
              <a:gd name="connsiteY52" fmla="*/ 1802401 h 5407203"/>
              <a:gd name="connsiteX53" fmla="*/ 2266797 w 2990533"/>
              <a:gd name="connsiteY53" fmla="*/ 1747783 h 5407203"/>
              <a:gd name="connsiteX54" fmla="*/ 2280452 w 2990533"/>
              <a:gd name="connsiteY54" fmla="*/ 1652201 h 5407203"/>
              <a:gd name="connsiteX55" fmla="*/ 2307763 w 2990533"/>
              <a:gd name="connsiteY55" fmla="*/ 1570274 h 5407203"/>
              <a:gd name="connsiteX56" fmla="*/ 2321418 w 2990533"/>
              <a:gd name="connsiteY56" fmla="*/ 1529310 h 5407203"/>
              <a:gd name="connsiteX57" fmla="*/ 2335074 w 2990533"/>
              <a:gd name="connsiteY57" fmla="*/ 1488346 h 5407203"/>
              <a:gd name="connsiteX58" fmla="*/ 2376040 w 2990533"/>
              <a:gd name="connsiteY58" fmla="*/ 1515655 h 5407203"/>
              <a:gd name="connsiteX59" fmla="*/ 2512594 w 2990533"/>
              <a:gd name="connsiteY59" fmla="*/ 1515655 h 5407203"/>
              <a:gd name="connsiteX60" fmla="*/ 2526249 w 2990533"/>
              <a:gd name="connsiteY60" fmla="*/ 1365455 h 5407203"/>
              <a:gd name="connsiteX61" fmla="*/ 2512594 w 2990533"/>
              <a:gd name="connsiteY61" fmla="*/ 1324492 h 5407203"/>
              <a:gd name="connsiteX62" fmla="*/ 2526249 w 2990533"/>
              <a:gd name="connsiteY62" fmla="*/ 1051400 h 5407203"/>
              <a:gd name="connsiteX63" fmla="*/ 2567216 w 2990533"/>
              <a:gd name="connsiteY63" fmla="*/ 928509 h 5407203"/>
              <a:gd name="connsiteX64" fmla="*/ 2580871 w 2990533"/>
              <a:gd name="connsiteY64" fmla="*/ 873891 h 5407203"/>
              <a:gd name="connsiteX65" fmla="*/ 2608182 w 2990533"/>
              <a:gd name="connsiteY65" fmla="*/ 791964 h 5407203"/>
              <a:gd name="connsiteX66" fmla="*/ 2621837 w 2990533"/>
              <a:gd name="connsiteY66" fmla="*/ 737346 h 5407203"/>
              <a:gd name="connsiteX67" fmla="*/ 2690114 w 2990533"/>
              <a:gd name="connsiteY67" fmla="*/ 641764 h 5407203"/>
              <a:gd name="connsiteX68" fmla="*/ 2785702 w 2990533"/>
              <a:gd name="connsiteY68" fmla="*/ 532527 h 5407203"/>
              <a:gd name="connsiteX69" fmla="*/ 2813013 w 2990533"/>
              <a:gd name="connsiteY69" fmla="*/ 491564 h 5407203"/>
              <a:gd name="connsiteX70" fmla="*/ 2853979 w 2990533"/>
              <a:gd name="connsiteY70" fmla="*/ 409636 h 5407203"/>
              <a:gd name="connsiteX71" fmla="*/ 2867635 w 2990533"/>
              <a:gd name="connsiteY71" fmla="*/ 368673 h 5407203"/>
              <a:gd name="connsiteX72" fmla="*/ 2922256 w 2990533"/>
              <a:gd name="connsiteY72" fmla="*/ 286745 h 5407203"/>
              <a:gd name="connsiteX73" fmla="*/ 2963222 w 2990533"/>
              <a:gd name="connsiteY73" fmla="*/ 150200 h 5407203"/>
              <a:gd name="connsiteX74" fmla="*/ 2990533 w 2990533"/>
              <a:gd name="connsiteY74" fmla="*/ 68273 h 5407203"/>
              <a:gd name="connsiteX75" fmla="*/ 2990533 w 2990533"/>
              <a:gd name="connsiteY75" fmla="*/ 0 h 540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990533" h="5407203">
                <a:moveTo>
                  <a:pt x="0" y="5407203"/>
                </a:moveTo>
                <a:cubicBezTo>
                  <a:pt x="96503" y="5387904"/>
                  <a:pt x="46261" y="5400887"/>
                  <a:pt x="150209" y="5366240"/>
                </a:cubicBezTo>
                <a:lnTo>
                  <a:pt x="191175" y="5352585"/>
                </a:lnTo>
                <a:cubicBezTo>
                  <a:pt x="241637" y="5276896"/>
                  <a:pt x="189614" y="5336763"/>
                  <a:pt x="259452" y="5297967"/>
                </a:cubicBezTo>
                <a:cubicBezTo>
                  <a:pt x="288145" y="5282028"/>
                  <a:pt x="309009" y="5248745"/>
                  <a:pt x="341385" y="5243349"/>
                </a:cubicBezTo>
                <a:cubicBezTo>
                  <a:pt x="368696" y="5238797"/>
                  <a:pt x="396167" y="5235124"/>
                  <a:pt x="423317" y="5229694"/>
                </a:cubicBezTo>
                <a:cubicBezTo>
                  <a:pt x="441720" y="5226014"/>
                  <a:pt x="459536" y="5219720"/>
                  <a:pt x="477939" y="5216040"/>
                </a:cubicBezTo>
                <a:cubicBezTo>
                  <a:pt x="505089" y="5210610"/>
                  <a:pt x="533010" y="5209100"/>
                  <a:pt x="559871" y="5202385"/>
                </a:cubicBezTo>
                <a:cubicBezTo>
                  <a:pt x="587800" y="5195403"/>
                  <a:pt x="641804" y="5175076"/>
                  <a:pt x="641804" y="5175076"/>
                </a:cubicBezTo>
                <a:cubicBezTo>
                  <a:pt x="669115" y="5156870"/>
                  <a:pt x="700526" y="5143666"/>
                  <a:pt x="723736" y="5120458"/>
                </a:cubicBezTo>
                <a:cubicBezTo>
                  <a:pt x="751047" y="5093149"/>
                  <a:pt x="784244" y="5070665"/>
                  <a:pt x="805669" y="5038530"/>
                </a:cubicBezTo>
                <a:cubicBezTo>
                  <a:pt x="842083" y="4983912"/>
                  <a:pt x="819324" y="5006669"/>
                  <a:pt x="873946" y="4970258"/>
                </a:cubicBezTo>
                <a:cubicBezTo>
                  <a:pt x="892153" y="4942949"/>
                  <a:pt x="905357" y="4911538"/>
                  <a:pt x="928567" y="4888330"/>
                </a:cubicBezTo>
                <a:cubicBezTo>
                  <a:pt x="942222" y="4874676"/>
                  <a:pt x="957677" y="4862610"/>
                  <a:pt x="969533" y="4847367"/>
                </a:cubicBezTo>
                <a:cubicBezTo>
                  <a:pt x="989685" y="4821459"/>
                  <a:pt x="1000945" y="4788647"/>
                  <a:pt x="1024155" y="4765439"/>
                </a:cubicBezTo>
                <a:lnTo>
                  <a:pt x="1147054" y="4642548"/>
                </a:lnTo>
                <a:cubicBezTo>
                  <a:pt x="1160709" y="4628894"/>
                  <a:pt x="1171952" y="4612296"/>
                  <a:pt x="1188020" y="4601585"/>
                </a:cubicBezTo>
                <a:cubicBezTo>
                  <a:pt x="1201675" y="4592482"/>
                  <a:pt x="1216171" y="4584528"/>
                  <a:pt x="1228986" y="4574276"/>
                </a:cubicBezTo>
                <a:cubicBezTo>
                  <a:pt x="1326275" y="4496449"/>
                  <a:pt x="1171174" y="4603711"/>
                  <a:pt x="1297263" y="4519657"/>
                </a:cubicBezTo>
                <a:cubicBezTo>
                  <a:pt x="1394859" y="4373275"/>
                  <a:pt x="1242869" y="4595440"/>
                  <a:pt x="1365540" y="4437730"/>
                </a:cubicBezTo>
                <a:lnTo>
                  <a:pt x="1447473" y="4314839"/>
                </a:lnTo>
                <a:lnTo>
                  <a:pt x="1474783" y="4273875"/>
                </a:lnTo>
                <a:cubicBezTo>
                  <a:pt x="1483886" y="4260221"/>
                  <a:pt x="1496904" y="4248481"/>
                  <a:pt x="1502094" y="4232912"/>
                </a:cubicBezTo>
                <a:cubicBezTo>
                  <a:pt x="1506646" y="4219257"/>
                  <a:pt x="1507766" y="4203924"/>
                  <a:pt x="1515750" y="4191948"/>
                </a:cubicBezTo>
                <a:cubicBezTo>
                  <a:pt x="1526462" y="4175881"/>
                  <a:pt x="1544353" y="4165819"/>
                  <a:pt x="1556716" y="4150984"/>
                </a:cubicBezTo>
                <a:cubicBezTo>
                  <a:pt x="1567222" y="4138377"/>
                  <a:pt x="1574923" y="4123675"/>
                  <a:pt x="1584027" y="4110021"/>
                </a:cubicBezTo>
                <a:cubicBezTo>
                  <a:pt x="1588579" y="4096366"/>
                  <a:pt x="1590692" y="4081639"/>
                  <a:pt x="1597682" y="4069057"/>
                </a:cubicBezTo>
                <a:cubicBezTo>
                  <a:pt x="1613623" y="4040366"/>
                  <a:pt x="1634097" y="4014439"/>
                  <a:pt x="1652304" y="3987130"/>
                </a:cubicBezTo>
                <a:lnTo>
                  <a:pt x="1706925" y="3905202"/>
                </a:lnTo>
                <a:lnTo>
                  <a:pt x="1734236" y="3864239"/>
                </a:lnTo>
                <a:lnTo>
                  <a:pt x="1761547" y="3823275"/>
                </a:lnTo>
                <a:cubicBezTo>
                  <a:pt x="1768478" y="3795551"/>
                  <a:pt x="1777102" y="3755123"/>
                  <a:pt x="1788858" y="3727693"/>
                </a:cubicBezTo>
                <a:cubicBezTo>
                  <a:pt x="1796877" y="3708984"/>
                  <a:pt x="1808149" y="3691784"/>
                  <a:pt x="1816168" y="3673075"/>
                </a:cubicBezTo>
                <a:cubicBezTo>
                  <a:pt x="1849191" y="3596025"/>
                  <a:pt x="1808820" y="3669912"/>
                  <a:pt x="1843479" y="3577493"/>
                </a:cubicBezTo>
                <a:cubicBezTo>
                  <a:pt x="1850627" y="3558434"/>
                  <a:pt x="1861686" y="3541081"/>
                  <a:pt x="1870790" y="3522875"/>
                </a:cubicBezTo>
                <a:cubicBezTo>
                  <a:pt x="1875253" y="3496099"/>
                  <a:pt x="1889919" y="3402673"/>
                  <a:pt x="1898101" y="3372675"/>
                </a:cubicBezTo>
                <a:cubicBezTo>
                  <a:pt x="1905676" y="3344903"/>
                  <a:pt x="1916308" y="3318056"/>
                  <a:pt x="1925412" y="3290747"/>
                </a:cubicBezTo>
                <a:lnTo>
                  <a:pt x="1966378" y="3167856"/>
                </a:lnTo>
                <a:cubicBezTo>
                  <a:pt x="1970930" y="3154202"/>
                  <a:pt x="1976542" y="3140856"/>
                  <a:pt x="1980033" y="3126893"/>
                </a:cubicBezTo>
                <a:cubicBezTo>
                  <a:pt x="1992575" y="3076727"/>
                  <a:pt x="2012595" y="3004013"/>
                  <a:pt x="2021000" y="2949384"/>
                </a:cubicBezTo>
                <a:cubicBezTo>
                  <a:pt x="2046575" y="2783158"/>
                  <a:pt x="2020849" y="2895369"/>
                  <a:pt x="2048310" y="2785529"/>
                </a:cubicBezTo>
                <a:cubicBezTo>
                  <a:pt x="2052862" y="2744565"/>
                  <a:pt x="2054803" y="2703227"/>
                  <a:pt x="2061966" y="2662638"/>
                </a:cubicBezTo>
                <a:cubicBezTo>
                  <a:pt x="2068489" y="2625676"/>
                  <a:pt x="2077408" y="2589008"/>
                  <a:pt x="2089277" y="2553401"/>
                </a:cubicBezTo>
                <a:cubicBezTo>
                  <a:pt x="2098380" y="2526092"/>
                  <a:pt x="2110941" y="2499701"/>
                  <a:pt x="2116587" y="2471474"/>
                </a:cubicBezTo>
                <a:cubicBezTo>
                  <a:pt x="2121139" y="2448716"/>
                  <a:pt x="2126714" y="2426140"/>
                  <a:pt x="2130243" y="2403201"/>
                </a:cubicBezTo>
                <a:cubicBezTo>
                  <a:pt x="2135823" y="2366932"/>
                  <a:pt x="2137333" y="2330068"/>
                  <a:pt x="2143898" y="2293965"/>
                </a:cubicBezTo>
                <a:cubicBezTo>
                  <a:pt x="2146473" y="2279804"/>
                  <a:pt x="2154063" y="2266965"/>
                  <a:pt x="2157554" y="2253001"/>
                </a:cubicBezTo>
                <a:cubicBezTo>
                  <a:pt x="2163183" y="2230486"/>
                  <a:pt x="2167680" y="2207666"/>
                  <a:pt x="2171209" y="2184728"/>
                </a:cubicBezTo>
                <a:cubicBezTo>
                  <a:pt x="2176789" y="2148459"/>
                  <a:pt x="2177175" y="2111373"/>
                  <a:pt x="2184864" y="2075492"/>
                </a:cubicBezTo>
                <a:cubicBezTo>
                  <a:pt x="2190896" y="2047345"/>
                  <a:pt x="2206529" y="2021792"/>
                  <a:pt x="2212175" y="1993565"/>
                </a:cubicBezTo>
                <a:cubicBezTo>
                  <a:pt x="2216727" y="1970807"/>
                  <a:pt x="2220796" y="1947948"/>
                  <a:pt x="2225831" y="1925292"/>
                </a:cubicBezTo>
                <a:cubicBezTo>
                  <a:pt x="2229902" y="1906973"/>
                  <a:pt x="2235415" y="1888993"/>
                  <a:pt x="2239486" y="1870674"/>
                </a:cubicBezTo>
                <a:cubicBezTo>
                  <a:pt x="2244521" y="1848018"/>
                  <a:pt x="2248106" y="1825057"/>
                  <a:pt x="2253141" y="1802401"/>
                </a:cubicBezTo>
                <a:cubicBezTo>
                  <a:pt x="2257212" y="1784082"/>
                  <a:pt x="2263440" y="1766247"/>
                  <a:pt x="2266797" y="1747783"/>
                </a:cubicBezTo>
                <a:cubicBezTo>
                  <a:pt x="2272555" y="1716118"/>
                  <a:pt x="2273215" y="1683561"/>
                  <a:pt x="2280452" y="1652201"/>
                </a:cubicBezTo>
                <a:cubicBezTo>
                  <a:pt x="2286925" y="1624152"/>
                  <a:pt x="2298659" y="1597583"/>
                  <a:pt x="2307763" y="1570274"/>
                </a:cubicBezTo>
                <a:lnTo>
                  <a:pt x="2321418" y="1529310"/>
                </a:lnTo>
                <a:lnTo>
                  <a:pt x="2335074" y="1488346"/>
                </a:lnTo>
                <a:cubicBezTo>
                  <a:pt x="2348729" y="1497449"/>
                  <a:pt x="2361361" y="1508316"/>
                  <a:pt x="2376040" y="1515655"/>
                </a:cubicBezTo>
                <a:cubicBezTo>
                  <a:pt x="2429004" y="1542136"/>
                  <a:pt x="2444205" y="1525425"/>
                  <a:pt x="2512594" y="1515655"/>
                </a:cubicBezTo>
                <a:cubicBezTo>
                  <a:pt x="2543825" y="1421969"/>
                  <a:pt x="2548308" y="1453685"/>
                  <a:pt x="2526249" y="1365455"/>
                </a:cubicBezTo>
                <a:cubicBezTo>
                  <a:pt x="2522758" y="1351492"/>
                  <a:pt x="2517146" y="1338146"/>
                  <a:pt x="2512594" y="1324492"/>
                </a:cubicBezTo>
                <a:cubicBezTo>
                  <a:pt x="2517146" y="1233461"/>
                  <a:pt x="2515801" y="1141944"/>
                  <a:pt x="2526249" y="1051400"/>
                </a:cubicBezTo>
                <a:cubicBezTo>
                  <a:pt x="2529176" y="1026030"/>
                  <a:pt x="2558924" y="961676"/>
                  <a:pt x="2567216" y="928509"/>
                </a:cubicBezTo>
                <a:cubicBezTo>
                  <a:pt x="2571768" y="910303"/>
                  <a:pt x="2575478" y="891866"/>
                  <a:pt x="2580871" y="873891"/>
                </a:cubicBezTo>
                <a:cubicBezTo>
                  <a:pt x="2589143" y="846319"/>
                  <a:pt x="2601200" y="819891"/>
                  <a:pt x="2608182" y="791964"/>
                </a:cubicBezTo>
                <a:cubicBezTo>
                  <a:pt x="2612734" y="773758"/>
                  <a:pt x="2616444" y="755321"/>
                  <a:pt x="2621837" y="737346"/>
                </a:cubicBezTo>
                <a:cubicBezTo>
                  <a:pt x="2650159" y="642943"/>
                  <a:pt x="2623609" y="663930"/>
                  <a:pt x="2690114" y="641764"/>
                </a:cubicBezTo>
                <a:cubicBezTo>
                  <a:pt x="2758392" y="596249"/>
                  <a:pt x="2721976" y="628111"/>
                  <a:pt x="2785702" y="532527"/>
                </a:cubicBezTo>
                <a:lnTo>
                  <a:pt x="2813013" y="491564"/>
                </a:lnTo>
                <a:cubicBezTo>
                  <a:pt x="2847332" y="388611"/>
                  <a:pt x="2801041" y="515504"/>
                  <a:pt x="2853979" y="409636"/>
                </a:cubicBezTo>
                <a:cubicBezTo>
                  <a:pt x="2860416" y="396763"/>
                  <a:pt x="2860645" y="381255"/>
                  <a:pt x="2867635" y="368673"/>
                </a:cubicBezTo>
                <a:cubicBezTo>
                  <a:pt x="2883576" y="339982"/>
                  <a:pt x="2922256" y="286745"/>
                  <a:pt x="2922256" y="286745"/>
                </a:cubicBezTo>
                <a:cubicBezTo>
                  <a:pt x="2942893" y="204206"/>
                  <a:pt x="2929979" y="249922"/>
                  <a:pt x="2963222" y="150200"/>
                </a:cubicBezTo>
                <a:cubicBezTo>
                  <a:pt x="2963223" y="150198"/>
                  <a:pt x="2990533" y="68276"/>
                  <a:pt x="2990533" y="68273"/>
                </a:cubicBezTo>
                <a:lnTo>
                  <a:pt x="2990533" y="0"/>
                </a:ln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4" name="Freeform 3"/>
          <p:cNvSpPr/>
          <p:nvPr/>
        </p:nvSpPr>
        <p:spPr>
          <a:xfrm>
            <a:off x="3804711" y="802512"/>
            <a:ext cx="983189" cy="251996"/>
          </a:xfrm>
          <a:custGeom>
            <a:avLst/>
            <a:gdLst>
              <a:gd name="connsiteX0" fmla="*/ 0 w 983189"/>
              <a:gd name="connsiteY0" fmla="*/ 122891 h 150200"/>
              <a:gd name="connsiteX1" fmla="*/ 68277 w 983189"/>
              <a:gd name="connsiteY1" fmla="*/ 109236 h 150200"/>
              <a:gd name="connsiteX2" fmla="*/ 191176 w 983189"/>
              <a:gd name="connsiteY2" fmla="*/ 81927 h 150200"/>
              <a:gd name="connsiteX3" fmla="*/ 273108 w 983189"/>
              <a:gd name="connsiteY3" fmla="*/ 27309 h 150200"/>
              <a:gd name="connsiteX4" fmla="*/ 355041 w 983189"/>
              <a:gd name="connsiteY4" fmla="*/ 0 h 150200"/>
              <a:gd name="connsiteX5" fmla="*/ 450629 w 983189"/>
              <a:gd name="connsiteY5" fmla="*/ 13654 h 150200"/>
              <a:gd name="connsiteX6" fmla="*/ 546216 w 983189"/>
              <a:gd name="connsiteY6" fmla="*/ 122891 h 150200"/>
              <a:gd name="connsiteX7" fmla="*/ 587183 w 983189"/>
              <a:gd name="connsiteY7" fmla="*/ 150200 h 150200"/>
              <a:gd name="connsiteX8" fmla="*/ 737392 w 983189"/>
              <a:gd name="connsiteY8" fmla="*/ 136545 h 150200"/>
              <a:gd name="connsiteX9" fmla="*/ 778358 w 983189"/>
              <a:gd name="connsiteY9" fmla="*/ 122891 h 150200"/>
              <a:gd name="connsiteX10" fmla="*/ 832980 w 983189"/>
              <a:gd name="connsiteY10" fmla="*/ 109236 h 150200"/>
              <a:gd name="connsiteX11" fmla="*/ 873946 w 983189"/>
              <a:gd name="connsiteY11" fmla="*/ 95582 h 150200"/>
              <a:gd name="connsiteX12" fmla="*/ 983189 w 983189"/>
              <a:gd name="connsiteY12" fmla="*/ 54618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3189" h="150200">
                <a:moveTo>
                  <a:pt x="0" y="122891"/>
                </a:moveTo>
                <a:lnTo>
                  <a:pt x="68277" y="109236"/>
                </a:lnTo>
                <a:cubicBezTo>
                  <a:pt x="91414" y="105030"/>
                  <a:pt x="161890" y="98196"/>
                  <a:pt x="191176" y="81927"/>
                </a:cubicBezTo>
                <a:cubicBezTo>
                  <a:pt x="219869" y="65988"/>
                  <a:pt x="241969" y="37688"/>
                  <a:pt x="273108" y="27309"/>
                </a:cubicBezTo>
                <a:lnTo>
                  <a:pt x="355041" y="0"/>
                </a:lnTo>
                <a:cubicBezTo>
                  <a:pt x="386904" y="4551"/>
                  <a:pt x="419800" y="4406"/>
                  <a:pt x="450629" y="13654"/>
                </a:cubicBezTo>
                <a:cubicBezTo>
                  <a:pt x="523045" y="35377"/>
                  <a:pt x="474212" y="74892"/>
                  <a:pt x="546216" y="122891"/>
                </a:cubicBezTo>
                <a:lnTo>
                  <a:pt x="587183" y="150200"/>
                </a:lnTo>
                <a:cubicBezTo>
                  <a:pt x="637253" y="145648"/>
                  <a:pt x="687621" y="143655"/>
                  <a:pt x="737392" y="136545"/>
                </a:cubicBezTo>
                <a:cubicBezTo>
                  <a:pt x="751641" y="134510"/>
                  <a:pt x="764518" y="126845"/>
                  <a:pt x="778358" y="122891"/>
                </a:cubicBezTo>
                <a:cubicBezTo>
                  <a:pt x="796404" y="117735"/>
                  <a:pt x="814934" y="114392"/>
                  <a:pt x="832980" y="109236"/>
                </a:cubicBezTo>
                <a:cubicBezTo>
                  <a:pt x="846820" y="105282"/>
                  <a:pt x="859832" y="98405"/>
                  <a:pt x="873946" y="95582"/>
                </a:cubicBezTo>
                <a:cubicBezTo>
                  <a:pt x="982963" y="73780"/>
                  <a:pt x="954079" y="112836"/>
                  <a:pt x="983189" y="54618"/>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5" name="Freeform 4"/>
          <p:cNvSpPr/>
          <p:nvPr/>
        </p:nvSpPr>
        <p:spPr>
          <a:xfrm>
            <a:off x="3318262" y="1010437"/>
            <a:ext cx="1447474" cy="4278870"/>
          </a:xfrm>
          <a:custGeom>
            <a:avLst/>
            <a:gdLst>
              <a:gd name="connsiteX0" fmla="*/ 1379196 w 1379196"/>
              <a:gd name="connsiteY0" fmla="*/ 0 h 4355803"/>
              <a:gd name="connsiteX1" fmla="*/ 1310919 w 1379196"/>
              <a:gd name="connsiteY1" fmla="*/ 136546 h 4355803"/>
              <a:gd name="connsiteX2" fmla="*/ 1215331 w 1379196"/>
              <a:gd name="connsiteY2" fmla="*/ 286746 h 4355803"/>
              <a:gd name="connsiteX3" fmla="*/ 1188020 w 1379196"/>
              <a:gd name="connsiteY3" fmla="*/ 327709 h 4355803"/>
              <a:gd name="connsiteX4" fmla="*/ 1160710 w 1379196"/>
              <a:gd name="connsiteY4" fmla="*/ 368673 h 4355803"/>
              <a:gd name="connsiteX5" fmla="*/ 1119743 w 1379196"/>
              <a:gd name="connsiteY5" fmla="*/ 409637 h 4355803"/>
              <a:gd name="connsiteX6" fmla="*/ 1078777 w 1379196"/>
              <a:gd name="connsiteY6" fmla="*/ 491564 h 4355803"/>
              <a:gd name="connsiteX7" fmla="*/ 1051466 w 1379196"/>
              <a:gd name="connsiteY7" fmla="*/ 573491 h 4355803"/>
              <a:gd name="connsiteX8" fmla="*/ 1024156 w 1379196"/>
              <a:gd name="connsiteY8" fmla="*/ 628110 h 4355803"/>
              <a:gd name="connsiteX9" fmla="*/ 983189 w 1379196"/>
              <a:gd name="connsiteY9" fmla="*/ 778310 h 4355803"/>
              <a:gd name="connsiteX10" fmla="*/ 969534 w 1379196"/>
              <a:gd name="connsiteY10" fmla="*/ 819273 h 4355803"/>
              <a:gd name="connsiteX11" fmla="*/ 942223 w 1379196"/>
              <a:gd name="connsiteY11" fmla="*/ 928510 h 4355803"/>
              <a:gd name="connsiteX12" fmla="*/ 901257 w 1379196"/>
              <a:gd name="connsiteY12" fmla="*/ 1010437 h 4355803"/>
              <a:gd name="connsiteX13" fmla="*/ 873946 w 1379196"/>
              <a:gd name="connsiteY13" fmla="*/ 1092364 h 4355803"/>
              <a:gd name="connsiteX14" fmla="*/ 846635 w 1379196"/>
              <a:gd name="connsiteY14" fmla="*/ 1174292 h 4355803"/>
              <a:gd name="connsiteX15" fmla="*/ 832980 w 1379196"/>
              <a:gd name="connsiteY15" fmla="*/ 1215255 h 4355803"/>
              <a:gd name="connsiteX16" fmla="*/ 805669 w 1379196"/>
              <a:gd name="connsiteY16" fmla="*/ 1351801 h 4355803"/>
              <a:gd name="connsiteX17" fmla="*/ 792014 w 1379196"/>
              <a:gd name="connsiteY17" fmla="*/ 1392765 h 4355803"/>
              <a:gd name="connsiteX18" fmla="*/ 764703 w 1379196"/>
              <a:gd name="connsiteY18" fmla="*/ 1433728 h 4355803"/>
              <a:gd name="connsiteX19" fmla="*/ 751047 w 1379196"/>
              <a:gd name="connsiteY19" fmla="*/ 1474692 h 4355803"/>
              <a:gd name="connsiteX20" fmla="*/ 723737 w 1379196"/>
              <a:gd name="connsiteY20" fmla="*/ 1515656 h 4355803"/>
              <a:gd name="connsiteX21" fmla="*/ 682770 w 1379196"/>
              <a:gd name="connsiteY21" fmla="*/ 1597583 h 4355803"/>
              <a:gd name="connsiteX22" fmla="*/ 655460 w 1379196"/>
              <a:gd name="connsiteY22" fmla="*/ 1679510 h 4355803"/>
              <a:gd name="connsiteX23" fmla="*/ 600838 w 1379196"/>
              <a:gd name="connsiteY23" fmla="*/ 1761438 h 4355803"/>
              <a:gd name="connsiteX24" fmla="*/ 559872 w 1379196"/>
              <a:gd name="connsiteY24" fmla="*/ 1843365 h 4355803"/>
              <a:gd name="connsiteX25" fmla="*/ 518906 w 1379196"/>
              <a:gd name="connsiteY25" fmla="*/ 1870674 h 4355803"/>
              <a:gd name="connsiteX26" fmla="*/ 491595 w 1379196"/>
              <a:gd name="connsiteY26" fmla="*/ 1911638 h 4355803"/>
              <a:gd name="connsiteX27" fmla="*/ 423318 w 1379196"/>
              <a:gd name="connsiteY27" fmla="*/ 1993565 h 4355803"/>
              <a:gd name="connsiteX28" fmla="*/ 396007 w 1379196"/>
              <a:gd name="connsiteY28" fmla="*/ 2075492 h 4355803"/>
              <a:gd name="connsiteX29" fmla="*/ 382352 w 1379196"/>
              <a:gd name="connsiteY29" fmla="*/ 2116456 h 4355803"/>
              <a:gd name="connsiteX30" fmla="*/ 368696 w 1379196"/>
              <a:gd name="connsiteY30" fmla="*/ 2157420 h 4355803"/>
              <a:gd name="connsiteX31" fmla="*/ 355041 w 1379196"/>
              <a:gd name="connsiteY31" fmla="*/ 2212038 h 4355803"/>
              <a:gd name="connsiteX32" fmla="*/ 273108 w 1379196"/>
              <a:gd name="connsiteY32" fmla="*/ 2403202 h 4355803"/>
              <a:gd name="connsiteX33" fmla="*/ 245798 w 1379196"/>
              <a:gd name="connsiteY33" fmla="*/ 2485129 h 4355803"/>
              <a:gd name="connsiteX34" fmla="*/ 218487 w 1379196"/>
              <a:gd name="connsiteY34" fmla="*/ 2648984 h 4355803"/>
              <a:gd name="connsiteX35" fmla="*/ 191176 w 1379196"/>
              <a:gd name="connsiteY35" fmla="*/ 2785529 h 4355803"/>
              <a:gd name="connsiteX36" fmla="*/ 177520 w 1379196"/>
              <a:gd name="connsiteY36" fmla="*/ 2826493 h 4355803"/>
              <a:gd name="connsiteX37" fmla="*/ 163865 w 1379196"/>
              <a:gd name="connsiteY37" fmla="*/ 2894766 h 4355803"/>
              <a:gd name="connsiteX38" fmla="*/ 136554 w 1379196"/>
              <a:gd name="connsiteY38" fmla="*/ 2976693 h 4355803"/>
              <a:gd name="connsiteX39" fmla="*/ 122899 w 1379196"/>
              <a:gd name="connsiteY39" fmla="*/ 3017657 h 4355803"/>
              <a:gd name="connsiteX40" fmla="*/ 95588 w 1379196"/>
              <a:gd name="connsiteY40" fmla="*/ 3099584 h 4355803"/>
              <a:gd name="connsiteX41" fmla="*/ 81933 w 1379196"/>
              <a:gd name="connsiteY41" fmla="*/ 3140548 h 4355803"/>
              <a:gd name="connsiteX42" fmla="*/ 40966 w 1379196"/>
              <a:gd name="connsiteY42" fmla="*/ 3345366 h 4355803"/>
              <a:gd name="connsiteX43" fmla="*/ 27311 w 1379196"/>
              <a:gd name="connsiteY43" fmla="*/ 3386330 h 4355803"/>
              <a:gd name="connsiteX44" fmla="*/ 54622 w 1379196"/>
              <a:gd name="connsiteY44" fmla="*/ 3959821 h 4355803"/>
              <a:gd name="connsiteX45" fmla="*/ 40966 w 1379196"/>
              <a:gd name="connsiteY45" fmla="*/ 4219257 h 4355803"/>
              <a:gd name="connsiteX46" fmla="*/ 27311 w 1379196"/>
              <a:gd name="connsiteY46" fmla="*/ 4260221 h 4355803"/>
              <a:gd name="connsiteX47" fmla="*/ 13656 w 1379196"/>
              <a:gd name="connsiteY47" fmla="*/ 4314839 h 4355803"/>
              <a:gd name="connsiteX48" fmla="*/ 0 w 1379196"/>
              <a:gd name="connsiteY48" fmla="*/ 4355803 h 435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79196" h="4355803">
                <a:moveTo>
                  <a:pt x="1379196" y="0"/>
                </a:moveTo>
                <a:cubicBezTo>
                  <a:pt x="1356437" y="45515"/>
                  <a:pt x="1337891" y="93394"/>
                  <a:pt x="1310919" y="136546"/>
                </a:cubicBezTo>
                <a:cubicBezTo>
                  <a:pt x="1233968" y="259659"/>
                  <a:pt x="1266452" y="210070"/>
                  <a:pt x="1215331" y="286746"/>
                </a:cubicBezTo>
                <a:lnTo>
                  <a:pt x="1188020" y="327709"/>
                </a:lnTo>
                <a:cubicBezTo>
                  <a:pt x="1178916" y="341364"/>
                  <a:pt x="1172315" y="357069"/>
                  <a:pt x="1160710" y="368673"/>
                </a:cubicBezTo>
                <a:lnTo>
                  <a:pt x="1119743" y="409637"/>
                </a:lnTo>
                <a:cubicBezTo>
                  <a:pt x="1069946" y="559019"/>
                  <a:pt x="1149364" y="332755"/>
                  <a:pt x="1078777" y="491564"/>
                </a:cubicBezTo>
                <a:cubicBezTo>
                  <a:pt x="1067085" y="517869"/>
                  <a:pt x="1064340" y="547744"/>
                  <a:pt x="1051466" y="573491"/>
                </a:cubicBezTo>
                <a:cubicBezTo>
                  <a:pt x="1042363" y="591697"/>
                  <a:pt x="1031716" y="609211"/>
                  <a:pt x="1024156" y="628110"/>
                </a:cubicBezTo>
                <a:cubicBezTo>
                  <a:pt x="985095" y="725757"/>
                  <a:pt x="1006046" y="686887"/>
                  <a:pt x="983189" y="778310"/>
                </a:cubicBezTo>
                <a:cubicBezTo>
                  <a:pt x="979698" y="792273"/>
                  <a:pt x="973321" y="805387"/>
                  <a:pt x="969534" y="819273"/>
                </a:cubicBezTo>
                <a:cubicBezTo>
                  <a:pt x="959658" y="855483"/>
                  <a:pt x="954093" y="892903"/>
                  <a:pt x="942223" y="928510"/>
                </a:cubicBezTo>
                <a:cubicBezTo>
                  <a:pt x="892426" y="1077892"/>
                  <a:pt x="971844" y="851628"/>
                  <a:pt x="901257" y="1010437"/>
                </a:cubicBezTo>
                <a:cubicBezTo>
                  <a:pt x="889565" y="1036742"/>
                  <a:pt x="883050" y="1065055"/>
                  <a:pt x="873946" y="1092364"/>
                </a:cubicBezTo>
                <a:lnTo>
                  <a:pt x="846635" y="1174292"/>
                </a:lnTo>
                <a:cubicBezTo>
                  <a:pt x="842083" y="1187946"/>
                  <a:pt x="835346" y="1201058"/>
                  <a:pt x="832980" y="1215255"/>
                </a:cubicBezTo>
                <a:cubicBezTo>
                  <a:pt x="822250" y="1279631"/>
                  <a:pt x="821965" y="1294768"/>
                  <a:pt x="805669" y="1351801"/>
                </a:cubicBezTo>
                <a:cubicBezTo>
                  <a:pt x="801715" y="1365640"/>
                  <a:pt x="798451" y="1379891"/>
                  <a:pt x="792014" y="1392765"/>
                </a:cubicBezTo>
                <a:cubicBezTo>
                  <a:pt x="784674" y="1407443"/>
                  <a:pt x="772043" y="1419050"/>
                  <a:pt x="764703" y="1433728"/>
                </a:cubicBezTo>
                <a:cubicBezTo>
                  <a:pt x="758266" y="1446602"/>
                  <a:pt x="757484" y="1461818"/>
                  <a:pt x="751047" y="1474692"/>
                </a:cubicBezTo>
                <a:cubicBezTo>
                  <a:pt x="743707" y="1489370"/>
                  <a:pt x="731077" y="1500978"/>
                  <a:pt x="723737" y="1515656"/>
                </a:cubicBezTo>
                <a:cubicBezTo>
                  <a:pt x="667205" y="1628713"/>
                  <a:pt x="761035" y="1480193"/>
                  <a:pt x="682770" y="1597583"/>
                </a:cubicBezTo>
                <a:cubicBezTo>
                  <a:pt x="673667" y="1624892"/>
                  <a:pt x="671428" y="1655559"/>
                  <a:pt x="655460" y="1679510"/>
                </a:cubicBezTo>
                <a:lnTo>
                  <a:pt x="600838" y="1761438"/>
                </a:lnTo>
                <a:cubicBezTo>
                  <a:pt x="589732" y="1794756"/>
                  <a:pt x="586344" y="1816895"/>
                  <a:pt x="559872" y="1843365"/>
                </a:cubicBezTo>
                <a:cubicBezTo>
                  <a:pt x="548267" y="1854969"/>
                  <a:pt x="532561" y="1861571"/>
                  <a:pt x="518906" y="1870674"/>
                </a:cubicBezTo>
                <a:cubicBezTo>
                  <a:pt x="509802" y="1884329"/>
                  <a:pt x="502102" y="1899031"/>
                  <a:pt x="491595" y="1911638"/>
                </a:cubicBezTo>
                <a:cubicBezTo>
                  <a:pt x="460968" y="1948388"/>
                  <a:pt x="442692" y="1949976"/>
                  <a:pt x="423318" y="1993565"/>
                </a:cubicBezTo>
                <a:cubicBezTo>
                  <a:pt x="411626" y="2019870"/>
                  <a:pt x="405111" y="2048183"/>
                  <a:pt x="396007" y="2075492"/>
                </a:cubicBezTo>
                <a:lnTo>
                  <a:pt x="382352" y="2116456"/>
                </a:lnTo>
                <a:cubicBezTo>
                  <a:pt x="377800" y="2130111"/>
                  <a:pt x="372187" y="2143456"/>
                  <a:pt x="368696" y="2157420"/>
                </a:cubicBezTo>
                <a:cubicBezTo>
                  <a:pt x="364144" y="2175626"/>
                  <a:pt x="362259" y="2194715"/>
                  <a:pt x="355041" y="2212038"/>
                </a:cubicBezTo>
                <a:cubicBezTo>
                  <a:pt x="242548" y="2482003"/>
                  <a:pt x="345111" y="2187206"/>
                  <a:pt x="273108" y="2403202"/>
                </a:cubicBezTo>
                <a:lnTo>
                  <a:pt x="245798" y="2485129"/>
                </a:lnTo>
                <a:lnTo>
                  <a:pt x="218487" y="2648984"/>
                </a:lnTo>
                <a:cubicBezTo>
                  <a:pt x="207759" y="2713349"/>
                  <a:pt x="207470" y="2728504"/>
                  <a:pt x="191176" y="2785529"/>
                </a:cubicBezTo>
                <a:cubicBezTo>
                  <a:pt x="187222" y="2799369"/>
                  <a:pt x="181011" y="2812529"/>
                  <a:pt x="177520" y="2826493"/>
                </a:cubicBezTo>
                <a:cubicBezTo>
                  <a:pt x="171891" y="2849008"/>
                  <a:pt x="169972" y="2872375"/>
                  <a:pt x="163865" y="2894766"/>
                </a:cubicBezTo>
                <a:cubicBezTo>
                  <a:pt x="156290" y="2922538"/>
                  <a:pt x="145658" y="2949384"/>
                  <a:pt x="136554" y="2976693"/>
                </a:cubicBezTo>
                <a:lnTo>
                  <a:pt x="122899" y="3017657"/>
                </a:lnTo>
                <a:lnTo>
                  <a:pt x="95588" y="3099584"/>
                </a:lnTo>
                <a:cubicBezTo>
                  <a:pt x="91036" y="3113239"/>
                  <a:pt x="84299" y="3126351"/>
                  <a:pt x="81933" y="3140548"/>
                </a:cubicBezTo>
                <a:cubicBezTo>
                  <a:pt x="70492" y="3209185"/>
                  <a:pt x="60125" y="3278313"/>
                  <a:pt x="40966" y="3345366"/>
                </a:cubicBezTo>
                <a:cubicBezTo>
                  <a:pt x="37012" y="3359205"/>
                  <a:pt x="31863" y="3372675"/>
                  <a:pt x="27311" y="3386330"/>
                </a:cubicBezTo>
                <a:cubicBezTo>
                  <a:pt x="40139" y="3578743"/>
                  <a:pt x="54622" y="3765594"/>
                  <a:pt x="54622" y="3959821"/>
                </a:cubicBezTo>
                <a:cubicBezTo>
                  <a:pt x="54622" y="4046419"/>
                  <a:pt x="48807" y="4133014"/>
                  <a:pt x="40966" y="4219257"/>
                </a:cubicBezTo>
                <a:cubicBezTo>
                  <a:pt x="39663" y="4233591"/>
                  <a:pt x="31265" y="4246382"/>
                  <a:pt x="27311" y="4260221"/>
                </a:cubicBezTo>
                <a:cubicBezTo>
                  <a:pt x="22155" y="4278265"/>
                  <a:pt x="18812" y="4296795"/>
                  <a:pt x="13656" y="4314839"/>
                </a:cubicBezTo>
                <a:cubicBezTo>
                  <a:pt x="9702" y="4328679"/>
                  <a:pt x="0" y="4355803"/>
                  <a:pt x="0" y="4355803"/>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2670242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up)">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35</a:t>
            </a:r>
          </a:p>
        </p:txBody>
      </p:sp>
    </p:spTree>
    <p:extLst>
      <p:ext uri="{BB962C8B-B14F-4D97-AF65-F5344CB8AC3E}">
        <p14:creationId xmlns:p14="http://schemas.microsoft.com/office/powerpoint/2010/main" val="55427297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1027" descr="Brown marble"/>
          <p:cNvSpPr>
            <a:spLocks noChangeArrowheads="1"/>
          </p:cNvSpPr>
          <p:nvPr/>
        </p:nvSpPr>
        <p:spPr bwMode="auto">
          <a:xfrm>
            <a:off x="0" y="0"/>
            <a:ext cx="9144000" cy="6884988"/>
          </a:xfrm>
          <a:prstGeom prst="rect">
            <a:avLst/>
          </a:prstGeom>
          <a:blipFill dpi="0" rotWithShape="0">
            <a:blip r:embed="rId3"/>
            <a:srcRect/>
            <a:tile tx="0" ty="0" sx="100000" sy="100000" flip="none" algn="tl"/>
          </a:blip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DDDDDD"/>
                </a:outerShdw>
              </a:effectLst>
              <a:uLnTx/>
              <a:uFillTx/>
              <a:latin typeface="Arial Narrow" pitchFamily="-111" charset="0"/>
              <a:ea typeface="Times New Roman" pitchFamily="-111" charset="0"/>
              <a:cs typeface="Times New Roman" pitchFamily="-111" charset="0"/>
            </a:endParaRPr>
          </a:p>
        </p:txBody>
      </p:sp>
      <p:sp>
        <p:nvSpPr>
          <p:cNvPr id="540676" name="Rectangle 1028"/>
          <p:cNvSpPr>
            <a:spLocks noGrp="1" noChangeArrowheads="1"/>
          </p:cNvSpPr>
          <p:nvPr>
            <p:ph type="ctrTitle"/>
          </p:nvPr>
        </p:nvSpPr>
        <p:spPr>
          <a:xfrm>
            <a:off x="152400" y="228600"/>
            <a:ext cx="7772400" cy="1143000"/>
          </a:xfrm>
          <a:effectLst>
            <a:outerShdw blurRad="63500" dist="35921" dir="2700000" algn="ctr" rotWithShape="0">
              <a:schemeClr val="bg2">
                <a:alpha val="74998"/>
              </a:schemeClr>
            </a:outerShdw>
          </a:effectLst>
        </p:spPr>
        <p:txBody>
          <a:bodyPr/>
          <a:lstStyle/>
          <a:p>
            <a:pPr>
              <a:defRPr/>
            </a:pPr>
            <a:r>
              <a:rPr kumimoji="0" lang="en-US" b="1" dirty="0">
                <a:solidFill>
                  <a:schemeClr val="tx1"/>
                </a:solidFill>
                <a:latin typeface="Firecat Medium" charset="0"/>
                <a:ea typeface="ＭＳ Ｐゴシック" charset="0"/>
                <a:cs typeface="ＭＳ Ｐゴシック" charset="0"/>
              </a:rPr>
              <a:t>Which is the Most Accurate?</a:t>
            </a:r>
            <a:endParaRPr kumimoji="0" lang="en-US" b="1" dirty="0">
              <a:latin typeface="Times New Roman" charset="0"/>
              <a:ea typeface="ＭＳ Ｐゴシック" charset="0"/>
              <a:cs typeface="ＭＳ Ｐゴシック" charset="0"/>
            </a:endParaRPr>
          </a:p>
        </p:txBody>
      </p:sp>
      <p:sp>
        <p:nvSpPr>
          <p:cNvPr id="540677" name="Text Box 1029"/>
          <p:cNvSpPr txBox="1">
            <a:spLocks noChangeArrowheads="1"/>
          </p:cNvSpPr>
          <p:nvPr/>
        </p:nvSpPr>
        <p:spPr bwMode="auto">
          <a:xfrm>
            <a:off x="228600" y="2941638"/>
            <a:ext cx="685800" cy="487362"/>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OT</a:t>
            </a:r>
          </a:p>
        </p:txBody>
      </p:sp>
      <p:sp>
        <p:nvSpPr>
          <p:cNvPr id="540678" name="Text Box 1030"/>
          <p:cNvSpPr txBox="1">
            <a:spLocks noChangeArrowheads="1"/>
          </p:cNvSpPr>
          <p:nvPr/>
        </p:nvSpPr>
        <p:spPr bwMode="auto">
          <a:xfrm>
            <a:off x="228600" y="4343400"/>
            <a:ext cx="685800" cy="48736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NT</a:t>
            </a:r>
          </a:p>
        </p:txBody>
      </p:sp>
      <p:grpSp>
        <p:nvGrpSpPr>
          <p:cNvPr id="187397" name="Group 1031"/>
          <p:cNvGrpSpPr>
            <a:grpSpLocks/>
          </p:cNvGrpSpPr>
          <p:nvPr/>
        </p:nvGrpSpPr>
        <p:grpSpPr bwMode="auto">
          <a:xfrm>
            <a:off x="1295400" y="2667000"/>
            <a:ext cx="1447800" cy="2895600"/>
            <a:chOff x="960" y="1680"/>
            <a:chExt cx="912" cy="1824"/>
          </a:xfrm>
        </p:grpSpPr>
        <p:sp>
          <p:nvSpPr>
            <p:cNvPr id="187414" name="Rectangle 1032"/>
            <p:cNvSpPr>
              <a:spLocks noChangeArrowheads="1"/>
            </p:cNvSpPr>
            <p:nvPr/>
          </p:nvSpPr>
          <p:spPr bwMode="auto">
            <a:xfrm>
              <a:off x="960" y="1680"/>
              <a:ext cx="912" cy="1824"/>
            </a:xfrm>
            <a:prstGeom prst="rect">
              <a:avLst/>
            </a:prstGeom>
            <a:solidFill>
              <a:srgbClr val="0066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81" name="Text Box 1033"/>
            <p:cNvSpPr txBox="1">
              <a:spLocks noChangeArrowheads="1"/>
            </p:cNvSpPr>
            <p:nvPr/>
          </p:nvSpPr>
          <p:spPr bwMode="auto">
            <a:xfrm>
              <a:off x="1008" y="1853"/>
              <a:ext cx="816" cy="307"/>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Works</a:t>
              </a:r>
            </a:p>
          </p:txBody>
        </p:sp>
        <p:sp>
          <p:nvSpPr>
            <p:cNvPr id="540682" name="Text Box 1034"/>
            <p:cNvSpPr txBox="1">
              <a:spLocks noChangeArrowheads="1"/>
            </p:cNvSpPr>
            <p:nvPr/>
          </p:nvSpPr>
          <p:spPr bwMode="auto">
            <a:xfrm>
              <a:off x="1008" y="2736"/>
              <a:ext cx="768" cy="307"/>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a:t>
              </a:r>
            </a:p>
          </p:txBody>
        </p:sp>
      </p:grpSp>
      <p:sp>
        <p:nvSpPr>
          <p:cNvPr id="540683" name="Text Box 1035"/>
          <p:cNvSpPr txBox="1">
            <a:spLocks noChangeArrowheads="1"/>
          </p:cNvSpPr>
          <p:nvPr/>
        </p:nvSpPr>
        <p:spPr bwMode="auto">
          <a:xfrm>
            <a:off x="76200" y="1672273"/>
            <a:ext cx="28194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Salvation by…</a:t>
            </a:r>
          </a:p>
        </p:txBody>
      </p:sp>
      <p:grpSp>
        <p:nvGrpSpPr>
          <p:cNvPr id="187399" name="Group 1036"/>
          <p:cNvGrpSpPr>
            <a:grpSpLocks/>
          </p:cNvGrpSpPr>
          <p:nvPr/>
        </p:nvGrpSpPr>
        <p:grpSpPr bwMode="auto">
          <a:xfrm>
            <a:off x="3378200" y="2667000"/>
            <a:ext cx="1447800" cy="2895600"/>
            <a:chOff x="2352" y="1680"/>
            <a:chExt cx="912" cy="1824"/>
          </a:xfrm>
        </p:grpSpPr>
        <p:sp>
          <p:nvSpPr>
            <p:cNvPr id="187411" name="Rectangle 1037"/>
            <p:cNvSpPr>
              <a:spLocks noChangeArrowheads="1"/>
            </p:cNvSpPr>
            <p:nvPr/>
          </p:nvSpPr>
          <p:spPr bwMode="auto">
            <a:xfrm>
              <a:off x="2352" y="1680"/>
              <a:ext cx="912" cy="1824"/>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86" name="Text Box 1038"/>
            <p:cNvSpPr txBox="1">
              <a:spLocks noChangeArrowheads="1"/>
            </p:cNvSpPr>
            <p:nvPr/>
          </p:nvSpPr>
          <p:spPr bwMode="auto">
            <a:xfrm>
              <a:off x="2400" y="1719"/>
              <a:ext cx="816"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 Works </a:t>
              </a:r>
            </a:p>
          </p:txBody>
        </p:sp>
        <p:sp>
          <p:nvSpPr>
            <p:cNvPr id="540687" name="Text Box 1039"/>
            <p:cNvSpPr txBox="1">
              <a:spLocks noChangeArrowheads="1"/>
            </p:cNvSpPr>
            <p:nvPr/>
          </p:nvSpPr>
          <p:spPr bwMode="auto">
            <a:xfrm>
              <a:off x="2400" y="2602"/>
              <a:ext cx="768"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Alone</a:t>
              </a:r>
            </a:p>
          </p:txBody>
        </p:sp>
      </p:grpSp>
      <p:grpSp>
        <p:nvGrpSpPr>
          <p:cNvPr id="187400" name="Group 1040"/>
          <p:cNvGrpSpPr>
            <a:grpSpLocks/>
          </p:cNvGrpSpPr>
          <p:nvPr/>
        </p:nvGrpSpPr>
        <p:grpSpPr bwMode="auto">
          <a:xfrm>
            <a:off x="5461000" y="2667000"/>
            <a:ext cx="1447800" cy="2895600"/>
            <a:chOff x="3792" y="1680"/>
            <a:chExt cx="912" cy="1824"/>
          </a:xfrm>
        </p:grpSpPr>
        <p:sp>
          <p:nvSpPr>
            <p:cNvPr id="187408" name="Rectangle 1041"/>
            <p:cNvSpPr>
              <a:spLocks noChangeArrowheads="1"/>
            </p:cNvSpPr>
            <p:nvPr/>
          </p:nvSpPr>
          <p:spPr bwMode="auto">
            <a:xfrm>
              <a:off x="3792" y="1680"/>
              <a:ext cx="912" cy="1824"/>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90" name="Text Box 1042"/>
            <p:cNvSpPr txBox="1">
              <a:spLocks noChangeArrowheads="1"/>
            </p:cNvSpPr>
            <p:nvPr/>
          </p:nvSpPr>
          <p:spPr bwMode="auto">
            <a:xfrm>
              <a:off x="3840" y="1719"/>
              <a:ext cx="816"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Alone</a:t>
              </a:r>
            </a:p>
          </p:txBody>
        </p:sp>
        <p:sp>
          <p:nvSpPr>
            <p:cNvPr id="540691" name="Text Box 1043"/>
            <p:cNvSpPr txBox="1">
              <a:spLocks noChangeArrowheads="1"/>
            </p:cNvSpPr>
            <p:nvPr/>
          </p:nvSpPr>
          <p:spPr bwMode="auto">
            <a:xfrm>
              <a:off x="3840" y="2602"/>
              <a:ext cx="768"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Alone</a:t>
              </a:r>
            </a:p>
          </p:txBody>
        </p:sp>
      </p:grpSp>
      <p:sp>
        <p:nvSpPr>
          <p:cNvPr id="187401" name="Rectangle 1044"/>
          <p:cNvSpPr>
            <a:spLocks noChangeArrowheads="1"/>
          </p:cNvSpPr>
          <p:nvPr/>
        </p:nvSpPr>
        <p:spPr bwMode="auto">
          <a:xfrm>
            <a:off x="4495800" y="3276600"/>
            <a:ext cx="9144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9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121a</a:t>
            </a:r>
            <a:endParaRPr kumimoji="0" lang="en-US" sz="18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grpSp>
        <p:nvGrpSpPr>
          <p:cNvPr id="187403" name="Group 1046"/>
          <p:cNvGrpSpPr>
            <a:grpSpLocks/>
          </p:cNvGrpSpPr>
          <p:nvPr/>
        </p:nvGrpSpPr>
        <p:grpSpPr bwMode="auto">
          <a:xfrm>
            <a:off x="7543800" y="2681288"/>
            <a:ext cx="1447800" cy="2895600"/>
            <a:chOff x="4896" y="1689"/>
            <a:chExt cx="912" cy="1824"/>
          </a:xfrm>
        </p:grpSpPr>
        <p:sp>
          <p:nvSpPr>
            <p:cNvPr id="187405" name="Rectangle 1047"/>
            <p:cNvSpPr>
              <a:spLocks noChangeArrowheads="1"/>
            </p:cNvSpPr>
            <p:nvPr/>
          </p:nvSpPr>
          <p:spPr bwMode="auto">
            <a:xfrm>
              <a:off x="4896" y="1689"/>
              <a:ext cx="912" cy="1824"/>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96" name="Text Box 1048"/>
            <p:cNvSpPr txBox="1">
              <a:spLocks noChangeArrowheads="1"/>
            </p:cNvSpPr>
            <p:nvPr/>
          </p:nvSpPr>
          <p:spPr bwMode="auto">
            <a:xfrm>
              <a:off x="4944" y="1728"/>
              <a:ext cx="816"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 Works </a:t>
              </a:r>
            </a:p>
          </p:txBody>
        </p:sp>
        <p:sp>
          <p:nvSpPr>
            <p:cNvPr id="540697" name="Text Box 1049"/>
            <p:cNvSpPr txBox="1">
              <a:spLocks noChangeArrowheads="1"/>
            </p:cNvSpPr>
            <p:nvPr/>
          </p:nvSpPr>
          <p:spPr bwMode="auto">
            <a:xfrm>
              <a:off x="4944" y="2611"/>
              <a:ext cx="768"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 Works </a:t>
              </a:r>
            </a:p>
          </p:txBody>
        </p:sp>
      </p:grpSp>
      <p:sp>
        <p:nvSpPr>
          <p:cNvPr id="540698" name="Text Box 1050"/>
          <p:cNvSpPr txBox="1">
            <a:spLocks noChangeArrowheads="1"/>
          </p:cNvSpPr>
          <p:nvPr/>
        </p:nvSpPr>
        <p:spPr bwMode="auto">
          <a:xfrm>
            <a:off x="7421563" y="6399213"/>
            <a:ext cx="1525587" cy="307975"/>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cf. OTS 119e</a:t>
            </a:r>
            <a:endParaRPr kumimoji="0" lang="en-US" sz="16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28" name="Text Box 1030"/>
          <p:cNvSpPr txBox="1">
            <a:spLocks noChangeArrowheads="1"/>
          </p:cNvSpPr>
          <p:nvPr/>
        </p:nvSpPr>
        <p:spPr bwMode="auto">
          <a:xfrm>
            <a:off x="-108520" y="5805264"/>
            <a:ext cx="9252520" cy="492443"/>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   Which verses in the Bible support your answer?</a:t>
            </a:r>
          </a:p>
        </p:txBody>
      </p:sp>
    </p:spTree>
    <p:extLst>
      <p:ext uri="{BB962C8B-B14F-4D97-AF65-F5344CB8AC3E}">
        <p14:creationId xmlns:p14="http://schemas.microsoft.com/office/powerpoint/2010/main" val="27050668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06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698" grpId="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Eastern Tribes</a:t>
            </a: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Final Preparations (Numbers 31–36)</a:t>
            </a:r>
            <a:endParaRPr kumimoji="1" lang="en-US" b="1"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Inheritances (32)</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Wandering Summary (33:1-49)</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Canaan Defined (33:50–36:13)</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 (33:50–34:29)</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Levitical Cities (35)</a:t>
            </a:r>
          </a:p>
        </p:txBody>
      </p:sp>
    </p:spTree>
    <p:extLst>
      <p:ext uri="{BB962C8B-B14F-4D97-AF65-F5344CB8AC3E}">
        <p14:creationId xmlns:p14="http://schemas.microsoft.com/office/powerpoint/2010/main" val="3198217694"/>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9"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44000" cy="6858001"/>
          </a:xfrm>
          <a:prstGeom prst="rect">
            <a:avLst/>
          </a:prstGeom>
        </p:spPr>
      </p:pic>
      <p:sp>
        <p:nvSpPr>
          <p:cNvPr id="900098" name="Rectangle 2"/>
          <p:cNvSpPr>
            <a:spLocks noGrp="1" noChangeArrowheads="1"/>
          </p:cNvSpPr>
          <p:nvPr>
            <p:ph type="ctrTitle"/>
          </p:nvPr>
        </p:nvSpPr>
        <p:spPr>
          <a:xfrm>
            <a:off x="369109" y="215416"/>
            <a:ext cx="3444584" cy="512935"/>
          </a:xfrm>
          <a:effectLst>
            <a:outerShdw blurRad="63500" dist="35921" dir="2700000" algn="ctr" rotWithShape="0">
              <a:schemeClr val="tx2">
                <a:alpha val="74998"/>
              </a:schemeClr>
            </a:outerShdw>
          </a:effectLst>
        </p:spPr>
        <p:txBody>
          <a:bodyPr anchor="ctr"/>
          <a:lstStyle/>
          <a:p>
            <a:pPr algn="l">
              <a:defRPr/>
            </a:pPr>
            <a:r>
              <a:rPr lang="en-US" sz="2400" b="1" dirty="0">
                <a:effectLst>
                  <a:glow rad="127000">
                    <a:schemeClr val="tx1"/>
                  </a:glow>
                </a:effectLst>
                <a:latin typeface="Arial" charset="0"/>
                <a:ea typeface="ＭＳ Ｐゴシック" charset="0"/>
                <a:cs typeface="ＭＳ Ｐゴシック" charset="0"/>
              </a:rPr>
              <a:t>48 Levitical Cities</a:t>
            </a:r>
          </a:p>
        </p:txBody>
      </p:sp>
      <p:sp>
        <p:nvSpPr>
          <p:cNvPr id="31" name="Text Box 2"/>
          <p:cNvSpPr txBox="1">
            <a:spLocks noChangeArrowheads="1"/>
          </p:cNvSpPr>
          <p:nvPr/>
        </p:nvSpPr>
        <p:spPr bwMode="auto">
          <a:xfrm>
            <a:off x="8153701" y="89445"/>
            <a:ext cx="86934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r>
              <a:rPr lang="en-US" b="1" dirty="0">
                <a:solidFill>
                  <a:srgbClr val="FFFFFF"/>
                </a:solidFill>
                <a:latin typeface="Arial" charset="0"/>
                <a:cs typeface="Arial" charset="0"/>
              </a:rPr>
              <a:t>171a</a:t>
            </a:r>
          </a:p>
        </p:txBody>
      </p:sp>
      <p:grpSp>
        <p:nvGrpSpPr>
          <p:cNvPr id="3" name="Group 2"/>
          <p:cNvGrpSpPr/>
          <p:nvPr/>
        </p:nvGrpSpPr>
        <p:grpSpPr>
          <a:xfrm>
            <a:off x="4673822" y="276738"/>
            <a:ext cx="369930" cy="380904"/>
            <a:chOff x="1293990" y="4843883"/>
            <a:chExt cx="369930" cy="380904"/>
          </a:xfrm>
        </p:grpSpPr>
        <p:sp>
          <p:nvSpPr>
            <p:cNvPr id="49"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50"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34" name="Group 14"/>
          <p:cNvGrpSpPr>
            <a:grpSpLocks/>
          </p:cNvGrpSpPr>
          <p:nvPr/>
        </p:nvGrpSpPr>
        <p:grpSpPr bwMode="auto">
          <a:xfrm>
            <a:off x="3600788" y="1809657"/>
            <a:ext cx="206082" cy="218368"/>
            <a:chOff x="6972297" y="5071534"/>
            <a:chExt cx="206026" cy="218421"/>
          </a:xfrm>
        </p:grpSpPr>
        <p:sp>
          <p:nvSpPr>
            <p:cNvPr id="47"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48"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35" name="Group 18"/>
          <p:cNvGrpSpPr>
            <a:grpSpLocks/>
          </p:cNvGrpSpPr>
          <p:nvPr/>
        </p:nvGrpSpPr>
        <p:grpSpPr bwMode="auto">
          <a:xfrm>
            <a:off x="3739694" y="1624942"/>
            <a:ext cx="206082" cy="231068"/>
            <a:chOff x="6972297" y="4233136"/>
            <a:chExt cx="206026" cy="231124"/>
          </a:xfrm>
        </p:grpSpPr>
        <p:sp>
          <p:nvSpPr>
            <p:cNvPr id="4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4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36" name="Group 22"/>
          <p:cNvGrpSpPr>
            <a:grpSpLocks/>
          </p:cNvGrpSpPr>
          <p:nvPr/>
        </p:nvGrpSpPr>
        <p:grpSpPr bwMode="auto">
          <a:xfrm>
            <a:off x="2719563" y="4235405"/>
            <a:ext cx="206082" cy="218368"/>
            <a:chOff x="6972297" y="5071534"/>
            <a:chExt cx="206026" cy="218421"/>
          </a:xfrm>
        </p:grpSpPr>
        <p:sp>
          <p:nvSpPr>
            <p:cNvPr id="43"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44"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53" name="Group 6"/>
          <p:cNvGrpSpPr>
            <a:grpSpLocks/>
          </p:cNvGrpSpPr>
          <p:nvPr/>
        </p:nvGrpSpPr>
        <p:grpSpPr bwMode="auto">
          <a:xfrm>
            <a:off x="3250077" y="5879131"/>
            <a:ext cx="206082" cy="218368"/>
            <a:chOff x="6972297" y="5071534"/>
            <a:chExt cx="206026" cy="218421"/>
          </a:xfrm>
        </p:grpSpPr>
        <p:sp>
          <p:nvSpPr>
            <p:cNvPr id="54"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55"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56" name="Group 6"/>
          <p:cNvGrpSpPr>
            <a:grpSpLocks/>
          </p:cNvGrpSpPr>
          <p:nvPr/>
        </p:nvGrpSpPr>
        <p:grpSpPr bwMode="auto">
          <a:xfrm>
            <a:off x="3595449" y="5677930"/>
            <a:ext cx="206082" cy="218368"/>
            <a:chOff x="6972297" y="5071534"/>
            <a:chExt cx="206026" cy="218421"/>
          </a:xfrm>
        </p:grpSpPr>
        <p:sp>
          <p:nvSpPr>
            <p:cNvPr id="57"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58"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59" name="Group 6"/>
          <p:cNvGrpSpPr>
            <a:grpSpLocks/>
          </p:cNvGrpSpPr>
          <p:nvPr/>
        </p:nvGrpSpPr>
        <p:grpSpPr bwMode="auto">
          <a:xfrm>
            <a:off x="3749290" y="5409044"/>
            <a:ext cx="206082" cy="218368"/>
            <a:chOff x="6972297" y="5071534"/>
            <a:chExt cx="206026" cy="218421"/>
          </a:xfrm>
        </p:grpSpPr>
        <p:sp>
          <p:nvSpPr>
            <p:cNvPr id="60"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61"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62" name="Group 6"/>
          <p:cNvGrpSpPr>
            <a:grpSpLocks/>
          </p:cNvGrpSpPr>
          <p:nvPr/>
        </p:nvGrpSpPr>
        <p:grpSpPr bwMode="auto">
          <a:xfrm>
            <a:off x="3444361" y="5434162"/>
            <a:ext cx="206082" cy="218368"/>
            <a:chOff x="6972297" y="5071534"/>
            <a:chExt cx="206026" cy="218421"/>
          </a:xfrm>
        </p:grpSpPr>
        <p:sp>
          <p:nvSpPr>
            <p:cNvPr id="63"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64"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65" name="Group 64"/>
          <p:cNvGrpSpPr/>
          <p:nvPr/>
        </p:nvGrpSpPr>
        <p:grpSpPr>
          <a:xfrm>
            <a:off x="3564325" y="5028140"/>
            <a:ext cx="369930" cy="380904"/>
            <a:chOff x="1293990" y="4843883"/>
            <a:chExt cx="369930" cy="380904"/>
          </a:xfrm>
        </p:grpSpPr>
        <p:sp>
          <p:nvSpPr>
            <p:cNvPr id="66"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67"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68" name="Group 67"/>
          <p:cNvGrpSpPr/>
          <p:nvPr/>
        </p:nvGrpSpPr>
        <p:grpSpPr>
          <a:xfrm>
            <a:off x="31417" y="777890"/>
            <a:ext cx="369930" cy="380904"/>
            <a:chOff x="1293990" y="4843883"/>
            <a:chExt cx="369930" cy="380904"/>
          </a:xfrm>
        </p:grpSpPr>
        <p:sp>
          <p:nvSpPr>
            <p:cNvPr id="69"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70"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71" name="Group 6"/>
          <p:cNvGrpSpPr>
            <a:grpSpLocks/>
          </p:cNvGrpSpPr>
          <p:nvPr/>
        </p:nvGrpSpPr>
        <p:grpSpPr bwMode="auto">
          <a:xfrm>
            <a:off x="108463" y="360880"/>
            <a:ext cx="206082" cy="218368"/>
            <a:chOff x="6972297" y="5071534"/>
            <a:chExt cx="206026" cy="218421"/>
          </a:xfrm>
        </p:grpSpPr>
        <p:sp>
          <p:nvSpPr>
            <p:cNvPr id="72"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73"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74" name="Group 73"/>
          <p:cNvGrpSpPr/>
          <p:nvPr/>
        </p:nvGrpSpPr>
        <p:grpSpPr>
          <a:xfrm>
            <a:off x="5652600" y="1402825"/>
            <a:ext cx="369930" cy="380904"/>
            <a:chOff x="1293990" y="4843883"/>
            <a:chExt cx="369930" cy="380904"/>
          </a:xfrm>
        </p:grpSpPr>
        <p:sp>
          <p:nvSpPr>
            <p:cNvPr id="75"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76"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77" name="Group 76"/>
          <p:cNvGrpSpPr/>
          <p:nvPr/>
        </p:nvGrpSpPr>
        <p:grpSpPr>
          <a:xfrm>
            <a:off x="5652600" y="4533793"/>
            <a:ext cx="369930" cy="380904"/>
            <a:chOff x="1293990" y="4843883"/>
            <a:chExt cx="369930" cy="380904"/>
          </a:xfrm>
        </p:grpSpPr>
        <p:sp>
          <p:nvSpPr>
            <p:cNvPr id="78"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79"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80" name="Group 79"/>
          <p:cNvGrpSpPr/>
          <p:nvPr/>
        </p:nvGrpSpPr>
        <p:grpSpPr>
          <a:xfrm>
            <a:off x="6160913" y="2727794"/>
            <a:ext cx="369930" cy="380904"/>
            <a:chOff x="1293990" y="4843883"/>
            <a:chExt cx="369930" cy="380904"/>
          </a:xfrm>
        </p:grpSpPr>
        <p:sp>
          <p:nvSpPr>
            <p:cNvPr id="81"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82"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sp>
        <p:nvSpPr>
          <p:cNvPr id="83" name="Rectangle 2"/>
          <p:cNvSpPr txBox="1">
            <a:spLocks noChangeArrowheads="1"/>
          </p:cNvSpPr>
          <p:nvPr/>
        </p:nvSpPr>
        <p:spPr bwMode="auto">
          <a:xfrm>
            <a:off x="369109" y="701754"/>
            <a:ext cx="3620439" cy="5129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a:defRPr/>
            </a:pPr>
            <a:r>
              <a:rPr lang="en-US" sz="2400" b="1" dirty="0">
                <a:solidFill>
                  <a:srgbClr val="FFFFFF"/>
                </a:solidFill>
                <a:effectLst>
                  <a:glow rad="127000">
                    <a:srgbClr val="000000"/>
                  </a:glow>
                </a:effectLst>
                <a:latin typeface="Arial" charset="0"/>
                <a:ea typeface="ＭＳ Ｐゴシック" charset="0"/>
                <a:cs typeface="ＭＳ Ｐゴシック" charset="0"/>
              </a:rPr>
              <a:t>6 Cities of Refuge</a:t>
            </a:r>
          </a:p>
        </p:txBody>
      </p:sp>
      <p:grpSp>
        <p:nvGrpSpPr>
          <p:cNvPr id="84" name="Group 22"/>
          <p:cNvGrpSpPr>
            <a:grpSpLocks/>
          </p:cNvGrpSpPr>
          <p:nvPr/>
        </p:nvGrpSpPr>
        <p:grpSpPr bwMode="auto">
          <a:xfrm>
            <a:off x="2986697" y="4410651"/>
            <a:ext cx="206082" cy="218368"/>
            <a:chOff x="6972297" y="5071534"/>
            <a:chExt cx="206026" cy="218421"/>
          </a:xfrm>
        </p:grpSpPr>
        <p:sp>
          <p:nvSpPr>
            <p:cNvPr id="8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8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87" name="Group 22"/>
          <p:cNvGrpSpPr>
            <a:grpSpLocks/>
          </p:cNvGrpSpPr>
          <p:nvPr/>
        </p:nvGrpSpPr>
        <p:grpSpPr bwMode="auto">
          <a:xfrm>
            <a:off x="3291665" y="4301467"/>
            <a:ext cx="206082" cy="218368"/>
            <a:chOff x="6972297" y="5071534"/>
            <a:chExt cx="206026" cy="218421"/>
          </a:xfrm>
        </p:grpSpPr>
        <p:sp>
          <p:nvSpPr>
            <p:cNvPr id="88"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89"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90" name="Group 22"/>
          <p:cNvGrpSpPr>
            <a:grpSpLocks/>
          </p:cNvGrpSpPr>
          <p:nvPr/>
        </p:nvGrpSpPr>
        <p:grpSpPr bwMode="auto">
          <a:xfrm>
            <a:off x="3497747" y="4582141"/>
            <a:ext cx="206082" cy="218368"/>
            <a:chOff x="6972297" y="5071534"/>
            <a:chExt cx="206026" cy="218421"/>
          </a:xfrm>
        </p:grpSpPr>
        <p:sp>
          <p:nvSpPr>
            <p:cNvPr id="91"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92"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93" name="Group 6"/>
          <p:cNvGrpSpPr>
            <a:grpSpLocks/>
          </p:cNvGrpSpPr>
          <p:nvPr/>
        </p:nvGrpSpPr>
        <p:grpSpPr bwMode="auto">
          <a:xfrm>
            <a:off x="2585906" y="6022310"/>
            <a:ext cx="206082" cy="218368"/>
            <a:chOff x="6972297" y="5071534"/>
            <a:chExt cx="206026" cy="218421"/>
          </a:xfrm>
        </p:grpSpPr>
        <p:sp>
          <p:nvSpPr>
            <p:cNvPr id="94"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95"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96" name="Group 22"/>
          <p:cNvGrpSpPr>
            <a:grpSpLocks/>
          </p:cNvGrpSpPr>
          <p:nvPr/>
        </p:nvGrpSpPr>
        <p:grpSpPr bwMode="auto">
          <a:xfrm>
            <a:off x="3755485" y="2267334"/>
            <a:ext cx="206082" cy="218368"/>
            <a:chOff x="6972297" y="5071534"/>
            <a:chExt cx="206026" cy="218421"/>
          </a:xfrm>
        </p:grpSpPr>
        <p:sp>
          <p:nvSpPr>
            <p:cNvPr id="97"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98"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99" name="Group 22"/>
          <p:cNvGrpSpPr>
            <a:grpSpLocks/>
          </p:cNvGrpSpPr>
          <p:nvPr/>
        </p:nvGrpSpPr>
        <p:grpSpPr bwMode="auto">
          <a:xfrm>
            <a:off x="3880420" y="3993496"/>
            <a:ext cx="206082" cy="218368"/>
            <a:chOff x="6972297" y="5071534"/>
            <a:chExt cx="206026" cy="218421"/>
          </a:xfrm>
        </p:grpSpPr>
        <p:sp>
          <p:nvSpPr>
            <p:cNvPr id="100"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01"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02" name="Group 22"/>
          <p:cNvGrpSpPr>
            <a:grpSpLocks/>
          </p:cNvGrpSpPr>
          <p:nvPr/>
        </p:nvGrpSpPr>
        <p:grpSpPr bwMode="auto">
          <a:xfrm>
            <a:off x="4382709" y="4128801"/>
            <a:ext cx="206082" cy="218368"/>
            <a:chOff x="6972297" y="5071534"/>
            <a:chExt cx="206026" cy="218421"/>
          </a:xfrm>
        </p:grpSpPr>
        <p:sp>
          <p:nvSpPr>
            <p:cNvPr id="103"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04"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05" name="Group 6"/>
          <p:cNvGrpSpPr>
            <a:grpSpLocks/>
          </p:cNvGrpSpPr>
          <p:nvPr/>
        </p:nvGrpSpPr>
        <p:grpSpPr bwMode="auto">
          <a:xfrm>
            <a:off x="3135238" y="3622774"/>
            <a:ext cx="206082" cy="218368"/>
            <a:chOff x="6972297" y="5071534"/>
            <a:chExt cx="206026" cy="218421"/>
          </a:xfrm>
        </p:grpSpPr>
        <p:sp>
          <p:nvSpPr>
            <p:cNvPr id="106"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07"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08" name="Group 22"/>
          <p:cNvGrpSpPr>
            <a:grpSpLocks/>
          </p:cNvGrpSpPr>
          <p:nvPr/>
        </p:nvGrpSpPr>
        <p:grpSpPr bwMode="auto">
          <a:xfrm>
            <a:off x="3738731" y="4306670"/>
            <a:ext cx="206082" cy="218368"/>
            <a:chOff x="6972297" y="5071534"/>
            <a:chExt cx="206026" cy="218421"/>
          </a:xfrm>
        </p:grpSpPr>
        <p:sp>
          <p:nvSpPr>
            <p:cNvPr id="109"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10"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11" name="Group 22"/>
          <p:cNvGrpSpPr>
            <a:grpSpLocks/>
          </p:cNvGrpSpPr>
          <p:nvPr/>
        </p:nvGrpSpPr>
        <p:grpSpPr bwMode="auto">
          <a:xfrm>
            <a:off x="4043699" y="4197486"/>
            <a:ext cx="206082" cy="218368"/>
            <a:chOff x="6972297" y="5071534"/>
            <a:chExt cx="206026" cy="218421"/>
          </a:xfrm>
        </p:grpSpPr>
        <p:sp>
          <p:nvSpPr>
            <p:cNvPr id="112"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13"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14" name="Group 22"/>
          <p:cNvGrpSpPr>
            <a:grpSpLocks/>
          </p:cNvGrpSpPr>
          <p:nvPr/>
        </p:nvGrpSpPr>
        <p:grpSpPr bwMode="auto">
          <a:xfrm>
            <a:off x="4485750" y="4426798"/>
            <a:ext cx="206082" cy="218368"/>
            <a:chOff x="6972297" y="5071534"/>
            <a:chExt cx="206026" cy="218421"/>
          </a:xfrm>
        </p:grpSpPr>
        <p:sp>
          <p:nvSpPr>
            <p:cNvPr id="11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1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17" name="Group 22"/>
          <p:cNvGrpSpPr>
            <a:grpSpLocks/>
          </p:cNvGrpSpPr>
          <p:nvPr/>
        </p:nvGrpSpPr>
        <p:grpSpPr bwMode="auto">
          <a:xfrm>
            <a:off x="4240316" y="4537567"/>
            <a:ext cx="206082" cy="218368"/>
            <a:chOff x="6972297" y="5071534"/>
            <a:chExt cx="206026" cy="218421"/>
          </a:xfrm>
        </p:grpSpPr>
        <p:sp>
          <p:nvSpPr>
            <p:cNvPr id="118"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19"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20" name="Group 119"/>
          <p:cNvGrpSpPr/>
          <p:nvPr/>
        </p:nvGrpSpPr>
        <p:grpSpPr>
          <a:xfrm>
            <a:off x="4136937" y="3006738"/>
            <a:ext cx="369930" cy="380904"/>
            <a:chOff x="1293990" y="4843883"/>
            <a:chExt cx="369930" cy="380904"/>
          </a:xfrm>
        </p:grpSpPr>
        <p:sp>
          <p:nvSpPr>
            <p:cNvPr id="121"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22"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23" name="Group 22"/>
          <p:cNvGrpSpPr>
            <a:grpSpLocks/>
          </p:cNvGrpSpPr>
          <p:nvPr/>
        </p:nvGrpSpPr>
        <p:grpSpPr bwMode="auto">
          <a:xfrm>
            <a:off x="4176627" y="3448959"/>
            <a:ext cx="206082" cy="218368"/>
            <a:chOff x="6972297" y="5071534"/>
            <a:chExt cx="206026" cy="218421"/>
          </a:xfrm>
        </p:grpSpPr>
        <p:sp>
          <p:nvSpPr>
            <p:cNvPr id="124"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25"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26" name="Group 22"/>
          <p:cNvGrpSpPr>
            <a:grpSpLocks/>
          </p:cNvGrpSpPr>
          <p:nvPr/>
        </p:nvGrpSpPr>
        <p:grpSpPr bwMode="auto">
          <a:xfrm>
            <a:off x="3858734" y="2588009"/>
            <a:ext cx="206082" cy="218368"/>
            <a:chOff x="6972297" y="5071534"/>
            <a:chExt cx="206026" cy="218421"/>
          </a:xfrm>
        </p:grpSpPr>
        <p:sp>
          <p:nvSpPr>
            <p:cNvPr id="127"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28"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29" name="Group 22"/>
          <p:cNvGrpSpPr>
            <a:grpSpLocks/>
          </p:cNvGrpSpPr>
          <p:nvPr/>
        </p:nvGrpSpPr>
        <p:grpSpPr bwMode="auto">
          <a:xfrm>
            <a:off x="3923696" y="1971544"/>
            <a:ext cx="206082" cy="218368"/>
            <a:chOff x="6972297" y="5071534"/>
            <a:chExt cx="206026" cy="218421"/>
          </a:xfrm>
        </p:grpSpPr>
        <p:sp>
          <p:nvSpPr>
            <p:cNvPr id="130"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31"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32" name="Group 18"/>
          <p:cNvGrpSpPr>
            <a:grpSpLocks/>
          </p:cNvGrpSpPr>
          <p:nvPr/>
        </p:nvGrpSpPr>
        <p:grpSpPr bwMode="auto">
          <a:xfrm>
            <a:off x="3576244" y="1498051"/>
            <a:ext cx="206082" cy="231068"/>
            <a:chOff x="6972297" y="4233136"/>
            <a:chExt cx="206026" cy="231124"/>
          </a:xfrm>
        </p:grpSpPr>
        <p:sp>
          <p:nvSpPr>
            <p:cNvPr id="133"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34"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35" name="Group 18"/>
          <p:cNvGrpSpPr>
            <a:grpSpLocks/>
          </p:cNvGrpSpPr>
          <p:nvPr/>
        </p:nvGrpSpPr>
        <p:grpSpPr bwMode="auto">
          <a:xfrm>
            <a:off x="3771050" y="1266983"/>
            <a:ext cx="206082" cy="231068"/>
            <a:chOff x="6972297" y="4233136"/>
            <a:chExt cx="206026" cy="231124"/>
          </a:xfrm>
        </p:grpSpPr>
        <p:sp>
          <p:nvSpPr>
            <p:cNvPr id="136"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37"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38" name="Group 18"/>
          <p:cNvGrpSpPr>
            <a:grpSpLocks/>
          </p:cNvGrpSpPr>
          <p:nvPr/>
        </p:nvGrpSpPr>
        <p:grpSpPr bwMode="auto">
          <a:xfrm>
            <a:off x="3738731" y="621447"/>
            <a:ext cx="206082" cy="231068"/>
            <a:chOff x="6972297" y="4233136"/>
            <a:chExt cx="206026" cy="231124"/>
          </a:xfrm>
        </p:grpSpPr>
        <p:sp>
          <p:nvSpPr>
            <p:cNvPr id="13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4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41" name="Group 18"/>
          <p:cNvGrpSpPr>
            <a:grpSpLocks/>
          </p:cNvGrpSpPr>
          <p:nvPr/>
        </p:nvGrpSpPr>
        <p:grpSpPr bwMode="auto">
          <a:xfrm>
            <a:off x="4173200" y="736981"/>
            <a:ext cx="206082" cy="231068"/>
            <a:chOff x="6972297" y="4233136"/>
            <a:chExt cx="206026" cy="231124"/>
          </a:xfrm>
        </p:grpSpPr>
        <p:sp>
          <p:nvSpPr>
            <p:cNvPr id="142"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43"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44" name="Group 18"/>
          <p:cNvGrpSpPr>
            <a:grpSpLocks/>
          </p:cNvGrpSpPr>
          <p:nvPr/>
        </p:nvGrpSpPr>
        <p:grpSpPr bwMode="auto">
          <a:xfrm>
            <a:off x="4310610" y="1613291"/>
            <a:ext cx="206082" cy="231068"/>
            <a:chOff x="6972297" y="4233136"/>
            <a:chExt cx="206026" cy="231124"/>
          </a:xfrm>
        </p:grpSpPr>
        <p:sp>
          <p:nvSpPr>
            <p:cNvPr id="14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4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47" name="Group 18"/>
          <p:cNvGrpSpPr>
            <a:grpSpLocks/>
          </p:cNvGrpSpPr>
          <p:nvPr/>
        </p:nvGrpSpPr>
        <p:grpSpPr bwMode="auto">
          <a:xfrm>
            <a:off x="4557719" y="1740476"/>
            <a:ext cx="206082" cy="231068"/>
            <a:chOff x="6972297" y="4233136"/>
            <a:chExt cx="206026" cy="231124"/>
          </a:xfrm>
        </p:grpSpPr>
        <p:sp>
          <p:nvSpPr>
            <p:cNvPr id="14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4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50" name="Group 18"/>
          <p:cNvGrpSpPr>
            <a:grpSpLocks/>
          </p:cNvGrpSpPr>
          <p:nvPr/>
        </p:nvGrpSpPr>
        <p:grpSpPr bwMode="auto">
          <a:xfrm>
            <a:off x="4351637" y="1893529"/>
            <a:ext cx="206082" cy="231068"/>
            <a:chOff x="6972297" y="4233136"/>
            <a:chExt cx="206026" cy="231124"/>
          </a:xfrm>
        </p:grpSpPr>
        <p:sp>
          <p:nvSpPr>
            <p:cNvPr id="15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5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53" name="Group 18"/>
          <p:cNvGrpSpPr>
            <a:grpSpLocks/>
          </p:cNvGrpSpPr>
          <p:nvPr/>
        </p:nvGrpSpPr>
        <p:grpSpPr bwMode="auto">
          <a:xfrm>
            <a:off x="4732544" y="1538373"/>
            <a:ext cx="206082" cy="231068"/>
            <a:chOff x="6972297" y="4233136"/>
            <a:chExt cx="206026" cy="231124"/>
          </a:xfrm>
        </p:grpSpPr>
        <p:sp>
          <p:nvSpPr>
            <p:cNvPr id="154"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55"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56" name="Group 18"/>
          <p:cNvGrpSpPr>
            <a:grpSpLocks/>
          </p:cNvGrpSpPr>
          <p:nvPr/>
        </p:nvGrpSpPr>
        <p:grpSpPr bwMode="auto">
          <a:xfrm>
            <a:off x="6117331" y="1617638"/>
            <a:ext cx="206082" cy="231068"/>
            <a:chOff x="6972297" y="4233136"/>
            <a:chExt cx="206026" cy="231124"/>
          </a:xfrm>
        </p:grpSpPr>
        <p:sp>
          <p:nvSpPr>
            <p:cNvPr id="157"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58"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59" name="Group 18"/>
          <p:cNvGrpSpPr>
            <a:grpSpLocks/>
          </p:cNvGrpSpPr>
          <p:nvPr/>
        </p:nvGrpSpPr>
        <p:grpSpPr bwMode="auto">
          <a:xfrm>
            <a:off x="5592121" y="3155625"/>
            <a:ext cx="206082" cy="231068"/>
            <a:chOff x="6972297" y="4233136"/>
            <a:chExt cx="206026" cy="231124"/>
          </a:xfrm>
        </p:grpSpPr>
        <p:sp>
          <p:nvSpPr>
            <p:cNvPr id="160"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61"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62" name="Group 18"/>
          <p:cNvGrpSpPr>
            <a:grpSpLocks/>
          </p:cNvGrpSpPr>
          <p:nvPr/>
        </p:nvGrpSpPr>
        <p:grpSpPr bwMode="auto">
          <a:xfrm>
            <a:off x="5446518" y="3838403"/>
            <a:ext cx="206082" cy="231068"/>
            <a:chOff x="6972297" y="4233136"/>
            <a:chExt cx="206026" cy="231124"/>
          </a:xfrm>
        </p:grpSpPr>
        <p:sp>
          <p:nvSpPr>
            <p:cNvPr id="163"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64"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65" name="Group 18"/>
          <p:cNvGrpSpPr>
            <a:grpSpLocks/>
          </p:cNvGrpSpPr>
          <p:nvPr/>
        </p:nvGrpSpPr>
        <p:grpSpPr bwMode="auto">
          <a:xfrm>
            <a:off x="5342942" y="4466607"/>
            <a:ext cx="206082" cy="231068"/>
            <a:chOff x="6972297" y="4233136"/>
            <a:chExt cx="206026" cy="231124"/>
          </a:xfrm>
        </p:grpSpPr>
        <p:sp>
          <p:nvSpPr>
            <p:cNvPr id="166"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67"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68" name="Group 18"/>
          <p:cNvGrpSpPr>
            <a:grpSpLocks/>
          </p:cNvGrpSpPr>
          <p:nvPr/>
        </p:nvGrpSpPr>
        <p:grpSpPr bwMode="auto">
          <a:xfrm>
            <a:off x="5745082" y="4311264"/>
            <a:ext cx="206082" cy="231068"/>
            <a:chOff x="6972297" y="4233136"/>
            <a:chExt cx="206026" cy="231124"/>
          </a:xfrm>
        </p:grpSpPr>
        <p:sp>
          <p:nvSpPr>
            <p:cNvPr id="16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7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71" name="Group 18"/>
          <p:cNvGrpSpPr>
            <a:grpSpLocks/>
          </p:cNvGrpSpPr>
          <p:nvPr/>
        </p:nvGrpSpPr>
        <p:grpSpPr bwMode="auto">
          <a:xfrm>
            <a:off x="5709303" y="5072518"/>
            <a:ext cx="206082" cy="231068"/>
            <a:chOff x="6972297" y="4233136"/>
            <a:chExt cx="206026" cy="231124"/>
          </a:xfrm>
        </p:grpSpPr>
        <p:sp>
          <p:nvSpPr>
            <p:cNvPr id="172"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73"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74" name="Group 18"/>
          <p:cNvGrpSpPr>
            <a:grpSpLocks/>
          </p:cNvGrpSpPr>
          <p:nvPr/>
        </p:nvGrpSpPr>
        <p:grpSpPr bwMode="auto">
          <a:xfrm>
            <a:off x="5822349" y="5550213"/>
            <a:ext cx="206082" cy="231068"/>
            <a:chOff x="6972297" y="4233136"/>
            <a:chExt cx="206026" cy="231124"/>
          </a:xfrm>
        </p:grpSpPr>
        <p:sp>
          <p:nvSpPr>
            <p:cNvPr id="17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7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77" name="Group 18"/>
          <p:cNvGrpSpPr>
            <a:grpSpLocks/>
          </p:cNvGrpSpPr>
          <p:nvPr/>
        </p:nvGrpSpPr>
        <p:grpSpPr bwMode="auto">
          <a:xfrm>
            <a:off x="4147900" y="1331877"/>
            <a:ext cx="206082" cy="231068"/>
            <a:chOff x="6972297" y="4233136"/>
            <a:chExt cx="206026" cy="231124"/>
          </a:xfrm>
        </p:grpSpPr>
        <p:sp>
          <p:nvSpPr>
            <p:cNvPr id="17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7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80" name="Group 18"/>
          <p:cNvGrpSpPr>
            <a:grpSpLocks/>
          </p:cNvGrpSpPr>
          <p:nvPr/>
        </p:nvGrpSpPr>
        <p:grpSpPr bwMode="auto">
          <a:xfrm>
            <a:off x="4663263" y="1307305"/>
            <a:ext cx="206082" cy="231068"/>
            <a:chOff x="6972297" y="4233136"/>
            <a:chExt cx="206026" cy="231124"/>
          </a:xfrm>
        </p:grpSpPr>
        <p:sp>
          <p:nvSpPr>
            <p:cNvPr id="18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8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83" name="Group 22"/>
          <p:cNvGrpSpPr>
            <a:grpSpLocks/>
          </p:cNvGrpSpPr>
          <p:nvPr/>
        </p:nvGrpSpPr>
        <p:grpSpPr bwMode="auto">
          <a:xfrm>
            <a:off x="4684380" y="2102085"/>
            <a:ext cx="206082" cy="218368"/>
            <a:chOff x="6972297" y="5071534"/>
            <a:chExt cx="206026" cy="218421"/>
          </a:xfrm>
        </p:grpSpPr>
        <p:sp>
          <p:nvSpPr>
            <p:cNvPr id="184"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85"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86" name="Group 6"/>
          <p:cNvGrpSpPr>
            <a:grpSpLocks/>
          </p:cNvGrpSpPr>
          <p:nvPr/>
        </p:nvGrpSpPr>
        <p:grpSpPr bwMode="auto">
          <a:xfrm>
            <a:off x="3198322" y="5072518"/>
            <a:ext cx="206082" cy="218368"/>
            <a:chOff x="6972297" y="5071534"/>
            <a:chExt cx="206026" cy="218421"/>
          </a:xfrm>
        </p:grpSpPr>
        <p:sp>
          <p:nvSpPr>
            <p:cNvPr id="187"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88"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89" name="Group 6"/>
          <p:cNvGrpSpPr>
            <a:grpSpLocks/>
          </p:cNvGrpSpPr>
          <p:nvPr/>
        </p:nvGrpSpPr>
        <p:grpSpPr bwMode="auto">
          <a:xfrm>
            <a:off x="3443238" y="4894766"/>
            <a:ext cx="206082" cy="218368"/>
            <a:chOff x="6972297" y="5071534"/>
            <a:chExt cx="206026" cy="218421"/>
          </a:xfrm>
        </p:grpSpPr>
        <p:sp>
          <p:nvSpPr>
            <p:cNvPr id="190"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91"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sp>
        <p:nvSpPr>
          <p:cNvPr id="192" name="Rectangle 2"/>
          <p:cNvSpPr txBox="1">
            <a:spLocks noChangeArrowheads="1"/>
          </p:cNvSpPr>
          <p:nvPr/>
        </p:nvSpPr>
        <p:spPr bwMode="auto">
          <a:xfrm>
            <a:off x="5744028" y="6097593"/>
            <a:ext cx="2954146" cy="5129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a:defRPr/>
            </a:pPr>
            <a:r>
              <a:rPr lang="en-US" sz="3600" b="1" dirty="0">
                <a:solidFill>
                  <a:srgbClr val="FFFFFF"/>
                </a:solidFill>
                <a:effectLst>
                  <a:glow rad="127000">
                    <a:srgbClr val="000000"/>
                  </a:glow>
                </a:effectLst>
                <a:latin typeface="Arial" charset="0"/>
                <a:ea typeface="ＭＳ Ｐゴシック" charset="0"/>
                <a:cs typeface="ＭＳ Ｐゴシック" charset="0"/>
              </a:rPr>
              <a:t>Numbers 35</a:t>
            </a:r>
          </a:p>
        </p:txBody>
      </p:sp>
    </p:spTree>
    <p:extLst>
      <p:ext uri="{BB962C8B-B14F-4D97-AF65-F5344CB8AC3E}">
        <p14:creationId xmlns:p14="http://schemas.microsoft.com/office/powerpoint/2010/main" val="3645785868"/>
      </p:ext>
    </p:extLst>
  </p:cSld>
  <p:clrMapOvr>
    <a:masterClrMapping/>
  </p:clrMapOvr>
  <p:transition/>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8" descr="CITIES OF REFU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52950" y="-53975"/>
            <a:ext cx="9232900" cy="69119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pic>
      <p:pic>
        <p:nvPicPr>
          <p:cNvPr id="373762" name="Picture 2" descr="Screen Shot 2013-06-01 at 10.04.28 PM.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084388" y="-99552"/>
            <a:ext cx="7059612" cy="707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3763" name="Text Box 2"/>
          <p:cNvSpPr txBox="1">
            <a:spLocks noChangeArrowheads="1"/>
          </p:cNvSpPr>
          <p:nvPr/>
        </p:nvSpPr>
        <p:spPr bwMode="auto">
          <a:xfrm>
            <a:off x="8394700" y="-762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a:r>
              <a:rPr lang="en-US" sz="2400" b="1">
                <a:solidFill>
                  <a:srgbClr val="333333"/>
                </a:solidFill>
                <a:latin typeface="Arial" charset="0"/>
                <a:cs typeface="Arial" charset="0"/>
              </a:rPr>
              <a:t>142</a:t>
            </a:r>
          </a:p>
        </p:txBody>
      </p:sp>
      <p:sp>
        <p:nvSpPr>
          <p:cNvPr id="4" name="TextBox 3"/>
          <p:cNvSpPr txBox="1"/>
          <p:nvPr/>
        </p:nvSpPr>
        <p:spPr>
          <a:xfrm>
            <a:off x="2882900" y="4905884"/>
            <a:ext cx="2317750"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Hebron</a:t>
            </a:r>
          </a:p>
        </p:txBody>
      </p:sp>
      <p:sp>
        <p:nvSpPr>
          <p:cNvPr id="14" name="TextBox 13"/>
          <p:cNvSpPr txBox="1"/>
          <p:nvPr/>
        </p:nvSpPr>
        <p:spPr>
          <a:xfrm>
            <a:off x="2603500" y="3089784"/>
            <a:ext cx="2886075"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Shechem</a:t>
            </a:r>
          </a:p>
        </p:txBody>
      </p:sp>
      <p:sp>
        <p:nvSpPr>
          <p:cNvPr id="18" name="TextBox 17"/>
          <p:cNvSpPr txBox="1"/>
          <p:nvPr/>
        </p:nvSpPr>
        <p:spPr>
          <a:xfrm>
            <a:off x="4053760" y="549784"/>
            <a:ext cx="2052638"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Kedesh</a:t>
            </a:r>
          </a:p>
        </p:txBody>
      </p:sp>
      <p:sp>
        <p:nvSpPr>
          <p:cNvPr id="22" name="TextBox 21"/>
          <p:cNvSpPr txBox="1"/>
          <p:nvPr/>
        </p:nvSpPr>
        <p:spPr>
          <a:xfrm>
            <a:off x="7135304" y="1601633"/>
            <a:ext cx="2093912"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Golan</a:t>
            </a:r>
          </a:p>
        </p:txBody>
      </p:sp>
      <p:sp>
        <p:nvSpPr>
          <p:cNvPr id="26" name="TextBox 25"/>
          <p:cNvSpPr txBox="1"/>
          <p:nvPr/>
        </p:nvSpPr>
        <p:spPr>
          <a:xfrm>
            <a:off x="7476616" y="2476544"/>
            <a:ext cx="1803400"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Ramoth</a:t>
            </a:r>
          </a:p>
        </p:txBody>
      </p:sp>
      <p:sp>
        <p:nvSpPr>
          <p:cNvPr id="30" name="TextBox 29"/>
          <p:cNvSpPr txBox="1"/>
          <p:nvPr/>
        </p:nvSpPr>
        <p:spPr>
          <a:xfrm>
            <a:off x="7135304" y="3900333"/>
            <a:ext cx="1916112"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Bezer</a:t>
            </a:r>
          </a:p>
        </p:txBody>
      </p:sp>
      <p:grpSp>
        <p:nvGrpSpPr>
          <p:cNvPr id="373770" name="Group 1"/>
          <p:cNvGrpSpPr>
            <a:grpSpLocks/>
          </p:cNvGrpSpPr>
          <p:nvPr/>
        </p:nvGrpSpPr>
        <p:grpSpPr bwMode="auto">
          <a:xfrm>
            <a:off x="5093112" y="706947"/>
            <a:ext cx="2466975" cy="4700587"/>
            <a:chOff x="5181597" y="588236"/>
            <a:chExt cx="2466308" cy="4701719"/>
          </a:xfrm>
        </p:grpSpPr>
        <p:grpSp>
          <p:nvGrpSpPr>
            <p:cNvPr id="373776" name="Group 6"/>
            <p:cNvGrpSpPr>
              <a:grpSpLocks/>
            </p:cNvGrpSpPr>
            <p:nvPr/>
          </p:nvGrpSpPr>
          <p:grpSpPr bwMode="auto">
            <a:xfrm>
              <a:off x="5181597" y="5071534"/>
              <a:ext cx="206026" cy="218421"/>
              <a:chOff x="6972297" y="5071534"/>
              <a:chExt cx="206026" cy="218421"/>
            </a:xfrm>
          </p:grpSpPr>
          <p:sp>
            <p:nvSpPr>
              <p:cNvPr id="373792"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3"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7" name="Group 14"/>
            <p:cNvGrpSpPr>
              <a:grpSpLocks/>
            </p:cNvGrpSpPr>
            <p:nvPr/>
          </p:nvGrpSpPr>
          <p:grpSpPr bwMode="auto">
            <a:xfrm>
              <a:off x="5473697" y="3255434"/>
              <a:ext cx="206026" cy="218421"/>
              <a:chOff x="6972297" y="5071534"/>
              <a:chExt cx="206026" cy="218421"/>
            </a:xfrm>
          </p:grpSpPr>
          <p:sp>
            <p:nvSpPr>
              <p:cNvPr id="373790"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1"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8" name="Group 18"/>
            <p:cNvGrpSpPr>
              <a:grpSpLocks/>
            </p:cNvGrpSpPr>
            <p:nvPr/>
          </p:nvGrpSpPr>
          <p:grpSpPr bwMode="auto">
            <a:xfrm>
              <a:off x="6158395" y="588236"/>
              <a:ext cx="206026" cy="231124"/>
              <a:chOff x="6972297" y="4233136"/>
              <a:chExt cx="206026" cy="231124"/>
            </a:xfrm>
          </p:grpSpPr>
          <p:sp>
            <p:nvSpPr>
              <p:cNvPr id="37378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9" name="Group 22"/>
            <p:cNvGrpSpPr>
              <a:grpSpLocks/>
            </p:cNvGrpSpPr>
            <p:nvPr/>
          </p:nvGrpSpPr>
          <p:grpSpPr bwMode="auto">
            <a:xfrm>
              <a:off x="7100888" y="1738191"/>
              <a:ext cx="206026" cy="218421"/>
              <a:chOff x="6972297" y="5071534"/>
              <a:chExt cx="206026" cy="218421"/>
            </a:xfrm>
          </p:grpSpPr>
          <p:sp>
            <p:nvSpPr>
              <p:cNvPr id="373786"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7"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0" name="Group 26"/>
            <p:cNvGrpSpPr>
              <a:grpSpLocks/>
            </p:cNvGrpSpPr>
            <p:nvPr/>
          </p:nvGrpSpPr>
          <p:grpSpPr bwMode="auto">
            <a:xfrm>
              <a:off x="7441879" y="2636678"/>
              <a:ext cx="206026" cy="190499"/>
              <a:chOff x="6972297" y="4871878"/>
              <a:chExt cx="206026" cy="190499"/>
            </a:xfrm>
          </p:grpSpPr>
          <p:sp>
            <p:nvSpPr>
              <p:cNvPr id="373784" name="Oval 27"/>
              <p:cNvSpPr>
                <a:spLocks noChangeAspect="1"/>
              </p:cNvSpPr>
              <p:nvPr/>
            </p:nvSpPr>
            <p:spPr bwMode="auto">
              <a:xfrm>
                <a:off x="6993408" y="4871878"/>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5" name="Oval 28"/>
              <p:cNvSpPr>
                <a:spLocks noChangeAspect="1"/>
              </p:cNvSpPr>
              <p:nvPr/>
            </p:nvSpPr>
            <p:spPr bwMode="auto">
              <a:xfrm>
                <a:off x="6972297" y="4871879"/>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1" name="Group 30"/>
            <p:cNvGrpSpPr>
              <a:grpSpLocks/>
            </p:cNvGrpSpPr>
            <p:nvPr/>
          </p:nvGrpSpPr>
          <p:grpSpPr bwMode="auto">
            <a:xfrm>
              <a:off x="7100888" y="4036891"/>
              <a:ext cx="206026" cy="218421"/>
              <a:chOff x="6972297" y="5071534"/>
              <a:chExt cx="206026" cy="218421"/>
            </a:xfrm>
          </p:grpSpPr>
          <p:sp>
            <p:nvSpPr>
              <p:cNvPr id="373782"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3"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sp>
        <p:nvSpPr>
          <p:cNvPr id="373771" name="Rectangle 7"/>
          <p:cNvSpPr>
            <a:spLocks noChangeArrowheads="1"/>
          </p:cNvSpPr>
          <p:nvPr/>
        </p:nvSpPr>
        <p:spPr bwMode="auto">
          <a:xfrm>
            <a:off x="-1" y="-114300"/>
            <a:ext cx="2969037" cy="6994525"/>
          </a:xfrm>
          <a:prstGeom prst="rect">
            <a:avLst/>
          </a:prstGeom>
          <a:solidFill>
            <a:srgbClr val="660066"/>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72" name="Text Box 100"/>
          <p:cNvSpPr txBox="1">
            <a:spLocks noChangeArrowheads="1"/>
          </p:cNvSpPr>
          <p:nvPr/>
        </p:nvSpPr>
        <p:spPr bwMode="auto">
          <a:xfrm>
            <a:off x="6238875" y="5229200"/>
            <a:ext cx="2746375" cy="156966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indent="-9144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spcBef>
                <a:spcPct val="50000"/>
              </a:spcBef>
              <a:buFont typeface="Wingdings" charset="0"/>
              <a:buNone/>
            </a:pPr>
            <a:r>
              <a:rPr lang="en-US" sz="3200" b="1" i="1" dirty="0">
                <a:solidFill>
                  <a:srgbClr val="FFFFFF"/>
                </a:solidFill>
                <a:latin typeface="Arial" charset="0"/>
                <a:cs typeface="Arial" charset="0"/>
              </a:rPr>
              <a:t>Numbers 35</a:t>
            </a:r>
            <a:br>
              <a:rPr lang="en-US" sz="3200" b="1" i="1" dirty="0">
                <a:solidFill>
                  <a:srgbClr val="FFFFFF"/>
                </a:solidFill>
                <a:latin typeface="Arial" charset="0"/>
                <a:cs typeface="Arial" charset="0"/>
              </a:rPr>
            </a:br>
            <a:r>
              <a:rPr lang="en-US" sz="3200" b="1" i="1" dirty="0">
                <a:solidFill>
                  <a:srgbClr val="FFFFFF"/>
                </a:solidFill>
                <a:latin typeface="Arial" charset="0"/>
                <a:cs typeface="Arial" charset="0"/>
              </a:rPr>
              <a:t>Deut 19</a:t>
            </a:r>
            <a:br>
              <a:rPr lang="en-US" sz="3200" b="1" i="1" dirty="0">
                <a:solidFill>
                  <a:srgbClr val="FFFFFF"/>
                </a:solidFill>
                <a:latin typeface="Arial" charset="0"/>
                <a:cs typeface="Arial" charset="0"/>
              </a:rPr>
            </a:br>
            <a:r>
              <a:rPr lang="en-US" sz="3200" b="1" i="1" dirty="0">
                <a:solidFill>
                  <a:srgbClr val="FFFFFF"/>
                </a:solidFill>
                <a:latin typeface="Arial" charset="0"/>
                <a:cs typeface="Arial" charset="0"/>
              </a:rPr>
              <a:t>Josh 20:1-9</a:t>
            </a:r>
          </a:p>
        </p:txBody>
      </p:sp>
      <p:sp>
        <p:nvSpPr>
          <p:cNvPr id="373773" name="TextBox 8"/>
          <p:cNvSpPr txBox="1">
            <a:spLocks noChangeArrowheads="1"/>
          </p:cNvSpPr>
          <p:nvPr/>
        </p:nvSpPr>
        <p:spPr bwMode="auto">
          <a:xfrm>
            <a:off x="50800" y="0"/>
            <a:ext cx="2783966" cy="56323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indent="3048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r>
              <a:rPr lang="en-US" sz="2000" b="1" dirty="0">
                <a:solidFill>
                  <a:srgbClr val="FFFFFF"/>
                </a:solidFill>
                <a:latin typeface="Arial" charset="0"/>
                <a:cs typeface="Arial" charset="0"/>
              </a:rPr>
              <a:t>"Israel lived in a nomadic culture of personal vengeance by family members against the offending family (blood feuds).</a:t>
            </a:r>
          </a:p>
          <a:p>
            <a:pPr eaLnBrk="1" hangingPunct="1"/>
            <a:r>
              <a:rPr lang="en-US" sz="2000" b="1" dirty="0">
                <a:solidFill>
                  <a:srgbClr val="FFFFFF"/>
                </a:solidFill>
                <a:latin typeface="Arial" charset="0"/>
                <a:cs typeface="Arial" charset="0"/>
              </a:rPr>
              <a:t>Yet the nation was not ready for legal procedures by an objective village assembly (civil law).</a:t>
            </a:r>
          </a:p>
          <a:p>
            <a:pPr eaLnBrk="1" hangingPunct="1"/>
            <a:r>
              <a:rPr lang="en-US" sz="2000" b="1" dirty="0">
                <a:solidFill>
                  <a:srgbClr val="FFFFFF"/>
                </a:solidFill>
                <a:latin typeface="Arial" charset="0"/>
                <a:cs typeface="Arial" charset="0"/>
              </a:rPr>
              <a:t>Therefore, God instituted an intermediate step of six nearby cities where one who accidently killed someone could flee."</a:t>
            </a:r>
          </a:p>
        </p:txBody>
      </p:sp>
      <p:sp>
        <p:nvSpPr>
          <p:cNvPr id="373774" name="Rectangle 3"/>
          <p:cNvSpPr>
            <a:spLocks noGrp="1" noChangeArrowheads="1"/>
          </p:cNvSpPr>
          <p:nvPr>
            <p:ph type="title"/>
          </p:nvPr>
        </p:nvSpPr>
        <p:spPr>
          <a:xfrm>
            <a:off x="2969036" y="-114300"/>
            <a:ext cx="4917664" cy="660400"/>
          </a:xfrm>
          <a:solidFill>
            <a:srgbClr val="000000"/>
          </a:solidFill>
          <a:ln>
            <a:solidFill>
              <a:schemeClr val="tx1"/>
            </a:solidFill>
            <a:miter lim="800000"/>
            <a:headEnd/>
            <a:tailEnd/>
          </a:ln>
        </p:spPr>
        <p:txBody>
          <a:bodyPr lIns="0" tIns="0" rIns="0" bIns="0" anchor="ctr" anchorCtr="1"/>
          <a:lstStyle/>
          <a:p>
            <a:pPr algn="ctr"/>
            <a:r>
              <a:rPr lang="en-US" altLang="zh-CN" sz="3600" b="1" dirty="0">
                <a:solidFill>
                  <a:srgbClr val="FFFFFF"/>
                </a:solidFill>
                <a:latin typeface="Arial" charset="0"/>
                <a:ea typeface="SimSun" charset="0"/>
                <a:cs typeface="SimSun" charset="0"/>
              </a:rPr>
              <a:t>Cities of Refuge</a:t>
            </a:r>
            <a:endParaRPr lang="en-US" sz="3600" b="1" dirty="0">
              <a:solidFill>
                <a:srgbClr val="FFFFFF"/>
              </a:solidFill>
              <a:latin typeface="Arial" charset="0"/>
              <a:ea typeface="SimSun" charset="0"/>
              <a:cs typeface="SimSun" charset="0"/>
            </a:endParaRPr>
          </a:p>
        </p:txBody>
      </p:sp>
      <p:sp>
        <p:nvSpPr>
          <p:cNvPr id="373775" name="TextBox 33"/>
          <p:cNvSpPr txBox="1">
            <a:spLocks noChangeArrowheads="1"/>
          </p:cNvSpPr>
          <p:nvPr/>
        </p:nvSpPr>
        <p:spPr bwMode="auto">
          <a:xfrm>
            <a:off x="-1625600" y="635000"/>
            <a:ext cx="23622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endParaRPr kumimoji="1" lang="en-US" sz="2000" b="1">
              <a:solidFill>
                <a:srgbClr val="000000"/>
              </a:solidFill>
              <a:latin typeface="Arial" charset="0"/>
              <a:cs typeface="Arial" charset="0"/>
            </a:endParaRPr>
          </a:p>
        </p:txBody>
      </p:sp>
      <p:sp>
        <p:nvSpPr>
          <p:cNvPr id="3" name="TextBox 2">
            <a:extLst>
              <a:ext uri="{FF2B5EF4-FFF2-40B4-BE49-F238E27FC236}">
                <a16:creationId xmlns:a16="http://schemas.microsoft.com/office/drawing/2014/main" id="{E7836138-5B29-1FFC-A28F-769E1EB2CF29}"/>
              </a:ext>
            </a:extLst>
          </p:cNvPr>
          <p:cNvSpPr txBox="1"/>
          <p:nvPr/>
        </p:nvSpPr>
        <p:spPr>
          <a:xfrm>
            <a:off x="0" y="6520228"/>
            <a:ext cx="2969036" cy="276999"/>
          </a:xfrm>
          <a:prstGeom prst="rect">
            <a:avLst/>
          </a:prstGeom>
          <a:noFill/>
        </p:spPr>
        <p:txBody>
          <a:bodyPr wrap="square">
            <a:spAutoFit/>
          </a:bodyPr>
          <a:lstStyle/>
          <a:p>
            <a:pPr algn="ctr">
              <a:defRPr/>
            </a:pPr>
            <a:r>
              <a:rPr lang="en-US" sz="1200" b="1" i="1" dirty="0">
                <a:solidFill>
                  <a:srgbClr val="FFFFFF"/>
                </a:solidFill>
                <a:effectLst>
                  <a:outerShdw blurRad="50800" dist="88900" dir="2700000" algn="tl" rotWithShape="0">
                    <a:srgbClr val="000000">
                      <a:alpha val="96000"/>
                    </a:srgbClr>
                  </a:outerShdw>
                </a:effectLst>
                <a:latin typeface="Arial"/>
                <a:cs typeface="Arial"/>
              </a:rPr>
              <a:t>—Bible Visual Resource Book</a:t>
            </a:r>
            <a:r>
              <a:rPr lang="en-US" sz="1200" b="1" dirty="0">
                <a:solidFill>
                  <a:srgbClr val="FFFFFF"/>
                </a:solidFill>
                <a:effectLst>
                  <a:outerShdw blurRad="50800" dist="88900" dir="2700000" algn="tl" rotWithShape="0">
                    <a:srgbClr val="000000">
                      <a:alpha val="96000"/>
                    </a:srgbClr>
                  </a:outerShdw>
                </a:effectLst>
                <a:latin typeface="Arial"/>
                <a:cs typeface="Arial"/>
              </a:rPr>
              <a:t>, 35</a:t>
            </a:r>
            <a:endParaRPr lang="en-US" sz="1200" b="1" i="1" dirty="0">
              <a:solidFill>
                <a:srgbClr val="FFFFFF"/>
              </a:solidFill>
              <a:effectLst>
                <a:outerShdw blurRad="50800" dist="889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3351314365"/>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a:solidFill>
                  <a:srgbClr val="FFFFFF"/>
                </a:solidFill>
                <a:effectLst>
                  <a:glow rad="127000">
                    <a:srgbClr val="000000"/>
                  </a:glow>
                </a:effectLst>
                <a:latin typeface="Arial" charset="0"/>
                <a:ea typeface="ＭＳ Ｐゴシック" charset="0"/>
                <a:cs typeface="ＭＳ Ｐゴシック" charset="0"/>
              </a:rPr>
              <a:t>Tribal Boundaries of Israel</a:t>
            </a:r>
            <a:endParaRPr lang="en-US" sz="2800" b="1"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4"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Dan</a:t>
            </a:r>
          </a:p>
        </p:txBody>
      </p:sp>
      <p:sp>
        <p:nvSpPr>
          <p:cNvPr id="25"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Judah</a:t>
            </a:r>
          </a:p>
        </p:txBody>
      </p:sp>
      <p:sp>
        <p:nvSpPr>
          <p:cNvPr id="26"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Simeon</a:t>
            </a: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0"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Ephraim</a:t>
            </a:r>
          </a:p>
        </p:txBody>
      </p:sp>
      <p:sp>
        <p:nvSpPr>
          <p:cNvPr id="31"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Naphtali</a:t>
            </a:r>
          </a:p>
        </p:txBody>
      </p:sp>
      <p:sp>
        <p:nvSpPr>
          <p:cNvPr id="33"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Asher</a:t>
            </a:r>
          </a:p>
        </p:txBody>
      </p:sp>
      <p:sp>
        <p:nvSpPr>
          <p:cNvPr id="34"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Benjamin</a:t>
            </a:r>
          </a:p>
        </p:txBody>
      </p:sp>
      <p:sp>
        <p:nvSpPr>
          <p:cNvPr id="35"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Zebulun</a:t>
            </a:r>
          </a:p>
        </p:txBody>
      </p:sp>
      <p:sp>
        <p:nvSpPr>
          <p:cNvPr id="36"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Issachar</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Final Preparations (Numbers 31–36)</a:t>
            </a:r>
            <a:endParaRPr kumimoji="1" lang="en-US" b="1"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Inheritances (32)</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Wandering Summary (33:1-49)</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Canaan Defined (33:50–36:13)</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 (33:50–34:29)</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Levitical Cities (35)</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Daughters (36)</a:t>
            </a:r>
          </a:p>
        </p:txBody>
      </p:sp>
    </p:spTree>
    <p:extLst>
      <p:ext uri="{BB962C8B-B14F-4D97-AF65-F5344CB8AC3E}">
        <p14:creationId xmlns:p14="http://schemas.microsoft.com/office/powerpoint/2010/main" val="1816804991"/>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36</a:t>
            </a:r>
          </a:p>
        </p:txBody>
      </p:sp>
    </p:spTree>
    <p:extLst>
      <p:ext uri="{BB962C8B-B14F-4D97-AF65-F5344CB8AC3E}">
        <p14:creationId xmlns:p14="http://schemas.microsoft.com/office/powerpoint/2010/main" val="1812813127"/>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Title 1"/>
          <p:cNvSpPr>
            <a:spLocks noGrp="1"/>
          </p:cNvSpPr>
          <p:nvPr>
            <p:ph type="title"/>
          </p:nvPr>
        </p:nvSpPr>
        <p:spPr>
          <a:xfrm>
            <a:off x="15875" y="34925"/>
            <a:ext cx="9128125" cy="946150"/>
          </a:xfrm>
        </p:spPr>
        <p:txBody>
          <a:bodyPr/>
          <a:lstStyle/>
          <a:p>
            <a:r>
              <a:rPr lang="en-US" sz="3600" b="1" dirty="0">
                <a:latin typeface="Arial" charset="0"/>
              </a:rPr>
              <a:t>Daughters of Zelophehad (Num. 36)</a:t>
            </a:r>
          </a:p>
        </p:txBody>
      </p:sp>
      <p:pic>
        <p:nvPicPr>
          <p:cNvPr id="326658" name="Picture 3" descr="num 36 the_daughters_of_zelophehad.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66688" y="981075"/>
            <a:ext cx="9442451" cy="5892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2549307"/>
      </p:ext>
    </p:extLst>
  </p:cSld>
  <p:clrMapOvr>
    <a:masterClrMapping/>
  </p:clrMapOvr>
  <p:transition spd="med">
    <p:randomBar dir="vert"/>
  </p:transition>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2" descr="Num 36 Zelophehad abstract.gif"/>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191000" y="23813"/>
            <a:ext cx="4953000" cy="378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682" name="Title 1"/>
          <p:cNvSpPr>
            <a:spLocks noGrp="1"/>
          </p:cNvSpPr>
          <p:nvPr>
            <p:ph type="title"/>
          </p:nvPr>
        </p:nvSpPr>
        <p:spPr>
          <a:xfrm>
            <a:off x="15875" y="34925"/>
            <a:ext cx="4124325" cy="2962275"/>
          </a:xfrm>
        </p:spPr>
        <p:txBody>
          <a:bodyPr/>
          <a:lstStyle/>
          <a:p>
            <a:r>
              <a:rPr lang="en-US">
                <a:latin typeface="Arial" charset="0"/>
              </a:rPr>
              <a:t>Daughters of Zelophehad (Num. 36)</a:t>
            </a:r>
          </a:p>
        </p:txBody>
      </p:sp>
      <p:pic>
        <p:nvPicPr>
          <p:cNvPr id="327683" name="Picture 3" descr="Num 36 Zelophehad shadow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 y="3357563"/>
            <a:ext cx="6823075" cy="3384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684" name="TextBox 4"/>
          <p:cNvSpPr txBox="1">
            <a:spLocks noChangeArrowheads="1"/>
          </p:cNvSpPr>
          <p:nvPr/>
        </p:nvSpPr>
        <p:spPr bwMode="auto">
          <a:xfrm>
            <a:off x="374650" y="6330950"/>
            <a:ext cx="1371600"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base" hangingPunct="1">
              <a:spcBef>
                <a:spcPct val="0"/>
              </a:spcBef>
              <a:spcAft>
                <a:spcPct val="0"/>
              </a:spcAft>
            </a:pPr>
            <a:r>
              <a:rPr lang="en-US" sz="1800" b="1">
                <a:solidFill>
                  <a:srgbClr val="800000"/>
                </a:solidFill>
                <a:latin typeface="Arial" charset="0"/>
                <a:cs typeface="Arial" charset="0"/>
              </a:rPr>
              <a:t>Mahlah</a:t>
            </a:r>
          </a:p>
        </p:txBody>
      </p:sp>
      <p:sp>
        <p:nvSpPr>
          <p:cNvPr id="327685" name="TextBox 5"/>
          <p:cNvSpPr txBox="1">
            <a:spLocks noChangeArrowheads="1"/>
          </p:cNvSpPr>
          <p:nvPr/>
        </p:nvSpPr>
        <p:spPr bwMode="auto">
          <a:xfrm>
            <a:off x="1579563" y="6330950"/>
            <a:ext cx="1371600"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base" hangingPunct="1">
              <a:spcBef>
                <a:spcPct val="0"/>
              </a:spcBef>
              <a:spcAft>
                <a:spcPct val="0"/>
              </a:spcAft>
            </a:pPr>
            <a:r>
              <a:rPr lang="en-US" sz="1800" b="1">
                <a:solidFill>
                  <a:srgbClr val="800000"/>
                </a:solidFill>
                <a:latin typeface="Arial" charset="0"/>
                <a:cs typeface="Arial" charset="0"/>
              </a:rPr>
              <a:t>Noah</a:t>
            </a:r>
          </a:p>
        </p:txBody>
      </p:sp>
      <p:sp>
        <p:nvSpPr>
          <p:cNvPr id="327686" name="TextBox 6"/>
          <p:cNvSpPr txBox="1">
            <a:spLocks noChangeArrowheads="1"/>
          </p:cNvSpPr>
          <p:nvPr/>
        </p:nvSpPr>
        <p:spPr bwMode="auto">
          <a:xfrm>
            <a:off x="2795588" y="6330950"/>
            <a:ext cx="1371600"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base" hangingPunct="1">
              <a:spcBef>
                <a:spcPct val="0"/>
              </a:spcBef>
              <a:spcAft>
                <a:spcPct val="0"/>
              </a:spcAft>
            </a:pPr>
            <a:r>
              <a:rPr lang="en-US" sz="1800" b="1">
                <a:solidFill>
                  <a:srgbClr val="800000"/>
                </a:solidFill>
                <a:latin typeface="Arial" charset="0"/>
                <a:cs typeface="Arial" charset="0"/>
              </a:rPr>
              <a:t>Hoglah</a:t>
            </a:r>
          </a:p>
        </p:txBody>
      </p:sp>
      <p:sp>
        <p:nvSpPr>
          <p:cNvPr id="327687" name="TextBox 7"/>
          <p:cNvSpPr txBox="1">
            <a:spLocks noChangeArrowheads="1"/>
          </p:cNvSpPr>
          <p:nvPr/>
        </p:nvSpPr>
        <p:spPr bwMode="auto">
          <a:xfrm>
            <a:off x="4114800" y="6330950"/>
            <a:ext cx="1371600"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base" hangingPunct="1">
              <a:spcBef>
                <a:spcPct val="0"/>
              </a:spcBef>
              <a:spcAft>
                <a:spcPct val="0"/>
              </a:spcAft>
            </a:pPr>
            <a:r>
              <a:rPr lang="en-US" sz="1800" b="1">
                <a:solidFill>
                  <a:srgbClr val="800000"/>
                </a:solidFill>
                <a:latin typeface="Arial" charset="0"/>
                <a:cs typeface="Arial" charset="0"/>
              </a:rPr>
              <a:t>Milcah</a:t>
            </a:r>
          </a:p>
        </p:txBody>
      </p:sp>
      <p:sp>
        <p:nvSpPr>
          <p:cNvPr id="327688" name="TextBox 8"/>
          <p:cNvSpPr txBox="1">
            <a:spLocks noChangeArrowheads="1"/>
          </p:cNvSpPr>
          <p:nvPr/>
        </p:nvSpPr>
        <p:spPr bwMode="auto">
          <a:xfrm>
            <a:off x="5280025" y="6330950"/>
            <a:ext cx="1565275"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base" hangingPunct="1">
              <a:spcBef>
                <a:spcPct val="0"/>
              </a:spcBef>
              <a:spcAft>
                <a:spcPct val="0"/>
              </a:spcAft>
            </a:pPr>
            <a:r>
              <a:rPr lang="en-US" sz="1800" b="1">
                <a:solidFill>
                  <a:srgbClr val="800000"/>
                </a:solidFill>
                <a:latin typeface="Arial" charset="0"/>
                <a:cs typeface="Arial" charset="0"/>
              </a:rPr>
              <a:t>Tirzah</a:t>
            </a:r>
          </a:p>
        </p:txBody>
      </p:sp>
    </p:spTree>
    <p:extLst>
      <p:ext uri="{BB962C8B-B14F-4D97-AF65-F5344CB8AC3E}">
        <p14:creationId xmlns:p14="http://schemas.microsoft.com/office/powerpoint/2010/main" val="2239612019"/>
      </p:ext>
    </p:extLst>
  </p:cSld>
  <p:clrMapOvr>
    <a:masterClrMapping/>
  </p:clrMapOvr>
  <p:transition spd="med">
    <p:randomBar dir="vert"/>
  </p:transition>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66176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The Daughters of Zelophehad</a:t>
            </a:r>
          </a:p>
          <a:p>
            <a:pPr defTabSz="914400">
              <a:defRPr/>
            </a:pP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Reuben</a:t>
            </a: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Gad</a:t>
            </a: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hangingPunct="0">
              <a:spcBef>
                <a:spcPct val="50000"/>
              </a:spcBef>
              <a:buFont typeface="Wingdings" charset="0"/>
              <a:buChar char="§"/>
            </a:pPr>
            <a:endParaRPr lang="en-US" sz="2400" b="1">
              <a:solidFill>
                <a:srgbClr val="FFDB96"/>
              </a:solidFill>
              <a:latin typeface="Times"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3600" b="1" dirty="0">
                <a:latin typeface="Verdana" charset="0"/>
                <a:ea typeface="ＭＳ Ｐゴシック" charset="0"/>
                <a:cs typeface="ＭＳ Ｐゴシック" charset="0"/>
              </a:rPr>
              <a:t>1 Chronicles 7:15-19</a:t>
            </a:r>
            <a:endParaRPr kumimoji="1" lang="en-US" sz="5400" b="1" dirty="0">
              <a:latin typeface="Verdana" charset="0"/>
              <a:ea typeface="ＭＳ Ｐゴシック" charset="0"/>
              <a:cs typeface="ＭＳ Ｐゴシック" charset="0"/>
            </a:endParaRPr>
          </a:p>
        </p:txBody>
      </p:sp>
      <p:cxnSp>
        <p:nvCxnSpPr>
          <p:cNvPr id="21" name="Straight Arrow Connector 20"/>
          <p:cNvCxnSpPr>
            <a:cxnSpLocks noChangeShapeType="1"/>
            <a:endCxn id="29" idx="0"/>
          </p:cNvCxnSpPr>
          <p:nvPr/>
        </p:nvCxnSpPr>
        <p:spPr bwMode="auto">
          <a:xfrm>
            <a:off x="2473158" y="1447800"/>
            <a:ext cx="1722920" cy="420324"/>
          </a:xfrm>
          <a:prstGeom prst="straightConnector1">
            <a:avLst/>
          </a:prstGeom>
          <a:noFill/>
          <a:ln w="76200" cap="sq">
            <a:solidFill>
              <a:srgbClr val="FFFF00"/>
            </a:solidFill>
            <a:round/>
            <a:headEnd/>
            <a:tailEnd type="arrow" w="med" len="med"/>
          </a:ln>
          <a:effectLst>
            <a:glow rad="101600">
              <a:srgbClr val="000000"/>
            </a:glo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23937017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8706" y="6855"/>
            <a:ext cx="6922453" cy="68520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80228"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180229"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dirty="0">
                <a:solidFill>
                  <a:schemeClr val="bg1"/>
                </a:solidFill>
                <a:effectLst>
                  <a:glow rad="228600">
                    <a:schemeClr val="accent4">
                      <a:satMod val="175000"/>
                    </a:schemeClr>
                  </a:glow>
                </a:effectLst>
                <a:latin typeface="Arial"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80232"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dirty="0">
                <a:solidFill>
                  <a:schemeClr val="bg1"/>
                </a:solidFill>
                <a:effectLst>
                  <a:glow rad="228600">
                    <a:schemeClr val="accent4">
                      <a:satMod val="175000"/>
                    </a:schemeClr>
                  </a:glow>
                </a:effectLst>
                <a:latin typeface="Arial" charset="0"/>
                <a:cs typeface="Arial" charset="0"/>
              </a:rPr>
              <a:t>Kadesh- barnea</a:t>
            </a:r>
          </a:p>
        </p:txBody>
      </p:sp>
      <p:sp>
        <p:nvSpPr>
          <p:cNvPr id="180233"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a:solidFill>
                  <a:schemeClr val="bg1"/>
                </a:solidFill>
                <a:effectLst>
                  <a:glow rad="228600">
                    <a:schemeClr val="accent4">
                      <a:satMod val="175000"/>
                    </a:schemeClr>
                  </a:glow>
                </a:effectLst>
                <a:latin typeface="Arial" charset="0"/>
                <a:cs typeface="Arial" charset="0"/>
              </a:rPr>
              <a:t>Mt. Hor</a:t>
            </a:r>
          </a:p>
        </p:txBody>
      </p:sp>
      <p:sp>
        <p:nvSpPr>
          <p:cNvPr id="114698" name="Rectangle 14"/>
          <p:cNvSpPr>
            <a:spLocks noGrp="1" noChangeArrowheads="1"/>
          </p:cNvSpPr>
          <p:nvPr>
            <p:ph type="title" idx="4294967295"/>
          </p:nvPr>
        </p:nvSpPr>
        <p:spPr>
          <a:xfrm>
            <a:off x="0" y="0"/>
            <a:ext cx="5364163" cy="1628775"/>
          </a:xfrm>
        </p:spPr>
        <p:txBody>
          <a:bodyPr/>
          <a:lstStyle/>
          <a:p>
            <a:pPr algn="l" eaLnBrk="1" hangingPunct="1">
              <a:defRPr/>
            </a:pPr>
            <a:r>
              <a:rPr lang="en-US" sz="4800" b="1" dirty="0">
                <a:effectLst>
                  <a:glow rad="101600">
                    <a:schemeClr val="tx1">
                      <a:alpha val="97000"/>
                    </a:schemeClr>
                  </a:glow>
                </a:effectLst>
                <a:latin typeface="Arial" charset="0"/>
              </a:rPr>
              <a:t>Geographical End of Numbers</a:t>
            </a: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80236"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en-US" sz="3200" b="1">
                <a:solidFill>
                  <a:schemeClr val="bg1"/>
                </a:solidFill>
                <a:effectLst>
                  <a:glow rad="228600">
                    <a:schemeClr val="accent4">
                      <a:satMod val="175000"/>
                    </a:schemeClr>
                  </a:glow>
                </a:effectLst>
                <a:latin typeface="Arial" charset="0"/>
                <a:cs typeface="Arial" charset="0"/>
              </a:rPr>
              <a:t>Moab</a:t>
            </a:r>
          </a:p>
        </p:txBody>
      </p:sp>
    </p:spTree>
    <p:extLst>
      <p:ext uri="{BB962C8B-B14F-4D97-AF65-F5344CB8AC3E}">
        <p14:creationId xmlns:p14="http://schemas.microsoft.com/office/powerpoint/2010/main" val="23762279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God will continue leading you when you are obedient.</a:t>
            </a:r>
          </a:p>
        </p:txBody>
      </p:sp>
      <p:pic>
        <p:nvPicPr>
          <p:cNvPr id="2" name="Picture 1"/>
          <p:cNvPicPr>
            <a:picLocks noChangeAspect="1"/>
          </p:cNvPicPr>
          <p:nvPr/>
        </p:nvPicPr>
        <p:blipFill>
          <a:blip r:embed="rId3"/>
          <a:stretch>
            <a:fillRect/>
          </a:stretch>
        </p:blipFill>
        <p:spPr>
          <a:xfrm>
            <a:off x="647700" y="2527300"/>
            <a:ext cx="7848600" cy="4330700"/>
          </a:xfrm>
          <a:prstGeom prst="rect">
            <a:avLst/>
          </a:prstGeom>
        </p:spPr>
      </p:pic>
    </p:spTree>
    <p:extLst>
      <p:ext uri="{BB962C8B-B14F-4D97-AF65-F5344CB8AC3E}">
        <p14:creationId xmlns:p14="http://schemas.microsoft.com/office/powerpoint/2010/main" val="2870080512"/>
      </p:ext>
    </p:extLst>
  </p:cSld>
  <p:clrMapOvr>
    <a:masterClrMapping/>
  </p:clrMapOvr>
  <p:transition spd="med">
    <p:randomBar dir="vert"/>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Antitype</a:t>
            </a: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defRPr/>
            </a:pPr>
            <a:r>
              <a:rPr kumimoji="1" lang="en-US"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Salvation &amp; Sanctification</a:t>
            </a:r>
            <a:endParaRPr kumimoji="1" lang="en-US" sz="3600" dirty="0">
              <a:solidFill>
                <a:schemeClr val="tx1"/>
              </a:solidFill>
              <a:latin typeface="Arial" charset="0"/>
              <a:ea typeface="ＭＳ Ｐゴシック" charset="0"/>
              <a:cs typeface="ＭＳ Ｐゴシック"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OT</a:t>
            </a: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NT</a:t>
            </a: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Salvation </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10:1-4)</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Man</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Role</a:t>
            </a: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God</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Response</a:t>
            </a: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God</a:t>
            </a:r>
            <a:r>
              <a:rPr kumimoji="1" lang="fr-FR"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as offered</a:t>
            </a: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Passover Lamb</a:t>
            </a: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Christ as Lamb of God (1 Cor. 5:7)</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Journey to Canaan</a:t>
            </a: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Growth</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10:5)</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Life of Faith</a:t>
            </a: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Positional Sanctification</a:t>
            </a: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Progressive Sanctification</a:t>
            </a: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Sacrifices</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(Sin, Guilt)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Confession</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(1 John 1:9)</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Restored Fellowship</a:t>
            </a: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121a</a:t>
            </a:r>
            <a:endPar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Exodus</a:t>
            </a:r>
          </a:p>
        </p:txBody>
      </p:sp>
    </p:spTree>
    <p:extLst>
      <p:ext uri="{BB962C8B-B14F-4D97-AF65-F5344CB8AC3E}">
        <p14:creationId xmlns:p14="http://schemas.microsoft.com/office/powerpoint/2010/main" val="6896018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652110"/>
            <a:ext cx="9144000" cy="6072188"/>
          </a:xfrm>
          <a:prstGeom prst="rect">
            <a:avLst/>
          </a:prstGeom>
        </p:spPr>
      </p:pic>
      <p:sp>
        <p:nvSpPr>
          <p:cNvPr id="900098" name="Rectangle 2"/>
          <p:cNvSpPr>
            <a:spLocks noGrp="1" noChangeArrowheads="1"/>
          </p:cNvSpPr>
          <p:nvPr>
            <p:ph type="ctrTitle"/>
          </p:nvPr>
        </p:nvSpPr>
        <p:spPr>
          <a:xfrm>
            <a:off x="0" y="0"/>
            <a:ext cx="9144000" cy="1001357"/>
          </a:xfrm>
          <a:solidFill>
            <a:srgbClr val="000514"/>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Harvey &amp; Irma Schluter</a:t>
            </a:r>
          </a:p>
        </p:txBody>
      </p:sp>
      <p:sp>
        <p:nvSpPr>
          <p:cNvPr id="4" name="TextBox 3">
            <a:extLst>
              <a:ext uri="{FF2B5EF4-FFF2-40B4-BE49-F238E27FC236}">
                <a16:creationId xmlns:a16="http://schemas.microsoft.com/office/drawing/2014/main" id="{F49A9620-B963-648C-FB15-20A44AF065A7}"/>
              </a:ext>
            </a:extLst>
          </p:cNvPr>
          <p:cNvSpPr txBox="1"/>
          <p:nvPr/>
        </p:nvSpPr>
        <p:spPr>
          <a:xfrm>
            <a:off x="6134793" y="7946967"/>
            <a:ext cx="184731" cy="369332"/>
          </a:xfrm>
          <a:prstGeom prst="rect">
            <a:avLst/>
          </a:prstGeom>
          <a:noFill/>
        </p:spPr>
        <p:txBody>
          <a:bodyPr wrap="none" rtlCol="0">
            <a:spAutoFit/>
          </a:bodyPr>
          <a:lstStyle/>
          <a:p>
            <a:endParaRPr lang="en-US"/>
          </a:p>
        </p:txBody>
      </p:sp>
    </p:spTree>
    <p:extLst>
      <p:ext uri="{BB962C8B-B14F-4D97-AF65-F5344CB8AC3E}">
        <p14:creationId xmlns:p14="http://schemas.microsoft.com/office/powerpoint/2010/main" val="3788109263"/>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idx="4294967295"/>
          </p:nvPr>
        </p:nvSpPr>
        <p:spPr>
          <a:xfrm>
            <a:off x="1" y="-30475"/>
            <a:ext cx="9144000" cy="1689960"/>
          </a:xfrm>
        </p:spPr>
        <p:txBody>
          <a:bodyPr anchor="t"/>
          <a:lstStyle/>
          <a:p>
            <a:r>
              <a:rPr lang="en-US" b="1" dirty="0">
                <a:effectLst>
                  <a:glow rad="228600">
                    <a:schemeClr val="tx1"/>
                  </a:glow>
                </a:effectLst>
              </a:rPr>
              <a:t>Do you really doubt that God will forget to reward you?</a:t>
            </a:r>
          </a:p>
        </p:txBody>
      </p:sp>
    </p:spTree>
    <p:extLst>
      <p:ext uri="{BB962C8B-B14F-4D97-AF65-F5344CB8AC3E}">
        <p14:creationId xmlns:p14="http://schemas.microsoft.com/office/powerpoint/2010/main" val="1660842462"/>
      </p:ext>
    </p:extLst>
  </p:cSld>
  <p:clrMapOvr>
    <a:masterClrMapping/>
  </p:clrMapOvr>
  <p:transition/>
</p:sld>
</file>

<file path=ppt/slides/slide28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
            <a:ext cx="9144000" cy="892470"/>
          </a:xfrm>
          <a:solidFill>
            <a:srgbClr val="660066"/>
          </a:solidFill>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Crowns in the NT</a:t>
            </a:r>
          </a:p>
        </p:txBody>
      </p:sp>
      <p:pic>
        <p:nvPicPr>
          <p:cNvPr id="2" name="Picture 1"/>
          <p:cNvPicPr>
            <a:picLocks noChangeAspect="1"/>
          </p:cNvPicPr>
          <p:nvPr/>
        </p:nvPicPr>
        <p:blipFill>
          <a:blip r:embed="rId4"/>
          <a:stretch>
            <a:fillRect/>
          </a:stretch>
        </p:blipFill>
        <p:spPr>
          <a:xfrm>
            <a:off x="2051240" y="1315821"/>
            <a:ext cx="5080000" cy="5080000"/>
          </a:xfrm>
          <a:prstGeom prst="rect">
            <a:avLst/>
          </a:prstGeom>
        </p:spPr>
      </p:pic>
      <p:sp>
        <p:nvSpPr>
          <p:cNvPr id="4" name="Rectangle 2"/>
          <p:cNvSpPr txBox="1">
            <a:spLocks noChangeArrowheads="1"/>
          </p:cNvSpPr>
          <p:nvPr/>
        </p:nvSpPr>
        <p:spPr bwMode="auto">
          <a:xfrm>
            <a:off x="1" y="837256"/>
            <a:ext cx="3037261" cy="107681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Incorruptible</a:t>
            </a:r>
          </a:p>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1 Cor. 9:25</a:t>
            </a:r>
          </a:p>
        </p:txBody>
      </p:sp>
      <p:sp>
        <p:nvSpPr>
          <p:cNvPr id="5" name="Rectangle 2"/>
          <p:cNvSpPr txBox="1">
            <a:spLocks noChangeArrowheads="1"/>
          </p:cNvSpPr>
          <p:nvPr/>
        </p:nvSpPr>
        <p:spPr bwMode="auto">
          <a:xfrm>
            <a:off x="6106739" y="2489704"/>
            <a:ext cx="3037261" cy="107681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Hope</a:t>
            </a:r>
          </a:p>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1 Thess. 2:19</a:t>
            </a:r>
          </a:p>
        </p:txBody>
      </p:sp>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996016" y="4194053"/>
            <a:ext cx="5098064" cy="2254409"/>
          </a:xfrm>
          <a:prstGeom prst="rect">
            <a:avLst/>
          </a:prstGeom>
        </p:spPr>
      </p:pic>
      <p:sp>
        <p:nvSpPr>
          <p:cNvPr id="6" name="Rectangle 2"/>
          <p:cNvSpPr txBox="1">
            <a:spLocks noChangeArrowheads="1"/>
          </p:cNvSpPr>
          <p:nvPr/>
        </p:nvSpPr>
        <p:spPr bwMode="auto">
          <a:xfrm>
            <a:off x="0" y="4978284"/>
            <a:ext cx="2448217" cy="157374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Life</a:t>
            </a:r>
          </a:p>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Jas 1:12; </a:t>
            </a:r>
            <a:br>
              <a:rPr lang="en-US" sz="3200" b="1" dirty="0">
                <a:solidFill>
                  <a:srgbClr val="000000"/>
                </a:solidFill>
                <a:effectLst>
                  <a:glow rad="127000">
                    <a:srgbClr val="FFFFFF"/>
                  </a:glow>
                </a:effectLst>
                <a:latin typeface="Arial" charset="0"/>
                <a:ea typeface="ＭＳ Ｐゴシック" charset="0"/>
                <a:cs typeface="ＭＳ Ｐゴシック" charset="0"/>
              </a:rPr>
            </a:br>
            <a:r>
              <a:rPr lang="en-US" sz="3200" b="1" dirty="0">
                <a:solidFill>
                  <a:srgbClr val="000000"/>
                </a:solidFill>
                <a:effectLst>
                  <a:glow rad="127000">
                    <a:srgbClr val="FFFFFF"/>
                  </a:glow>
                </a:effectLst>
                <a:latin typeface="Arial" charset="0"/>
                <a:ea typeface="ＭＳ Ｐゴシック" charset="0"/>
                <a:cs typeface="ＭＳ Ｐゴシック" charset="0"/>
              </a:rPr>
              <a:t>Rev 2:10</a:t>
            </a:r>
          </a:p>
        </p:txBody>
      </p:sp>
      <p:sp>
        <p:nvSpPr>
          <p:cNvPr id="8" name="Rectangle 2"/>
          <p:cNvSpPr txBox="1">
            <a:spLocks noChangeArrowheads="1"/>
          </p:cNvSpPr>
          <p:nvPr/>
        </p:nvSpPr>
        <p:spPr bwMode="auto">
          <a:xfrm>
            <a:off x="6969728" y="5015092"/>
            <a:ext cx="2015536" cy="1076817"/>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Glory</a:t>
            </a:r>
          </a:p>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1 Pet. 5:4</a:t>
            </a:r>
          </a:p>
        </p:txBody>
      </p:sp>
      <p:sp>
        <p:nvSpPr>
          <p:cNvPr id="7" name="Rectangle 2"/>
          <p:cNvSpPr txBox="1">
            <a:spLocks noChangeArrowheads="1"/>
          </p:cNvSpPr>
          <p:nvPr/>
        </p:nvSpPr>
        <p:spPr bwMode="auto">
          <a:xfrm>
            <a:off x="0" y="3303468"/>
            <a:ext cx="3552675" cy="107681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Righteousness</a:t>
            </a:r>
          </a:p>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2 Tim. 4:8</a:t>
            </a:r>
          </a:p>
        </p:txBody>
      </p:sp>
    </p:spTree>
    <p:extLst>
      <p:ext uri="{BB962C8B-B14F-4D97-AF65-F5344CB8AC3E}">
        <p14:creationId xmlns:p14="http://schemas.microsoft.com/office/powerpoint/2010/main" val="173623433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8" grpId="0" animBg="1"/>
      <p:bldP spid="7" grpId="0"/>
    </p:bldLst>
  </p:timing>
</p:sld>
</file>

<file path=ppt/slides/slide2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24258" name="Picture 7"/>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135188"/>
            <a:ext cx="5943600" cy="410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41730" name="Rectangle 2"/>
          <p:cNvSpPr>
            <a:spLocks noGrp="1" noChangeArrowheads="1"/>
          </p:cNvSpPr>
          <p:nvPr>
            <p:ph type="title"/>
          </p:nvPr>
        </p:nvSpPr>
        <p:spPr>
          <a:xfrm>
            <a:off x="0" y="228600"/>
            <a:ext cx="9144000" cy="1328192"/>
          </a:xfrm>
        </p:spPr>
        <p:txBody>
          <a:bodyPr rtlCol="0">
            <a:normAutofit fontScale="90000"/>
          </a:bodyPr>
          <a:lstStyle/>
          <a:p>
            <a:pPr eaLnBrk="1" fontAlgn="auto" hangingPunct="1">
              <a:spcAft>
                <a:spcPts val="0"/>
              </a:spcAft>
              <a:defRPr/>
            </a:pPr>
            <a:r>
              <a:rPr lang="en-US" b="1" dirty="0">
                <a:effectLst>
                  <a:glow rad="165100">
                    <a:schemeClr val="tx1"/>
                  </a:glow>
                </a:effectLst>
              </a:rPr>
              <a:t>Christ promises rewards for perseverance (Rev. 3:11b). </a:t>
            </a:r>
          </a:p>
        </p:txBody>
      </p:sp>
      <p:sp>
        <p:nvSpPr>
          <p:cNvPr id="5" name="Rectangle 2"/>
          <p:cNvSpPr txBox="1">
            <a:spLocks noChangeArrowheads="1"/>
          </p:cNvSpPr>
          <p:nvPr/>
        </p:nvSpPr>
        <p:spPr bwMode="auto">
          <a:xfrm>
            <a:off x="4746888" y="1955109"/>
            <a:ext cx="3929568" cy="469629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ru-RU" sz="4000" b="1" dirty="0">
                <a:solidFill>
                  <a:prstClr val="white"/>
                </a:solidFill>
                <a:effectLst>
                  <a:glow rad="165100">
                    <a:prstClr val="black"/>
                  </a:glow>
                </a:effectLst>
                <a:ea typeface="ＭＳ Ｐゴシック" charset="0"/>
              </a:rPr>
              <a:t>"</a:t>
            </a:r>
            <a:r>
              <a:rPr lang="en-US" sz="4000" b="1" dirty="0">
                <a:solidFill>
                  <a:prstClr val="white"/>
                </a:solidFill>
                <a:effectLst>
                  <a:glow rad="165100">
                    <a:prstClr val="black"/>
                  </a:glow>
                </a:effectLst>
                <a:ea typeface="ＭＳ Ｐゴシック" charset="0"/>
              </a:rPr>
              <a:t>I am coming soon. Hold on to what you have, so that no one will take away your crown</a:t>
            </a:r>
            <a:r>
              <a:rPr lang="ru-RU" sz="4000" b="1" dirty="0">
                <a:solidFill>
                  <a:prstClr val="white"/>
                </a:solidFill>
                <a:effectLst>
                  <a:glow rad="165100">
                    <a:prstClr val="black"/>
                  </a:glow>
                </a:effectLst>
                <a:ea typeface="ＭＳ Ｐゴシック" charset="0"/>
              </a:rPr>
              <a:t>"</a:t>
            </a:r>
            <a:r>
              <a:rPr lang="en-US" sz="4000" b="1" dirty="0">
                <a:solidFill>
                  <a:prstClr val="white"/>
                </a:solidFill>
                <a:effectLst>
                  <a:glow rad="165100">
                    <a:prstClr val="black"/>
                  </a:glow>
                </a:effectLst>
                <a:ea typeface="ＭＳ Ｐゴシック" charset="0"/>
              </a:rPr>
              <a:t> (NLT).</a:t>
            </a:r>
          </a:p>
        </p:txBody>
      </p:sp>
    </p:spTree>
    <p:extLst>
      <p:ext uri="{BB962C8B-B14F-4D97-AF65-F5344CB8AC3E}">
        <p14:creationId xmlns:p14="http://schemas.microsoft.com/office/powerpoint/2010/main" val="3559240122"/>
      </p:ext>
    </p:extLst>
  </p:cSld>
  <p:clrMapOvr>
    <a:overrideClrMapping bg1="lt1" tx1="dk1" bg2="lt2" tx2="dk2" accent1="accent1" accent2="accent2" accent3="accent3" accent4="accent4" accent5="accent5" accent6="accent6" hlink="hlink" folHlink="folHlink"/>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Tree>
    <p:extLst>
      <p:ext uri="{BB962C8B-B14F-4D97-AF65-F5344CB8AC3E}">
        <p14:creationId xmlns:p14="http://schemas.microsoft.com/office/powerpoint/2010/main" val="178961395"/>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40835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3200" b="1" kern="0" dirty="0">
                <a:solidFill>
                  <a:srgbClr val="FFFFFF"/>
                </a:solidFill>
                <a:effectLst>
                  <a:glow rad="127000">
                    <a:srgbClr val="000000"/>
                  </a:glow>
                </a:effectLst>
                <a:latin typeface="Arial" charset="0"/>
                <a:ea typeface="ＭＳ Ｐゴシック" charset="0"/>
                <a:cs typeface="ＭＳ Ｐゴシック" charset="0"/>
              </a:rPr>
              <a:t>God</a:t>
            </a:r>
            <a:r>
              <a:rPr lang="uk-UA" sz="3200" b="1" kern="0" dirty="0">
                <a:solidFill>
                  <a:srgbClr val="FFFFFF"/>
                </a:solidFill>
                <a:effectLst>
                  <a:glow rad="127000">
                    <a:srgbClr val="000000"/>
                  </a:glow>
                </a:effectLst>
                <a:latin typeface="Arial" charset="0"/>
                <a:ea typeface="ＭＳ Ｐゴシック" charset="0"/>
                <a:cs typeface="ＭＳ Ｐゴシック" charset="0"/>
              </a:rPr>
              <a:t>'</a:t>
            </a:r>
            <a:r>
              <a:rPr lang="en-US" sz="3200" b="1" kern="0" dirty="0">
                <a:solidFill>
                  <a:srgbClr val="FFFFFF"/>
                </a:solidFill>
                <a:effectLst>
                  <a:glow rad="127000">
                    <a:srgbClr val="000000"/>
                  </a:glow>
                </a:effectLst>
                <a:latin typeface="Arial" charset="0"/>
                <a:ea typeface="ＭＳ Ｐゴシック" charset="0"/>
                <a:cs typeface="ＭＳ Ｐゴシック" charset="0"/>
              </a:rPr>
              <a:t>s faithful </a:t>
            </a:r>
            <a:r>
              <a:rPr lang="en-US" sz="3200" b="1" kern="0" dirty="0">
                <a:solidFill>
                  <a:srgbClr val="FFFF00"/>
                </a:solidFill>
                <a:effectLst>
                  <a:glow rad="127000">
                    <a:srgbClr val="000000"/>
                  </a:glow>
                </a:effectLst>
                <a:latin typeface="Arial" charset="0"/>
                <a:ea typeface="ＭＳ Ｐゴシック" charset="0"/>
                <a:cs typeface="ＭＳ Ｐゴシック" charset="0"/>
              </a:rPr>
              <a:t>preparation</a:t>
            </a:r>
            <a:r>
              <a:rPr lang="en-US" sz="3200" b="1" kern="0" dirty="0">
                <a:solidFill>
                  <a:srgbClr val="FFFFFF"/>
                </a:solidFill>
                <a:effectLst>
                  <a:glow rad="127000">
                    <a:srgbClr val="000000"/>
                  </a:glow>
                </a:effectLst>
                <a:latin typeface="Arial" charset="0"/>
                <a:ea typeface="ＭＳ Ｐゴシック" charset="0"/>
                <a:cs typeface="ＭＳ Ｐゴシック" charset="0"/>
              </a:rPr>
              <a:t> </a:t>
            </a:r>
            <a:br>
              <a:rPr lang="en-US" sz="3200" b="1" kern="0" dirty="0">
                <a:solidFill>
                  <a:srgbClr val="FFFFFF"/>
                </a:solidFill>
                <a:effectLst>
                  <a:glow rad="127000">
                    <a:srgbClr val="000000"/>
                  </a:glow>
                </a:effectLst>
                <a:latin typeface="Arial" charset="0"/>
                <a:ea typeface="ＭＳ Ｐゴシック" charset="0"/>
                <a:cs typeface="ＭＳ Ｐゴシック" charset="0"/>
              </a:rPr>
            </a:br>
            <a:r>
              <a:rPr lang="en-US" sz="3200" b="1" kern="0" dirty="0">
                <a:solidFill>
                  <a:srgbClr val="FFFFFF"/>
                </a:solidFill>
                <a:effectLst>
                  <a:glow rad="127000">
                    <a:srgbClr val="000000"/>
                  </a:glow>
                </a:effectLst>
                <a:latin typeface="Arial" charset="0"/>
                <a:ea typeface="ＭＳ Ｐゴシック" charset="0"/>
                <a:cs typeface="ＭＳ Ｐゴシック" charset="0"/>
              </a:rPr>
              <a:t>of His people to enter Canaan </a:t>
            </a:r>
            <a:br>
              <a:rPr lang="en-US" sz="3200" b="1" kern="0" dirty="0">
                <a:solidFill>
                  <a:srgbClr val="FFFFFF"/>
                </a:solidFill>
                <a:effectLst>
                  <a:glow rad="127000">
                    <a:srgbClr val="000000"/>
                  </a:glow>
                </a:effectLst>
                <a:latin typeface="Arial" charset="0"/>
                <a:ea typeface="ＭＳ Ｐゴシック" charset="0"/>
                <a:cs typeface="ＭＳ Ｐゴシック" charset="0"/>
              </a:rPr>
            </a:br>
            <a:r>
              <a:rPr lang="en-US" sz="3200" b="1" kern="0" dirty="0">
                <a:solidFill>
                  <a:srgbClr val="FFFFFF"/>
                </a:solidFill>
                <a:effectLst>
                  <a:glow rad="127000">
                    <a:srgbClr val="000000"/>
                  </a:glow>
                </a:effectLst>
                <a:latin typeface="Arial" charset="0"/>
                <a:ea typeface="ＭＳ Ｐゴシック" charset="0"/>
                <a:cs typeface="ＭＳ Ｐゴシック" charset="0"/>
              </a:rPr>
              <a:t>contrasts with Israel</a:t>
            </a:r>
            <a:r>
              <a:rPr lang="uk-UA" sz="3200" b="1" kern="0" dirty="0">
                <a:solidFill>
                  <a:srgbClr val="FFFFFF"/>
                </a:solidFill>
                <a:effectLst>
                  <a:glow rad="127000">
                    <a:srgbClr val="000000"/>
                  </a:glow>
                </a:effectLst>
                <a:latin typeface="Arial" charset="0"/>
                <a:ea typeface="ＭＳ Ｐゴシック" charset="0"/>
                <a:cs typeface="ＭＳ Ｐゴシック" charset="0"/>
              </a:rPr>
              <a:t>'</a:t>
            </a:r>
            <a:r>
              <a:rPr lang="en-US" sz="3200" b="1" kern="0" dirty="0">
                <a:solidFill>
                  <a:srgbClr val="FFFFFF"/>
                </a:solidFill>
                <a:effectLst>
                  <a:glow rad="127000">
                    <a:srgbClr val="000000"/>
                  </a:glow>
                </a:effectLst>
                <a:latin typeface="Arial" charset="0"/>
                <a:ea typeface="ＭＳ Ｐゴシック" charset="0"/>
                <a:cs typeface="ＭＳ Ｐゴシック" charset="0"/>
              </a:rPr>
              <a:t>s unbelieving rebelliousness in the wilderness </a:t>
            </a:r>
            <a:br>
              <a:rPr lang="en-US" sz="3200" b="1" kern="0" dirty="0">
                <a:solidFill>
                  <a:srgbClr val="FFFFFF"/>
                </a:solidFill>
                <a:effectLst>
                  <a:glow rad="127000">
                    <a:srgbClr val="000000"/>
                  </a:glow>
                </a:effectLst>
                <a:latin typeface="Arial" charset="0"/>
                <a:ea typeface="ＭＳ Ｐゴシック" charset="0"/>
                <a:cs typeface="ＭＳ Ｐゴシック" charset="0"/>
              </a:rPr>
            </a:br>
            <a:r>
              <a:rPr lang="en-US" sz="3200" b="1" kern="0" dirty="0">
                <a:solidFill>
                  <a:srgbClr val="FFFFFF"/>
                </a:solidFill>
                <a:effectLst>
                  <a:glow rad="127000">
                    <a:srgbClr val="000000"/>
                  </a:glow>
                </a:effectLst>
                <a:latin typeface="Arial" charset="0"/>
                <a:ea typeface="ＭＳ Ｐゴシック" charset="0"/>
                <a:cs typeface="ＭＳ Ｐゴシック" charset="0"/>
              </a:rPr>
              <a:t>to teach the nation His unconditional commitment to fulfill His Abrahamic Covenant.</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Numbers </a:t>
            </a:r>
            <a:br>
              <a:rPr lang="en-US" sz="3600" b="1" dirty="0">
                <a:solidFill>
                  <a:srgbClr val="FFFFFF"/>
                </a:solidFill>
                <a:latin typeface="Arial"/>
                <a:cs typeface="Arial"/>
              </a:rPr>
            </a:b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0"/>
              </a:spcBef>
              <a:spcAft>
                <a:spcPct val="0"/>
              </a:spcAft>
              <a:defRPr/>
            </a:pPr>
            <a:r>
              <a:rPr lang="en-US" altLang="zh-CN" b="1" kern="0" dirty="0" err="1">
                <a:solidFill>
                  <a:srgbClr val="000000"/>
                </a:solidFill>
                <a:cs typeface="MS PGothic" charset="0"/>
              </a:rPr>
              <a:t>135</a:t>
            </a:r>
            <a:endParaRPr lang="en-US" altLang="zh-CN" b="1" kern="0" dirty="0">
              <a:solidFill>
                <a:srgbClr val="000000"/>
              </a:solidFill>
              <a:cs typeface="MS PGothic" charset="0"/>
            </a:endParaRPr>
          </a:p>
          <a:p>
            <a:pPr algn="ctr" defTabSz="914400" eaLnBrk="1" fontAlgn="base" hangingPunct="1">
              <a:spcBef>
                <a:spcPct val="0"/>
              </a:spcBef>
              <a:spcAft>
                <a:spcPct val="0"/>
              </a:spcAft>
              <a:defRPr/>
            </a:pPr>
            <a:r>
              <a:rPr lang="en-US" altLang="zh-CN" b="1" kern="0" dirty="0">
                <a:solidFill>
                  <a:srgbClr val="000000"/>
                </a:solidFill>
                <a:cs typeface="MS PGothic" charset="0"/>
              </a:rPr>
              <a:t>41</a:t>
            </a:r>
          </a:p>
        </p:txBody>
      </p:sp>
    </p:spTree>
    <p:extLst>
      <p:ext uri="{BB962C8B-B14F-4D97-AF65-F5344CB8AC3E}">
        <p14:creationId xmlns:p14="http://schemas.microsoft.com/office/powerpoint/2010/main" val="1493976853"/>
      </p:ext>
    </p:extLst>
  </p:cSld>
  <p:clrMapOvr>
    <a:masterClrMapping/>
  </p:clrMapOvr>
  <p:transition spd="med">
    <p:fade/>
  </p:transition>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1425600"/>
            <a:ext cx="9144000" cy="2626560"/>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solidFill>
                  <a:srgbClr val="FFFFFF"/>
                </a:solidFill>
                <a:effectLst>
                  <a:glow rad="127000">
                    <a:srgbClr val="000000"/>
                  </a:glow>
                </a:effectLst>
                <a:latin typeface="Arial" charset="0"/>
                <a:ea typeface="ＭＳ Ｐゴシック" charset="0"/>
                <a:cs typeface="ＭＳ Ｐゴシック" charset="0"/>
              </a:rPr>
              <a:t>God organizes, warns, and rewards us to be prepared for service </a:t>
            </a:r>
          </a:p>
        </p:txBody>
      </p:sp>
      <p:sp>
        <p:nvSpPr>
          <p:cNvPr id="4"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2559740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organizes</a:t>
            </a:r>
            <a:r>
              <a:rPr lang="en-US" sz="4800" b="1" dirty="0">
                <a:effectLst>
                  <a:glow rad="127000">
                    <a:schemeClr val="tx1"/>
                  </a:glow>
                </a:effectLst>
                <a:latin typeface="Arial" charset="0"/>
                <a:ea typeface="ＭＳ Ｐゴシック" charset="0"/>
                <a:cs typeface="ＭＳ Ｐゴシック" charset="0"/>
              </a:rPr>
              <a:t> us to be holy.</a:t>
            </a: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a:solidFill>
                  <a:srgbClr val="FFFFFF"/>
                </a:solidFill>
                <a:latin typeface="Arial"/>
                <a:ea typeface="Arial" pitchFamily="-111" charset="0"/>
                <a:cs typeface="Arial"/>
              </a:rPr>
              <a:t>Numbers 1:1–10:10</a:t>
            </a:r>
          </a:p>
        </p:txBody>
      </p:sp>
    </p:spTree>
    <p:extLst>
      <p:ext uri="{BB962C8B-B14F-4D97-AF65-F5344CB8AC3E}">
        <p14:creationId xmlns:p14="http://schemas.microsoft.com/office/powerpoint/2010/main" val="2282258805"/>
      </p:ext>
    </p:extLst>
  </p:cSld>
  <p:clrMapOvr>
    <a:masterClrMapping/>
  </p:clrMapOvr>
  <p:transition/>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9D21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warns</a:t>
            </a:r>
            <a:r>
              <a:rPr lang="en-US" sz="4800" b="1" dirty="0">
                <a:effectLst>
                  <a:glow rad="127000">
                    <a:schemeClr val="tx1"/>
                  </a:glow>
                </a:effectLst>
                <a:latin typeface="Arial" charset="0"/>
                <a:ea typeface="ＭＳ Ｐゴシック" charset="0"/>
                <a:cs typeface="ＭＳ Ｐゴシック" charset="0"/>
              </a:rPr>
              <a:t> us of the cost of unbelief.</a:t>
            </a: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Plan </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For Disaster</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Now</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a:ea typeface="Arial" pitchFamily="-111" charset="0"/>
                <a:cs typeface="Arial"/>
              </a:rPr>
              <a:t>Numbers 10:11–25:18</a:t>
            </a:r>
          </a:p>
        </p:txBody>
      </p:sp>
    </p:spTree>
    <p:extLst>
      <p:ext uri="{BB962C8B-B14F-4D97-AF65-F5344CB8AC3E}">
        <p14:creationId xmlns:p14="http://schemas.microsoft.com/office/powerpoint/2010/main" val="3269521544"/>
      </p:ext>
    </p:extLst>
  </p:cSld>
  <p:clrMapOvr>
    <a:masterClrMapping/>
  </p:clrMapOvr>
  <p:transition/>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III. God </a:t>
            </a:r>
            <a:r>
              <a:rPr lang="en-US" b="1" dirty="0">
                <a:solidFill>
                  <a:srgbClr val="0000FF"/>
                </a:solidFill>
                <a:effectLst>
                  <a:glow rad="127000">
                    <a:schemeClr val="bg1"/>
                  </a:glow>
                </a:effectLst>
                <a:latin typeface="Arial" charset="0"/>
                <a:ea typeface="ＭＳ Ｐゴシック" charset="0"/>
                <a:cs typeface="ＭＳ Ｐゴシック" charset="0"/>
              </a:rPr>
              <a:t>rewards</a:t>
            </a:r>
            <a:r>
              <a:rPr lang="en-US" b="1" dirty="0">
                <a:solidFill>
                  <a:schemeClr val="tx2"/>
                </a:solidFill>
                <a:effectLst>
                  <a:glow rad="127000">
                    <a:schemeClr val="bg1"/>
                  </a:glow>
                </a:effectLst>
                <a:latin typeface="Arial" charset="0"/>
                <a:ea typeface="ＭＳ Ｐゴシック" charset="0"/>
                <a:cs typeface="ＭＳ Ｐゴシック" charset="0"/>
              </a:rPr>
              <a:t> our faithfulness.</a:t>
            </a:r>
          </a:p>
        </p:txBody>
      </p:sp>
      <p:sp>
        <p:nvSpPr>
          <p:cNvPr id="5"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defTabSz="914400" fontAlgn="base">
              <a:spcBef>
                <a:spcPct val="50000"/>
              </a:spcBef>
              <a:spcAft>
                <a:spcPct val="0"/>
              </a:spcAft>
              <a:defRPr/>
            </a:pPr>
            <a:r>
              <a:rPr lang="en-US" sz="3200" b="1">
                <a:solidFill>
                  <a:srgbClr val="000000"/>
                </a:solidFill>
                <a:latin typeface="Arial"/>
                <a:ea typeface="Arial" pitchFamily="-111" charset="0"/>
                <a:cs typeface="Arial"/>
              </a:rPr>
              <a:t>Numbers 26–36</a:t>
            </a:r>
          </a:p>
        </p:txBody>
      </p:sp>
    </p:spTree>
    <p:extLst>
      <p:ext uri="{BB962C8B-B14F-4D97-AF65-F5344CB8AC3E}">
        <p14:creationId xmlns:p14="http://schemas.microsoft.com/office/powerpoint/2010/main" val="530209116"/>
      </p:ext>
    </p:ext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OT Forgiveness of Sin</a:t>
            </a: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Pipe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Relationship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(never changing)</a:t>
            </a: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Clog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Fellowship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(hindered by sin)</a:t>
            </a: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Sacrifices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Confession</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of Sin (sin forgiven to restore fellowship but relationship was never threatened)</a:t>
            </a: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Sin</a:t>
            </a:r>
          </a:p>
        </p:txBody>
      </p:sp>
      <p:sp>
        <p:nvSpPr>
          <p:cNvPr id="15" name="Text Box 1045"/>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070440568"/>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6465" y="0"/>
            <a:ext cx="9262891" cy="6858000"/>
          </a:xfrm>
          <a:prstGeom prst="rect">
            <a:avLst/>
          </a:prstGeom>
        </p:spPr>
      </p:pic>
      <p:sp>
        <p:nvSpPr>
          <p:cNvPr id="347138"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cs typeface="Arial" charset="0"/>
              </a:rPr>
              <a:t>135</a:t>
            </a:r>
          </a:p>
        </p:txBody>
      </p:sp>
      <p:sp>
        <p:nvSpPr>
          <p:cNvPr id="347139" name="Rectangle 3"/>
          <p:cNvSpPr>
            <a:spLocks noGrp="1" noChangeArrowheads="1"/>
          </p:cNvSpPr>
          <p:nvPr>
            <p:ph type="title"/>
          </p:nvPr>
        </p:nvSpPr>
        <p:spPr>
          <a:xfrm>
            <a:off x="-96465" y="-17325"/>
            <a:ext cx="3633484" cy="1367626"/>
          </a:xfrm>
          <a:solidFill>
            <a:srgbClr val="000000"/>
          </a:solidFill>
        </p:spPr>
        <p:txBody>
          <a:bodyPr/>
          <a:lstStyle/>
          <a:p>
            <a:pPr algn="ctr"/>
            <a:r>
              <a:rPr lang="en-US" b="1">
                <a:solidFill>
                  <a:srgbClr val="FFFFFF"/>
                </a:solidFill>
                <a:latin typeface="Arial" charset="0"/>
              </a:rPr>
              <a:t>How to Be Prepared</a:t>
            </a:r>
          </a:p>
        </p:txBody>
      </p:sp>
      <p:sp>
        <p:nvSpPr>
          <p:cNvPr id="36869" name="Text Box 5" descr="Green marble"/>
          <p:cNvSpPr txBox="1">
            <a:spLocks noChangeArrowheads="1"/>
          </p:cNvSpPr>
          <p:nvPr/>
        </p:nvSpPr>
        <p:spPr bwMode="auto">
          <a:xfrm>
            <a:off x="485775" y="1939925"/>
            <a:ext cx="8334375" cy="4524316"/>
          </a:xfrm>
          <a:prstGeom prst="rect">
            <a:avLst/>
          </a:prstGeom>
          <a:noFill/>
          <a:ln>
            <a:noFill/>
          </a:ln>
          <a:effec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571500" indent="-571500" algn="l">
              <a:buFont typeface="Arial"/>
              <a:buChar char="•"/>
            </a:pPr>
            <a:r>
              <a:rPr lang="en-US" altLang="zh-CN" sz="3200" dirty="0"/>
              <a:t>Realize that God has given you everything you need to do His will, but disobedience deserves discipline.</a:t>
            </a:r>
          </a:p>
          <a:p>
            <a:pPr marL="571500" indent="-571500" algn="l">
              <a:buFont typeface="Arial"/>
              <a:buChar char="•"/>
            </a:pPr>
            <a:r>
              <a:rPr lang="en-US" altLang="zh-CN" sz="3200" dirty="0"/>
              <a:t>God will get His will done either through you or in spite of you.</a:t>
            </a:r>
          </a:p>
          <a:p>
            <a:pPr marL="571500" indent="-571500" algn="l">
              <a:buFont typeface="Arial"/>
              <a:buChar char="•"/>
            </a:pPr>
            <a:r>
              <a:rPr lang="en-US" altLang="zh-CN" sz="3200" dirty="0"/>
              <a:t>Are you characterized by commitment or complaining?</a:t>
            </a:r>
            <a:endParaRPr lang="en-US" sz="3200" dirty="0"/>
          </a:p>
        </p:txBody>
      </p:sp>
    </p:spTree>
    <p:extLst>
      <p:ext uri="{BB962C8B-B14F-4D97-AF65-F5344CB8AC3E}">
        <p14:creationId xmlns:p14="http://schemas.microsoft.com/office/powerpoint/2010/main" val="15402251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6869">
                                            <p:txEl>
                                              <p:pRg st="0" end="0"/>
                                            </p:txEl>
                                          </p:spTgt>
                                        </p:tgtEl>
                                        <p:attrNameLst>
                                          <p:attrName>style.visibility</p:attrName>
                                        </p:attrNameLst>
                                      </p:cBhvr>
                                      <p:to>
                                        <p:strVal val="visible"/>
                                      </p:to>
                                    </p:set>
                                    <p:anim calcmode="lin" valueType="num">
                                      <p:cBhvr additive="base">
                                        <p:cTn id="7" dur="500" fill="hold"/>
                                        <p:tgtEl>
                                          <p:spTgt spid="3686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6869">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6869">
                                            <p:txEl>
                                              <p:pRg st="1" end="1"/>
                                            </p:txEl>
                                          </p:spTgt>
                                        </p:tgtEl>
                                        <p:attrNameLst>
                                          <p:attrName>style.visibility</p:attrName>
                                        </p:attrNameLst>
                                      </p:cBhvr>
                                      <p:to>
                                        <p:strVal val="visible"/>
                                      </p:to>
                                    </p:set>
                                    <p:anim calcmode="lin" valueType="num">
                                      <p:cBhvr additive="base">
                                        <p:cTn id="13" dur="500" fill="hold"/>
                                        <p:tgtEl>
                                          <p:spTgt spid="3686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6869">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6869">
                                            <p:txEl>
                                              <p:pRg st="2" end="2"/>
                                            </p:txEl>
                                          </p:spTgt>
                                        </p:tgtEl>
                                        <p:attrNameLst>
                                          <p:attrName>style.visibility</p:attrName>
                                        </p:attrNameLst>
                                      </p:cBhvr>
                                      <p:to>
                                        <p:strVal val="visible"/>
                                      </p:to>
                                    </p:set>
                                    <p:anim calcmode="lin" valueType="num">
                                      <p:cBhvr additive="base">
                                        <p:cTn id="19" dur="500" fill="hold"/>
                                        <p:tgtEl>
                                          <p:spTgt spid="36869">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6869">
                                            <p:txEl>
                                              <p:pRg st="2" end="2"/>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9" grpId="0" build="p" autoUpdateAnimBg="0"/>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543200"/>
            <a:ext cx="9144000" cy="53147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9787"/>
            <a:ext cx="9144000" cy="1569863"/>
          </a:xfrm>
          <a:effectLst>
            <a:outerShdw blurRad="63500" dist="35921" dir="2700000" algn="ctr" rotWithShape="0">
              <a:schemeClr val="tx2">
                <a:alpha val="74998"/>
              </a:schemeClr>
            </a:outerShdw>
          </a:effectLst>
        </p:spPr>
        <p:txBody>
          <a:bodyPr anchor="t"/>
          <a:lstStyle/>
          <a:p>
            <a:pPr>
              <a:defRPr/>
            </a:pPr>
            <a:r>
              <a:rPr lang="en-US" sz="4000" b="1" dirty="0">
                <a:effectLst>
                  <a:glow rad="127000">
                    <a:schemeClr val="tx1"/>
                  </a:glow>
                </a:effectLst>
                <a:latin typeface="Arial" charset="0"/>
                <a:ea typeface="ＭＳ Ｐゴシック" charset="0"/>
                <a:cs typeface="ＭＳ Ｐゴシック" charset="0"/>
              </a:rPr>
              <a:t>Be Prepared! How is God directing or warning you right now? </a:t>
            </a:r>
          </a:p>
        </p:txBody>
      </p:sp>
      <p:sp>
        <p:nvSpPr>
          <p:cNvPr id="5" name="Rectangle 2"/>
          <p:cNvSpPr txBox="1">
            <a:spLocks noChangeArrowheads="1"/>
          </p:cNvSpPr>
          <p:nvPr/>
        </p:nvSpPr>
        <p:spPr bwMode="auto">
          <a:xfrm>
            <a:off x="0" y="1818492"/>
            <a:ext cx="9144000" cy="2771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a:defRPr/>
            </a:pPr>
            <a:r>
              <a:rPr lang="en-US" sz="3600" b="1" dirty="0">
                <a:solidFill>
                  <a:srgbClr val="FFFFFF"/>
                </a:solidFill>
                <a:effectLst>
                  <a:glow rad="127000">
                    <a:srgbClr val="000000"/>
                  </a:glow>
                </a:effectLst>
                <a:latin typeface="Arial" charset="0"/>
                <a:ea typeface="ＭＳ Ｐゴシック" charset="0"/>
                <a:cs typeface="ＭＳ Ｐゴシック" charset="0"/>
              </a:rPr>
              <a:t>How is he saying, “Go this way”?</a:t>
            </a:r>
          </a:p>
          <a:p>
            <a:pPr algn="l">
              <a:defRPr/>
            </a:pPr>
            <a:r>
              <a:rPr lang="en-US" sz="3600" b="1" dirty="0">
                <a:solidFill>
                  <a:srgbClr val="FFFFFF"/>
                </a:solidFill>
                <a:effectLst>
                  <a:glow rad="127000">
                    <a:srgbClr val="000000"/>
                  </a:glow>
                </a:effectLst>
                <a:latin typeface="Arial" charset="0"/>
                <a:ea typeface="ＭＳ Ｐゴシック" charset="0"/>
                <a:cs typeface="ＭＳ Ｐゴシック" charset="0"/>
              </a:rPr>
              <a:t>How is he saying, “Don’t go that way”?</a:t>
            </a:r>
          </a:p>
        </p:txBody>
      </p:sp>
    </p:spTree>
    <p:extLst>
      <p:ext uri="{BB962C8B-B14F-4D97-AF65-F5344CB8AC3E}">
        <p14:creationId xmlns:p14="http://schemas.microsoft.com/office/powerpoint/2010/main" val="2600572827"/>
      </p:ext>
    </p:extLst>
  </p:cSld>
  <p:clrMapOvr>
    <a:masterClrMapping/>
  </p:clrMapOvr>
  <p:transition/>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768982940"/>
      </p:ext>
    </p:extLst>
  </p:cSld>
  <p:clrMapOvr>
    <a:masterClrMapping/>
  </p:clrMapOvr>
  <p:transition/>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OT Preaching link at 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cs typeface="Arial" charset="0"/>
              </a:rPr>
              <a:t>Get this presentation for free!</a:t>
            </a:r>
            <a:endPar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985510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2"/>
          <p:cNvSpPr>
            <a:spLocks noGrp="1" noChangeArrowheads="1"/>
          </p:cNvSpPr>
          <p:nvPr>
            <p:ph type="title"/>
          </p:nvPr>
        </p:nvSpPr>
        <p:spPr>
          <a:xfrm>
            <a:off x="0" y="76200"/>
            <a:ext cx="8001000" cy="685800"/>
          </a:xfrm>
          <a:solidFill>
            <a:schemeClr val="accent1"/>
          </a:solidFill>
          <a:ln>
            <a:solidFill>
              <a:schemeClr val="tx1"/>
            </a:solidFill>
            <a:miter lim="800000"/>
            <a:headEnd/>
            <a:tailEnd/>
          </a:ln>
        </p:spPr>
        <p:txBody>
          <a:bodyPr/>
          <a:lstStyle/>
          <a:p>
            <a:pPr algn="ctr"/>
            <a:r>
              <a:rPr lang="en-US" altLang="zh-CN" sz="4000" b="1" dirty="0">
                <a:latin typeface="Arial" charset="0"/>
                <a:ea typeface="SimSun" charset="0"/>
                <a:cs typeface="SimSun" charset="0"/>
              </a:rPr>
              <a:t>Israel</a:t>
            </a:r>
            <a:r>
              <a:rPr lang="uk-UA" altLang="zh-CN" sz="4000" b="1" dirty="0">
                <a:latin typeface="Arial" charset="0"/>
                <a:ea typeface="SimSun" charset="0"/>
                <a:cs typeface="SimSun" charset="0"/>
              </a:rPr>
              <a:t>'</a:t>
            </a:r>
            <a:r>
              <a:rPr lang="en-US" altLang="zh-CN" sz="4000" b="1" dirty="0">
                <a:latin typeface="Arial" charset="0"/>
                <a:ea typeface="SimSun" charset="0"/>
                <a:cs typeface="SimSun" charset="0"/>
              </a:rPr>
              <a:t>s Early Eastern Neighbors</a:t>
            </a:r>
            <a:endParaRPr lang="en-US" sz="4000" b="1" dirty="0">
              <a:latin typeface="Arial" charset="0"/>
              <a:ea typeface="SimSun" charset="0"/>
              <a:cs typeface="SimSun" charset="0"/>
            </a:endParaRPr>
          </a:p>
        </p:txBody>
      </p:sp>
      <p:sp>
        <p:nvSpPr>
          <p:cNvPr id="328706" name="Text Box 3"/>
          <p:cNvSpPr txBox="1">
            <a:spLocks noChangeArrowheads="1"/>
          </p:cNvSpPr>
          <p:nvPr/>
        </p:nvSpPr>
        <p:spPr bwMode="auto">
          <a:xfrm>
            <a:off x="8201025" y="228600"/>
            <a:ext cx="612775" cy="40005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rPr>
              <a:t>143</a:t>
            </a:r>
          </a:p>
        </p:txBody>
      </p:sp>
      <p:grpSp>
        <p:nvGrpSpPr>
          <p:cNvPr id="328707" name="Group 103"/>
          <p:cNvGrpSpPr>
            <a:grpSpLocks/>
          </p:cNvGrpSpPr>
          <p:nvPr/>
        </p:nvGrpSpPr>
        <p:grpSpPr bwMode="auto">
          <a:xfrm>
            <a:off x="-38100" y="1219200"/>
            <a:ext cx="9170988" cy="5638800"/>
            <a:chOff x="-24" y="768"/>
            <a:chExt cx="5777" cy="3552"/>
          </a:xfrm>
        </p:grpSpPr>
        <p:grpSp>
          <p:nvGrpSpPr>
            <p:cNvPr id="328709" name="Group 32"/>
            <p:cNvGrpSpPr>
              <a:grpSpLocks/>
            </p:cNvGrpSpPr>
            <p:nvPr/>
          </p:nvGrpSpPr>
          <p:grpSpPr bwMode="auto">
            <a:xfrm>
              <a:off x="7" y="768"/>
              <a:ext cx="481" cy="458"/>
              <a:chOff x="0" y="0"/>
              <a:chExt cx="278" cy="538"/>
            </a:xfrm>
          </p:grpSpPr>
          <p:sp>
            <p:nvSpPr>
              <p:cNvPr id="328764" name="Rectangle 31"/>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65" name="Group 30"/>
              <p:cNvGrpSpPr>
                <a:grpSpLocks/>
              </p:cNvGrpSpPr>
              <p:nvPr/>
            </p:nvGrpSpPr>
            <p:grpSpPr bwMode="auto">
              <a:xfrm>
                <a:off x="0" y="0"/>
                <a:ext cx="278" cy="538"/>
                <a:chOff x="0" y="0"/>
                <a:chExt cx="278" cy="538"/>
              </a:xfrm>
            </p:grpSpPr>
            <p:sp>
              <p:nvSpPr>
                <p:cNvPr id="328766" name="Rectangle 4"/>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charset="0"/>
                      <a:ea typeface="ＭＳ Ｐゴシック" charset="0"/>
                      <a:cs typeface="Arial" charset="0"/>
                    </a:rPr>
                    <a:t>Period</a:t>
                  </a:r>
                  <a:endPar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28767" name="Rectangle 29"/>
                <p:cNvSpPr>
                  <a:spLocks noChangeArrowheads="1"/>
                </p:cNvSpPr>
                <p:nvPr/>
              </p:nvSpPr>
              <p:spPr bwMode="auto">
                <a:xfrm>
                  <a:off x="0" y="0"/>
                  <a:ext cx="27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0" name="Group 36"/>
            <p:cNvGrpSpPr>
              <a:grpSpLocks/>
            </p:cNvGrpSpPr>
            <p:nvPr/>
          </p:nvGrpSpPr>
          <p:grpSpPr bwMode="auto">
            <a:xfrm>
              <a:off x="488" y="768"/>
              <a:ext cx="1369" cy="458"/>
              <a:chOff x="278" y="0"/>
              <a:chExt cx="792" cy="538"/>
            </a:xfrm>
          </p:grpSpPr>
          <p:sp>
            <p:nvSpPr>
              <p:cNvPr id="328760" name="Rectangle 35"/>
              <p:cNvSpPr>
                <a:spLocks noChangeArrowheads="1"/>
              </p:cNvSpPr>
              <p:nvPr/>
            </p:nvSpPr>
            <p:spPr bwMode="auto">
              <a:xfrm>
                <a:off x="278" y="0"/>
                <a:ext cx="792"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61" name="Group 34"/>
              <p:cNvGrpSpPr>
                <a:grpSpLocks/>
              </p:cNvGrpSpPr>
              <p:nvPr/>
            </p:nvGrpSpPr>
            <p:grpSpPr bwMode="auto">
              <a:xfrm>
                <a:off x="278" y="0"/>
                <a:ext cx="792" cy="538"/>
                <a:chOff x="278" y="0"/>
                <a:chExt cx="792" cy="538"/>
              </a:xfrm>
            </p:grpSpPr>
            <p:sp>
              <p:nvSpPr>
                <p:cNvPr id="328762" name="Rectangle 5"/>
                <p:cNvSpPr>
                  <a:spLocks noChangeArrowheads="1"/>
                </p:cNvSpPr>
                <p:nvPr/>
              </p:nvSpPr>
              <p:spPr bwMode="auto">
                <a:xfrm>
                  <a:off x="278" y="0"/>
                  <a:ext cx="792"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EDOM</a:t>
                  </a:r>
                </a:p>
              </p:txBody>
            </p:sp>
            <p:sp>
              <p:nvSpPr>
                <p:cNvPr id="328763" name="Rectangle 33"/>
                <p:cNvSpPr>
                  <a:spLocks noChangeArrowheads="1"/>
                </p:cNvSpPr>
                <p:nvPr/>
              </p:nvSpPr>
              <p:spPr bwMode="auto">
                <a:xfrm>
                  <a:off x="278" y="0"/>
                  <a:ext cx="792"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1" name="Group 40"/>
            <p:cNvGrpSpPr>
              <a:grpSpLocks/>
            </p:cNvGrpSpPr>
            <p:nvPr/>
          </p:nvGrpSpPr>
          <p:grpSpPr bwMode="auto">
            <a:xfrm>
              <a:off x="1857" y="768"/>
              <a:ext cx="1425" cy="458"/>
              <a:chOff x="1070" y="0"/>
              <a:chExt cx="824" cy="538"/>
            </a:xfrm>
          </p:grpSpPr>
          <p:sp>
            <p:nvSpPr>
              <p:cNvPr id="328756" name="Rectangle 39"/>
              <p:cNvSpPr>
                <a:spLocks noChangeArrowheads="1"/>
              </p:cNvSpPr>
              <p:nvPr/>
            </p:nvSpPr>
            <p:spPr bwMode="auto">
              <a:xfrm>
                <a:off x="1070" y="0"/>
                <a:ext cx="824"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57" name="Group 38"/>
              <p:cNvGrpSpPr>
                <a:grpSpLocks/>
              </p:cNvGrpSpPr>
              <p:nvPr/>
            </p:nvGrpSpPr>
            <p:grpSpPr bwMode="auto">
              <a:xfrm>
                <a:off x="1070" y="0"/>
                <a:ext cx="824" cy="538"/>
                <a:chOff x="1070" y="0"/>
                <a:chExt cx="824" cy="538"/>
              </a:xfrm>
            </p:grpSpPr>
            <p:sp>
              <p:nvSpPr>
                <p:cNvPr id="328758" name="Rectangle 6"/>
                <p:cNvSpPr>
                  <a:spLocks noChangeArrowheads="1"/>
                </p:cNvSpPr>
                <p:nvPr/>
              </p:nvSpPr>
              <p:spPr bwMode="auto">
                <a:xfrm>
                  <a:off x="1070" y="0"/>
                  <a:ext cx="824"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MOAB</a:t>
                  </a:r>
                </a:p>
              </p:txBody>
            </p:sp>
            <p:sp>
              <p:nvSpPr>
                <p:cNvPr id="328759" name="Rectangle 37"/>
                <p:cNvSpPr>
                  <a:spLocks noChangeArrowheads="1"/>
                </p:cNvSpPr>
                <p:nvPr/>
              </p:nvSpPr>
              <p:spPr bwMode="auto">
                <a:xfrm>
                  <a:off x="1070" y="0"/>
                  <a:ext cx="824"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2" name="Group 44"/>
            <p:cNvGrpSpPr>
              <a:grpSpLocks/>
            </p:cNvGrpSpPr>
            <p:nvPr/>
          </p:nvGrpSpPr>
          <p:grpSpPr bwMode="auto">
            <a:xfrm>
              <a:off x="3282" y="768"/>
              <a:ext cx="1311" cy="458"/>
              <a:chOff x="1894" y="0"/>
              <a:chExt cx="758" cy="538"/>
            </a:xfrm>
          </p:grpSpPr>
          <p:sp>
            <p:nvSpPr>
              <p:cNvPr id="328752" name="Rectangle 43"/>
              <p:cNvSpPr>
                <a:spLocks noChangeArrowheads="1"/>
              </p:cNvSpPr>
              <p:nvPr/>
            </p:nvSpPr>
            <p:spPr bwMode="auto">
              <a:xfrm>
                <a:off x="1894" y="0"/>
                <a:ext cx="758"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53" name="Group 42"/>
              <p:cNvGrpSpPr>
                <a:grpSpLocks/>
              </p:cNvGrpSpPr>
              <p:nvPr/>
            </p:nvGrpSpPr>
            <p:grpSpPr bwMode="auto">
              <a:xfrm>
                <a:off x="1894" y="0"/>
                <a:ext cx="758" cy="538"/>
                <a:chOff x="1894" y="0"/>
                <a:chExt cx="758" cy="538"/>
              </a:xfrm>
            </p:grpSpPr>
            <p:sp>
              <p:nvSpPr>
                <p:cNvPr id="328754" name="Rectangle 7"/>
                <p:cNvSpPr>
                  <a:spLocks noChangeArrowheads="1"/>
                </p:cNvSpPr>
                <p:nvPr/>
              </p:nvSpPr>
              <p:spPr bwMode="auto">
                <a:xfrm>
                  <a:off x="1894" y="0"/>
                  <a:ext cx="758"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AMMON</a:t>
                  </a:r>
                </a:p>
              </p:txBody>
            </p:sp>
            <p:sp>
              <p:nvSpPr>
                <p:cNvPr id="328755" name="Rectangle 41"/>
                <p:cNvSpPr>
                  <a:spLocks noChangeArrowheads="1"/>
                </p:cNvSpPr>
                <p:nvPr/>
              </p:nvSpPr>
              <p:spPr bwMode="auto">
                <a:xfrm>
                  <a:off x="1894" y="0"/>
                  <a:ext cx="75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3" name="Group 48"/>
            <p:cNvGrpSpPr>
              <a:grpSpLocks/>
            </p:cNvGrpSpPr>
            <p:nvPr/>
          </p:nvGrpSpPr>
          <p:grpSpPr bwMode="auto">
            <a:xfrm>
              <a:off x="4593" y="768"/>
              <a:ext cx="1160" cy="458"/>
              <a:chOff x="2652" y="0"/>
              <a:chExt cx="671" cy="538"/>
            </a:xfrm>
          </p:grpSpPr>
          <p:sp>
            <p:nvSpPr>
              <p:cNvPr id="328748" name="Rectangle 47"/>
              <p:cNvSpPr>
                <a:spLocks noChangeArrowheads="1"/>
              </p:cNvSpPr>
              <p:nvPr/>
            </p:nvSpPr>
            <p:spPr bwMode="auto">
              <a:xfrm>
                <a:off x="2652" y="0"/>
                <a:ext cx="671"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49" name="Group 46"/>
              <p:cNvGrpSpPr>
                <a:grpSpLocks/>
              </p:cNvGrpSpPr>
              <p:nvPr/>
            </p:nvGrpSpPr>
            <p:grpSpPr bwMode="auto">
              <a:xfrm>
                <a:off x="2652" y="0"/>
                <a:ext cx="671" cy="538"/>
                <a:chOff x="2652" y="0"/>
                <a:chExt cx="671" cy="538"/>
              </a:xfrm>
            </p:grpSpPr>
            <p:sp>
              <p:nvSpPr>
                <p:cNvPr id="328750" name="Rectangle 8"/>
                <p:cNvSpPr>
                  <a:spLocks noChangeArrowheads="1"/>
                </p:cNvSpPr>
                <p:nvPr/>
              </p:nvSpPr>
              <p:spPr bwMode="auto">
                <a:xfrm>
                  <a:off x="2652" y="0"/>
                  <a:ext cx="671"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AMALEK</a:t>
                  </a:r>
                </a:p>
              </p:txBody>
            </p:sp>
            <p:sp>
              <p:nvSpPr>
                <p:cNvPr id="328751" name="Rectangle 45"/>
                <p:cNvSpPr>
                  <a:spLocks noChangeArrowheads="1"/>
                </p:cNvSpPr>
                <p:nvPr/>
              </p:nvSpPr>
              <p:spPr bwMode="auto">
                <a:xfrm>
                  <a:off x="2652" y="0"/>
                  <a:ext cx="671"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4" name="Group 52"/>
            <p:cNvGrpSpPr>
              <a:grpSpLocks/>
            </p:cNvGrpSpPr>
            <p:nvPr/>
          </p:nvGrpSpPr>
          <p:grpSpPr bwMode="auto">
            <a:xfrm rot="-5400000">
              <a:off x="-526" y="1728"/>
              <a:ext cx="1532" cy="480"/>
              <a:chOff x="0" y="538"/>
              <a:chExt cx="278" cy="1730"/>
            </a:xfrm>
          </p:grpSpPr>
          <p:sp>
            <p:nvSpPr>
              <p:cNvPr id="328744" name="Rectangle 51"/>
              <p:cNvSpPr>
                <a:spLocks noChangeArrowheads="1"/>
              </p:cNvSpPr>
              <p:nvPr/>
            </p:nvSpPr>
            <p:spPr bwMode="auto">
              <a:xfrm>
                <a:off x="0" y="538"/>
                <a:ext cx="278" cy="173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45" name="Group 50"/>
              <p:cNvGrpSpPr>
                <a:grpSpLocks/>
              </p:cNvGrpSpPr>
              <p:nvPr/>
            </p:nvGrpSpPr>
            <p:grpSpPr bwMode="auto">
              <a:xfrm>
                <a:off x="0" y="538"/>
                <a:ext cx="278" cy="1730"/>
                <a:chOff x="0" y="538"/>
                <a:chExt cx="278" cy="1730"/>
              </a:xfrm>
            </p:grpSpPr>
            <p:sp>
              <p:nvSpPr>
                <p:cNvPr id="328746" name="Rectangle 9"/>
                <p:cNvSpPr>
                  <a:spLocks noChangeArrowheads="1"/>
                </p:cNvSpPr>
                <p:nvPr/>
              </p:nvSpPr>
              <p:spPr bwMode="auto">
                <a:xfrm>
                  <a:off x="0" y="538"/>
                  <a:ext cx="278" cy="173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FATHER</a:t>
                  </a: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28747" name="Rectangle 49"/>
                <p:cNvSpPr>
                  <a:spLocks noChangeArrowheads="1"/>
                </p:cNvSpPr>
                <p:nvPr/>
              </p:nvSpPr>
              <p:spPr bwMode="auto">
                <a:xfrm>
                  <a:off x="0" y="538"/>
                  <a:ext cx="278"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5" name="Group 54"/>
            <p:cNvGrpSpPr>
              <a:grpSpLocks/>
            </p:cNvGrpSpPr>
            <p:nvPr/>
          </p:nvGrpSpPr>
          <p:grpSpPr bwMode="auto">
            <a:xfrm>
              <a:off x="488" y="1226"/>
              <a:ext cx="1369" cy="1476"/>
              <a:chOff x="278" y="538"/>
              <a:chExt cx="792" cy="1730"/>
            </a:xfrm>
          </p:grpSpPr>
          <p:sp>
            <p:nvSpPr>
              <p:cNvPr id="328742" name="Rectangle 10"/>
              <p:cNvSpPr>
                <a:spLocks noChangeArrowheads="1"/>
              </p:cNvSpPr>
              <p:nvPr/>
            </p:nvSpPr>
            <p:spPr bwMode="auto">
              <a:xfrm>
                <a:off x="278" y="538"/>
                <a:ext cx="792"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Esau: son of Isaac</a:t>
                </a:r>
              </a:p>
            </p:txBody>
          </p:sp>
          <p:sp>
            <p:nvSpPr>
              <p:cNvPr id="328743" name="Rectangle 53"/>
              <p:cNvSpPr>
                <a:spLocks noChangeArrowheads="1"/>
              </p:cNvSpPr>
              <p:nvPr/>
            </p:nvSpPr>
            <p:spPr bwMode="auto">
              <a:xfrm>
                <a:off x="278" y="538"/>
                <a:ext cx="792"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16" name="Group 56"/>
            <p:cNvGrpSpPr>
              <a:grpSpLocks/>
            </p:cNvGrpSpPr>
            <p:nvPr/>
          </p:nvGrpSpPr>
          <p:grpSpPr bwMode="auto">
            <a:xfrm>
              <a:off x="1857" y="1226"/>
              <a:ext cx="1425" cy="1476"/>
              <a:chOff x="1070" y="538"/>
              <a:chExt cx="824" cy="1730"/>
            </a:xfrm>
          </p:grpSpPr>
          <p:sp>
            <p:nvSpPr>
              <p:cNvPr id="328740" name="Rectangle 11"/>
              <p:cNvSpPr>
                <a:spLocks noChangeArrowheads="1"/>
              </p:cNvSpPr>
              <p:nvPr/>
            </p:nvSpPr>
            <p:spPr bwMode="auto">
              <a:xfrm>
                <a:off x="1070" y="538"/>
                <a:ext cx="824"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Moab: son of Lot and his eldest daughter</a:t>
                </a:r>
              </a:p>
            </p:txBody>
          </p:sp>
          <p:sp>
            <p:nvSpPr>
              <p:cNvPr id="328741" name="Rectangle 55"/>
              <p:cNvSpPr>
                <a:spLocks noChangeArrowheads="1"/>
              </p:cNvSpPr>
              <p:nvPr/>
            </p:nvSpPr>
            <p:spPr bwMode="auto">
              <a:xfrm>
                <a:off x="1070" y="538"/>
                <a:ext cx="824"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17" name="Group 58"/>
            <p:cNvGrpSpPr>
              <a:grpSpLocks/>
            </p:cNvGrpSpPr>
            <p:nvPr/>
          </p:nvGrpSpPr>
          <p:grpSpPr bwMode="auto">
            <a:xfrm>
              <a:off x="3282" y="1226"/>
              <a:ext cx="1311" cy="1476"/>
              <a:chOff x="1894" y="538"/>
              <a:chExt cx="758" cy="1730"/>
            </a:xfrm>
          </p:grpSpPr>
          <p:sp>
            <p:nvSpPr>
              <p:cNvPr id="328738" name="Rectangle 12"/>
              <p:cNvSpPr>
                <a:spLocks noChangeArrowheads="1"/>
              </p:cNvSpPr>
              <p:nvPr/>
            </p:nvSpPr>
            <p:spPr bwMode="auto">
              <a:xfrm>
                <a:off x="1894" y="538"/>
                <a:ext cx="758"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Ben-Ammi: son of Lot and his second daughter</a:t>
                </a:r>
              </a:p>
            </p:txBody>
          </p:sp>
          <p:sp>
            <p:nvSpPr>
              <p:cNvPr id="328739" name="Rectangle 57"/>
              <p:cNvSpPr>
                <a:spLocks noChangeArrowheads="1"/>
              </p:cNvSpPr>
              <p:nvPr/>
            </p:nvSpPr>
            <p:spPr bwMode="auto">
              <a:xfrm>
                <a:off x="1894" y="538"/>
                <a:ext cx="758"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18" name="Group 60"/>
            <p:cNvGrpSpPr>
              <a:grpSpLocks/>
            </p:cNvGrpSpPr>
            <p:nvPr/>
          </p:nvGrpSpPr>
          <p:grpSpPr bwMode="auto">
            <a:xfrm>
              <a:off x="4593" y="1226"/>
              <a:ext cx="1160" cy="1476"/>
              <a:chOff x="2652" y="538"/>
              <a:chExt cx="671" cy="1730"/>
            </a:xfrm>
          </p:grpSpPr>
          <p:sp>
            <p:nvSpPr>
              <p:cNvPr id="328736" name="Rectangle 13"/>
              <p:cNvSpPr>
                <a:spLocks noChangeArrowheads="1"/>
              </p:cNvSpPr>
              <p:nvPr/>
            </p:nvSpPr>
            <p:spPr bwMode="auto">
              <a:xfrm>
                <a:off x="2652" y="538"/>
                <a:ext cx="671"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Amalek: son of Eliphaz, who was a son of Esau</a:t>
                </a:r>
              </a:p>
            </p:txBody>
          </p:sp>
          <p:sp>
            <p:nvSpPr>
              <p:cNvPr id="328737" name="Rectangle 59"/>
              <p:cNvSpPr>
                <a:spLocks noChangeArrowheads="1"/>
              </p:cNvSpPr>
              <p:nvPr/>
            </p:nvSpPr>
            <p:spPr bwMode="auto">
              <a:xfrm>
                <a:off x="2652" y="538"/>
                <a:ext cx="671"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19" name="Group 64"/>
            <p:cNvGrpSpPr>
              <a:grpSpLocks/>
            </p:cNvGrpSpPr>
            <p:nvPr/>
          </p:nvGrpSpPr>
          <p:grpSpPr bwMode="auto">
            <a:xfrm rot="-5400000">
              <a:off x="-547" y="3272"/>
              <a:ext cx="1571" cy="526"/>
              <a:chOff x="0" y="2268"/>
              <a:chExt cx="278" cy="1898"/>
            </a:xfrm>
          </p:grpSpPr>
          <p:sp>
            <p:nvSpPr>
              <p:cNvPr id="328732" name="Rectangle 63"/>
              <p:cNvSpPr>
                <a:spLocks noChangeArrowheads="1"/>
              </p:cNvSpPr>
              <p:nvPr/>
            </p:nvSpPr>
            <p:spPr bwMode="auto">
              <a:xfrm>
                <a:off x="0" y="2268"/>
                <a:ext cx="278" cy="189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33" name="Group 62"/>
              <p:cNvGrpSpPr>
                <a:grpSpLocks/>
              </p:cNvGrpSpPr>
              <p:nvPr/>
            </p:nvGrpSpPr>
            <p:grpSpPr bwMode="auto">
              <a:xfrm>
                <a:off x="0" y="2268"/>
                <a:ext cx="278" cy="1898"/>
                <a:chOff x="0" y="2268"/>
                <a:chExt cx="278" cy="1898"/>
              </a:xfrm>
            </p:grpSpPr>
            <p:sp>
              <p:nvSpPr>
                <p:cNvPr id="328734" name="Rectangle 14"/>
                <p:cNvSpPr>
                  <a:spLocks noChangeArrowheads="1"/>
                </p:cNvSpPr>
                <p:nvPr/>
              </p:nvSpPr>
              <p:spPr bwMode="auto">
                <a:xfrm>
                  <a:off x="0" y="2268"/>
                  <a:ext cx="278" cy="189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EXODUS</a:t>
                  </a: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28735" name="Rectangle 61"/>
                <p:cNvSpPr>
                  <a:spLocks noChangeArrowheads="1"/>
                </p:cNvSpPr>
                <p:nvPr/>
              </p:nvSpPr>
              <p:spPr bwMode="auto">
                <a:xfrm>
                  <a:off x="0" y="2268"/>
                  <a:ext cx="278"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20" name="Group 66"/>
            <p:cNvGrpSpPr>
              <a:grpSpLocks/>
            </p:cNvGrpSpPr>
            <p:nvPr/>
          </p:nvGrpSpPr>
          <p:grpSpPr bwMode="auto">
            <a:xfrm>
              <a:off x="488" y="2702"/>
              <a:ext cx="1369" cy="1618"/>
              <a:chOff x="278" y="2268"/>
              <a:chExt cx="792" cy="1898"/>
            </a:xfrm>
          </p:grpSpPr>
          <p:sp>
            <p:nvSpPr>
              <p:cNvPr id="328730" name="Rectangle 15"/>
              <p:cNvSpPr>
                <a:spLocks noChangeArrowheads="1"/>
              </p:cNvSpPr>
              <p:nvPr/>
            </p:nvSpPr>
            <p:spPr bwMode="auto">
              <a:xfrm>
                <a:off x="278" y="2268"/>
                <a:ext cx="792"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Controlled to some degree by Amorites. Refused passage to the Israelites (Num. 20:14-21).</a:t>
                </a:r>
              </a:p>
            </p:txBody>
          </p:sp>
          <p:sp>
            <p:nvSpPr>
              <p:cNvPr id="328731" name="Rectangle 65"/>
              <p:cNvSpPr>
                <a:spLocks noChangeArrowheads="1"/>
              </p:cNvSpPr>
              <p:nvPr/>
            </p:nvSpPr>
            <p:spPr bwMode="auto">
              <a:xfrm>
                <a:off x="278" y="2268"/>
                <a:ext cx="792"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21" name="Group 68"/>
            <p:cNvGrpSpPr>
              <a:grpSpLocks/>
            </p:cNvGrpSpPr>
            <p:nvPr/>
          </p:nvGrpSpPr>
          <p:grpSpPr bwMode="auto">
            <a:xfrm>
              <a:off x="1857" y="2702"/>
              <a:ext cx="1425" cy="1618"/>
              <a:chOff x="1070" y="2268"/>
              <a:chExt cx="824" cy="1898"/>
            </a:xfrm>
          </p:grpSpPr>
          <p:sp>
            <p:nvSpPr>
              <p:cNvPr id="328728" name="Rectangle 16"/>
              <p:cNvSpPr>
                <a:spLocks noChangeArrowheads="1"/>
              </p:cNvSpPr>
              <p:nvPr/>
            </p:nvSpPr>
            <p:spPr bwMode="auto">
              <a:xfrm>
                <a:off x="1070" y="2268"/>
                <a:ext cx="824"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Conquered by </a:t>
                </a:r>
                <a:r>
                  <a:rPr kumimoji="0" lang="en-US" sz="2000" b="1" i="0" u="none" strike="noStrike" kern="1200" cap="none" spc="0" normalizeH="0" baseline="0" noProof="0" dirty="0" err="1">
                    <a:ln>
                      <a:noFill/>
                    </a:ln>
                    <a:solidFill>
                      <a:srgbClr val="000000"/>
                    </a:solidFill>
                    <a:effectLst/>
                    <a:uLnTx/>
                    <a:uFillTx/>
                    <a:latin typeface="Arial" charset="0"/>
                    <a:ea typeface="ＭＳ Ｐゴシック" charset="0"/>
                    <a:cs typeface="Arial" charset="0"/>
                  </a:rPr>
                  <a:t>Sihon</a:t>
                </a: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&amp; Amorites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(Num. 21:26).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King Balak feared Israel and sought Balaam to curse them (Num. 22).</a:t>
                </a:r>
              </a:p>
            </p:txBody>
          </p:sp>
          <p:sp>
            <p:nvSpPr>
              <p:cNvPr id="328729" name="Rectangle 67"/>
              <p:cNvSpPr>
                <a:spLocks noChangeArrowheads="1"/>
              </p:cNvSpPr>
              <p:nvPr/>
            </p:nvSpPr>
            <p:spPr bwMode="auto">
              <a:xfrm>
                <a:off x="1070" y="2268"/>
                <a:ext cx="824"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22" name="Group 70"/>
            <p:cNvGrpSpPr>
              <a:grpSpLocks/>
            </p:cNvGrpSpPr>
            <p:nvPr/>
          </p:nvGrpSpPr>
          <p:grpSpPr bwMode="auto">
            <a:xfrm>
              <a:off x="3282" y="2702"/>
              <a:ext cx="1311" cy="1618"/>
              <a:chOff x="1894" y="2268"/>
              <a:chExt cx="758" cy="1898"/>
            </a:xfrm>
          </p:grpSpPr>
          <p:sp>
            <p:nvSpPr>
              <p:cNvPr id="328726" name="Rectangle 17"/>
              <p:cNvSpPr>
                <a:spLocks noChangeArrowheads="1"/>
              </p:cNvSpPr>
              <p:nvPr/>
            </p:nvSpPr>
            <p:spPr bwMode="auto">
              <a:xfrm>
                <a:off x="1894" y="2268"/>
                <a:ext cx="758"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28727" name="Rectangle 69"/>
              <p:cNvSpPr>
                <a:spLocks noChangeArrowheads="1"/>
              </p:cNvSpPr>
              <p:nvPr/>
            </p:nvSpPr>
            <p:spPr bwMode="auto">
              <a:xfrm>
                <a:off x="1894" y="2268"/>
                <a:ext cx="758"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23" name="Group 72"/>
            <p:cNvGrpSpPr>
              <a:grpSpLocks/>
            </p:cNvGrpSpPr>
            <p:nvPr/>
          </p:nvGrpSpPr>
          <p:grpSpPr bwMode="auto">
            <a:xfrm>
              <a:off x="4593" y="2702"/>
              <a:ext cx="1160" cy="1618"/>
              <a:chOff x="2652" y="2268"/>
              <a:chExt cx="671" cy="1898"/>
            </a:xfrm>
          </p:grpSpPr>
          <p:sp>
            <p:nvSpPr>
              <p:cNvPr id="328724" name="Rectangle 18"/>
              <p:cNvSpPr>
                <a:spLocks noChangeArrowheads="1"/>
              </p:cNvSpPr>
              <p:nvPr/>
            </p:nvSpPr>
            <p:spPr bwMode="auto">
              <a:xfrm>
                <a:off x="2652" y="2268"/>
                <a:ext cx="671"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Defeated by the Israel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(Exod. 17).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Defeated Israel after spies report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(Num. 14:45).</a:t>
                </a:r>
              </a:p>
            </p:txBody>
          </p:sp>
          <p:sp>
            <p:nvSpPr>
              <p:cNvPr id="328725" name="Rectangle 71"/>
              <p:cNvSpPr>
                <a:spLocks noChangeArrowheads="1"/>
              </p:cNvSpPr>
              <p:nvPr/>
            </p:nvSpPr>
            <p:spPr bwMode="auto">
              <a:xfrm>
                <a:off x="2652" y="2268"/>
                <a:ext cx="671"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sp>
        <p:nvSpPr>
          <p:cNvPr id="328708" name="Text Box 105"/>
          <p:cNvSpPr txBox="1">
            <a:spLocks noChangeArrowheads="1"/>
          </p:cNvSpPr>
          <p:nvPr/>
        </p:nvSpPr>
        <p:spPr bwMode="auto">
          <a:xfrm>
            <a:off x="685800" y="762000"/>
            <a:ext cx="7161213"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1" lang="en-US" altLang="zh-CN" sz="1600" b="0" i="0" u="none" strike="noStrike" kern="1200" cap="none" spc="0" normalizeH="0" baseline="0" noProof="0">
                <a:ln>
                  <a:noFill/>
                </a:ln>
                <a:solidFill>
                  <a:srgbClr val="004C2B"/>
                </a:solidFill>
                <a:effectLst/>
                <a:uLnTx/>
                <a:uFillTx/>
                <a:latin typeface="Arial" charset="0"/>
                <a:ea typeface="ＭＳ Ｐゴシック" charset="0"/>
                <a:cs typeface="Arial" charset="0"/>
              </a:rPr>
              <a:t>John H. Walton, </a:t>
            </a:r>
            <a:r>
              <a:rPr kumimoji="1" lang="en-US" altLang="zh-CN" sz="1600" b="0" i="1" u="none" strike="noStrike" kern="1200" cap="none" spc="0" normalizeH="0" baseline="0" noProof="0">
                <a:ln>
                  <a:noFill/>
                </a:ln>
                <a:solidFill>
                  <a:srgbClr val="004C2B"/>
                </a:solidFill>
                <a:effectLst/>
                <a:uLnTx/>
                <a:uFillTx/>
                <a:latin typeface="Arial" charset="0"/>
                <a:ea typeface="ＭＳ Ｐゴシック" charset="0"/>
                <a:cs typeface="Arial" charset="0"/>
              </a:rPr>
              <a:t>Chronological and Background Charts of the OT</a:t>
            </a:r>
            <a:r>
              <a:rPr kumimoji="1" lang="en-US" altLang="zh-CN" sz="1600" b="0" i="0" u="none" strike="noStrike" kern="1200" cap="none" spc="0" normalizeH="0" baseline="0" noProof="0">
                <a:ln>
                  <a:noFill/>
                </a:ln>
                <a:solidFill>
                  <a:srgbClr val="004C2B"/>
                </a:solidFill>
                <a:effectLst/>
                <a:uLnTx/>
                <a:uFillTx/>
                <a:latin typeface="Arial" charset="0"/>
                <a:ea typeface="ＭＳ Ｐゴシック" charset="0"/>
                <a:cs typeface="Arial" charset="0"/>
              </a:rPr>
              <a:t>, 2d ed., 71</a:t>
            </a:r>
            <a:endParaRPr kumimoji="1" lang="en-US" sz="1600" b="0" i="0" u="none" strike="noStrike" kern="1200" cap="none" spc="0" normalizeH="0" baseline="0" noProof="0">
              <a:ln>
                <a:noFill/>
              </a:ln>
              <a:solidFill>
                <a:srgbClr val="004C2B"/>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185591763"/>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2"/>
          <p:cNvSpPr>
            <a:spLocks noGrp="1" noChangeArrowheads="1"/>
          </p:cNvSpPr>
          <p:nvPr>
            <p:ph type="title"/>
          </p:nvPr>
        </p:nvSpPr>
        <p:spPr>
          <a:xfrm>
            <a:off x="0" y="0"/>
            <a:ext cx="8001000" cy="838200"/>
          </a:xfrm>
          <a:solidFill>
            <a:schemeClr val="accent1"/>
          </a:solidFill>
          <a:ln>
            <a:solidFill>
              <a:schemeClr val="tx1"/>
            </a:solidFill>
            <a:miter lim="800000"/>
            <a:headEnd/>
            <a:tailEnd/>
          </a:ln>
        </p:spPr>
        <p:txBody>
          <a:bodyPr/>
          <a:lstStyle/>
          <a:p>
            <a:pPr algn="ctr"/>
            <a:r>
              <a:rPr lang="en-US" altLang="zh-CN" sz="4000" b="1" dirty="0">
                <a:latin typeface="Arial" charset="0"/>
                <a:ea typeface="SimSun" charset="0"/>
                <a:cs typeface="SimSun" charset="0"/>
              </a:rPr>
              <a:t>Israel</a:t>
            </a:r>
            <a:r>
              <a:rPr lang="uk-UA" altLang="zh-CN" sz="4000" b="1" dirty="0">
                <a:latin typeface="Arial" charset="0"/>
                <a:ea typeface="SimSun" charset="0"/>
                <a:cs typeface="SimSun" charset="0"/>
              </a:rPr>
              <a:t>'</a:t>
            </a:r>
            <a:r>
              <a:rPr lang="en-US" altLang="zh-CN" sz="4000" b="1" dirty="0">
                <a:latin typeface="Arial" charset="0"/>
                <a:ea typeface="SimSun" charset="0"/>
                <a:cs typeface="SimSun" charset="0"/>
              </a:rPr>
              <a:t>s Early Eastern Neighbors  </a:t>
            </a:r>
            <a:endParaRPr lang="en-US" sz="4000" b="1" dirty="0">
              <a:latin typeface="Arial" charset="0"/>
              <a:ea typeface="SimSun" charset="0"/>
              <a:cs typeface="SimSun" charset="0"/>
            </a:endParaRPr>
          </a:p>
        </p:txBody>
      </p:sp>
      <p:sp>
        <p:nvSpPr>
          <p:cNvPr id="330754" name="Text Box 3"/>
          <p:cNvSpPr txBox="1">
            <a:spLocks noChangeArrowheads="1"/>
          </p:cNvSpPr>
          <p:nvPr/>
        </p:nvSpPr>
        <p:spPr bwMode="auto">
          <a:xfrm>
            <a:off x="8201025" y="228600"/>
            <a:ext cx="612775" cy="40005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rPr>
              <a:t>143</a:t>
            </a:r>
          </a:p>
        </p:txBody>
      </p:sp>
      <p:grpSp>
        <p:nvGrpSpPr>
          <p:cNvPr id="330755" name="Group 100"/>
          <p:cNvGrpSpPr>
            <a:grpSpLocks/>
          </p:cNvGrpSpPr>
          <p:nvPr/>
        </p:nvGrpSpPr>
        <p:grpSpPr bwMode="auto">
          <a:xfrm>
            <a:off x="11113" y="1144588"/>
            <a:ext cx="9132887" cy="5713412"/>
            <a:chOff x="0" y="721"/>
            <a:chExt cx="5753" cy="2191"/>
          </a:xfrm>
        </p:grpSpPr>
        <p:grpSp>
          <p:nvGrpSpPr>
            <p:cNvPr id="330757" name="Group 5"/>
            <p:cNvGrpSpPr>
              <a:grpSpLocks/>
            </p:cNvGrpSpPr>
            <p:nvPr/>
          </p:nvGrpSpPr>
          <p:grpSpPr bwMode="auto">
            <a:xfrm>
              <a:off x="7" y="721"/>
              <a:ext cx="481" cy="209"/>
              <a:chOff x="0" y="0"/>
              <a:chExt cx="278" cy="538"/>
            </a:xfrm>
          </p:grpSpPr>
          <p:sp>
            <p:nvSpPr>
              <p:cNvPr id="330813" name="Rectangle 6"/>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814" name="Group 7"/>
              <p:cNvGrpSpPr>
                <a:grpSpLocks/>
              </p:cNvGrpSpPr>
              <p:nvPr/>
            </p:nvGrpSpPr>
            <p:grpSpPr bwMode="auto">
              <a:xfrm>
                <a:off x="0" y="0"/>
                <a:ext cx="278" cy="538"/>
                <a:chOff x="0" y="0"/>
                <a:chExt cx="278" cy="538"/>
              </a:xfrm>
            </p:grpSpPr>
            <p:sp>
              <p:nvSpPr>
                <p:cNvPr id="330815" name="Rectangle 8"/>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charset="0"/>
                      <a:ea typeface="ＭＳ Ｐゴシック" charset="0"/>
                      <a:cs typeface="Arial" charset="0"/>
                    </a:rPr>
                    <a:t>Period</a:t>
                  </a:r>
                  <a:endPar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0816" name="Rectangle 9"/>
                <p:cNvSpPr>
                  <a:spLocks noChangeArrowheads="1"/>
                </p:cNvSpPr>
                <p:nvPr/>
              </p:nvSpPr>
              <p:spPr bwMode="auto">
                <a:xfrm>
                  <a:off x="0" y="0"/>
                  <a:ext cx="27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58" name="Group 10"/>
            <p:cNvGrpSpPr>
              <a:grpSpLocks/>
            </p:cNvGrpSpPr>
            <p:nvPr/>
          </p:nvGrpSpPr>
          <p:grpSpPr bwMode="auto">
            <a:xfrm>
              <a:off x="488" y="721"/>
              <a:ext cx="1369" cy="209"/>
              <a:chOff x="278" y="0"/>
              <a:chExt cx="792" cy="538"/>
            </a:xfrm>
          </p:grpSpPr>
          <p:sp>
            <p:nvSpPr>
              <p:cNvPr id="330809" name="Rectangle 11"/>
              <p:cNvSpPr>
                <a:spLocks noChangeArrowheads="1"/>
              </p:cNvSpPr>
              <p:nvPr/>
            </p:nvSpPr>
            <p:spPr bwMode="auto">
              <a:xfrm>
                <a:off x="278" y="0"/>
                <a:ext cx="792"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810" name="Group 12"/>
              <p:cNvGrpSpPr>
                <a:grpSpLocks/>
              </p:cNvGrpSpPr>
              <p:nvPr/>
            </p:nvGrpSpPr>
            <p:grpSpPr bwMode="auto">
              <a:xfrm>
                <a:off x="278" y="0"/>
                <a:ext cx="792" cy="538"/>
                <a:chOff x="278" y="0"/>
                <a:chExt cx="792" cy="538"/>
              </a:xfrm>
            </p:grpSpPr>
            <p:sp>
              <p:nvSpPr>
                <p:cNvPr id="330811" name="Rectangle 13"/>
                <p:cNvSpPr>
                  <a:spLocks noChangeArrowheads="1"/>
                </p:cNvSpPr>
                <p:nvPr/>
              </p:nvSpPr>
              <p:spPr bwMode="auto">
                <a:xfrm>
                  <a:off x="278" y="0"/>
                  <a:ext cx="792"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EDOM</a:t>
                  </a:r>
                </a:p>
              </p:txBody>
            </p:sp>
            <p:sp>
              <p:nvSpPr>
                <p:cNvPr id="330812" name="Rectangle 14"/>
                <p:cNvSpPr>
                  <a:spLocks noChangeArrowheads="1"/>
                </p:cNvSpPr>
                <p:nvPr/>
              </p:nvSpPr>
              <p:spPr bwMode="auto">
                <a:xfrm>
                  <a:off x="278" y="0"/>
                  <a:ext cx="792"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59" name="Group 15"/>
            <p:cNvGrpSpPr>
              <a:grpSpLocks/>
            </p:cNvGrpSpPr>
            <p:nvPr/>
          </p:nvGrpSpPr>
          <p:grpSpPr bwMode="auto">
            <a:xfrm>
              <a:off x="1857" y="721"/>
              <a:ext cx="1425" cy="209"/>
              <a:chOff x="1070" y="0"/>
              <a:chExt cx="824" cy="538"/>
            </a:xfrm>
          </p:grpSpPr>
          <p:sp>
            <p:nvSpPr>
              <p:cNvPr id="330805" name="Rectangle 16"/>
              <p:cNvSpPr>
                <a:spLocks noChangeArrowheads="1"/>
              </p:cNvSpPr>
              <p:nvPr/>
            </p:nvSpPr>
            <p:spPr bwMode="auto">
              <a:xfrm>
                <a:off x="1070" y="0"/>
                <a:ext cx="824"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806" name="Group 17"/>
              <p:cNvGrpSpPr>
                <a:grpSpLocks/>
              </p:cNvGrpSpPr>
              <p:nvPr/>
            </p:nvGrpSpPr>
            <p:grpSpPr bwMode="auto">
              <a:xfrm>
                <a:off x="1070" y="0"/>
                <a:ext cx="824" cy="538"/>
                <a:chOff x="1070" y="0"/>
                <a:chExt cx="824" cy="538"/>
              </a:xfrm>
            </p:grpSpPr>
            <p:sp>
              <p:nvSpPr>
                <p:cNvPr id="330807" name="Rectangle 18"/>
                <p:cNvSpPr>
                  <a:spLocks noChangeArrowheads="1"/>
                </p:cNvSpPr>
                <p:nvPr/>
              </p:nvSpPr>
              <p:spPr bwMode="auto">
                <a:xfrm>
                  <a:off x="1070" y="0"/>
                  <a:ext cx="824"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MOAB</a:t>
                  </a:r>
                </a:p>
              </p:txBody>
            </p:sp>
            <p:sp>
              <p:nvSpPr>
                <p:cNvPr id="330808" name="Rectangle 19"/>
                <p:cNvSpPr>
                  <a:spLocks noChangeArrowheads="1"/>
                </p:cNvSpPr>
                <p:nvPr/>
              </p:nvSpPr>
              <p:spPr bwMode="auto">
                <a:xfrm>
                  <a:off x="1070" y="0"/>
                  <a:ext cx="824"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60" name="Group 20"/>
            <p:cNvGrpSpPr>
              <a:grpSpLocks/>
            </p:cNvGrpSpPr>
            <p:nvPr/>
          </p:nvGrpSpPr>
          <p:grpSpPr bwMode="auto">
            <a:xfrm>
              <a:off x="3282" y="721"/>
              <a:ext cx="1311" cy="209"/>
              <a:chOff x="1894" y="0"/>
              <a:chExt cx="758" cy="538"/>
            </a:xfrm>
          </p:grpSpPr>
          <p:sp>
            <p:nvSpPr>
              <p:cNvPr id="330801" name="Rectangle 21"/>
              <p:cNvSpPr>
                <a:spLocks noChangeArrowheads="1"/>
              </p:cNvSpPr>
              <p:nvPr/>
            </p:nvSpPr>
            <p:spPr bwMode="auto">
              <a:xfrm>
                <a:off x="1894" y="0"/>
                <a:ext cx="758"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802" name="Group 22"/>
              <p:cNvGrpSpPr>
                <a:grpSpLocks/>
              </p:cNvGrpSpPr>
              <p:nvPr/>
            </p:nvGrpSpPr>
            <p:grpSpPr bwMode="auto">
              <a:xfrm>
                <a:off x="1894" y="0"/>
                <a:ext cx="758" cy="538"/>
                <a:chOff x="1894" y="0"/>
                <a:chExt cx="758" cy="538"/>
              </a:xfrm>
            </p:grpSpPr>
            <p:sp>
              <p:nvSpPr>
                <p:cNvPr id="330803" name="Rectangle 23"/>
                <p:cNvSpPr>
                  <a:spLocks noChangeArrowheads="1"/>
                </p:cNvSpPr>
                <p:nvPr/>
              </p:nvSpPr>
              <p:spPr bwMode="auto">
                <a:xfrm>
                  <a:off x="1894" y="0"/>
                  <a:ext cx="758"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AMMON</a:t>
                  </a:r>
                </a:p>
              </p:txBody>
            </p:sp>
            <p:sp>
              <p:nvSpPr>
                <p:cNvPr id="330804" name="Rectangle 24"/>
                <p:cNvSpPr>
                  <a:spLocks noChangeArrowheads="1"/>
                </p:cNvSpPr>
                <p:nvPr/>
              </p:nvSpPr>
              <p:spPr bwMode="auto">
                <a:xfrm>
                  <a:off x="1894" y="0"/>
                  <a:ext cx="75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61" name="Group 25"/>
            <p:cNvGrpSpPr>
              <a:grpSpLocks/>
            </p:cNvGrpSpPr>
            <p:nvPr/>
          </p:nvGrpSpPr>
          <p:grpSpPr bwMode="auto">
            <a:xfrm>
              <a:off x="4593" y="721"/>
              <a:ext cx="1160" cy="209"/>
              <a:chOff x="2652" y="0"/>
              <a:chExt cx="671" cy="538"/>
            </a:xfrm>
          </p:grpSpPr>
          <p:sp>
            <p:nvSpPr>
              <p:cNvPr id="330797" name="Rectangle 26"/>
              <p:cNvSpPr>
                <a:spLocks noChangeArrowheads="1"/>
              </p:cNvSpPr>
              <p:nvPr/>
            </p:nvSpPr>
            <p:spPr bwMode="auto">
              <a:xfrm>
                <a:off x="2652" y="0"/>
                <a:ext cx="671"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798" name="Group 27"/>
              <p:cNvGrpSpPr>
                <a:grpSpLocks/>
              </p:cNvGrpSpPr>
              <p:nvPr/>
            </p:nvGrpSpPr>
            <p:grpSpPr bwMode="auto">
              <a:xfrm>
                <a:off x="2652" y="0"/>
                <a:ext cx="671" cy="538"/>
                <a:chOff x="2652" y="0"/>
                <a:chExt cx="671" cy="538"/>
              </a:xfrm>
            </p:grpSpPr>
            <p:sp>
              <p:nvSpPr>
                <p:cNvPr id="330799" name="Rectangle 28"/>
                <p:cNvSpPr>
                  <a:spLocks noChangeArrowheads="1"/>
                </p:cNvSpPr>
                <p:nvPr/>
              </p:nvSpPr>
              <p:spPr bwMode="auto">
                <a:xfrm>
                  <a:off x="2652" y="0"/>
                  <a:ext cx="671"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AMALEK</a:t>
                  </a:r>
                </a:p>
              </p:txBody>
            </p:sp>
            <p:sp>
              <p:nvSpPr>
                <p:cNvPr id="330800" name="Rectangle 29"/>
                <p:cNvSpPr>
                  <a:spLocks noChangeArrowheads="1"/>
                </p:cNvSpPr>
                <p:nvPr/>
              </p:nvSpPr>
              <p:spPr bwMode="auto">
                <a:xfrm>
                  <a:off x="2652" y="0"/>
                  <a:ext cx="671"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62" name="Group 99"/>
            <p:cNvGrpSpPr>
              <a:grpSpLocks/>
            </p:cNvGrpSpPr>
            <p:nvPr/>
          </p:nvGrpSpPr>
          <p:grpSpPr bwMode="auto">
            <a:xfrm>
              <a:off x="0" y="892"/>
              <a:ext cx="5753" cy="2020"/>
              <a:chOff x="0" y="2300"/>
              <a:chExt cx="5753" cy="2020"/>
            </a:xfrm>
          </p:grpSpPr>
          <p:grpSp>
            <p:nvGrpSpPr>
              <p:cNvPr id="330763" name="Group 64"/>
              <p:cNvGrpSpPr>
                <a:grpSpLocks/>
              </p:cNvGrpSpPr>
              <p:nvPr/>
            </p:nvGrpSpPr>
            <p:grpSpPr bwMode="auto">
              <a:xfrm rot="-5400000">
                <a:off x="-95" y="2395"/>
                <a:ext cx="670" cy="480"/>
                <a:chOff x="0" y="4166"/>
                <a:chExt cx="278" cy="1553"/>
              </a:xfrm>
            </p:grpSpPr>
            <p:sp>
              <p:nvSpPr>
                <p:cNvPr id="330793" name="Rectangle 65"/>
                <p:cNvSpPr>
                  <a:spLocks noChangeArrowheads="1"/>
                </p:cNvSpPr>
                <p:nvPr/>
              </p:nvSpPr>
              <p:spPr bwMode="auto">
                <a:xfrm>
                  <a:off x="0" y="4166"/>
                  <a:ext cx="278" cy="155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794" name="Group 66"/>
                <p:cNvGrpSpPr>
                  <a:grpSpLocks/>
                </p:cNvGrpSpPr>
                <p:nvPr/>
              </p:nvGrpSpPr>
              <p:grpSpPr bwMode="auto">
                <a:xfrm>
                  <a:off x="0" y="4166"/>
                  <a:ext cx="278" cy="1553"/>
                  <a:chOff x="0" y="4166"/>
                  <a:chExt cx="278" cy="1553"/>
                </a:xfrm>
              </p:grpSpPr>
              <p:sp>
                <p:nvSpPr>
                  <p:cNvPr id="330795" name="Rectangle 67"/>
                  <p:cNvSpPr>
                    <a:spLocks noChangeArrowheads="1"/>
                  </p:cNvSpPr>
                  <p:nvPr/>
                </p:nvSpPr>
                <p:spPr bwMode="auto">
                  <a:xfrm>
                    <a:off x="0" y="4166"/>
                    <a:ext cx="278" cy="155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JUDGES</a:t>
                    </a: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0796" name="Rectangle 68"/>
                  <p:cNvSpPr>
                    <a:spLocks noChangeArrowheads="1"/>
                  </p:cNvSpPr>
                  <p:nvPr/>
                </p:nvSpPr>
                <p:spPr bwMode="auto">
                  <a:xfrm>
                    <a:off x="0" y="4166"/>
                    <a:ext cx="278"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64" name="Group 69"/>
              <p:cNvGrpSpPr>
                <a:grpSpLocks/>
              </p:cNvGrpSpPr>
              <p:nvPr/>
            </p:nvGrpSpPr>
            <p:grpSpPr bwMode="auto">
              <a:xfrm>
                <a:off x="488" y="2345"/>
                <a:ext cx="1369" cy="606"/>
                <a:chOff x="278" y="4166"/>
                <a:chExt cx="792" cy="1553"/>
              </a:xfrm>
            </p:grpSpPr>
            <p:sp>
              <p:nvSpPr>
                <p:cNvPr id="330791" name="Rectangle 70"/>
                <p:cNvSpPr>
                  <a:spLocks noChangeArrowheads="1"/>
                </p:cNvSpPr>
                <p:nvPr/>
              </p:nvSpPr>
              <p:spPr bwMode="auto">
                <a:xfrm>
                  <a:off x="278" y="4166"/>
                  <a:ext cx="792"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Continued under partial Amorite control (1350 BC; Jud. 1:35-36).</a:t>
                  </a:r>
                </a:p>
              </p:txBody>
            </p:sp>
            <p:sp>
              <p:nvSpPr>
                <p:cNvPr id="330792" name="Rectangle 71"/>
                <p:cNvSpPr>
                  <a:spLocks noChangeArrowheads="1"/>
                </p:cNvSpPr>
                <p:nvPr/>
              </p:nvSpPr>
              <p:spPr bwMode="auto">
                <a:xfrm>
                  <a:off x="278" y="4166"/>
                  <a:ext cx="792"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65" name="Group 72"/>
              <p:cNvGrpSpPr>
                <a:grpSpLocks/>
              </p:cNvGrpSpPr>
              <p:nvPr/>
            </p:nvGrpSpPr>
            <p:grpSpPr bwMode="auto">
              <a:xfrm>
                <a:off x="1857" y="2345"/>
                <a:ext cx="1425" cy="606"/>
                <a:chOff x="1070" y="4166"/>
                <a:chExt cx="824" cy="1553"/>
              </a:xfrm>
            </p:grpSpPr>
            <p:sp>
              <p:nvSpPr>
                <p:cNvPr id="330789" name="Rectangle 73"/>
                <p:cNvSpPr>
                  <a:spLocks noChangeArrowheads="1"/>
                </p:cNvSpPr>
                <p:nvPr/>
              </p:nvSpPr>
              <p:spPr bwMode="auto">
                <a:xfrm>
                  <a:off x="1070" y="4166"/>
                  <a:ext cx="824"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Eglon hurt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Israel 18 yrs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until Ehud (1350 BC; Jud. 3:12-30)</a:t>
                  </a:r>
                </a:p>
              </p:txBody>
            </p:sp>
            <p:sp>
              <p:nvSpPr>
                <p:cNvPr id="330790" name="Rectangle 74"/>
                <p:cNvSpPr>
                  <a:spLocks noChangeArrowheads="1"/>
                </p:cNvSpPr>
                <p:nvPr/>
              </p:nvSpPr>
              <p:spPr bwMode="auto">
                <a:xfrm>
                  <a:off x="1070" y="4166"/>
                  <a:ext cx="824"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66" name="Group 75"/>
              <p:cNvGrpSpPr>
                <a:grpSpLocks/>
              </p:cNvGrpSpPr>
              <p:nvPr/>
            </p:nvGrpSpPr>
            <p:grpSpPr bwMode="auto">
              <a:xfrm>
                <a:off x="3282" y="2345"/>
                <a:ext cx="1311" cy="606"/>
                <a:chOff x="1894" y="4166"/>
                <a:chExt cx="758" cy="1553"/>
              </a:xfrm>
            </p:grpSpPr>
            <p:sp>
              <p:nvSpPr>
                <p:cNvPr id="330787" name="Rectangle 76"/>
                <p:cNvSpPr>
                  <a:spLocks noChangeArrowheads="1"/>
                </p:cNvSpPr>
                <p:nvPr/>
              </p:nvSpPr>
              <p:spPr bwMode="auto">
                <a:xfrm>
                  <a:off x="1894" y="4166"/>
                  <a:ext cx="758"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Ally of Eglon of Moab (1350 BC);</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Hurt Israel until Jephthah (1100 BC; Jud. 10-12).</a:t>
                  </a:r>
                </a:p>
              </p:txBody>
            </p:sp>
            <p:sp>
              <p:nvSpPr>
                <p:cNvPr id="330788" name="Rectangle 77"/>
                <p:cNvSpPr>
                  <a:spLocks noChangeArrowheads="1"/>
                </p:cNvSpPr>
                <p:nvPr/>
              </p:nvSpPr>
              <p:spPr bwMode="auto">
                <a:xfrm>
                  <a:off x="1894" y="4166"/>
                  <a:ext cx="758"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67" name="Group 78"/>
              <p:cNvGrpSpPr>
                <a:grpSpLocks/>
              </p:cNvGrpSpPr>
              <p:nvPr/>
            </p:nvGrpSpPr>
            <p:grpSpPr bwMode="auto">
              <a:xfrm>
                <a:off x="4593" y="2345"/>
                <a:ext cx="1160" cy="606"/>
                <a:chOff x="2652" y="4166"/>
                <a:chExt cx="671" cy="1553"/>
              </a:xfrm>
            </p:grpSpPr>
            <p:sp>
              <p:nvSpPr>
                <p:cNvPr id="330785" name="Rectangle 79"/>
                <p:cNvSpPr>
                  <a:spLocks noChangeArrowheads="1"/>
                </p:cNvSpPr>
                <p:nvPr/>
              </p:nvSpPr>
              <p:spPr bwMode="auto">
                <a:xfrm>
                  <a:off x="2652" y="4166"/>
                  <a:ext cx="671"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Ally of Eglon of Moab (1350 BC)</a:t>
                  </a:r>
                </a:p>
              </p:txBody>
            </p:sp>
            <p:sp>
              <p:nvSpPr>
                <p:cNvPr id="330786" name="Rectangle 80"/>
                <p:cNvSpPr>
                  <a:spLocks noChangeArrowheads="1"/>
                </p:cNvSpPr>
                <p:nvPr/>
              </p:nvSpPr>
              <p:spPr bwMode="auto">
                <a:xfrm>
                  <a:off x="2652" y="4166"/>
                  <a:ext cx="671"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68" name="Group 81"/>
              <p:cNvGrpSpPr>
                <a:grpSpLocks/>
              </p:cNvGrpSpPr>
              <p:nvPr/>
            </p:nvGrpSpPr>
            <p:grpSpPr bwMode="auto">
              <a:xfrm rot="-5400000">
                <a:off x="-435" y="3405"/>
                <a:ext cx="1350" cy="480"/>
                <a:chOff x="0" y="5719"/>
                <a:chExt cx="278" cy="3508"/>
              </a:xfrm>
            </p:grpSpPr>
            <p:sp>
              <p:nvSpPr>
                <p:cNvPr id="330781" name="Rectangle 82"/>
                <p:cNvSpPr>
                  <a:spLocks noChangeArrowheads="1"/>
                </p:cNvSpPr>
                <p:nvPr/>
              </p:nvSpPr>
              <p:spPr bwMode="auto">
                <a:xfrm>
                  <a:off x="0" y="5719"/>
                  <a:ext cx="278" cy="350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782" name="Group 83"/>
                <p:cNvGrpSpPr>
                  <a:grpSpLocks/>
                </p:cNvGrpSpPr>
                <p:nvPr/>
              </p:nvGrpSpPr>
              <p:grpSpPr bwMode="auto">
                <a:xfrm>
                  <a:off x="0" y="5719"/>
                  <a:ext cx="278" cy="3508"/>
                  <a:chOff x="0" y="5719"/>
                  <a:chExt cx="278" cy="3508"/>
                </a:xfrm>
              </p:grpSpPr>
              <p:sp>
                <p:nvSpPr>
                  <p:cNvPr id="330783" name="Rectangle 84"/>
                  <p:cNvSpPr>
                    <a:spLocks noChangeArrowheads="1"/>
                  </p:cNvSpPr>
                  <p:nvPr/>
                </p:nvSpPr>
                <p:spPr bwMode="auto">
                  <a:xfrm>
                    <a:off x="0" y="5719"/>
                    <a:ext cx="278" cy="350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UNITED MONARCHY</a:t>
                    </a: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0784" name="Rectangle 85"/>
                  <p:cNvSpPr>
                    <a:spLocks noChangeArrowheads="1"/>
                  </p:cNvSpPr>
                  <p:nvPr/>
                </p:nvSpPr>
                <p:spPr bwMode="auto">
                  <a:xfrm>
                    <a:off x="0" y="5719"/>
                    <a:ext cx="278"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69" name="Group 86"/>
              <p:cNvGrpSpPr>
                <a:grpSpLocks/>
              </p:cNvGrpSpPr>
              <p:nvPr/>
            </p:nvGrpSpPr>
            <p:grpSpPr bwMode="auto">
              <a:xfrm>
                <a:off x="488" y="2951"/>
                <a:ext cx="1369" cy="1368"/>
                <a:chOff x="278" y="5719"/>
                <a:chExt cx="792" cy="3508"/>
              </a:xfrm>
            </p:grpSpPr>
            <p:sp>
              <p:nvSpPr>
                <p:cNvPr id="330779" name="Rectangle 87"/>
                <p:cNvSpPr>
                  <a:spLocks noChangeArrowheads="1"/>
                </p:cNvSpPr>
                <p:nvPr/>
              </p:nvSpPr>
              <p:spPr bwMode="auto">
                <a:xfrm>
                  <a:off x="278" y="5719"/>
                  <a:ext cx="792"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Saul took some cities from Edom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(1030 BC; 1 Sam. 14:47).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 Conquered and subjugated by David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(1000 BC; 1 Chron. 18:12).</a:t>
                  </a:r>
                </a:p>
              </p:txBody>
            </p:sp>
            <p:sp>
              <p:nvSpPr>
                <p:cNvPr id="330780" name="Rectangle 88"/>
                <p:cNvSpPr>
                  <a:spLocks noChangeArrowheads="1"/>
                </p:cNvSpPr>
                <p:nvPr/>
              </p:nvSpPr>
              <p:spPr bwMode="auto">
                <a:xfrm>
                  <a:off x="278" y="5719"/>
                  <a:ext cx="792"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70" name="Group 89"/>
              <p:cNvGrpSpPr>
                <a:grpSpLocks/>
              </p:cNvGrpSpPr>
              <p:nvPr/>
            </p:nvGrpSpPr>
            <p:grpSpPr bwMode="auto">
              <a:xfrm>
                <a:off x="1857" y="2951"/>
                <a:ext cx="1425" cy="1368"/>
                <a:chOff x="1070" y="5719"/>
                <a:chExt cx="824" cy="3508"/>
              </a:xfrm>
            </p:grpSpPr>
            <p:sp>
              <p:nvSpPr>
                <p:cNvPr id="330777" name="Rectangle 90"/>
                <p:cNvSpPr>
                  <a:spLocks noChangeArrowheads="1"/>
                </p:cNvSpPr>
                <p:nvPr/>
              </p:nvSpPr>
              <p:spPr bwMode="auto">
                <a:xfrm>
                  <a:off x="1070" y="5719"/>
                  <a:ext cx="824"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Saul took some cities from Moabite territory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(1030 BC;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 Sam. 14:47).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 Conquered and subjugated by David (1000 BC;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2 Sam. 8:2).</a:t>
                  </a:r>
                </a:p>
              </p:txBody>
            </p:sp>
            <p:sp>
              <p:nvSpPr>
                <p:cNvPr id="330778" name="Rectangle 91"/>
                <p:cNvSpPr>
                  <a:spLocks noChangeArrowheads="1"/>
                </p:cNvSpPr>
                <p:nvPr/>
              </p:nvSpPr>
              <p:spPr bwMode="auto">
                <a:xfrm>
                  <a:off x="1070" y="5719"/>
                  <a:ext cx="824"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71" name="Group 92"/>
              <p:cNvGrpSpPr>
                <a:grpSpLocks/>
              </p:cNvGrpSpPr>
              <p:nvPr/>
            </p:nvGrpSpPr>
            <p:grpSpPr bwMode="auto">
              <a:xfrm>
                <a:off x="3282" y="2951"/>
                <a:ext cx="1311" cy="1368"/>
                <a:chOff x="1894" y="5719"/>
                <a:chExt cx="758" cy="3508"/>
              </a:xfrm>
            </p:grpSpPr>
            <p:sp>
              <p:nvSpPr>
                <p:cNvPr id="330775" name="Rectangle 93"/>
                <p:cNvSpPr>
                  <a:spLocks noChangeArrowheads="1"/>
                </p:cNvSpPr>
                <p:nvPr/>
              </p:nvSpPr>
              <p:spPr bwMode="auto">
                <a:xfrm>
                  <a:off x="1894" y="5719"/>
                  <a:ext cx="758"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Saul defeated Nahash</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(1050 BC; 1 Sam. 11:1-11) &amp;</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took some Ammonite cities</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(1030 BC; 1 Sam. 14:47);</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David defeated Hanun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(990 BC; 2 Sam. 12:26-31)</a:t>
                  </a:r>
                </a:p>
              </p:txBody>
            </p:sp>
            <p:sp>
              <p:nvSpPr>
                <p:cNvPr id="330776" name="Rectangle 94"/>
                <p:cNvSpPr>
                  <a:spLocks noChangeArrowheads="1"/>
                </p:cNvSpPr>
                <p:nvPr/>
              </p:nvSpPr>
              <p:spPr bwMode="auto">
                <a:xfrm>
                  <a:off x="1894" y="5719"/>
                  <a:ext cx="758"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72" name="Group 95"/>
              <p:cNvGrpSpPr>
                <a:grpSpLocks/>
              </p:cNvGrpSpPr>
              <p:nvPr/>
            </p:nvGrpSpPr>
            <p:grpSpPr bwMode="auto">
              <a:xfrm>
                <a:off x="4593" y="2951"/>
                <a:ext cx="1160" cy="1368"/>
                <a:chOff x="2652" y="5719"/>
                <a:chExt cx="671" cy="3508"/>
              </a:xfrm>
            </p:grpSpPr>
            <p:sp>
              <p:nvSpPr>
                <p:cNvPr id="330773" name="Rectangle 96"/>
                <p:cNvSpPr>
                  <a:spLocks noChangeArrowheads="1"/>
                </p:cNvSpPr>
                <p:nvPr/>
              </p:nvSpPr>
              <p:spPr bwMode="auto">
                <a:xfrm>
                  <a:off x="2652" y="5719"/>
                  <a:ext cx="671"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Saul defeated </a:t>
                  </a:r>
                  <a:r>
                    <a:rPr kumimoji="0" lang="en-US" sz="2000" b="1" i="0" u="none" strike="noStrike" kern="1200" cap="none" spc="0" normalizeH="0" baseline="0" noProof="0" dirty="0" err="1">
                      <a:ln>
                        <a:noFill/>
                      </a:ln>
                      <a:solidFill>
                        <a:srgbClr val="000000"/>
                      </a:solidFill>
                      <a:effectLst/>
                      <a:uLnTx/>
                      <a:uFillTx/>
                      <a:latin typeface="Arial" charset="0"/>
                      <a:ea typeface="ＭＳ Ｐゴシック" charset="0"/>
                      <a:cs typeface="Arial" charset="0"/>
                    </a:rPr>
                    <a:t>Agag</a:t>
                  </a:r>
                  <a:endPar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(1050 BC; 1 Sam. 15:1-9);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Destroyed David</a:t>
                  </a:r>
                  <a:r>
                    <a:rPr kumimoji="0" lang="uk-UA"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 camp at </a:t>
                  </a:r>
                  <a:r>
                    <a:rPr kumimoji="0" lang="en-US" sz="2000" b="1" i="0" u="none" strike="noStrike" kern="1200" cap="none" spc="0" normalizeH="0" baseline="0" noProof="0" dirty="0" err="1">
                      <a:ln>
                        <a:noFill/>
                      </a:ln>
                      <a:solidFill>
                        <a:srgbClr val="000000"/>
                      </a:solidFill>
                      <a:effectLst/>
                      <a:uLnTx/>
                      <a:uFillTx/>
                      <a:latin typeface="Arial" charset="0"/>
                      <a:ea typeface="ＭＳ Ｐゴシック" charset="0"/>
                      <a:cs typeface="Arial" charset="0"/>
                    </a:rPr>
                    <a:t>Ziklag</a:t>
                  </a: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but David wiped them out. This is last mention of them</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 Sam. 30).</a:t>
                  </a:r>
                </a:p>
              </p:txBody>
            </p:sp>
            <p:sp>
              <p:nvSpPr>
                <p:cNvPr id="330774" name="Rectangle 97"/>
                <p:cNvSpPr>
                  <a:spLocks noChangeArrowheads="1"/>
                </p:cNvSpPr>
                <p:nvPr/>
              </p:nvSpPr>
              <p:spPr bwMode="auto">
                <a:xfrm>
                  <a:off x="2652" y="5719"/>
                  <a:ext cx="671"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sp>
        <p:nvSpPr>
          <p:cNvPr id="330756" name="Text Box 101"/>
          <p:cNvSpPr txBox="1">
            <a:spLocks noChangeArrowheads="1"/>
          </p:cNvSpPr>
          <p:nvPr/>
        </p:nvSpPr>
        <p:spPr bwMode="auto">
          <a:xfrm>
            <a:off x="533400" y="824409"/>
            <a:ext cx="7100888"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4C2B"/>
                </a:solidFill>
                <a:effectLst/>
                <a:uLnTx/>
                <a:uFillTx/>
                <a:latin typeface="Arial" charset="0"/>
                <a:ea typeface="ＭＳ Ｐゴシック" charset="0"/>
                <a:cs typeface="Arial" charset="0"/>
              </a:rPr>
              <a:t>John H. Walton, </a:t>
            </a:r>
            <a:r>
              <a:rPr kumimoji="0" lang="en-US" sz="1600" b="0" i="1" u="none" strike="noStrike" kern="1200" cap="none" spc="0" normalizeH="0" baseline="0" noProof="0" dirty="0">
                <a:ln>
                  <a:noFill/>
                </a:ln>
                <a:solidFill>
                  <a:srgbClr val="004C2B"/>
                </a:solidFill>
                <a:effectLst/>
                <a:uLnTx/>
                <a:uFillTx/>
                <a:latin typeface="Arial" charset="0"/>
                <a:ea typeface="ＭＳ Ｐゴシック" charset="0"/>
                <a:cs typeface="Arial" charset="0"/>
              </a:rPr>
              <a:t>Chronological and Background Charts of the OT</a:t>
            </a:r>
            <a:r>
              <a:rPr kumimoji="0" lang="en-US" sz="1600" b="0" i="0" u="none" strike="noStrike" kern="1200" cap="none" spc="0" normalizeH="0" baseline="0" noProof="0" dirty="0">
                <a:ln>
                  <a:noFill/>
                </a:ln>
                <a:solidFill>
                  <a:srgbClr val="004C2B"/>
                </a:solidFill>
                <a:effectLst/>
                <a:uLnTx/>
                <a:uFillTx/>
                <a:latin typeface="Arial" charset="0"/>
                <a:ea typeface="ＭＳ Ｐゴシック" charset="0"/>
                <a:cs typeface="Arial" charset="0"/>
              </a:rPr>
              <a:t>, 2d ed., 71</a:t>
            </a:r>
          </a:p>
        </p:txBody>
      </p:sp>
    </p:spTree>
    <p:extLst>
      <p:ext uri="{BB962C8B-B14F-4D97-AF65-F5344CB8AC3E}">
        <p14:creationId xmlns:p14="http://schemas.microsoft.com/office/powerpoint/2010/main" val="240509563"/>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32802" name="Rectangle 2"/>
          <p:cNvSpPr>
            <a:spLocks noGrp="1" noChangeArrowheads="1"/>
          </p:cNvSpPr>
          <p:nvPr>
            <p:ph type="title"/>
          </p:nvPr>
        </p:nvSpPr>
        <p:spPr>
          <a:xfrm>
            <a:off x="0" y="-26988"/>
            <a:ext cx="8316913" cy="793751"/>
          </a:xfrm>
          <a:solidFill>
            <a:schemeClr val="tx2"/>
          </a:solidFill>
          <a:ln>
            <a:solidFill>
              <a:schemeClr val="tx1"/>
            </a:solidFill>
            <a:miter lim="800000"/>
            <a:headEnd/>
            <a:tailEnd/>
          </a:ln>
        </p:spPr>
        <p:txBody>
          <a:bodyPr/>
          <a:lstStyle/>
          <a:p>
            <a:pPr algn="ctr"/>
            <a:r>
              <a:rPr lang="en-US" altLang="zh-CN" sz="4000" b="1" dirty="0">
                <a:solidFill>
                  <a:srgbClr val="FFFFFF"/>
                </a:solidFill>
                <a:latin typeface="Arial" charset="0"/>
                <a:ea typeface="SimSun" charset="0"/>
                <a:cs typeface="SimSun" charset="0"/>
              </a:rPr>
              <a:t>Israel</a:t>
            </a:r>
            <a:r>
              <a:rPr lang="uk-UA" altLang="zh-CN" sz="4000" b="1" dirty="0">
                <a:solidFill>
                  <a:srgbClr val="FFFFFF"/>
                </a:solidFill>
                <a:latin typeface="Arial" charset="0"/>
                <a:ea typeface="SimSun" charset="0"/>
                <a:cs typeface="SimSun" charset="0"/>
              </a:rPr>
              <a:t>'</a:t>
            </a:r>
            <a:r>
              <a:rPr lang="en-US" altLang="zh-CN" sz="4000" b="1" dirty="0">
                <a:solidFill>
                  <a:srgbClr val="FFFFFF"/>
                </a:solidFill>
                <a:latin typeface="Arial" charset="0"/>
                <a:ea typeface="SimSun" charset="0"/>
                <a:cs typeface="SimSun" charset="0"/>
              </a:rPr>
              <a:t>s Early Western Neighbors  </a:t>
            </a:r>
            <a:endParaRPr lang="en-US" sz="4000" b="1" dirty="0">
              <a:solidFill>
                <a:srgbClr val="FFFFFF"/>
              </a:solidFill>
              <a:latin typeface="Arial" charset="0"/>
              <a:ea typeface="SimSun" charset="0"/>
              <a:cs typeface="SimSun" charset="0"/>
            </a:endParaRPr>
          </a:p>
        </p:txBody>
      </p:sp>
      <p:grpSp>
        <p:nvGrpSpPr>
          <p:cNvPr id="332803" name="Group 173"/>
          <p:cNvGrpSpPr>
            <a:grpSpLocks/>
          </p:cNvGrpSpPr>
          <p:nvPr/>
        </p:nvGrpSpPr>
        <p:grpSpPr bwMode="auto">
          <a:xfrm>
            <a:off x="-1588" y="1131888"/>
            <a:ext cx="9145588" cy="5726112"/>
            <a:chOff x="-1" y="713"/>
            <a:chExt cx="5761" cy="3607"/>
          </a:xfrm>
        </p:grpSpPr>
        <p:grpSp>
          <p:nvGrpSpPr>
            <p:cNvPr id="332806" name="Group 81"/>
            <p:cNvGrpSpPr>
              <a:grpSpLocks/>
            </p:cNvGrpSpPr>
            <p:nvPr/>
          </p:nvGrpSpPr>
          <p:grpSpPr bwMode="auto">
            <a:xfrm>
              <a:off x="480" y="720"/>
              <a:ext cx="2470" cy="490"/>
              <a:chOff x="1040" y="0"/>
              <a:chExt cx="1041" cy="480"/>
            </a:xfrm>
          </p:grpSpPr>
          <p:sp>
            <p:nvSpPr>
              <p:cNvPr id="332846" name="Rectangle 67"/>
              <p:cNvSpPr>
                <a:spLocks noChangeArrowheads="1"/>
              </p:cNvSpPr>
              <p:nvPr/>
            </p:nvSpPr>
            <p:spPr bwMode="auto">
              <a:xfrm>
                <a:off x="1040" y="0"/>
                <a:ext cx="1041"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PHOENICIA</a:t>
                </a:r>
              </a:p>
            </p:txBody>
          </p:sp>
          <p:sp>
            <p:nvSpPr>
              <p:cNvPr id="332847" name="Rectangle 80"/>
              <p:cNvSpPr>
                <a:spLocks noChangeArrowheads="1"/>
              </p:cNvSpPr>
              <p:nvPr/>
            </p:nvSpPr>
            <p:spPr bwMode="auto">
              <a:xfrm>
                <a:off x="1040" y="0"/>
                <a:ext cx="1041"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07" name="Group 83"/>
            <p:cNvGrpSpPr>
              <a:grpSpLocks/>
            </p:cNvGrpSpPr>
            <p:nvPr/>
          </p:nvGrpSpPr>
          <p:grpSpPr bwMode="auto">
            <a:xfrm>
              <a:off x="2950" y="720"/>
              <a:ext cx="2810" cy="490"/>
              <a:chOff x="2081" y="0"/>
              <a:chExt cx="1184" cy="480"/>
            </a:xfrm>
          </p:grpSpPr>
          <p:sp>
            <p:nvSpPr>
              <p:cNvPr id="332844" name="Rectangle 68"/>
              <p:cNvSpPr>
                <a:spLocks noChangeArrowheads="1"/>
              </p:cNvSpPr>
              <p:nvPr/>
            </p:nvSpPr>
            <p:spPr bwMode="auto">
              <a:xfrm>
                <a:off x="2081" y="0"/>
                <a:ext cx="1184"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PHILISTIA</a:t>
                </a:r>
              </a:p>
            </p:txBody>
          </p:sp>
          <p:sp>
            <p:nvSpPr>
              <p:cNvPr id="332845" name="Rectangle 82"/>
              <p:cNvSpPr>
                <a:spLocks noChangeArrowheads="1"/>
              </p:cNvSpPr>
              <p:nvPr/>
            </p:nvSpPr>
            <p:spPr bwMode="auto">
              <a:xfrm>
                <a:off x="2081" y="0"/>
                <a:ext cx="1184"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08" name="Group 87"/>
            <p:cNvGrpSpPr>
              <a:grpSpLocks/>
            </p:cNvGrpSpPr>
            <p:nvPr/>
          </p:nvGrpSpPr>
          <p:grpSpPr bwMode="auto">
            <a:xfrm>
              <a:off x="480" y="1210"/>
              <a:ext cx="2470" cy="411"/>
              <a:chOff x="1040" y="480"/>
              <a:chExt cx="1041" cy="403"/>
            </a:xfrm>
          </p:grpSpPr>
          <p:sp>
            <p:nvSpPr>
              <p:cNvPr id="332842" name="Rectangle 70"/>
              <p:cNvSpPr>
                <a:spLocks noChangeArrowheads="1"/>
              </p:cNvSpPr>
              <p:nvPr/>
            </p:nvSpPr>
            <p:spPr bwMode="auto">
              <a:xfrm>
                <a:off x="1040" y="480"/>
                <a:ext cx="1041" cy="40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Semitic Amorites</a:t>
                </a:r>
              </a:p>
            </p:txBody>
          </p:sp>
          <p:sp>
            <p:nvSpPr>
              <p:cNvPr id="332843" name="Rectangle 86"/>
              <p:cNvSpPr>
                <a:spLocks noChangeArrowheads="1"/>
              </p:cNvSpPr>
              <p:nvPr/>
            </p:nvSpPr>
            <p:spPr bwMode="auto">
              <a:xfrm>
                <a:off x="1040" y="480"/>
                <a:ext cx="1041" cy="40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09" name="Group 89"/>
            <p:cNvGrpSpPr>
              <a:grpSpLocks/>
            </p:cNvGrpSpPr>
            <p:nvPr/>
          </p:nvGrpSpPr>
          <p:grpSpPr bwMode="auto">
            <a:xfrm>
              <a:off x="2950" y="1210"/>
              <a:ext cx="2810" cy="411"/>
              <a:chOff x="2081" y="480"/>
              <a:chExt cx="1184" cy="403"/>
            </a:xfrm>
          </p:grpSpPr>
          <p:sp>
            <p:nvSpPr>
              <p:cNvPr id="332840" name="Rectangle 71"/>
              <p:cNvSpPr>
                <a:spLocks noChangeArrowheads="1"/>
              </p:cNvSpPr>
              <p:nvPr/>
            </p:nvSpPr>
            <p:spPr bwMode="auto">
              <a:xfrm>
                <a:off x="2081" y="480"/>
                <a:ext cx="1184" cy="40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Aegean Sea people</a:t>
                </a:r>
              </a:p>
            </p:txBody>
          </p:sp>
          <p:sp>
            <p:nvSpPr>
              <p:cNvPr id="332841" name="Rectangle 88"/>
              <p:cNvSpPr>
                <a:spLocks noChangeArrowheads="1"/>
              </p:cNvSpPr>
              <p:nvPr/>
            </p:nvSpPr>
            <p:spPr bwMode="auto">
              <a:xfrm>
                <a:off x="2081" y="480"/>
                <a:ext cx="1184" cy="40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0" name="Group 93"/>
            <p:cNvGrpSpPr>
              <a:grpSpLocks/>
            </p:cNvGrpSpPr>
            <p:nvPr/>
          </p:nvGrpSpPr>
          <p:grpSpPr bwMode="auto">
            <a:xfrm>
              <a:off x="480" y="1621"/>
              <a:ext cx="2470" cy="763"/>
              <a:chOff x="1040" y="883"/>
              <a:chExt cx="1041" cy="748"/>
            </a:xfrm>
          </p:grpSpPr>
          <p:sp>
            <p:nvSpPr>
              <p:cNvPr id="332838" name="Rectangle 73"/>
              <p:cNvSpPr>
                <a:spLocks noChangeArrowheads="1"/>
              </p:cNvSpPr>
              <p:nvPr/>
            </p:nvSpPr>
            <p:spPr bwMode="auto">
              <a:xfrm>
                <a:off x="1040" y="883"/>
                <a:ext cx="1041"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c. 1500</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Territory was divided between Hittite &amp; Egyptian domination</a:t>
                </a:r>
              </a:p>
            </p:txBody>
          </p:sp>
          <p:sp>
            <p:nvSpPr>
              <p:cNvPr id="332839" name="Rectangle 92"/>
              <p:cNvSpPr>
                <a:spLocks noChangeArrowheads="1"/>
              </p:cNvSpPr>
              <p:nvPr/>
            </p:nvSpPr>
            <p:spPr bwMode="auto">
              <a:xfrm>
                <a:off x="1040" y="883"/>
                <a:ext cx="1041"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1" name="Group 95"/>
            <p:cNvGrpSpPr>
              <a:grpSpLocks/>
            </p:cNvGrpSpPr>
            <p:nvPr/>
          </p:nvGrpSpPr>
          <p:grpSpPr bwMode="auto">
            <a:xfrm>
              <a:off x="2950" y="1621"/>
              <a:ext cx="2810" cy="763"/>
              <a:chOff x="2081" y="883"/>
              <a:chExt cx="1184" cy="748"/>
            </a:xfrm>
          </p:grpSpPr>
          <p:sp>
            <p:nvSpPr>
              <p:cNvPr id="332836" name="Rectangle 74"/>
              <p:cNvSpPr>
                <a:spLocks noChangeArrowheads="1"/>
              </p:cNvSpPr>
              <p:nvPr/>
            </p:nvSpPr>
            <p:spPr bwMode="auto">
              <a:xfrm>
                <a:off x="2081" y="883"/>
                <a:ext cx="1184"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tab pos="0" algn="l"/>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Not yet in Palestine</a:t>
                </a:r>
              </a:p>
            </p:txBody>
          </p:sp>
          <p:sp>
            <p:nvSpPr>
              <p:cNvPr id="332837" name="Rectangle 94"/>
              <p:cNvSpPr>
                <a:spLocks noChangeArrowheads="1"/>
              </p:cNvSpPr>
              <p:nvPr/>
            </p:nvSpPr>
            <p:spPr bwMode="auto">
              <a:xfrm>
                <a:off x="2081" y="883"/>
                <a:ext cx="11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2" name="Group 99"/>
            <p:cNvGrpSpPr>
              <a:grpSpLocks/>
            </p:cNvGrpSpPr>
            <p:nvPr/>
          </p:nvGrpSpPr>
          <p:grpSpPr bwMode="auto">
            <a:xfrm>
              <a:off x="480" y="2384"/>
              <a:ext cx="2470" cy="1936"/>
              <a:chOff x="1040" y="1631"/>
              <a:chExt cx="1041" cy="1898"/>
            </a:xfrm>
          </p:grpSpPr>
          <p:sp>
            <p:nvSpPr>
              <p:cNvPr id="332834" name="Rectangle 76"/>
              <p:cNvSpPr>
                <a:spLocks noChangeArrowheads="1"/>
              </p:cNvSpPr>
              <p:nvPr/>
            </p:nvSpPr>
            <p:spPr bwMode="auto">
              <a:xfrm>
                <a:off x="1040" y="1631"/>
                <a:ext cx="1041"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tab pos="-1354138" algn="l"/>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1400–Began slow rebellion, first against Egypt</a:t>
                </a:r>
              </a:p>
              <a:p>
                <a:pPr marL="0" marR="0" lvl="0" indent="0" algn="ctr" defTabSz="914400" rtl="0" eaLnBrk="0" fontAlgn="base" latinLnBrk="0" hangingPunct="0">
                  <a:lnSpc>
                    <a:spcPct val="100000"/>
                  </a:lnSpc>
                  <a:spcBef>
                    <a:spcPct val="0"/>
                  </a:spcBef>
                  <a:spcAft>
                    <a:spcPct val="0"/>
                  </a:spcAft>
                  <a:buClrTx/>
                  <a:buSzTx/>
                  <a:buFontTx/>
                  <a:buNone/>
                  <a:tabLst>
                    <a:tab pos="-1354138" algn="l"/>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1380-1287–Mostly controlled by Hittites; control diminished until 1190</a:t>
                </a:r>
              </a:p>
              <a:p>
                <a:pPr marL="0" marR="0" lvl="0" indent="0" algn="ctr" defTabSz="914400" rtl="0" eaLnBrk="0" fontAlgn="base" latinLnBrk="0" hangingPunct="0">
                  <a:lnSpc>
                    <a:spcPct val="100000"/>
                  </a:lnSpc>
                  <a:spcBef>
                    <a:spcPct val="0"/>
                  </a:spcBef>
                  <a:spcAft>
                    <a:spcPct val="0"/>
                  </a:spcAft>
                  <a:buClrTx/>
                  <a:buSzTx/>
                  <a:buFontTx/>
                  <a:buNone/>
                  <a:tabLst>
                    <a:tab pos="-1354138" algn="l"/>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1190–Invasion by sea peoples. Independent city-states established</a:t>
                </a:r>
              </a:p>
              <a:p>
                <a:pPr marL="0" marR="0" lvl="0" indent="0" algn="ctr" defTabSz="914400" rtl="0" eaLnBrk="0" fontAlgn="base" latinLnBrk="0" hangingPunct="0">
                  <a:lnSpc>
                    <a:spcPct val="100000"/>
                  </a:lnSpc>
                  <a:spcBef>
                    <a:spcPct val="0"/>
                  </a:spcBef>
                  <a:spcAft>
                    <a:spcPct val="0"/>
                  </a:spcAft>
                  <a:buClrTx/>
                  <a:buSzTx/>
                  <a:buFontTx/>
                  <a:buNone/>
                  <a:tabLst>
                    <a:tab pos="-1354138" algn="l"/>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1100–Some control exercised by Tiglath-Pileser I</a:t>
                </a:r>
              </a:p>
            </p:txBody>
          </p:sp>
          <p:sp>
            <p:nvSpPr>
              <p:cNvPr id="332835" name="Rectangle 98"/>
              <p:cNvSpPr>
                <a:spLocks noChangeArrowheads="1"/>
              </p:cNvSpPr>
              <p:nvPr/>
            </p:nvSpPr>
            <p:spPr bwMode="auto">
              <a:xfrm>
                <a:off x="1040" y="1631"/>
                <a:ext cx="1041"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3" name="Group 101"/>
            <p:cNvGrpSpPr>
              <a:grpSpLocks/>
            </p:cNvGrpSpPr>
            <p:nvPr/>
          </p:nvGrpSpPr>
          <p:grpSpPr bwMode="auto">
            <a:xfrm>
              <a:off x="2950" y="2384"/>
              <a:ext cx="2810" cy="1936"/>
              <a:chOff x="2081" y="1631"/>
              <a:chExt cx="1184" cy="1898"/>
            </a:xfrm>
          </p:grpSpPr>
          <p:sp>
            <p:nvSpPr>
              <p:cNvPr id="332832" name="Rectangle 77"/>
              <p:cNvSpPr>
                <a:spLocks noChangeArrowheads="1"/>
              </p:cNvSpPr>
              <p:nvPr/>
            </p:nvSpPr>
            <p:spPr bwMode="auto">
              <a:xfrm>
                <a:off x="2081" y="1631"/>
                <a:ext cx="1184"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1190–Defeated Hittites, destroyed capital. Defeated by Rameses III, settled on coast of Palestine. 5 major cities: Ashkelon, Ashdod, Gath, Gaza, Ekron (A-A-G-G-E).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11th cent–Controlled parts of at least Dan &amp; Judah (Jud. 14:4; 15:11). Samson held somewhat in control.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1060–Captured Israel</a:t>
                </a:r>
                <a:r>
                  <a:rPr kumimoji="0" lang="uk-UA"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 ark (1 Sam. 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1050–Israel subdued Philistia at Ebenezer (1 Sam. 7:7-14)</a:t>
                </a:r>
              </a:p>
            </p:txBody>
          </p:sp>
          <p:sp>
            <p:nvSpPr>
              <p:cNvPr id="332833" name="Rectangle 100"/>
              <p:cNvSpPr>
                <a:spLocks noChangeArrowheads="1"/>
              </p:cNvSpPr>
              <p:nvPr/>
            </p:nvSpPr>
            <p:spPr bwMode="auto">
              <a:xfrm>
                <a:off x="2081" y="1631"/>
                <a:ext cx="1184"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4" name="Group 108"/>
            <p:cNvGrpSpPr>
              <a:grpSpLocks/>
            </p:cNvGrpSpPr>
            <p:nvPr/>
          </p:nvGrpSpPr>
          <p:grpSpPr bwMode="auto">
            <a:xfrm>
              <a:off x="-1" y="713"/>
              <a:ext cx="481" cy="487"/>
              <a:chOff x="0" y="0"/>
              <a:chExt cx="278" cy="538"/>
            </a:xfrm>
          </p:grpSpPr>
          <p:sp>
            <p:nvSpPr>
              <p:cNvPr id="332830" name="Rectangle 109"/>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2831" name="Rectangle 110"/>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5" name="Group 132"/>
            <p:cNvGrpSpPr>
              <a:grpSpLocks/>
            </p:cNvGrpSpPr>
            <p:nvPr/>
          </p:nvGrpSpPr>
          <p:grpSpPr bwMode="auto">
            <a:xfrm rot="-5400000">
              <a:off x="24" y="1176"/>
              <a:ext cx="432" cy="480"/>
              <a:chOff x="0" y="4166"/>
              <a:chExt cx="278" cy="1553"/>
            </a:xfrm>
          </p:grpSpPr>
          <p:sp>
            <p:nvSpPr>
              <p:cNvPr id="332826" name="Rectangle 133"/>
              <p:cNvSpPr>
                <a:spLocks noChangeArrowheads="1"/>
              </p:cNvSpPr>
              <p:nvPr/>
            </p:nvSpPr>
            <p:spPr bwMode="auto">
              <a:xfrm>
                <a:off x="0" y="4166"/>
                <a:ext cx="278" cy="1553"/>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2827" name="Group 134"/>
              <p:cNvGrpSpPr>
                <a:grpSpLocks/>
              </p:cNvGrpSpPr>
              <p:nvPr/>
            </p:nvGrpSpPr>
            <p:grpSpPr bwMode="auto">
              <a:xfrm>
                <a:off x="0" y="4166"/>
                <a:ext cx="278" cy="1553"/>
                <a:chOff x="0" y="4166"/>
                <a:chExt cx="278" cy="1553"/>
              </a:xfrm>
            </p:grpSpPr>
            <p:sp>
              <p:nvSpPr>
                <p:cNvPr id="332828" name="Rectangle 135"/>
                <p:cNvSpPr>
                  <a:spLocks noChangeArrowheads="1"/>
                </p:cNvSpPr>
                <p:nvPr/>
              </p:nvSpPr>
              <p:spPr bwMode="auto">
                <a:xfrm>
                  <a:off x="0" y="4166"/>
                  <a:ext cx="278" cy="1553"/>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cs typeface="Arial" charset="0"/>
                    </a:rPr>
                    <a:t>ORIGINS</a:t>
                  </a:r>
                  <a:endParaRPr kumimoji="0" lang="en-US" sz="12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2829" name="Rectangle 136"/>
                <p:cNvSpPr>
                  <a:spLocks noChangeArrowheads="1"/>
                </p:cNvSpPr>
                <p:nvPr/>
              </p:nvSpPr>
              <p:spPr bwMode="auto">
                <a:xfrm>
                  <a:off x="0" y="4166"/>
                  <a:ext cx="278" cy="155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2816" name="Group 149"/>
            <p:cNvGrpSpPr>
              <a:grpSpLocks/>
            </p:cNvGrpSpPr>
            <p:nvPr/>
          </p:nvGrpSpPr>
          <p:grpSpPr bwMode="auto">
            <a:xfrm rot="-5400000">
              <a:off x="-120" y="1752"/>
              <a:ext cx="720" cy="480"/>
              <a:chOff x="0" y="5719"/>
              <a:chExt cx="278" cy="3508"/>
            </a:xfrm>
          </p:grpSpPr>
          <p:sp>
            <p:nvSpPr>
              <p:cNvPr id="332822" name="Rectangle 150"/>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2823" name="Group 151"/>
              <p:cNvGrpSpPr>
                <a:grpSpLocks/>
              </p:cNvGrpSpPr>
              <p:nvPr/>
            </p:nvGrpSpPr>
            <p:grpSpPr bwMode="auto">
              <a:xfrm>
                <a:off x="0" y="5719"/>
                <a:ext cx="278" cy="3508"/>
                <a:chOff x="0" y="5719"/>
                <a:chExt cx="278" cy="3508"/>
              </a:xfrm>
            </p:grpSpPr>
            <p:sp>
              <p:nvSpPr>
                <p:cNvPr id="332824" name="Rectangle 152"/>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PRE-JUDGES</a:t>
                  </a:r>
                </a:p>
              </p:txBody>
            </p:sp>
            <p:sp>
              <p:nvSpPr>
                <p:cNvPr id="332825" name="Rectangle 153"/>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2817" name="Group 166"/>
            <p:cNvGrpSpPr>
              <a:grpSpLocks/>
            </p:cNvGrpSpPr>
            <p:nvPr/>
          </p:nvGrpSpPr>
          <p:grpSpPr bwMode="auto">
            <a:xfrm rot="-5400000">
              <a:off x="-744" y="3096"/>
              <a:ext cx="1968" cy="480"/>
              <a:chOff x="0" y="5719"/>
              <a:chExt cx="278" cy="3508"/>
            </a:xfrm>
          </p:grpSpPr>
          <p:sp>
            <p:nvSpPr>
              <p:cNvPr id="332818" name="Rectangle 167"/>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2819" name="Group 168"/>
              <p:cNvGrpSpPr>
                <a:grpSpLocks/>
              </p:cNvGrpSpPr>
              <p:nvPr/>
            </p:nvGrpSpPr>
            <p:grpSpPr bwMode="auto">
              <a:xfrm>
                <a:off x="0" y="5719"/>
                <a:ext cx="278" cy="3508"/>
                <a:chOff x="0" y="5719"/>
                <a:chExt cx="278" cy="3508"/>
              </a:xfrm>
            </p:grpSpPr>
            <p:sp>
              <p:nvSpPr>
                <p:cNvPr id="332820" name="Rectangle 169"/>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JUDGES</a:t>
                  </a:r>
                </a:p>
              </p:txBody>
            </p:sp>
            <p:sp>
              <p:nvSpPr>
                <p:cNvPr id="332821" name="Rectangle 170"/>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sp>
        <p:nvSpPr>
          <p:cNvPr id="332804" name="Text Box 174"/>
          <p:cNvSpPr txBox="1">
            <a:spLocks noChangeArrowheads="1"/>
          </p:cNvSpPr>
          <p:nvPr/>
        </p:nvSpPr>
        <p:spPr bwMode="auto">
          <a:xfrm>
            <a:off x="685800" y="780455"/>
            <a:ext cx="7100888"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4C2B"/>
                </a:solidFill>
                <a:effectLst/>
                <a:uLnTx/>
                <a:uFillTx/>
                <a:latin typeface="Arial" charset="0"/>
                <a:ea typeface="ＭＳ Ｐゴシック" charset="0"/>
                <a:cs typeface="Arial" charset="0"/>
              </a:rPr>
              <a:t>John H. Walton, </a:t>
            </a:r>
            <a:r>
              <a:rPr kumimoji="0" lang="en-US" sz="1600" b="0" i="1" u="none" strike="noStrike" kern="1200" cap="none" spc="0" normalizeH="0" baseline="0" noProof="0">
                <a:ln>
                  <a:noFill/>
                </a:ln>
                <a:solidFill>
                  <a:srgbClr val="004C2B"/>
                </a:solidFill>
                <a:effectLst/>
                <a:uLnTx/>
                <a:uFillTx/>
                <a:latin typeface="Arial" charset="0"/>
                <a:ea typeface="ＭＳ Ｐゴシック" charset="0"/>
                <a:cs typeface="Arial" charset="0"/>
              </a:rPr>
              <a:t>Chronological and Background Charts of the OT</a:t>
            </a:r>
            <a:r>
              <a:rPr kumimoji="0" lang="en-US" sz="1600" b="0" i="0" u="none" strike="noStrike" kern="1200" cap="none" spc="0" normalizeH="0" baseline="0" noProof="0">
                <a:ln>
                  <a:noFill/>
                </a:ln>
                <a:solidFill>
                  <a:srgbClr val="004C2B"/>
                </a:solidFill>
                <a:effectLst/>
                <a:uLnTx/>
                <a:uFillTx/>
                <a:latin typeface="Arial" charset="0"/>
                <a:ea typeface="ＭＳ Ｐゴシック" charset="0"/>
                <a:cs typeface="Arial" charset="0"/>
              </a:rPr>
              <a:t>, 2d ed., 71</a:t>
            </a:r>
          </a:p>
        </p:txBody>
      </p:sp>
      <p:sp>
        <p:nvSpPr>
          <p:cNvPr id="332805" name="Text Box 3"/>
          <p:cNvSpPr txBox="1">
            <a:spLocks noChangeArrowheads="1"/>
          </p:cNvSpPr>
          <p:nvPr/>
        </p:nvSpPr>
        <p:spPr bwMode="auto">
          <a:xfrm>
            <a:off x="8496300" y="4445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rPr>
              <a:t>144</a:t>
            </a:r>
          </a:p>
        </p:txBody>
      </p:sp>
    </p:spTree>
    <p:extLst>
      <p:ext uri="{BB962C8B-B14F-4D97-AF65-F5344CB8AC3E}">
        <p14:creationId xmlns:p14="http://schemas.microsoft.com/office/powerpoint/2010/main" val="3436624210"/>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34850" name="Rectangle 2"/>
          <p:cNvSpPr>
            <a:spLocks noGrp="1" noChangeArrowheads="1"/>
          </p:cNvSpPr>
          <p:nvPr>
            <p:ph type="title"/>
          </p:nvPr>
        </p:nvSpPr>
        <p:spPr>
          <a:xfrm>
            <a:off x="0" y="0"/>
            <a:ext cx="8459788" cy="762000"/>
          </a:xfrm>
          <a:solidFill>
            <a:schemeClr val="tx2"/>
          </a:solidFill>
          <a:ln>
            <a:solidFill>
              <a:schemeClr val="tx1"/>
            </a:solidFill>
            <a:miter lim="800000"/>
            <a:headEnd/>
            <a:tailEnd/>
          </a:ln>
        </p:spPr>
        <p:txBody>
          <a:bodyPr/>
          <a:lstStyle/>
          <a:p>
            <a:pPr algn="ctr"/>
            <a:r>
              <a:rPr lang="en-US" altLang="zh-CN" sz="4000" b="1" dirty="0">
                <a:solidFill>
                  <a:srgbClr val="FFFFFF"/>
                </a:solidFill>
                <a:latin typeface="Arial" charset="0"/>
                <a:ea typeface="SimSun" charset="0"/>
                <a:cs typeface="SimSun" charset="0"/>
              </a:rPr>
              <a:t>Israel</a:t>
            </a:r>
            <a:r>
              <a:rPr lang="uk-UA" altLang="zh-CN" sz="4000" b="1" dirty="0">
                <a:solidFill>
                  <a:srgbClr val="FFFFFF"/>
                </a:solidFill>
                <a:latin typeface="Arial" charset="0"/>
                <a:ea typeface="SimSun" charset="0"/>
                <a:cs typeface="SimSun" charset="0"/>
              </a:rPr>
              <a:t>'</a:t>
            </a:r>
            <a:r>
              <a:rPr lang="en-US" altLang="zh-CN" sz="4000" b="1" dirty="0">
                <a:solidFill>
                  <a:srgbClr val="FFFFFF"/>
                </a:solidFill>
                <a:latin typeface="Arial" charset="0"/>
                <a:ea typeface="SimSun" charset="0"/>
                <a:cs typeface="SimSun" charset="0"/>
              </a:rPr>
              <a:t>s Early Western Neighbors  </a:t>
            </a:r>
            <a:endParaRPr lang="en-US" sz="4000" b="1" dirty="0">
              <a:solidFill>
                <a:srgbClr val="FFFFFF"/>
              </a:solidFill>
              <a:latin typeface="Arial" charset="0"/>
              <a:ea typeface="SimSun" charset="0"/>
              <a:cs typeface="SimSun" charset="0"/>
            </a:endParaRPr>
          </a:p>
        </p:txBody>
      </p:sp>
      <p:sp>
        <p:nvSpPr>
          <p:cNvPr id="334851" name="Text Box 3"/>
          <p:cNvSpPr txBox="1">
            <a:spLocks noChangeArrowheads="1"/>
          </p:cNvSpPr>
          <p:nvPr/>
        </p:nvSpPr>
        <p:spPr bwMode="auto">
          <a:xfrm>
            <a:off x="8453599" y="4445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144</a:t>
            </a:r>
            <a:endParaRPr kumimoji="0" lang="en-US" sz="2000" b="1" i="0" u="none" strike="noStrike" kern="1200" cap="none" spc="0" normalizeH="0" baseline="0" noProof="0" dirty="0">
              <a:ln>
                <a:noFill/>
              </a:ln>
              <a:solidFill>
                <a:srgbClr val="333333"/>
              </a:solidFill>
              <a:effectLst/>
              <a:uLnTx/>
              <a:uFillTx/>
              <a:latin typeface="Arial" charset="0"/>
              <a:ea typeface="ＭＳ Ｐゴシック" charset="0"/>
              <a:cs typeface="Arial" charset="0"/>
            </a:endParaRPr>
          </a:p>
        </p:txBody>
      </p:sp>
      <p:grpSp>
        <p:nvGrpSpPr>
          <p:cNvPr id="334852" name="Group 5"/>
          <p:cNvGrpSpPr>
            <a:grpSpLocks/>
          </p:cNvGrpSpPr>
          <p:nvPr/>
        </p:nvGrpSpPr>
        <p:grpSpPr bwMode="auto">
          <a:xfrm>
            <a:off x="0" y="1143000"/>
            <a:ext cx="9144000" cy="5715000"/>
            <a:chOff x="0" y="720"/>
            <a:chExt cx="5760" cy="3600"/>
          </a:xfrm>
        </p:grpSpPr>
        <p:grpSp>
          <p:nvGrpSpPr>
            <p:cNvPr id="334854" name="Group 6"/>
            <p:cNvGrpSpPr>
              <a:grpSpLocks/>
            </p:cNvGrpSpPr>
            <p:nvPr/>
          </p:nvGrpSpPr>
          <p:grpSpPr bwMode="auto">
            <a:xfrm>
              <a:off x="0" y="720"/>
              <a:ext cx="480" cy="631"/>
              <a:chOff x="0" y="0"/>
              <a:chExt cx="278" cy="538"/>
            </a:xfrm>
          </p:grpSpPr>
          <p:sp>
            <p:nvSpPr>
              <p:cNvPr id="334885" name="Rectangle 7"/>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4886" name="Rectangle 8"/>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55" name="Group 9"/>
            <p:cNvGrpSpPr>
              <a:grpSpLocks/>
            </p:cNvGrpSpPr>
            <p:nvPr/>
          </p:nvGrpSpPr>
          <p:grpSpPr bwMode="auto">
            <a:xfrm rot="-5400000">
              <a:off x="-504" y="1848"/>
              <a:ext cx="1488" cy="480"/>
              <a:chOff x="0" y="5719"/>
              <a:chExt cx="278" cy="3508"/>
            </a:xfrm>
          </p:grpSpPr>
          <p:sp>
            <p:nvSpPr>
              <p:cNvPr id="334881" name="Rectangle 10"/>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4882" name="Group 11"/>
              <p:cNvGrpSpPr>
                <a:grpSpLocks/>
              </p:cNvGrpSpPr>
              <p:nvPr/>
            </p:nvGrpSpPr>
            <p:grpSpPr bwMode="auto">
              <a:xfrm>
                <a:off x="0" y="5719"/>
                <a:ext cx="278" cy="3508"/>
                <a:chOff x="0" y="5719"/>
                <a:chExt cx="278" cy="3508"/>
              </a:xfrm>
            </p:grpSpPr>
            <p:sp>
              <p:nvSpPr>
                <p:cNvPr id="334883" name="Rectangle 12"/>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SAUL</a:t>
                  </a:r>
                </a:p>
              </p:txBody>
            </p:sp>
            <p:sp>
              <p:nvSpPr>
                <p:cNvPr id="334884" name="Rectangle 13"/>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4856" name="Group 14"/>
            <p:cNvGrpSpPr>
              <a:grpSpLocks/>
            </p:cNvGrpSpPr>
            <p:nvPr/>
          </p:nvGrpSpPr>
          <p:grpSpPr bwMode="auto">
            <a:xfrm rot="-5400000">
              <a:off x="-504" y="3336"/>
              <a:ext cx="1488" cy="480"/>
              <a:chOff x="0" y="5719"/>
              <a:chExt cx="278" cy="3508"/>
            </a:xfrm>
          </p:grpSpPr>
          <p:sp>
            <p:nvSpPr>
              <p:cNvPr id="334877" name="Rectangle 15"/>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4878" name="Group 16"/>
              <p:cNvGrpSpPr>
                <a:grpSpLocks/>
              </p:cNvGrpSpPr>
              <p:nvPr/>
            </p:nvGrpSpPr>
            <p:grpSpPr bwMode="auto">
              <a:xfrm>
                <a:off x="0" y="5719"/>
                <a:ext cx="278" cy="3508"/>
                <a:chOff x="0" y="5719"/>
                <a:chExt cx="278" cy="3508"/>
              </a:xfrm>
            </p:grpSpPr>
            <p:sp>
              <p:nvSpPr>
                <p:cNvPr id="334879" name="Rectangle 17"/>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1000–900 BC</a:t>
                  </a:r>
                </a:p>
              </p:txBody>
            </p:sp>
            <p:sp>
              <p:nvSpPr>
                <p:cNvPr id="334880" name="Rectangle 18"/>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4857" name="Group 19"/>
            <p:cNvGrpSpPr>
              <a:grpSpLocks/>
            </p:cNvGrpSpPr>
            <p:nvPr/>
          </p:nvGrpSpPr>
          <p:grpSpPr bwMode="auto">
            <a:xfrm>
              <a:off x="480" y="720"/>
              <a:ext cx="5280" cy="3600"/>
              <a:chOff x="480" y="720"/>
              <a:chExt cx="5280" cy="1680"/>
            </a:xfrm>
          </p:grpSpPr>
          <p:grpSp>
            <p:nvGrpSpPr>
              <p:cNvPr id="334858" name="Group 20"/>
              <p:cNvGrpSpPr>
                <a:grpSpLocks/>
              </p:cNvGrpSpPr>
              <p:nvPr/>
            </p:nvGrpSpPr>
            <p:grpSpPr bwMode="auto">
              <a:xfrm>
                <a:off x="480" y="720"/>
                <a:ext cx="2470" cy="302"/>
                <a:chOff x="0" y="0"/>
                <a:chExt cx="1041" cy="480"/>
              </a:xfrm>
            </p:grpSpPr>
            <p:sp>
              <p:nvSpPr>
                <p:cNvPr id="334875" name="Rectangle 21"/>
                <p:cNvSpPr>
                  <a:spLocks noChangeArrowheads="1"/>
                </p:cNvSpPr>
                <p:nvPr/>
              </p:nvSpPr>
              <p:spPr bwMode="auto">
                <a:xfrm>
                  <a:off x="0" y="0"/>
                  <a:ext cx="1041" cy="480"/>
                </a:xfrm>
                <a:prstGeom prst="rect">
                  <a:avLst/>
                </a:prstGeom>
                <a:solidFill>
                  <a:srgbClr val="000090"/>
                </a:solidFill>
                <a:ln w="12700" cap="sq">
                  <a:solidFill>
                    <a:schemeClr val="tx1"/>
                  </a:solidFill>
                  <a:miter lim="800000"/>
                  <a:headEnd type="none" w="sm" len="sm"/>
                  <a:tailEnd type="none" w="sm" len="sm"/>
                </a:ln>
              </p:spPr>
              <p:txBody>
                <a:bodyPr lIns="0" tIns="0" rIns="11109"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PHOENICIA</a:t>
                  </a:r>
                </a:p>
              </p:txBody>
            </p:sp>
            <p:sp>
              <p:nvSpPr>
                <p:cNvPr id="334876" name="Rectangle 22"/>
                <p:cNvSpPr>
                  <a:spLocks noChangeArrowheads="1"/>
                </p:cNvSpPr>
                <p:nvPr/>
              </p:nvSpPr>
              <p:spPr bwMode="auto">
                <a:xfrm>
                  <a:off x="0" y="0"/>
                  <a:ext cx="1041"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59" name="Group 23"/>
              <p:cNvGrpSpPr>
                <a:grpSpLocks/>
              </p:cNvGrpSpPr>
              <p:nvPr/>
            </p:nvGrpSpPr>
            <p:grpSpPr bwMode="auto">
              <a:xfrm>
                <a:off x="2950" y="720"/>
                <a:ext cx="2810" cy="302"/>
                <a:chOff x="1041" y="0"/>
                <a:chExt cx="1184" cy="480"/>
              </a:xfrm>
            </p:grpSpPr>
            <p:sp>
              <p:nvSpPr>
                <p:cNvPr id="334873" name="Rectangle 24"/>
                <p:cNvSpPr>
                  <a:spLocks noChangeArrowheads="1"/>
                </p:cNvSpPr>
                <p:nvPr/>
              </p:nvSpPr>
              <p:spPr bwMode="auto">
                <a:xfrm>
                  <a:off x="1041" y="0"/>
                  <a:ext cx="1184"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PHILISTIA</a:t>
                  </a:r>
                </a:p>
              </p:txBody>
            </p:sp>
            <p:sp>
              <p:nvSpPr>
                <p:cNvPr id="334874" name="Rectangle 25"/>
                <p:cNvSpPr>
                  <a:spLocks noChangeArrowheads="1"/>
                </p:cNvSpPr>
                <p:nvPr/>
              </p:nvSpPr>
              <p:spPr bwMode="auto">
                <a:xfrm>
                  <a:off x="1041" y="0"/>
                  <a:ext cx="1184"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60" name="Group 26"/>
              <p:cNvGrpSpPr>
                <a:grpSpLocks/>
              </p:cNvGrpSpPr>
              <p:nvPr/>
            </p:nvGrpSpPr>
            <p:grpSpPr bwMode="auto">
              <a:xfrm>
                <a:off x="480" y="1023"/>
                <a:ext cx="5280" cy="1377"/>
                <a:chOff x="480" y="2943"/>
                <a:chExt cx="5280" cy="1377"/>
              </a:xfrm>
            </p:grpSpPr>
            <p:grpSp>
              <p:nvGrpSpPr>
                <p:cNvPr id="334861" name="Group 27"/>
                <p:cNvGrpSpPr>
                  <a:grpSpLocks/>
                </p:cNvGrpSpPr>
                <p:nvPr/>
              </p:nvGrpSpPr>
              <p:grpSpPr bwMode="auto">
                <a:xfrm>
                  <a:off x="480" y="2943"/>
                  <a:ext cx="2470" cy="688"/>
                  <a:chOff x="0" y="3529"/>
                  <a:chExt cx="1041" cy="1093"/>
                </a:xfrm>
              </p:grpSpPr>
              <p:sp>
                <p:nvSpPr>
                  <p:cNvPr id="334871" name="Rectangle 28"/>
                  <p:cNvSpPr>
                    <a:spLocks noChangeArrowheads="1"/>
                  </p:cNvSpPr>
                  <p:nvPr/>
                </p:nvSpPr>
                <p:spPr bwMode="auto">
                  <a:xfrm>
                    <a:off x="0" y="3529"/>
                    <a:ext cx="1041"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tab pos="-1354138" algn="l"/>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Political independence; cultural development</a:t>
                    </a:r>
                  </a:p>
                </p:txBody>
              </p:sp>
              <p:sp>
                <p:nvSpPr>
                  <p:cNvPr id="334872" name="Rectangle 29"/>
                  <p:cNvSpPr>
                    <a:spLocks noChangeArrowheads="1"/>
                  </p:cNvSpPr>
                  <p:nvPr/>
                </p:nvSpPr>
                <p:spPr bwMode="auto">
                  <a:xfrm>
                    <a:off x="0" y="3529"/>
                    <a:ext cx="1041"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62" name="Group 30"/>
                <p:cNvGrpSpPr>
                  <a:grpSpLocks/>
                </p:cNvGrpSpPr>
                <p:nvPr/>
              </p:nvGrpSpPr>
              <p:grpSpPr bwMode="auto">
                <a:xfrm>
                  <a:off x="2950" y="2943"/>
                  <a:ext cx="2810" cy="688"/>
                  <a:chOff x="1041" y="3529"/>
                  <a:chExt cx="1184" cy="1093"/>
                </a:xfrm>
              </p:grpSpPr>
              <p:sp>
                <p:nvSpPr>
                  <p:cNvPr id="334869" name="Rectangle 31"/>
                  <p:cNvSpPr>
                    <a:spLocks noChangeArrowheads="1"/>
                  </p:cNvSpPr>
                  <p:nvPr/>
                </p:nvSpPr>
                <p:spPr bwMode="auto">
                  <a:xfrm>
                    <a:off x="1041" y="3529"/>
                    <a:ext cx="1184"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Philistines held in check through most of this period. They were defeated at Michmash by Jonathan &amp; at Elah through David. Overran country at end after defeating and killing Saul at Mt. Gilboa</a:t>
                    </a:r>
                  </a:p>
                </p:txBody>
              </p:sp>
              <p:sp>
                <p:nvSpPr>
                  <p:cNvPr id="334870" name="Rectangle 32"/>
                  <p:cNvSpPr>
                    <a:spLocks noChangeArrowheads="1"/>
                  </p:cNvSpPr>
                  <p:nvPr/>
                </p:nvSpPr>
                <p:spPr bwMode="auto">
                  <a:xfrm>
                    <a:off x="1041" y="3529"/>
                    <a:ext cx="1184"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63" name="Group 33"/>
                <p:cNvGrpSpPr>
                  <a:grpSpLocks/>
                </p:cNvGrpSpPr>
                <p:nvPr/>
              </p:nvGrpSpPr>
              <p:grpSpPr bwMode="auto">
                <a:xfrm>
                  <a:off x="480" y="3631"/>
                  <a:ext cx="2470" cy="689"/>
                  <a:chOff x="0" y="4622"/>
                  <a:chExt cx="1041" cy="1093"/>
                </a:xfrm>
              </p:grpSpPr>
              <p:sp>
                <p:nvSpPr>
                  <p:cNvPr id="334867" name="Rectangle 34"/>
                  <p:cNvSpPr>
                    <a:spLocks noChangeArrowheads="1"/>
                  </p:cNvSpPr>
                  <p:nvPr/>
                </p:nvSpPr>
                <p:spPr bwMode="auto">
                  <a:xfrm>
                    <a:off x="0" y="4622"/>
                    <a:ext cx="1041"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Golden Age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981-942–Hiram I of Tyre; alliance with Israel.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Expansion of sea trade &amp; exploration; colonies in N. Africa, Spain, Asia Minor, &amp; Mediterranean</a:t>
                    </a:r>
                  </a:p>
                </p:txBody>
              </p:sp>
              <p:sp>
                <p:nvSpPr>
                  <p:cNvPr id="334868" name="Rectangle 35"/>
                  <p:cNvSpPr>
                    <a:spLocks noChangeArrowheads="1"/>
                  </p:cNvSpPr>
                  <p:nvPr/>
                </p:nvSpPr>
                <p:spPr bwMode="auto">
                  <a:xfrm>
                    <a:off x="0" y="4622"/>
                    <a:ext cx="1041"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64" name="Group 36"/>
                <p:cNvGrpSpPr>
                  <a:grpSpLocks/>
                </p:cNvGrpSpPr>
                <p:nvPr/>
              </p:nvGrpSpPr>
              <p:grpSpPr bwMode="auto">
                <a:xfrm>
                  <a:off x="2950" y="3631"/>
                  <a:ext cx="2810" cy="689"/>
                  <a:chOff x="1041" y="4622"/>
                  <a:chExt cx="1184" cy="1093"/>
                </a:xfrm>
              </p:grpSpPr>
              <p:sp>
                <p:nvSpPr>
                  <p:cNvPr id="334865" name="Rectangle 37"/>
                  <p:cNvSpPr>
                    <a:spLocks noChangeArrowheads="1"/>
                  </p:cNvSpPr>
                  <p:nvPr/>
                </p:nvSpPr>
                <p:spPr bwMode="auto">
                  <a:xfrm>
                    <a:off x="1041" y="4622"/>
                    <a:ext cx="1184"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David defeated &amp; subdued the Philistines (2 Sam. 5:17-25)</a:t>
                    </a:r>
                  </a:p>
                </p:txBody>
              </p:sp>
              <p:sp>
                <p:nvSpPr>
                  <p:cNvPr id="334866" name="Rectangle 38"/>
                  <p:cNvSpPr>
                    <a:spLocks noChangeArrowheads="1"/>
                  </p:cNvSpPr>
                  <p:nvPr/>
                </p:nvSpPr>
                <p:spPr bwMode="auto">
                  <a:xfrm>
                    <a:off x="1041" y="4622"/>
                    <a:ext cx="1184"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grpSp>
      <p:sp>
        <p:nvSpPr>
          <p:cNvPr id="39" name="Text Box 169"/>
          <p:cNvSpPr txBox="1">
            <a:spLocks noChangeArrowheads="1"/>
          </p:cNvSpPr>
          <p:nvPr/>
        </p:nvSpPr>
        <p:spPr bwMode="auto">
          <a:xfrm>
            <a:off x="0" y="795841"/>
            <a:ext cx="915958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4C2B"/>
                </a:solidFill>
                <a:effectLst/>
                <a:uLnTx/>
                <a:uFillTx/>
                <a:latin typeface="Arial"/>
                <a:ea typeface="ＭＳ Ｐゴシック" charset="0"/>
                <a:cs typeface="Arial"/>
              </a:rPr>
              <a:t>John H. Walton, </a:t>
            </a:r>
            <a:r>
              <a:rPr kumimoji="0" lang="en-US" sz="1800" b="0" i="1" u="none" strike="noStrike" kern="1200" cap="none" spc="0" normalizeH="0" baseline="0" noProof="0" dirty="0">
                <a:ln>
                  <a:noFill/>
                </a:ln>
                <a:solidFill>
                  <a:srgbClr val="004C2B"/>
                </a:solidFill>
                <a:effectLst/>
                <a:uLnTx/>
                <a:uFillTx/>
                <a:latin typeface="Arial"/>
                <a:ea typeface="ＭＳ Ｐゴシック" charset="0"/>
                <a:cs typeface="Arial"/>
              </a:rPr>
              <a:t>Chronological and Background Charts of the OT</a:t>
            </a:r>
            <a:r>
              <a:rPr kumimoji="0" lang="en-US" sz="1800" b="0" i="0" u="none" strike="noStrike" kern="1200" cap="none" spc="0" normalizeH="0" baseline="0" noProof="0" dirty="0">
                <a:ln>
                  <a:noFill/>
                </a:ln>
                <a:solidFill>
                  <a:srgbClr val="004C2B"/>
                </a:solidFill>
                <a:effectLst/>
                <a:uLnTx/>
                <a:uFillTx/>
                <a:latin typeface="Arial"/>
                <a:ea typeface="ＭＳ Ｐゴシック" charset="0"/>
                <a:cs typeface="Arial"/>
              </a:rPr>
              <a:t>, 2d ed., 71</a:t>
            </a:r>
          </a:p>
        </p:txBody>
      </p:sp>
    </p:spTree>
    <p:extLst>
      <p:ext uri="{BB962C8B-B14F-4D97-AF65-F5344CB8AC3E}">
        <p14:creationId xmlns:p14="http://schemas.microsoft.com/office/powerpoint/2010/main" val="2307163389"/>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36898" name="Rectangle 2"/>
          <p:cNvSpPr>
            <a:spLocks noGrp="1" noChangeArrowheads="1"/>
          </p:cNvSpPr>
          <p:nvPr>
            <p:ph type="title"/>
          </p:nvPr>
        </p:nvSpPr>
        <p:spPr>
          <a:xfrm>
            <a:off x="-1" y="9360"/>
            <a:ext cx="8453599" cy="762000"/>
          </a:xfrm>
          <a:solidFill>
            <a:schemeClr val="tx2"/>
          </a:solidFill>
          <a:ln>
            <a:solidFill>
              <a:schemeClr val="tx1"/>
            </a:solidFill>
            <a:miter lim="800000"/>
            <a:headEnd/>
            <a:tailEnd/>
          </a:ln>
        </p:spPr>
        <p:txBody>
          <a:bodyPr vert="horz" wrap="square" lIns="91440" tIns="45720" rIns="91440" bIns="45720" numCol="1" anchor="b" anchorCtr="0" compatLnSpc="1">
            <a:prstTxWarp prst="textNoShape">
              <a:avLst/>
            </a:prstTxWarp>
          </a:bodyPr>
          <a:lstStyle/>
          <a:p>
            <a:pPr algn="ctr"/>
            <a:r>
              <a:rPr lang="en-US" altLang="zh-CN" sz="4000" b="1" dirty="0">
                <a:solidFill>
                  <a:srgbClr val="FFFFFF"/>
                </a:solidFill>
                <a:latin typeface="Arial" charset="0"/>
                <a:ea typeface="SimSun" charset="0"/>
                <a:cs typeface="SimSun" charset="0"/>
              </a:rPr>
              <a:t>Israel</a:t>
            </a:r>
            <a:r>
              <a:rPr lang="uk-UA" altLang="zh-CN" sz="4000" b="1" dirty="0">
                <a:solidFill>
                  <a:srgbClr val="FFFFFF"/>
                </a:solidFill>
                <a:latin typeface="Arial" charset="0"/>
                <a:ea typeface="SimSun" charset="0"/>
                <a:cs typeface="SimSun" charset="0"/>
              </a:rPr>
              <a:t>'</a:t>
            </a:r>
            <a:r>
              <a:rPr lang="en-US" altLang="zh-CN" sz="4000" b="1" dirty="0">
                <a:solidFill>
                  <a:srgbClr val="FFFFFF"/>
                </a:solidFill>
                <a:latin typeface="Arial" charset="0"/>
                <a:ea typeface="SimSun" charset="0"/>
                <a:cs typeface="SimSun" charset="0"/>
              </a:rPr>
              <a:t>s Early Western Neighbors  </a:t>
            </a:r>
            <a:endParaRPr lang="en-US" sz="4000" b="1" dirty="0">
              <a:solidFill>
                <a:srgbClr val="FFFFFF"/>
              </a:solidFill>
              <a:latin typeface="Arial" charset="0"/>
              <a:ea typeface="SimSun" charset="0"/>
              <a:cs typeface="SimSun" charset="0"/>
            </a:endParaRPr>
          </a:p>
        </p:txBody>
      </p:sp>
      <p:grpSp>
        <p:nvGrpSpPr>
          <p:cNvPr id="336900" name="Group 168"/>
          <p:cNvGrpSpPr>
            <a:grpSpLocks/>
          </p:cNvGrpSpPr>
          <p:nvPr/>
        </p:nvGrpSpPr>
        <p:grpSpPr bwMode="auto">
          <a:xfrm>
            <a:off x="0" y="1143000"/>
            <a:ext cx="9144000" cy="5715000"/>
            <a:chOff x="0" y="720"/>
            <a:chExt cx="5760" cy="3600"/>
          </a:xfrm>
        </p:grpSpPr>
        <p:grpSp>
          <p:nvGrpSpPr>
            <p:cNvPr id="336902" name="Group 30"/>
            <p:cNvGrpSpPr>
              <a:grpSpLocks/>
            </p:cNvGrpSpPr>
            <p:nvPr/>
          </p:nvGrpSpPr>
          <p:grpSpPr bwMode="auto">
            <a:xfrm>
              <a:off x="0" y="720"/>
              <a:ext cx="480" cy="631"/>
              <a:chOff x="0" y="0"/>
              <a:chExt cx="278" cy="538"/>
            </a:xfrm>
          </p:grpSpPr>
          <p:sp>
            <p:nvSpPr>
              <p:cNvPr id="336933" name="Rectangle 31"/>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333333"/>
                  </a:solidFill>
                  <a:effectLst/>
                  <a:uLnTx/>
                  <a:uFillTx/>
                  <a:latin typeface="Arial Narrow" charset="0"/>
                  <a:ea typeface="ＭＳ Ｐゴシック" charset="0"/>
                  <a:cs typeface="ＭＳ Ｐゴシック" charset="0"/>
                </a:endParaRPr>
              </a:p>
            </p:txBody>
          </p:sp>
          <p:sp>
            <p:nvSpPr>
              <p:cNvPr id="336934" name="Rectangle 32"/>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6903" name="Group 38"/>
            <p:cNvGrpSpPr>
              <a:grpSpLocks/>
            </p:cNvGrpSpPr>
            <p:nvPr/>
          </p:nvGrpSpPr>
          <p:grpSpPr bwMode="auto">
            <a:xfrm rot="-5400000">
              <a:off x="-528" y="1536"/>
              <a:ext cx="1536" cy="480"/>
              <a:chOff x="0" y="5719"/>
              <a:chExt cx="278" cy="3508"/>
            </a:xfrm>
          </p:grpSpPr>
          <p:sp>
            <p:nvSpPr>
              <p:cNvPr id="336929" name="Rectangle 39"/>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nvGrpSpPr>
              <p:cNvPr id="336930" name="Group 40"/>
              <p:cNvGrpSpPr>
                <a:grpSpLocks/>
              </p:cNvGrpSpPr>
              <p:nvPr/>
            </p:nvGrpSpPr>
            <p:grpSpPr bwMode="auto">
              <a:xfrm>
                <a:off x="0" y="5719"/>
                <a:ext cx="278" cy="3508"/>
                <a:chOff x="0" y="5719"/>
                <a:chExt cx="278" cy="3508"/>
              </a:xfrm>
            </p:grpSpPr>
            <p:sp>
              <p:nvSpPr>
                <p:cNvPr id="336931" name="Rectangle 41"/>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900–722 BC</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336932" name="Rectangle 42"/>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grpSp>
          <p:nvGrpSpPr>
            <p:cNvPr id="336904" name="Group 43"/>
            <p:cNvGrpSpPr>
              <a:grpSpLocks/>
            </p:cNvGrpSpPr>
            <p:nvPr/>
          </p:nvGrpSpPr>
          <p:grpSpPr bwMode="auto">
            <a:xfrm rot="-5400000">
              <a:off x="-648" y="3192"/>
              <a:ext cx="1776" cy="480"/>
              <a:chOff x="0" y="5719"/>
              <a:chExt cx="278" cy="3508"/>
            </a:xfrm>
          </p:grpSpPr>
          <p:sp>
            <p:nvSpPr>
              <p:cNvPr id="336925" name="Rectangle 44"/>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nvGrpSpPr>
              <p:cNvPr id="336926" name="Group 45"/>
              <p:cNvGrpSpPr>
                <a:grpSpLocks/>
              </p:cNvGrpSpPr>
              <p:nvPr/>
            </p:nvGrpSpPr>
            <p:grpSpPr bwMode="auto">
              <a:xfrm>
                <a:off x="0" y="5719"/>
                <a:ext cx="278" cy="3508"/>
                <a:chOff x="0" y="5719"/>
                <a:chExt cx="278" cy="3508"/>
              </a:xfrm>
            </p:grpSpPr>
            <p:sp>
              <p:nvSpPr>
                <p:cNvPr id="336927" name="Rectangle 46"/>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722–570 BC</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336928" name="Rectangle 47"/>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grpSp>
          <p:nvGrpSpPr>
            <p:cNvPr id="336905" name="Group 167"/>
            <p:cNvGrpSpPr>
              <a:grpSpLocks/>
            </p:cNvGrpSpPr>
            <p:nvPr/>
          </p:nvGrpSpPr>
          <p:grpSpPr bwMode="auto">
            <a:xfrm>
              <a:off x="480" y="720"/>
              <a:ext cx="5280" cy="288"/>
              <a:chOff x="480" y="720"/>
              <a:chExt cx="5280" cy="647"/>
            </a:xfrm>
          </p:grpSpPr>
          <p:grpSp>
            <p:nvGrpSpPr>
              <p:cNvPr id="336919" name="Group 124"/>
              <p:cNvGrpSpPr>
                <a:grpSpLocks/>
              </p:cNvGrpSpPr>
              <p:nvPr/>
            </p:nvGrpSpPr>
            <p:grpSpPr bwMode="auto">
              <a:xfrm>
                <a:off x="480" y="720"/>
                <a:ext cx="2470" cy="647"/>
                <a:chOff x="0" y="0"/>
                <a:chExt cx="1041" cy="480"/>
              </a:xfrm>
            </p:grpSpPr>
            <p:sp>
              <p:nvSpPr>
                <p:cNvPr id="336923" name="Rectangle 111"/>
                <p:cNvSpPr>
                  <a:spLocks noChangeArrowheads="1"/>
                </p:cNvSpPr>
                <p:nvPr/>
              </p:nvSpPr>
              <p:spPr bwMode="auto">
                <a:xfrm>
                  <a:off x="0" y="0"/>
                  <a:ext cx="1041" cy="480"/>
                </a:xfrm>
                <a:prstGeom prst="rect">
                  <a:avLst/>
                </a:prstGeom>
                <a:solidFill>
                  <a:srgbClr val="000090"/>
                </a:solidFill>
                <a:ln w="12700" cap="sq">
                  <a:solidFill>
                    <a:schemeClr val="tx1"/>
                  </a:solidFill>
                  <a:miter lim="800000"/>
                  <a:headEnd type="none" w="sm" len="sm"/>
                  <a:tailEnd type="none" w="sm" len="sm"/>
                </a:ln>
              </p:spPr>
              <p:txBody>
                <a:bodyPr lIns="0" tIns="0" rIns="11109"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PHOENICIA</a:t>
                  </a:r>
                </a:p>
              </p:txBody>
            </p:sp>
            <p:sp>
              <p:nvSpPr>
                <p:cNvPr id="336924" name="Rectangle 123"/>
                <p:cNvSpPr>
                  <a:spLocks noChangeArrowheads="1"/>
                </p:cNvSpPr>
                <p:nvPr/>
              </p:nvSpPr>
              <p:spPr bwMode="auto">
                <a:xfrm>
                  <a:off x="0" y="0"/>
                  <a:ext cx="1041"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6920" name="Group 126"/>
              <p:cNvGrpSpPr>
                <a:grpSpLocks/>
              </p:cNvGrpSpPr>
              <p:nvPr/>
            </p:nvGrpSpPr>
            <p:grpSpPr bwMode="auto">
              <a:xfrm>
                <a:off x="2950" y="720"/>
                <a:ext cx="2810" cy="647"/>
                <a:chOff x="1041" y="0"/>
                <a:chExt cx="1184" cy="480"/>
              </a:xfrm>
            </p:grpSpPr>
            <p:sp>
              <p:nvSpPr>
                <p:cNvPr id="336921" name="Rectangle 112"/>
                <p:cNvSpPr>
                  <a:spLocks noChangeArrowheads="1"/>
                </p:cNvSpPr>
                <p:nvPr/>
              </p:nvSpPr>
              <p:spPr bwMode="auto">
                <a:xfrm>
                  <a:off x="1041" y="0"/>
                  <a:ext cx="1184"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PHILISTIA</a:t>
                  </a:r>
                </a:p>
              </p:txBody>
            </p:sp>
            <p:sp>
              <p:nvSpPr>
                <p:cNvPr id="336922" name="Rectangle 125"/>
                <p:cNvSpPr>
                  <a:spLocks noChangeArrowheads="1"/>
                </p:cNvSpPr>
                <p:nvPr/>
              </p:nvSpPr>
              <p:spPr bwMode="auto">
                <a:xfrm>
                  <a:off x="1041" y="0"/>
                  <a:ext cx="1184"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grpSp>
          <p:nvGrpSpPr>
            <p:cNvPr id="336906" name="Group 164"/>
            <p:cNvGrpSpPr>
              <a:grpSpLocks/>
            </p:cNvGrpSpPr>
            <p:nvPr/>
          </p:nvGrpSpPr>
          <p:grpSpPr bwMode="auto">
            <a:xfrm>
              <a:off x="480" y="1008"/>
              <a:ext cx="5280" cy="3312"/>
              <a:chOff x="0" y="0"/>
              <a:chExt cx="2225" cy="4141"/>
            </a:xfrm>
          </p:grpSpPr>
          <p:grpSp>
            <p:nvGrpSpPr>
              <p:cNvPr id="336907" name="Group 157"/>
              <p:cNvGrpSpPr>
                <a:grpSpLocks/>
              </p:cNvGrpSpPr>
              <p:nvPr/>
            </p:nvGrpSpPr>
            <p:grpSpPr bwMode="auto">
              <a:xfrm>
                <a:off x="0" y="0"/>
                <a:ext cx="1041" cy="1898"/>
                <a:chOff x="0" y="0"/>
                <a:chExt cx="1041" cy="1898"/>
              </a:xfrm>
            </p:grpSpPr>
            <p:sp>
              <p:nvSpPr>
                <p:cNvPr id="336917" name="Rectangle 152"/>
                <p:cNvSpPr>
                  <a:spLocks noChangeArrowheads="1"/>
                </p:cNvSpPr>
                <p:nvPr/>
              </p:nvSpPr>
              <p:spPr bwMode="auto">
                <a:xfrm>
                  <a:off x="0" y="0"/>
                  <a:ext cx="1041"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890–High Priest Ethbaal gains throne. Alliance with Israel continues with marriage of his daughter Jezebel to Ahab</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865–Tribute to Assyria</a:t>
                  </a:r>
                  <a:r>
                    <a:rPr kumimoji="0" lang="uk-UA" altLang="ja-JP"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t>
                  </a:r>
                  <a:r>
                    <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s Ashurnasirpal II</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853–Joined 12-nation alliance against Shalmaneser III at Qarqar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841–Shalmaneser III takes some cities. Assyrian tributary through end of period</a:t>
                  </a:r>
                </a:p>
              </p:txBody>
            </p:sp>
            <p:sp>
              <p:nvSpPr>
                <p:cNvPr id="336918" name="Rectangle 156"/>
                <p:cNvSpPr>
                  <a:spLocks noChangeArrowheads="1"/>
                </p:cNvSpPr>
                <p:nvPr/>
              </p:nvSpPr>
              <p:spPr bwMode="auto">
                <a:xfrm>
                  <a:off x="0" y="0"/>
                  <a:ext cx="1041"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6908" name="Group 159"/>
              <p:cNvGrpSpPr>
                <a:grpSpLocks/>
              </p:cNvGrpSpPr>
              <p:nvPr/>
            </p:nvGrpSpPr>
            <p:grpSpPr bwMode="auto">
              <a:xfrm>
                <a:off x="1041" y="0"/>
                <a:ext cx="1184" cy="1898"/>
                <a:chOff x="1041" y="0"/>
                <a:chExt cx="1184" cy="1898"/>
              </a:xfrm>
            </p:grpSpPr>
            <p:sp>
              <p:nvSpPr>
                <p:cNvPr id="336915" name="Rectangle 153"/>
                <p:cNvSpPr>
                  <a:spLocks noChangeArrowheads="1"/>
                </p:cNvSpPr>
                <p:nvPr/>
              </p:nvSpPr>
              <p:spPr bwMode="auto">
                <a:xfrm>
                  <a:off x="1041" y="0"/>
                  <a:ext cx="1184"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Paid tribute to Jehoshaphat (2 Chron. 17:11)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Raided Judah during the reign of Jehoram (2 Chron. 21:16-17)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805–Assyrian Adad-nirari III collected tribute; subjugated by Uzziah but invaded Judah during reign of Ahaz (2 Chron. 28:18); subdued by Tiglath-pileser III of Assyria</a:t>
                  </a:r>
                </a:p>
              </p:txBody>
            </p:sp>
            <p:sp>
              <p:nvSpPr>
                <p:cNvPr id="336916" name="Rectangle 158"/>
                <p:cNvSpPr>
                  <a:spLocks noChangeArrowheads="1"/>
                </p:cNvSpPr>
                <p:nvPr/>
              </p:nvSpPr>
              <p:spPr bwMode="auto">
                <a:xfrm>
                  <a:off x="1041" y="0"/>
                  <a:ext cx="1184"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6909" name="Group 161"/>
              <p:cNvGrpSpPr>
                <a:grpSpLocks/>
              </p:cNvGrpSpPr>
              <p:nvPr/>
            </p:nvGrpSpPr>
            <p:grpSpPr bwMode="auto">
              <a:xfrm>
                <a:off x="0" y="1898"/>
                <a:ext cx="1041" cy="2243"/>
                <a:chOff x="0" y="1898"/>
                <a:chExt cx="1041" cy="2243"/>
              </a:xfrm>
            </p:grpSpPr>
            <p:sp>
              <p:nvSpPr>
                <p:cNvPr id="336913" name="Rectangle 154"/>
                <p:cNvSpPr>
                  <a:spLocks noChangeArrowheads="1"/>
                </p:cNvSpPr>
                <p:nvPr/>
              </p:nvSpPr>
              <p:spPr bwMode="auto">
                <a:xfrm>
                  <a:off x="0" y="1898"/>
                  <a:ext cx="1041" cy="224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725–During reign of Shalmaneser V, Luli of Sidon tried to unite Phoenicia in revolt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701–Sennacherib responded by invasion–many cities taken, deportation, puppet ruler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677–Revolt crushed by Esarhaddon–Sidon destroyed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665–Baalit of Tyre revolted–suppressed by Assurbanipal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584-571–Nebuchadnezzar siege--took Tyre</a:t>
                  </a:r>
                </a:p>
              </p:txBody>
            </p:sp>
            <p:sp>
              <p:nvSpPr>
                <p:cNvPr id="336914" name="Rectangle 160"/>
                <p:cNvSpPr>
                  <a:spLocks noChangeArrowheads="1"/>
                </p:cNvSpPr>
                <p:nvPr/>
              </p:nvSpPr>
              <p:spPr bwMode="auto">
                <a:xfrm>
                  <a:off x="0" y="1898"/>
                  <a:ext cx="1041" cy="224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6910" name="Group 163"/>
              <p:cNvGrpSpPr>
                <a:grpSpLocks/>
              </p:cNvGrpSpPr>
              <p:nvPr/>
            </p:nvGrpSpPr>
            <p:grpSpPr bwMode="auto">
              <a:xfrm>
                <a:off x="1041" y="1898"/>
                <a:ext cx="1184" cy="2243"/>
                <a:chOff x="1041" y="1898"/>
                <a:chExt cx="1184" cy="2243"/>
              </a:xfrm>
            </p:grpSpPr>
            <p:sp>
              <p:nvSpPr>
                <p:cNvPr id="336911" name="Rectangle 155"/>
                <p:cNvSpPr>
                  <a:spLocks noChangeArrowheads="1"/>
                </p:cNvSpPr>
                <p:nvPr/>
              </p:nvSpPr>
              <p:spPr bwMode="auto">
                <a:xfrm>
                  <a:off x="1041" y="1898"/>
                  <a:ext cx="1184" cy="224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Country subjugated &amp; Gaza captured by Hezekiah (2 Kings 18:8)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People captured &amp; deported by Nebuchadnezzar</a:t>
                  </a:r>
                </a:p>
              </p:txBody>
            </p:sp>
            <p:sp>
              <p:nvSpPr>
                <p:cNvPr id="336912" name="Rectangle 162"/>
                <p:cNvSpPr>
                  <a:spLocks noChangeArrowheads="1"/>
                </p:cNvSpPr>
                <p:nvPr/>
              </p:nvSpPr>
              <p:spPr bwMode="auto">
                <a:xfrm>
                  <a:off x="1041" y="1898"/>
                  <a:ext cx="1184" cy="224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grpSp>
      <p:sp>
        <p:nvSpPr>
          <p:cNvPr id="336901" name="Text Box 169"/>
          <p:cNvSpPr txBox="1">
            <a:spLocks noChangeArrowheads="1"/>
          </p:cNvSpPr>
          <p:nvPr/>
        </p:nvSpPr>
        <p:spPr bwMode="auto">
          <a:xfrm>
            <a:off x="0" y="746949"/>
            <a:ext cx="915958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4C2B"/>
                </a:solidFill>
                <a:effectLst/>
                <a:uLnTx/>
                <a:uFillTx/>
                <a:latin typeface="Arial"/>
                <a:ea typeface="ＭＳ Ｐゴシック" charset="0"/>
                <a:cs typeface="Arial"/>
              </a:rPr>
              <a:t>John H. Walton, </a:t>
            </a:r>
            <a:r>
              <a:rPr kumimoji="0" lang="en-US" sz="1800" b="0" i="1" u="none" strike="noStrike" kern="1200" cap="none" spc="0" normalizeH="0" baseline="0" noProof="0" dirty="0">
                <a:ln>
                  <a:noFill/>
                </a:ln>
                <a:solidFill>
                  <a:srgbClr val="004C2B"/>
                </a:solidFill>
                <a:effectLst/>
                <a:uLnTx/>
                <a:uFillTx/>
                <a:latin typeface="Arial"/>
                <a:ea typeface="ＭＳ Ｐゴシック" charset="0"/>
                <a:cs typeface="Arial"/>
              </a:rPr>
              <a:t>Chronological and Background Charts of the OT</a:t>
            </a:r>
            <a:r>
              <a:rPr kumimoji="0" lang="en-US" sz="1800" b="0" i="0" u="none" strike="noStrike" kern="1200" cap="none" spc="0" normalizeH="0" baseline="0" noProof="0" dirty="0">
                <a:ln>
                  <a:noFill/>
                </a:ln>
                <a:solidFill>
                  <a:srgbClr val="004C2B"/>
                </a:solidFill>
                <a:effectLst/>
                <a:uLnTx/>
                <a:uFillTx/>
                <a:latin typeface="Arial"/>
                <a:ea typeface="ＭＳ Ｐゴシック" charset="0"/>
                <a:cs typeface="Arial"/>
              </a:rPr>
              <a:t>, 2d ed., 71</a:t>
            </a:r>
          </a:p>
        </p:txBody>
      </p:sp>
      <p:sp>
        <p:nvSpPr>
          <p:cNvPr id="39" name="Text Box 3"/>
          <p:cNvSpPr txBox="1">
            <a:spLocks noChangeArrowheads="1"/>
          </p:cNvSpPr>
          <p:nvPr/>
        </p:nvSpPr>
        <p:spPr bwMode="auto">
          <a:xfrm>
            <a:off x="8453599" y="4445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144</a:t>
            </a:r>
            <a:endParaRPr kumimoji="0" lang="en-US" sz="2000" b="1" i="0" u="none" strike="noStrike" kern="1200" cap="none" spc="0" normalizeH="0" baseline="0" noProof="0" dirty="0">
              <a:ln>
                <a:noFill/>
              </a:ln>
              <a:solidFill>
                <a:srgbClr val="333333"/>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090367666"/>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8946" name="Rectangle 2"/>
          <p:cNvSpPr>
            <a:spLocks noGrp="1" noChangeArrowheads="1"/>
          </p:cNvSpPr>
          <p:nvPr>
            <p:ph type="title"/>
          </p:nvPr>
        </p:nvSpPr>
        <p:spPr>
          <a:xfrm>
            <a:off x="533400" y="0"/>
            <a:ext cx="6934200" cy="685800"/>
          </a:xfrm>
          <a:solidFill>
            <a:schemeClr val="accent1"/>
          </a:solidFill>
          <a:ln>
            <a:solidFill>
              <a:schemeClr val="tx1"/>
            </a:solidFill>
            <a:miter lim="800000"/>
            <a:headEnd/>
            <a:tailEnd/>
          </a:ln>
        </p:spPr>
        <p:txBody>
          <a:bodyPr/>
          <a:lstStyle/>
          <a:p>
            <a:pPr algn="ctr"/>
            <a:r>
              <a:rPr lang="en-US" altLang="zh-CN" b="1" dirty="0">
                <a:solidFill>
                  <a:srgbClr val="000000"/>
                </a:solidFill>
                <a:ea typeface="SimSun" charset="0"/>
              </a:rPr>
              <a:t>Broken People</a:t>
            </a:r>
            <a:endParaRPr lang="en-US" sz="2000" dirty="0">
              <a:solidFill>
                <a:srgbClr val="000000"/>
              </a:solidFill>
              <a:ea typeface="SimSun" charset="0"/>
            </a:endParaRPr>
          </a:p>
        </p:txBody>
      </p:sp>
      <p:sp>
        <p:nvSpPr>
          <p:cNvPr id="338947"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145-146</a:t>
            </a:r>
          </a:p>
        </p:txBody>
      </p:sp>
      <p:grpSp>
        <p:nvGrpSpPr>
          <p:cNvPr id="338948" name="Group 219"/>
          <p:cNvGrpSpPr>
            <a:grpSpLocks/>
          </p:cNvGrpSpPr>
          <p:nvPr/>
        </p:nvGrpSpPr>
        <p:grpSpPr bwMode="auto">
          <a:xfrm>
            <a:off x="9525" y="1071563"/>
            <a:ext cx="9124950" cy="5781675"/>
            <a:chOff x="6" y="675"/>
            <a:chExt cx="5748" cy="3642"/>
          </a:xfrm>
        </p:grpSpPr>
        <p:grpSp>
          <p:nvGrpSpPr>
            <p:cNvPr id="338950" name="Group 176"/>
            <p:cNvGrpSpPr>
              <a:grpSpLocks/>
            </p:cNvGrpSpPr>
            <p:nvPr/>
          </p:nvGrpSpPr>
          <p:grpSpPr bwMode="auto">
            <a:xfrm>
              <a:off x="6" y="675"/>
              <a:ext cx="2856" cy="308"/>
              <a:chOff x="0" y="0"/>
              <a:chExt cx="1847" cy="403"/>
            </a:xfrm>
          </p:grpSpPr>
          <p:sp>
            <p:nvSpPr>
              <p:cNvPr id="339008" name="Rectangle 155"/>
              <p:cNvSpPr>
                <a:spLocks noChangeArrowheads="1"/>
              </p:cNvSpPr>
              <p:nvPr/>
            </p:nvSpPr>
            <p:spPr bwMode="auto">
              <a:xfrm>
                <a:off x="0" y="0"/>
                <a:ext cx="1847"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PROUD, UNBROKEN PEOPLE</a:t>
                </a:r>
              </a:p>
            </p:txBody>
          </p:sp>
          <p:sp>
            <p:nvSpPr>
              <p:cNvPr id="339009" name="Rectangle 175"/>
              <p:cNvSpPr>
                <a:spLocks noChangeArrowheads="1"/>
              </p:cNvSpPr>
              <p:nvPr/>
            </p:nvSpPr>
            <p:spPr bwMode="auto">
              <a:xfrm>
                <a:off x="0" y="0"/>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1" name="Group 178"/>
            <p:cNvGrpSpPr>
              <a:grpSpLocks/>
            </p:cNvGrpSpPr>
            <p:nvPr/>
          </p:nvGrpSpPr>
          <p:grpSpPr bwMode="auto">
            <a:xfrm>
              <a:off x="2862" y="675"/>
              <a:ext cx="2892" cy="308"/>
              <a:chOff x="1847" y="0"/>
              <a:chExt cx="1870" cy="403"/>
            </a:xfrm>
          </p:grpSpPr>
          <p:sp>
            <p:nvSpPr>
              <p:cNvPr id="339006" name="Rectangle 156"/>
              <p:cNvSpPr>
                <a:spLocks noChangeArrowheads="1"/>
              </p:cNvSpPr>
              <p:nvPr/>
            </p:nvSpPr>
            <p:spPr bwMode="auto">
              <a:xfrm>
                <a:off x="1847" y="0"/>
                <a:ext cx="1870"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BROKEN PEOPLE</a:t>
                </a:r>
              </a:p>
            </p:txBody>
          </p:sp>
          <p:sp>
            <p:nvSpPr>
              <p:cNvPr id="339007" name="Rectangle 177"/>
              <p:cNvSpPr>
                <a:spLocks noChangeArrowheads="1"/>
              </p:cNvSpPr>
              <p:nvPr/>
            </p:nvSpPr>
            <p:spPr bwMode="auto">
              <a:xfrm>
                <a:off x="1847" y="0"/>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2" name="Group 180"/>
            <p:cNvGrpSpPr>
              <a:grpSpLocks/>
            </p:cNvGrpSpPr>
            <p:nvPr/>
          </p:nvGrpSpPr>
          <p:grpSpPr bwMode="auto">
            <a:xfrm>
              <a:off x="6" y="983"/>
              <a:ext cx="2856" cy="353"/>
              <a:chOff x="0" y="403"/>
              <a:chExt cx="1847" cy="460"/>
            </a:xfrm>
          </p:grpSpPr>
          <p:sp>
            <p:nvSpPr>
              <p:cNvPr id="339004" name="Rectangle 157"/>
              <p:cNvSpPr>
                <a:spLocks noChangeArrowheads="1"/>
              </p:cNvSpPr>
              <p:nvPr/>
            </p:nvSpPr>
            <p:spPr bwMode="auto">
              <a:xfrm>
                <a:off x="0" y="403"/>
                <a:ext cx="1847" cy="460"/>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Keep people at arms length</a:t>
                </a:r>
              </a:p>
            </p:txBody>
          </p:sp>
          <p:sp>
            <p:nvSpPr>
              <p:cNvPr id="339005" name="Rectangle 179"/>
              <p:cNvSpPr>
                <a:spLocks noChangeArrowheads="1"/>
              </p:cNvSpPr>
              <p:nvPr/>
            </p:nvSpPr>
            <p:spPr bwMode="auto">
              <a:xfrm>
                <a:off x="0" y="403"/>
                <a:ext cx="1847" cy="460"/>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3" name="Group 182"/>
            <p:cNvGrpSpPr>
              <a:grpSpLocks/>
            </p:cNvGrpSpPr>
            <p:nvPr/>
          </p:nvGrpSpPr>
          <p:grpSpPr bwMode="auto">
            <a:xfrm>
              <a:off x="2862" y="983"/>
              <a:ext cx="2892" cy="353"/>
              <a:chOff x="1847" y="403"/>
              <a:chExt cx="1870" cy="460"/>
            </a:xfrm>
          </p:grpSpPr>
          <p:sp>
            <p:nvSpPr>
              <p:cNvPr id="339002" name="Rectangle 158"/>
              <p:cNvSpPr>
                <a:spLocks noChangeArrowheads="1"/>
              </p:cNvSpPr>
              <p:nvPr/>
            </p:nvSpPr>
            <p:spPr bwMode="auto">
              <a:xfrm>
                <a:off x="1847" y="403"/>
                <a:ext cx="1870" cy="460"/>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Risk getting close to others/willing to take the risks of loving intimately</a:t>
                </a:r>
              </a:p>
            </p:txBody>
          </p:sp>
          <p:sp>
            <p:nvSpPr>
              <p:cNvPr id="339003" name="Rectangle 181"/>
              <p:cNvSpPr>
                <a:spLocks noChangeArrowheads="1"/>
              </p:cNvSpPr>
              <p:nvPr/>
            </p:nvSpPr>
            <p:spPr bwMode="auto">
              <a:xfrm>
                <a:off x="1847" y="403"/>
                <a:ext cx="1870" cy="460"/>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4" name="Group 184"/>
            <p:cNvGrpSpPr>
              <a:grpSpLocks/>
            </p:cNvGrpSpPr>
            <p:nvPr/>
          </p:nvGrpSpPr>
          <p:grpSpPr bwMode="auto">
            <a:xfrm>
              <a:off x="6" y="1336"/>
              <a:ext cx="2856" cy="558"/>
              <a:chOff x="0" y="863"/>
              <a:chExt cx="1847" cy="729"/>
            </a:xfrm>
          </p:grpSpPr>
          <p:sp>
            <p:nvSpPr>
              <p:cNvPr id="339000" name="Rectangle 159"/>
              <p:cNvSpPr>
                <a:spLocks noChangeArrowheads="1"/>
              </p:cNvSpPr>
              <p:nvPr/>
            </p:nvSpPr>
            <p:spPr bwMode="auto">
              <a:xfrm>
                <a:off x="0" y="863"/>
                <a:ext cx="1847" cy="729"/>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Quick to blame others</a:t>
                </a:r>
              </a:p>
            </p:txBody>
          </p:sp>
          <p:sp>
            <p:nvSpPr>
              <p:cNvPr id="339001" name="Rectangle 183"/>
              <p:cNvSpPr>
                <a:spLocks noChangeArrowheads="1"/>
              </p:cNvSpPr>
              <p:nvPr/>
            </p:nvSpPr>
            <p:spPr bwMode="auto">
              <a:xfrm>
                <a:off x="0" y="863"/>
                <a:ext cx="1847" cy="729"/>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5" name="Group 186"/>
            <p:cNvGrpSpPr>
              <a:grpSpLocks/>
            </p:cNvGrpSpPr>
            <p:nvPr/>
          </p:nvGrpSpPr>
          <p:grpSpPr bwMode="auto">
            <a:xfrm>
              <a:off x="2862" y="1336"/>
              <a:ext cx="2892" cy="558"/>
              <a:chOff x="1847" y="863"/>
              <a:chExt cx="1870" cy="729"/>
            </a:xfrm>
          </p:grpSpPr>
          <p:sp>
            <p:nvSpPr>
              <p:cNvPr id="338998" name="Rectangle 160"/>
              <p:cNvSpPr>
                <a:spLocks noChangeArrowheads="1"/>
              </p:cNvSpPr>
              <p:nvPr/>
            </p:nvSpPr>
            <p:spPr bwMode="auto">
              <a:xfrm>
                <a:off x="1847" y="863"/>
                <a:ext cx="1870" cy="729"/>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Accept personal responsibility – can see where </a:t>
                </a:r>
                <a:r>
                  <a:rPr kumimoji="0" lang="en-US" sz="2000" b="1" i="1"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they </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were wrong</a:t>
                </a:r>
              </a:p>
            </p:txBody>
          </p:sp>
          <p:sp>
            <p:nvSpPr>
              <p:cNvPr id="338999" name="Rectangle 185"/>
              <p:cNvSpPr>
                <a:spLocks noChangeArrowheads="1"/>
              </p:cNvSpPr>
              <p:nvPr/>
            </p:nvSpPr>
            <p:spPr bwMode="auto">
              <a:xfrm>
                <a:off x="1847" y="863"/>
                <a:ext cx="1870" cy="729"/>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6" name="Group 188"/>
            <p:cNvGrpSpPr>
              <a:grpSpLocks/>
            </p:cNvGrpSpPr>
            <p:nvPr/>
          </p:nvGrpSpPr>
          <p:grpSpPr bwMode="auto">
            <a:xfrm>
              <a:off x="6" y="1894"/>
              <a:ext cx="2856" cy="308"/>
              <a:chOff x="0" y="1592"/>
              <a:chExt cx="1847" cy="403"/>
            </a:xfrm>
          </p:grpSpPr>
          <p:sp>
            <p:nvSpPr>
              <p:cNvPr id="338996" name="Rectangle 161"/>
              <p:cNvSpPr>
                <a:spLocks noChangeArrowheads="1"/>
              </p:cNvSpPr>
              <p:nvPr/>
            </p:nvSpPr>
            <p:spPr bwMode="auto">
              <a:xfrm>
                <a:off x="0" y="1592"/>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Unapproachable</a:t>
                </a:r>
              </a:p>
            </p:txBody>
          </p:sp>
          <p:sp>
            <p:nvSpPr>
              <p:cNvPr id="338997" name="Rectangle 187"/>
              <p:cNvSpPr>
                <a:spLocks noChangeArrowheads="1"/>
              </p:cNvSpPr>
              <p:nvPr/>
            </p:nvSpPr>
            <p:spPr bwMode="auto">
              <a:xfrm>
                <a:off x="0" y="1592"/>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7" name="Group 190"/>
            <p:cNvGrpSpPr>
              <a:grpSpLocks/>
            </p:cNvGrpSpPr>
            <p:nvPr/>
          </p:nvGrpSpPr>
          <p:grpSpPr bwMode="auto">
            <a:xfrm>
              <a:off x="2862" y="1894"/>
              <a:ext cx="2892" cy="308"/>
              <a:chOff x="1847" y="1592"/>
              <a:chExt cx="1870" cy="403"/>
            </a:xfrm>
          </p:grpSpPr>
          <p:sp>
            <p:nvSpPr>
              <p:cNvPr id="338994" name="Rectangle 162"/>
              <p:cNvSpPr>
                <a:spLocks noChangeArrowheads="1"/>
              </p:cNvSpPr>
              <p:nvPr/>
            </p:nvSpPr>
            <p:spPr bwMode="auto">
              <a:xfrm>
                <a:off x="1847" y="1592"/>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Easy to be entreated</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338995" name="Rectangle 189"/>
              <p:cNvSpPr>
                <a:spLocks noChangeArrowheads="1"/>
              </p:cNvSpPr>
              <p:nvPr/>
            </p:nvSpPr>
            <p:spPr bwMode="auto">
              <a:xfrm>
                <a:off x="1847" y="1592"/>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8" name="Group 192"/>
            <p:cNvGrpSpPr>
              <a:grpSpLocks/>
            </p:cNvGrpSpPr>
            <p:nvPr/>
          </p:nvGrpSpPr>
          <p:grpSpPr bwMode="auto">
            <a:xfrm>
              <a:off x="6" y="2202"/>
              <a:ext cx="2856" cy="397"/>
              <a:chOff x="0" y="1995"/>
              <a:chExt cx="1847" cy="518"/>
            </a:xfrm>
          </p:grpSpPr>
          <p:sp>
            <p:nvSpPr>
              <p:cNvPr id="338992" name="Rectangle 163"/>
              <p:cNvSpPr>
                <a:spLocks noChangeArrowheads="1"/>
              </p:cNvSpPr>
              <p:nvPr/>
            </p:nvSpPr>
            <p:spPr bwMode="auto">
              <a:xfrm>
                <a:off x="0" y="1995"/>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Defensive when criticized</a:t>
                </a:r>
              </a:p>
            </p:txBody>
          </p:sp>
          <p:sp>
            <p:nvSpPr>
              <p:cNvPr id="338993" name="Rectangle 191"/>
              <p:cNvSpPr>
                <a:spLocks noChangeArrowheads="1"/>
              </p:cNvSpPr>
              <p:nvPr/>
            </p:nvSpPr>
            <p:spPr bwMode="auto">
              <a:xfrm>
                <a:off x="0" y="1995"/>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9" name="Group 194"/>
            <p:cNvGrpSpPr>
              <a:grpSpLocks/>
            </p:cNvGrpSpPr>
            <p:nvPr/>
          </p:nvGrpSpPr>
          <p:grpSpPr bwMode="auto">
            <a:xfrm>
              <a:off x="2862" y="2202"/>
              <a:ext cx="2892" cy="397"/>
              <a:chOff x="1847" y="1995"/>
              <a:chExt cx="1870" cy="518"/>
            </a:xfrm>
          </p:grpSpPr>
          <p:sp>
            <p:nvSpPr>
              <p:cNvPr id="338990" name="Rectangle 164"/>
              <p:cNvSpPr>
                <a:spLocks noChangeArrowheads="1"/>
              </p:cNvSpPr>
              <p:nvPr/>
            </p:nvSpPr>
            <p:spPr bwMode="auto">
              <a:xfrm>
                <a:off x="1847" y="1995"/>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Receive criticism with a humble, open heart</a:t>
                </a:r>
              </a:p>
            </p:txBody>
          </p:sp>
          <p:sp>
            <p:nvSpPr>
              <p:cNvPr id="338991" name="Rectangle 193"/>
              <p:cNvSpPr>
                <a:spLocks noChangeArrowheads="1"/>
              </p:cNvSpPr>
              <p:nvPr/>
            </p:nvSpPr>
            <p:spPr bwMode="auto">
              <a:xfrm>
                <a:off x="1847" y="1995"/>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0" name="Group 196"/>
            <p:cNvGrpSpPr>
              <a:grpSpLocks/>
            </p:cNvGrpSpPr>
            <p:nvPr/>
          </p:nvGrpSpPr>
          <p:grpSpPr bwMode="auto">
            <a:xfrm>
              <a:off x="6" y="2599"/>
              <a:ext cx="2856" cy="308"/>
              <a:chOff x="0" y="2513"/>
              <a:chExt cx="1847" cy="403"/>
            </a:xfrm>
          </p:grpSpPr>
          <p:sp>
            <p:nvSpPr>
              <p:cNvPr id="338988" name="Rectangle 165"/>
              <p:cNvSpPr>
                <a:spLocks noChangeArrowheads="1"/>
              </p:cNvSpPr>
              <p:nvPr/>
            </p:nvSpPr>
            <p:spPr bwMode="auto">
              <a:xfrm>
                <a:off x="0" y="2513"/>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Concerned with being </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respectable</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338989" name="Rectangle 195"/>
              <p:cNvSpPr>
                <a:spLocks noChangeArrowheads="1"/>
              </p:cNvSpPr>
              <p:nvPr/>
            </p:nvSpPr>
            <p:spPr bwMode="auto">
              <a:xfrm>
                <a:off x="0" y="2513"/>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1" name="Group 198"/>
            <p:cNvGrpSpPr>
              <a:grpSpLocks/>
            </p:cNvGrpSpPr>
            <p:nvPr/>
          </p:nvGrpSpPr>
          <p:grpSpPr bwMode="auto">
            <a:xfrm>
              <a:off x="2862" y="2599"/>
              <a:ext cx="2892" cy="308"/>
              <a:chOff x="1847" y="2513"/>
              <a:chExt cx="1870" cy="403"/>
            </a:xfrm>
          </p:grpSpPr>
          <p:sp>
            <p:nvSpPr>
              <p:cNvPr id="338986" name="Rectangle 166"/>
              <p:cNvSpPr>
                <a:spLocks noChangeArrowheads="1"/>
              </p:cNvSpPr>
              <p:nvPr/>
            </p:nvSpPr>
            <p:spPr bwMode="auto">
              <a:xfrm>
                <a:off x="1847" y="2513"/>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Concerned with being real</a:t>
                </a:r>
              </a:p>
            </p:txBody>
          </p:sp>
          <p:sp>
            <p:nvSpPr>
              <p:cNvPr id="338987" name="Rectangle 197"/>
              <p:cNvSpPr>
                <a:spLocks noChangeArrowheads="1"/>
              </p:cNvSpPr>
              <p:nvPr/>
            </p:nvSpPr>
            <p:spPr bwMode="auto">
              <a:xfrm>
                <a:off x="1847" y="2513"/>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2" name="Group 200"/>
            <p:cNvGrpSpPr>
              <a:grpSpLocks/>
            </p:cNvGrpSpPr>
            <p:nvPr/>
          </p:nvGrpSpPr>
          <p:grpSpPr bwMode="auto">
            <a:xfrm>
              <a:off x="6" y="2907"/>
              <a:ext cx="2856" cy="309"/>
              <a:chOff x="0" y="2916"/>
              <a:chExt cx="1847" cy="403"/>
            </a:xfrm>
          </p:grpSpPr>
          <p:sp>
            <p:nvSpPr>
              <p:cNvPr id="338984" name="Rectangle 167"/>
              <p:cNvSpPr>
                <a:spLocks noChangeArrowheads="1"/>
              </p:cNvSpPr>
              <p:nvPr/>
            </p:nvSpPr>
            <p:spPr bwMode="auto">
              <a:xfrm>
                <a:off x="0" y="2916"/>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Concerned about what others think</a:t>
                </a:r>
              </a:p>
            </p:txBody>
          </p:sp>
          <p:sp>
            <p:nvSpPr>
              <p:cNvPr id="338985" name="Rectangle 199"/>
              <p:cNvSpPr>
                <a:spLocks noChangeArrowheads="1"/>
              </p:cNvSpPr>
              <p:nvPr/>
            </p:nvSpPr>
            <p:spPr bwMode="auto">
              <a:xfrm>
                <a:off x="0" y="2916"/>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3" name="Group 202"/>
            <p:cNvGrpSpPr>
              <a:grpSpLocks/>
            </p:cNvGrpSpPr>
            <p:nvPr/>
          </p:nvGrpSpPr>
          <p:grpSpPr bwMode="auto">
            <a:xfrm>
              <a:off x="2862" y="2907"/>
              <a:ext cx="2892" cy="309"/>
              <a:chOff x="1847" y="2916"/>
              <a:chExt cx="1870" cy="403"/>
            </a:xfrm>
          </p:grpSpPr>
          <p:sp>
            <p:nvSpPr>
              <p:cNvPr id="338982" name="Rectangle 168"/>
              <p:cNvSpPr>
                <a:spLocks noChangeArrowheads="1"/>
              </p:cNvSpPr>
              <p:nvPr/>
            </p:nvSpPr>
            <p:spPr bwMode="auto">
              <a:xfrm>
                <a:off x="1847" y="2916"/>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All that matters is what God knows</a:t>
                </a:r>
              </a:p>
            </p:txBody>
          </p:sp>
          <p:sp>
            <p:nvSpPr>
              <p:cNvPr id="338983" name="Rectangle 201"/>
              <p:cNvSpPr>
                <a:spLocks noChangeArrowheads="1"/>
              </p:cNvSpPr>
              <p:nvPr/>
            </p:nvSpPr>
            <p:spPr bwMode="auto">
              <a:xfrm>
                <a:off x="1847" y="2916"/>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4" name="Group 204"/>
            <p:cNvGrpSpPr>
              <a:grpSpLocks/>
            </p:cNvGrpSpPr>
            <p:nvPr/>
          </p:nvGrpSpPr>
          <p:grpSpPr bwMode="auto">
            <a:xfrm>
              <a:off x="6" y="3216"/>
              <a:ext cx="2856" cy="308"/>
              <a:chOff x="0" y="3319"/>
              <a:chExt cx="1847" cy="403"/>
            </a:xfrm>
          </p:grpSpPr>
          <p:sp>
            <p:nvSpPr>
              <p:cNvPr id="338980" name="Rectangle 169"/>
              <p:cNvSpPr>
                <a:spLocks noChangeArrowheads="1"/>
              </p:cNvSpPr>
              <p:nvPr/>
            </p:nvSpPr>
            <p:spPr bwMode="auto">
              <a:xfrm>
                <a:off x="0" y="3319"/>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Work to maintain image/protect reputation</a:t>
                </a:r>
              </a:p>
            </p:txBody>
          </p:sp>
          <p:sp>
            <p:nvSpPr>
              <p:cNvPr id="338981" name="Rectangle 203"/>
              <p:cNvSpPr>
                <a:spLocks noChangeArrowheads="1"/>
              </p:cNvSpPr>
              <p:nvPr/>
            </p:nvSpPr>
            <p:spPr bwMode="auto">
              <a:xfrm>
                <a:off x="0" y="3319"/>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5" name="Group 206"/>
            <p:cNvGrpSpPr>
              <a:grpSpLocks/>
            </p:cNvGrpSpPr>
            <p:nvPr/>
          </p:nvGrpSpPr>
          <p:grpSpPr bwMode="auto">
            <a:xfrm>
              <a:off x="2862" y="3216"/>
              <a:ext cx="2892" cy="308"/>
              <a:chOff x="1847" y="3319"/>
              <a:chExt cx="1870" cy="403"/>
            </a:xfrm>
          </p:grpSpPr>
          <p:sp>
            <p:nvSpPr>
              <p:cNvPr id="338978" name="Rectangle 170"/>
              <p:cNvSpPr>
                <a:spLocks noChangeArrowheads="1"/>
              </p:cNvSpPr>
              <p:nvPr/>
            </p:nvSpPr>
            <p:spPr bwMode="auto">
              <a:xfrm>
                <a:off x="1847" y="3319"/>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Die to own reputation</a:t>
                </a:r>
              </a:p>
            </p:txBody>
          </p:sp>
          <p:sp>
            <p:nvSpPr>
              <p:cNvPr id="338979" name="Rectangle 205"/>
              <p:cNvSpPr>
                <a:spLocks noChangeArrowheads="1"/>
              </p:cNvSpPr>
              <p:nvPr/>
            </p:nvSpPr>
            <p:spPr bwMode="auto">
              <a:xfrm>
                <a:off x="1847" y="3319"/>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6" name="Group 208"/>
            <p:cNvGrpSpPr>
              <a:grpSpLocks/>
            </p:cNvGrpSpPr>
            <p:nvPr/>
          </p:nvGrpSpPr>
          <p:grpSpPr bwMode="auto">
            <a:xfrm>
              <a:off x="6" y="3524"/>
              <a:ext cx="2856" cy="396"/>
              <a:chOff x="0" y="3722"/>
              <a:chExt cx="1847" cy="518"/>
            </a:xfrm>
          </p:grpSpPr>
          <p:sp>
            <p:nvSpPr>
              <p:cNvPr id="338976" name="Rectangle 171"/>
              <p:cNvSpPr>
                <a:spLocks noChangeArrowheads="1"/>
              </p:cNvSpPr>
              <p:nvPr/>
            </p:nvSpPr>
            <p:spPr bwMode="auto">
              <a:xfrm>
                <a:off x="0" y="3722"/>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Find it difficult to share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their spiritual needs with others</a:t>
                </a:r>
              </a:p>
            </p:txBody>
          </p:sp>
          <p:sp>
            <p:nvSpPr>
              <p:cNvPr id="338977" name="Rectangle 207"/>
              <p:cNvSpPr>
                <a:spLocks noChangeArrowheads="1"/>
              </p:cNvSpPr>
              <p:nvPr/>
            </p:nvSpPr>
            <p:spPr bwMode="auto">
              <a:xfrm>
                <a:off x="0" y="3722"/>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7" name="Group 210"/>
            <p:cNvGrpSpPr>
              <a:grpSpLocks/>
            </p:cNvGrpSpPr>
            <p:nvPr/>
          </p:nvGrpSpPr>
          <p:grpSpPr bwMode="auto">
            <a:xfrm>
              <a:off x="2862" y="3524"/>
              <a:ext cx="2892" cy="396"/>
              <a:chOff x="1847" y="3722"/>
              <a:chExt cx="1870" cy="518"/>
            </a:xfrm>
          </p:grpSpPr>
          <p:sp>
            <p:nvSpPr>
              <p:cNvPr id="338974" name="Rectangle 172"/>
              <p:cNvSpPr>
                <a:spLocks noChangeArrowheads="1"/>
              </p:cNvSpPr>
              <p:nvPr/>
            </p:nvSpPr>
            <p:spPr bwMode="auto">
              <a:xfrm>
                <a:off x="1847" y="3722"/>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Willing to be open / transparent with others</a:t>
                </a:r>
              </a:p>
            </p:txBody>
          </p:sp>
          <p:sp>
            <p:nvSpPr>
              <p:cNvPr id="338975" name="Rectangle 209"/>
              <p:cNvSpPr>
                <a:spLocks noChangeArrowheads="1"/>
              </p:cNvSpPr>
              <p:nvPr/>
            </p:nvSpPr>
            <p:spPr bwMode="auto">
              <a:xfrm>
                <a:off x="1847" y="3722"/>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8" name="Group 212"/>
            <p:cNvGrpSpPr>
              <a:grpSpLocks/>
            </p:cNvGrpSpPr>
            <p:nvPr/>
          </p:nvGrpSpPr>
          <p:grpSpPr bwMode="auto">
            <a:xfrm>
              <a:off x="6" y="3920"/>
              <a:ext cx="2856" cy="397"/>
              <a:chOff x="0" y="4240"/>
              <a:chExt cx="1847" cy="518"/>
            </a:xfrm>
          </p:grpSpPr>
          <p:sp>
            <p:nvSpPr>
              <p:cNvPr id="338972" name="Rectangle 173"/>
              <p:cNvSpPr>
                <a:spLocks noChangeArrowheads="1"/>
              </p:cNvSpPr>
              <p:nvPr/>
            </p:nvSpPr>
            <p:spPr bwMode="auto">
              <a:xfrm>
                <a:off x="0" y="4240"/>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Want to be sure nobody finds out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about their sin.</a:t>
                </a:r>
              </a:p>
            </p:txBody>
          </p:sp>
          <p:sp>
            <p:nvSpPr>
              <p:cNvPr id="338973" name="Rectangle 211"/>
              <p:cNvSpPr>
                <a:spLocks noChangeArrowheads="1"/>
              </p:cNvSpPr>
              <p:nvPr/>
            </p:nvSpPr>
            <p:spPr bwMode="auto">
              <a:xfrm>
                <a:off x="0" y="4240"/>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9" name="Group 214"/>
            <p:cNvGrpSpPr>
              <a:grpSpLocks/>
            </p:cNvGrpSpPr>
            <p:nvPr/>
          </p:nvGrpSpPr>
          <p:grpSpPr bwMode="auto">
            <a:xfrm>
              <a:off x="2862" y="3920"/>
              <a:ext cx="2892" cy="397"/>
              <a:chOff x="1847" y="4240"/>
              <a:chExt cx="1870" cy="518"/>
            </a:xfrm>
          </p:grpSpPr>
          <p:sp>
            <p:nvSpPr>
              <p:cNvPr id="338970" name="Rectangle 174"/>
              <p:cNvSpPr>
                <a:spLocks noChangeArrowheads="1"/>
              </p:cNvSpPr>
              <p:nvPr/>
            </p:nvSpPr>
            <p:spPr bwMode="auto">
              <a:xfrm>
                <a:off x="1847" y="4240"/>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Willing to be exposed (Once broken, you don</a:t>
                </a:r>
                <a:r>
                  <a:rPr kumimoji="0" lang="uk-UA"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 care who knows – nothing to lose!)</a:t>
                </a:r>
              </a:p>
            </p:txBody>
          </p:sp>
          <p:sp>
            <p:nvSpPr>
              <p:cNvPr id="338971" name="Rectangle 213"/>
              <p:cNvSpPr>
                <a:spLocks noChangeArrowheads="1"/>
              </p:cNvSpPr>
              <p:nvPr/>
            </p:nvSpPr>
            <p:spPr bwMode="auto">
              <a:xfrm>
                <a:off x="1847" y="4240"/>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38949" name="Rectangle 220"/>
          <p:cNvSpPr>
            <a:spLocks noChangeArrowheads="1"/>
          </p:cNvSpPr>
          <p:nvPr/>
        </p:nvSpPr>
        <p:spPr bwMode="auto">
          <a:xfrm>
            <a:off x="3200400" y="685800"/>
            <a:ext cx="21209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Henry Blackaby</a:t>
            </a:r>
            <a:endPar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63040027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959077"/>
            <a:ext cx="9144000" cy="320220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Preparation </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to Possess the Land</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135</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338336857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NT Forgiveness of Sin</a:t>
            </a: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Pipe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Relationship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(never changing)</a:t>
            </a: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Clog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Fellowship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(hindered by sin)</a:t>
            </a: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Christ</a:t>
            </a:r>
            <a:r>
              <a:rPr kumimoji="1" lang="uk-UA"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 Sacrifice = The Basis for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Confession</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of Sin (sin is forgiven to restore fellowship but relationship has never been never threatened)</a:t>
            </a: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Sin</a:t>
            </a:r>
          </a:p>
        </p:txBody>
      </p:sp>
      <p:sp>
        <p:nvSpPr>
          <p:cNvPr id="15" name="Rectangle 1027"/>
          <p:cNvSpPr txBox="1">
            <a:spLocks noRot="1" noChangeArrowheads="1"/>
          </p:cNvSpPr>
          <p:nvPr/>
        </p:nvSpPr>
        <p:spPr bwMode="auto">
          <a:xfrm>
            <a:off x="3960440" y="1124744"/>
            <a:ext cx="4932040" cy="3312368"/>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ru-RU"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If we confess our sins, </a:t>
            </a:r>
            <a:b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He is faithful and righteous to forgive us our sins and to cleanse us from all unrighteousness</a:t>
            </a:r>
            <a:r>
              <a:rPr kumimoji="1" lang="ru-RU"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a:t>
            </a:r>
            <a:b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(1 John 1:9 </a:t>
            </a:r>
            <a:r>
              <a:rPr kumimoji="1"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NAU</a:t>
            </a: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p>
        </p:txBody>
      </p:sp>
      <p:sp>
        <p:nvSpPr>
          <p:cNvPr id="16" name="Text Box 1045"/>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91132802"/>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par>
                          <p:cTn id="50" fill="hold">
                            <p:stCondLst>
                              <p:cond delay="1000"/>
                            </p:stCondLst>
                            <p:childTnLst>
                              <p:par>
                                <p:cTn id="51" presetID="22" presetClass="entr" presetSubtype="1"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wipe(up)">
                                      <p:cBhvr>
                                        <p:cTn id="5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P spid="15" grpId="0" animBg="1"/>
    </p:bldLst>
  </p:timing>
</p:sld>
</file>

<file path=ppt/slides/slide30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0994"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en-US" altLang="zh-CN" b="1" dirty="0">
                <a:solidFill>
                  <a:srgbClr val="000000"/>
                </a:solidFill>
                <a:ea typeface="SimSun" charset="0"/>
              </a:rPr>
              <a:t>Broken People</a:t>
            </a:r>
            <a:endParaRPr lang="en-US" sz="2000" dirty="0">
              <a:solidFill>
                <a:srgbClr val="000000"/>
              </a:solidFill>
              <a:latin typeface="Impact" charset="0"/>
              <a:ea typeface="SimSun" charset="0"/>
              <a:cs typeface="SimSun" charset="0"/>
            </a:endParaRPr>
          </a:p>
        </p:txBody>
      </p:sp>
      <p:sp>
        <p:nvSpPr>
          <p:cNvPr id="340995"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145-146</a:t>
            </a:r>
          </a:p>
        </p:txBody>
      </p:sp>
      <p:grpSp>
        <p:nvGrpSpPr>
          <p:cNvPr id="340996" name="Group 130"/>
          <p:cNvGrpSpPr>
            <a:grpSpLocks/>
          </p:cNvGrpSpPr>
          <p:nvPr/>
        </p:nvGrpSpPr>
        <p:grpSpPr bwMode="auto">
          <a:xfrm>
            <a:off x="0" y="1071563"/>
            <a:ext cx="9144000" cy="5786437"/>
            <a:chOff x="0" y="675"/>
            <a:chExt cx="5760" cy="3951"/>
          </a:xfrm>
        </p:grpSpPr>
        <p:grpSp>
          <p:nvGrpSpPr>
            <p:cNvPr id="340998" name="Group 123"/>
            <p:cNvGrpSpPr>
              <a:grpSpLocks/>
            </p:cNvGrpSpPr>
            <p:nvPr/>
          </p:nvGrpSpPr>
          <p:grpSpPr bwMode="auto">
            <a:xfrm>
              <a:off x="0" y="978"/>
              <a:ext cx="5760" cy="3648"/>
              <a:chOff x="-4" y="-4"/>
              <a:chExt cx="3725" cy="4440"/>
            </a:xfrm>
          </p:grpSpPr>
          <p:grpSp>
            <p:nvGrpSpPr>
              <p:cNvPr id="341005" name="Group 121"/>
              <p:cNvGrpSpPr>
                <a:grpSpLocks/>
              </p:cNvGrpSpPr>
              <p:nvPr/>
            </p:nvGrpSpPr>
            <p:grpSpPr bwMode="auto">
              <a:xfrm>
                <a:off x="0" y="0"/>
                <a:ext cx="3717" cy="4432"/>
                <a:chOff x="0" y="0"/>
                <a:chExt cx="3717" cy="4432"/>
              </a:xfrm>
            </p:grpSpPr>
            <p:grpSp>
              <p:nvGrpSpPr>
                <p:cNvPr id="341007" name="Group 86"/>
                <p:cNvGrpSpPr>
                  <a:grpSpLocks/>
                </p:cNvGrpSpPr>
                <p:nvPr/>
              </p:nvGrpSpPr>
              <p:grpSpPr bwMode="auto">
                <a:xfrm>
                  <a:off x="0" y="0"/>
                  <a:ext cx="1847" cy="518"/>
                  <a:chOff x="0" y="0"/>
                  <a:chExt cx="1847" cy="518"/>
                </a:xfrm>
              </p:grpSpPr>
              <p:sp>
                <p:nvSpPr>
                  <p:cNvPr id="341059" name="Rectangle 67"/>
                  <p:cNvSpPr>
                    <a:spLocks noChangeArrowheads="1"/>
                  </p:cNvSpPr>
                  <p:nvPr/>
                </p:nvSpPr>
                <p:spPr bwMode="auto">
                  <a:xfrm>
                    <a:off x="0" y="0"/>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Have a hard time saying, </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I was wrong; will you please forgive me?</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341060" name="Rectangle 85"/>
                  <p:cNvSpPr>
                    <a:spLocks noChangeArrowheads="1"/>
                  </p:cNvSpPr>
                  <p:nvPr/>
                </p:nvSpPr>
                <p:spPr bwMode="auto">
                  <a:xfrm>
                    <a:off x="0" y="0"/>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08" name="Group 88"/>
                <p:cNvGrpSpPr>
                  <a:grpSpLocks/>
                </p:cNvGrpSpPr>
                <p:nvPr/>
              </p:nvGrpSpPr>
              <p:grpSpPr bwMode="auto">
                <a:xfrm>
                  <a:off x="1847" y="0"/>
                  <a:ext cx="1870" cy="518"/>
                  <a:chOff x="1847" y="0"/>
                  <a:chExt cx="1870" cy="518"/>
                </a:xfrm>
              </p:grpSpPr>
              <p:sp>
                <p:nvSpPr>
                  <p:cNvPr id="341057" name="Rectangle 68"/>
                  <p:cNvSpPr>
                    <a:spLocks noChangeArrowheads="1"/>
                  </p:cNvSpPr>
                  <p:nvPr/>
                </p:nvSpPr>
                <p:spPr bwMode="auto">
                  <a:xfrm>
                    <a:off x="1847" y="0"/>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Are quick to admit failure and to seek forgiveness</a:t>
                    </a:r>
                  </a:p>
                </p:txBody>
              </p:sp>
              <p:sp>
                <p:nvSpPr>
                  <p:cNvPr id="341058" name="Rectangle 87"/>
                  <p:cNvSpPr>
                    <a:spLocks noChangeArrowheads="1"/>
                  </p:cNvSpPr>
                  <p:nvPr/>
                </p:nvSpPr>
                <p:spPr bwMode="auto">
                  <a:xfrm>
                    <a:off x="1847" y="0"/>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09" name="Group 90"/>
                <p:cNvGrpSpPr>
                  <a:grpSpLocks/>
                </p:cNvGrpSpPr>
                <p:nvPr/>
              </p:nvGrpSpPr>
              <p:grpSpPr bwMode="auto">
                <a:xfrm>
                  <a:off x="0" y="518"/>
                  <a:ext cx="1847" cy="403"/>
                  <a:chOff x="0" y="518"/>
                  <a:chExt cx="1847" cy="403"/>
                </a:xfrm>
              </p:grpSpPr>
              <p:sp>
                <p:nvSpPr>
                  <p:cNvPr id="341055" name="Rectangle 69"/>
                  <p:cNvSpPr>
                    <a:spLocks noChangeArrowheads="1"/>
                  </p:cNvSpPr>
                  <p:nvPr/>
                </p:nvSpPr>
                <p:spPr bwMode="auto">
                  <a:xfrm>
                    <a:off x="0" y="518"/>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When confessing sin, deal in generalities</a:t>
                    </a:r>
                  </a:p>
                </p:txBody>
              </p:sp>
              <p:sp>
                <p:nvSpPr>
                  <p:cNvPr id="341056" name="Rectangle 89"/>
                  <p:cNvSpPr>
                    <a:spLocks noChangeArrowheads="1"/>
                  </p:cNvSpPr>
                  <p:nvPr/>
                </p:nvSpPr>
                <p:spPr bwMode="auto">
                  <a:xfrm>
                    <a:off x="0" y="518"/>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0" name="Group 92"/>
                <p:cNvGrpSpPr>
                  <a:grpSpLocks/>
                </p:cNvGrpSpPr>
                <p:nvPr/>
              </p:nvGrpSpPr>
              <p:grpSpPr bwMode="auto">
                <a:xfrm>
                  <a:off x="1847" y="518"/>
                  <a:ext cx="1870" cy="403"/>
                  <a:chOff x="1847" y="518"/>
                  <a:chExt cx="1870" cy="403"/>
                </a:xfrm>
              </p:grpSpPr>
              <p:sp>
                <p:nvSpPr>
                  <p:cNvPr id="341053" name="Rectangle 70"/>
                  <p:cNvSpPr>
                    <a:spLocks noChangeArrowheads="1"/>
                  </p:cNvSpPr>
                  <p:nvPr/>
                </p:nvSpPr>
                <p:spPr bwMode="auto">
                  <a:xfrm>
                    <a:off x="1847" y="518"/>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Deal in specifics</a:t>
                    </a:r>
                  </a:p>
                </p:txBody>
              </p:sp>
              <p:sp>
                <p:nvSpPr>
                  <p:cNvPr id="341054" name="Rectangle 91"/>
                  <p:cNvSpPr>
                    <a:spLocks noChangeArrowheads="1"/>
                  </p:cNvSpPr>
                  <p:nvPr/>
                </p:nvSpPr>
                <p:spPr bwMode="auto">
                  <a:xfrm>
                    <a:off x="1847" y="518"/>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1" name="Group 94"/>
                <p:cNvGrpSpPr>
                  <a:grpSpLocks/>
                </p:cNvGrpSpPr>
                <p:nvPr/>
              </p:nvGrpSpPr>
              <p:grpSpPr bwMode="auto">
                <a:xfrm>
                  <a:off x="0" y="921"/>
                  <a:ext cx="1847" cy="518"/>
                  <a:chOff x="0" y="921"/>
                  <a:chExt cx="1847" cy="518"/>
                </a:xfrm>
              </p:grpSpPr>
              <p:sp>
                <p:nvSpPr>
                  <p:cNvPr id="341051" name="Rectangle 71"/>
                  <p:cNvSpPr>
                    <a:spLocks noChangeArrowheads="1"/>
                  </p:cNvSpPr>
                  <p:nvPr/>
                </p:nvSpPr>
                <p:spPr bwMode="auto">
                  <a:xfrm>
                    <a:off x="0" y="921"/>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Concerned about the consequences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of their sins</a:t>
                    </a:r>
                  </a:p>
                </p:txBody>
              </p:sp>
              <p:sp>
                <p:nvSpPr>
                  <p:cNvPr id="341052" name="Rectangle 93"/>
                  <p:cNvSpPr>
                    <a:spLocks noChangeArrowheads="1"/>
                  </p:cNvSpPr>
                  <p:nvPr/>
                </p:nvSpPr>
                <p:spPr bwMode="auto">
                  <a:xfrm>
                    <a:off x="0" y="921"/>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2" name="Group 96"/>
                <p:cNvGrpSpPr>
                  <a:grpSpLocks/>
                </p:cNvGrpSpPr>
                <p:nvPr/>
              </p:nvGrpSpPr>
              <p:grpSpPr bwMode="auto">
                <a:xfrm>
                  <a:off x="1847" y="921"/>
                  <a:ext cx="1870" cy="518"/>
                  <a:chOff x="1847" y="921"/>
                  <a:chExt cx="1870" cy="518"/>
                </a:xfrm>
              </p:grpSpPr>
              <p:sp>
                <p:nvSpPr>
                  <p:cNvPr id="341049" name="Rectangle 72"/>
                  <p:cNvSpPr>
                    <a:spLocks noChangeArrowheads="1"/>
                  </p:cNvSpPr>
                  <p:nvPr/>
                </p:nvSpPr>
                <p:spPr bwMode="auto">
                  <a:xfrm>
                    <a:off x="1847" y="921"/>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Grieved over the cause / root of their sins</a:t>
                    </a:r>
                  </a:p>
                </p:txBody>
              </p:sp>
              <p:sp>
                <p:nvSpPr>
                  <p:cNvPr id="341050" name="Rectangle 95"/>
                  <p:cNvSpPr>
                    <a:spLocks noChangeArrowheads="1"/>
                  </p:cNvSpPr>
                  <p:nvPr/>
                </p:nvSpPr>
                <p:spPr bwMode="auto">
                  <a:xfrm>
                    <a:off x="1847" y="921"/>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3" name="Group 98"/>
                <p:cNvGrpSpPr>
                  <a:grpSpLocks/>
                </p:cNvGrpSpPr>
                <p:nvPr/>
              </p:nvGrpSpPr>
              <p:grpSpPr bwMode="auto">
                <a:xfrm>
                  <a:off x="0" y="1439"/>
                  <a:ext cx="1847" cy="518"/>
                  <a:chOff x="0" y="1439"/>
                  <a:chExt cx="1847" cy="518"/>
                </a:xfrm>
              </p:grpSpPr>
              <p:sp>
                <p:nvSpPr>
                  <p:cNvPr id="341047" name="Rectangle 73"/>
                  <p:cNvSpPr>
                    <a:spLocks noChangeArrowheads="1"/>
                  </p:cNvSpPr>
                  <p:nvPr/>
                </p:nvSpPr>
                <p:spPr bwMode="auto">
                  <a:xfrm>
                    <a:off x="0" y="1439"/>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Remorseful over their sin—</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got caught / found out</a:t>
                    </a:r>
                  </a:p>
                </p:txBody>
              </p:sp>
              <p:sp>
                <p:nvSpPr>
                  <p:cNvPr id="341048" name="Rectangle 97"/>
                  <p:cNvSpPr>
                    <a:spLocks noChangeArrowheads="1"/>
                  </p:cNvSpPr>
                  <p:nvPr/>
                </p:nvSpPr>
                <p:spPr bwMode="auto">
                  <a:xfrm>
                    <a:off x="0" y="1439"/>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4" name="Group 100"/>
                <p:cNvGrpSpPr>
                  <a:grpSpLocks/>
                </p:cNvGrpSpPr>
                <p:nvPr/>
              </p:nvGrpSpPr>
              <p:grpSpPr bwMode="auto">
                <a:xfrm>
                  <a:off x="1847" y="1439"/>
                  <a:ext cx="1870" cy="518"/>
                  <a:chOff x="1847" y="1439"/>
                  <a:chExt cx="1870" cy="518"/>
                </a:xfrm>
              </p:grpSpPr>
              <p:sp>
                <p:nvSpPr>
                  <p:cNvPr id="341045" name="Rectangle 74"/>
                  <p:cNvSpPr>
                    <a:spLocks noChangeArrowheads="1"/>
                  </p:cNvSpPr>
                  <p:nvPr/>
                </p:nvSpPr>
                <p:spPr bwMode="auto">
                  <a:xfrm>
                    <a:off x="1847" y="1439"/>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Repentant over sin (forsake it)</a:t>
                    </a:r>
                  </a:p>
                </p:txBody>
              </p:sp>
              <p:sp>
                <p:nvSpPr>
                  <p:cNvPr id="341046" name="Rectangle 99"/>
                  <p:cNvSpPr>
                    <a:spLocks noChangeArrowheads="1"/>
                  </p:cNvSpPr>
                  <p:nvPr/>
                </p:nvSpPr>
                <p:spPr bwMode="auto">
                  <a:xfrm>
                    <a:off x="1847" y="1439"/>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5" name="Group 102"/>
                <p:cNvGrpSpPr>
                  <a:grpSpLocks/>
                </p:cNvGrpSpPr>
                <p:nvPr/>
              </p:nvGrpSpPr>
              <p:grpSpPr bwMode="auto">
                <a:xfrm>
                  <a:off x="0" y="1957"/>
                  <a:ext cx="1847" cy="633"/>
                  <a:chOff x="0" y="1957"/>
                  <a:chExt cx="1847" cy="633"/>
                </a:xfrm>
              </p:grpSpPr>
              <p:sp>
                <p:nvSpPr>
                  <p:cNvPr id="341043" name="Rectangle 75"/>
                  <p:cNvSpPr>
                    <a:spLocks noChangeArrowheads="1"/>
                  </p:cNvSpPr>
                  <p:nvPr/>
                </p:nvSpPr>
                <p:spPr bwMode="auto">
                  <a:xfrm>
                    <a:off x="0" y="1957"/>
                    <a:ext cx="1847"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When there is a misunderstanding or conflict, wait for the other to come &amp; ask forgiveness</a:t>
                    </a:r>
                  </a:p>
                </p:txBody>
              </p:sp>
              <p:sp>
                <p:nvSpPr>
                  <p:cNvPr id="341044" name="Rectangle 101"/>
                  <p:cNvSpPr>
                    <a:spLocks noChangeArrowheads="1"/>
                  </p:cNvSpPr>
                  <p:nvPr/>
                </p:nvSpPr>
                <p:spPr bwMode="auto">
                  <a:xfrm>
                    <a:off x="0" y="1957"/>
                    <a:ext cx="1847"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6" name="Group 104"/>
                <p:cNvGrpSpPr>
                  <a:grpSpLocks/>
                </p:cNvGrpSpPr>
                <p:nvPr/>
              </p:nvGrpSpPr>
              <p:grpSpPr bwMode="auto">
                <a:xfrm>
                  <a:off x="1847" y="1957"/>
                  <a:ext cx="1870" cy="633"/>
                  <a:chOff x="1847" y="1957"/>
                  <a:chExt cx="1870" cy="633"/>
                </a:xfrm>
              </p:grpSpPr>
              <p:sp>
                <p:nvSpPr>
                  <p:cNvPr id="341041" name="Rectangle 76"/>
                  <p:cNvSpPr>
                    <a:spLocks noChangeArrowheads="1"/>
                  </p:cNvSpPr>
                  <p:nvPr/>
                </p:nvSpPr>
                <p:spPr bwMode="auto">
                  <a:xfrm>
                    <a:off x="1847" y="1957"/>
                    <a:ext cx="1870"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Take the initiative to be reconciled;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see if they can get to the cross first!</a:t>
                    </a:r>
                  </a:p>
                </p:txBody>
              </p:sp>
              <p:sp>
                <p:nvSpPr>
                  <p:cNvPr id="341042" name="Rectangle 103"/>
                  <p:cNvSpPr>
                    <a:spLocks noChangeArrowheads="1"/>
                  </p:cNvSpPr>
                  <p:nvPr/>
                </p:nvSpPr>
                <p:spPr bwMode="auto">
                  <a:xfrm>
                    <a:off x="1847" y="1957"/>
                    <a:ext cx="1870"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7" name="Group 106"/>
                <p:cNvGrpSpPr>
                  <a:grpSpLocks/>
                </p:cNvGrpSpPr>
                <p:nvPr/>
              </p:nvGrpSpPr>
              <p:grpSpPr bwMode="auto">
                <a:xfrm>
                  <a:off x="0" y="2590"/>
                  <a:ext cx="1847" cy="518"/>
                  <a:chOff x="0" y="2590"/>
                  <a:chExt cx="1847" cy="518"/>
                </a:xfrm>
              </p:grpSpPr>
              <p:sp>
                <p:nvSpPr>
                  <p:cNvPr id="341039" name="Rectangle 77"/>
                  <p:cNvSpPr>
                    <a:spLocks noChangeArrowheads="1"/>
                  </p:cNvSpPr>
                  <p:nvPr/>
                </p:nvSpPr>
                <p:spPr bwMode="auto">
                  <a:xfrm>
                    <a:off x="0" y="2590"/>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Compare themselves with others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and feel deserving of honor</a:t>
                    </a:r>
                  </a:p>
                </p:txBody>
              </p:sp>
              <p:sp>
                <p:nvSpPr>
                  <p:cNvPr id="341040" name="Rectangle 105"/>
                  <p:cNvSpPr>
                    <a:spLocks noChangeArrowheads="1"/>
                  </p:cNvSpPr>
                  <p:nvPr/>
                </p:nvSpPr>
                <p:spPr bwMode="auto">
                  <a:xfrm>
                    <a:off x="0" y="2590"/>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8" name="Group 108"/>
                <p:cNvGrpSpPr>
                  <a:grpSpLocks/>
                </p:cNvGrpSpPr>
                <p:nvPr/>
              </p:nvGrpSpPr>
              <p:grpSpPr bwMode="auto">
                <a:xfrm>
                  <a:off x="1847" y="2590"/>
                  <a:ext cx="1870" cy="518"/>
                  <a:chOff x="1847" y="2590"/>
                  <a:chExt cx="1870" cy="518"/>
                </a:xfrm>
              </p:grpSpPr>
              <p:sp>
                <p:nvSpPr>
                  <p:cNvPr id="341037" name="Rectangle 78"/>
                  <p:cNvSpPr>
                    <a:spLocks noChangeArrowheads="1"/>
                  </p:cNvSpPr>
                  <p:nvPr/>
                </p:nvSpPr>
                <p:spPr bwMode="auto">
                  <a:xfrm>
                    <a:off x="1847" y="2590"/>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Compare themselves to the holiness of God and feel desperate need for mercy</a:t>
                    </a:r>
                  </a:p>
                </p:txBody>
              </p:sp>
              <p:sp>
                <p:nvSpPr>
                  <p:cNvPr id="341038" name="Rectangle 107"/>
                  <p:cNvSpPr>
                    <a:spLocks noChangeArrowheads="1"/>
                  </p:cNvSpPr>
                  <p:nvPr/>
                </p:nvSpPr>
                <p:spPr bwMode="auto">
                  <a:xfrm>
                    <a:off x="1847" y="2590"/>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9" name="Group 110"/>
                <p:cNvGrpSpPr>
                  <a:grpSpLocks/>
                </p:cNvGrpSpPr>
                <p:nvPr/>
              </p:nvGrpSpPr>
              <p:grpSpPr bwMode="auto">
                <a:xfrm>
                  <a:off x="0" y="3108"/>
                  <a:ext cx="1847" cy="403"/>
                  <a:chOff x="0" y="3108"/>
                  <a:chExt cx="1847" cy="403"/>
                </a:xfrm>
              </p:grpSpPr>
              <p:sp>
                <p:nvSpPr>
                  <p:cNvPr id="341035" name="Rectangle 79"/>
                  <p:cNvSpPr>
                    <a:spLocks noChangeArrowheads="1"/>
                  </p:cNvSpPr>
                  <p:nvPr/>
                </p:nvSpPr>
                <p:spPr bwMode="auto">
                  <a:xfrm>
                    <a:off x="0" y="3108"/>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Blind to their true heart condition</a:t>
                    </a:r>
                  </a:p>
                </p:txBody>
              </p:sp>
              <p:sp>
                <p:nvSpPr>
                  <p:cNvPr id="341036" name="Rectangle 109"/>
                  <p:cNvSpPr>
                    <a:spLocks noChangeArrowheads="1"/>
                  </p:cNvSpPr>
                  <p:nvPr/>
                </p:nvSpPr>
                <p:spPr bwMode="auto">
                  <a:xfrm>
                    <a:off x="0" y="3108"/>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20" name="Group 112"/>
                <p:cNvGrpSpPr>
                  <a:grpSpLocks/>
                </p:cNvGrpSpPr>
                <p:nvPr/>
              </p:nvGrpSpPr>
              <p:grpSpPr bwMode="auto">
                <a:xfrm>
                  <a:off x="1847" y="3108"/>
                  <a:ext cx="1870" cy="403"/>
                  <a:chOff x="1847" y="3108"/>
                  <a:chExt cx="1870" cy="403"/>
                </a:xfrm>
              </p:grpSpPr>
              <p:sp>
                <p:nvSpPr>
                  <p:cNvPr id="341033" name="Rectangle 80"/>
                  <p:cNvSpPr>
                    <a:spLocks noChangeArrowheads="1"/>
                  </p:cNvSpPr>
                  <p:nvPr/>
                </p:nvSpPr>
                <p:spPr bwMode="auto">
                  <a:xfrm>
                    <a:off x="1847" y="3108"/>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Walk in the light</a:t>
                    </a:r>
                  </a:p>
                </p:txBody>
              </p:sp>
              <p:sp>
                <p:nvSpPr>
                  <p:cNvPr id="341034" name="Rectangle 111"/>
                  <p:cNvSpPr>
                    <a:spLocks noChangeArrowheads="1"/>
                  </p:cNvSpPr>
                  <p:nvPr/>
                </p:nvSpPr>
                <p:spPr bwMode="auto">
                  <a:xfrm>
                    <a:off x="1847" y="3108"/>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21" name="Group 114"/>
                <p:cNvGrpSpPr>
                  <a:grpSpLocks/>
                </p:cNvGrpSpPr>
                <p:nvPr/>
              </p:nvGrpSpPr>
              <p:grpSpPr bwMode="auto">
                <a:xfrm>
                  <a:off x="0" y="3511"/>
                  <a:ext cx="1847" cy="403"/>
                  <a:chOff x="0" y="3511"/>
                  <a:chExt cx="1847" cy="403"/>
                </a:xfrm>
              </p:grpSpPr>
              <p:sp>
                <p:nvSpPr>
                  <p:cNvPr id="341031" name="Rectangle 81"/>
                  <p:cNvSpPr>
                    <a:spLocks noChangeArrowheads="1"/>
                  </p:cNvSpPr>
                  <p:nvPr/>
                </p:nvSpPr>
                <p:spPr bwMode="auto">
                  <a:xfrm>
                    <a:off x="0" y="3511"/>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Don</a:t>
                    </a:r>
                    <a:r>
                      <a:rPr kumimoji="0" lang="uk-UA"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 think they have anything to repent of</a:t>
                    </a:r>
                  </a:p>
                </p:txBody>
              </p:sp>
              <p:sp>
                <p:nvSpPr>
                  <p:cNvPr id="341032" name="Rectangle 113"/>
                  <p:cNvSpPr>
                    <a:spLocks noChangeArrowheads="1"/>
                  </p:cNvSpPr>
                  <p:nvPr/>
                </p:nvSpPr>
                <p:spPr bwMode="auto">
                  <a:xfrm>
                    <a:off x="0" y="3511"/>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22" name="Group 116"/>
                <p:cNvGrpSpPr>
                  <a:grpSpLocks/>
                </p:cNvGrpSpPr>
                <p:nvPr/>
              </p:nvGrpSpPr>
              <p:grpSpPr bwMode="auto">
                <a:xfrm>
                  <a:off x="1847" y="3511"/>
                  <a:ext cx="1870" cy="403"/>
                  <a:chOff x="1847" y="3511"/>
                  <a:chExt cx="1870" cy="403"/>
                </a:xfrm>
              </p:grpSpPr>
              <p:sp>
                <p:nvSpPr>
                  <p:cNvPr id="341029" name="Rectangle 82"/>
                  <p:cNvSpPr>
                    <a:spLocks noChangeArrowheads="1"/>
                  </p:cNvSpPr>
                  <p:nvPr/>
                </p:nvSpPr>
                <p:spPr bwMode="auto">
                  <a:xfrm>
                    <a:off x="1847" y="3511"/>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Continual heart attitude of repentance</a:t>
                    </a:r>
                  </a:p>
                </p:txBody>
              </p:sp>
              <p:sp>
                <p:nvSpPr>
                  <p:cNvPr id="341030" name="Rectangle 115"/>
                  <p:cNvSpPr>
                    <a:spLocks noChangeArrowheads="1"/>
                  </p:cNvSpPr>
                  <p:nvPr/>
                </p:nvSpPr>
                <p:spPr bwMode="auto">
                  <a:xfrm>
                    <a:off x="1847" y="3511"/>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23" name="Group 118"/>
                <p:cNvGrpSpPr>
                  <a:grpSpLocks/>
                </p:cNvGrpSpPr>
                <p:nvPr/>
              </p:nvGrpSpPr>
              <p:grpSpPr bwMode="auto">
                <a:xfrm>
                  <a:off x="0" y="3914"/>
                  <a:ext cx="1847" cy="518"/>
                  <a:chOff x="0" y="3914"/>
                  <a:chExt cx="1847" cy="518"/>
                </a:xfrm>
              </p:grpSpPr>
              <p:sp>
                <p:nvSpPr>
                  <p:cNvPr id="341027" name="Rectangle 83"/>
                  <p:cNvSpPr>
                    <a:spLocks noChangeArrowheads="1"/>
                  </p:cNvSpPr>
                  <p:nvPr/>
                </p:nvSpPr>
                <p:spPr bwMode="auto">
                  <a:xfrm>
                    <a:off x="0" y="3914"/>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Don</a:t>
                    </a:r>
                    <a:r>
                      <a:rPr kumimoji="0" lang="uk-UA"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 think they need revival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(think everybody else does!)</a:t>
                    </a:r>
                  </a:p>
                </p:txBody>
              </p:sp>
              <p:sp>
                <p:nvSpPr>
                  <p:cNvPr id="341028" name="Rectangle 117"/>
                  <p:cNvSpPr>
                    <a:spLocks noChangeArrowheads="1"/>
                  </p:cNvSpPr>
                  <p:nvPr/>
                </p:nvSpPr>
                <p:spPr bwMode="auto">
                  <a:xfrm>
                    <a:off x="0" y="3914"/>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24" name="Group 120"/>
                <p:cNvGrpSpPr>
                  <a:grpSpLocks/>
                </p:cNvGrpSpPr>
                <p:nvPr/>
              </p:nvGrpSpPr>
              <p:grpSpPr bwMode="auto">
                <a:xfrm>
                  <a:off x="1847" y="3914"/>
                  <a:ext cx="1870" cy="518"/>
                  <a:chOff x="1847" y="3914"/>
                  <a:chExt cx="1870" cy="518"/>
                </a:xfrm>
              </p:grpSpPr>
              <p:sp>
                <p:nvSpPr>
                  <p:cNvPr id="341025" name="Rectangle 84"/>
                  <p:cNvSpPr>
                    <a:spLocks noChangeArrowheads="1"/>
                  </p:cNvSpPr>
                  <p:nvPr/>
                </p:nvSpPr>
                <p:spPr bwMode="auto">
                  <a:xfrm>
                    <a:off x="1847" y="3914"/>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Continually sense their need for a fresh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encounter with the filling of His Spirit</a:t>
                    </a:r>
                  </a:p>
                </p:txBody>
              </p:sp>
              <p:sp>
                <p:nvSpPr>
                  <p:cNvPr id="341026" name="Rectangle 119"/>
                  <p:cNvSpPr>
                    <a:spLocks noChangeArrowheads="1"/>
                  </p:cNvSpPr>
                  <p:nvPr/>
                </p:nvSpPr>
                <p:spPr bwMode="auto">
                  <a:xfrm>
                    <a:off x="1847" y="3914"/>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41006" name="Rectangle 122"/>
              <p:cNvSpPr>
                <a:spLocks noChangeArrowheads="1"/>
              </p:cNvSpPr>
              <p:nvPr/>
            </p:nvSpPr>
            <p:spPr bwMode="auto">
              <a:xfrm>
                <a:off x="-4" y="-4"/>
                <a:ext cx="3725" cy="4440"/>
              </a:xfrm>
              <a:prstGeom prst="rect">
                <a:avLst/>
              </a:prstGeom>
              <a:noFill/>
              <a:ln w="1428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0999" name="Group 124"/>
            <p:cNvGrpSpPr>
              <a:grpSpLocks/>
            </p:cNvGrpSpPr>
            <p:nvPr/>
          </p:nvGrpSpPr>
          <p:grpSpPr bwMode="auto">
            <a:xfrm>
              <a:off x="6" y="675"/>
              <a:ext cx="2856" cy="308"/>
              <a:chOff x="0" y="0"/>
              <a:chExt cx="1847" cy="403"/>
            </a:xfrm>
          </p:grpSpPr>
          <p:sp>
            <p:nvSpPr>
              <p:cNvPr id="341003" name="Rectangle 125"/>
              <p:cNvSpPr>
                <a:spLocks noChangeArrowheads="1"/>
              </p:cNvSpPr>
              <p:nvPr/>
            </p:nvSpPr>
            <p:spPr bwMode="auto">
              <a:xfrm>
                <a:off x="0" y="0"/>
                <a:ext cx="1847"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PROUD, UNBROKEN PEOPLE</a:t>
                </a:r>
              </a:p>
            </p:txBody>
          </p:sp>
          <p:sp>
            <p:nvSpPr>
              <p:cNvPr id="341004" name="Rectangle 126"/>
              <p:cNvSpPr>
                <a:spLocks noChangeArrowheads="1"/>
              </p:cNvSpPr>
              <p:nvPr/>
            </p:nvSpPr>
            <p:spPr bwMode="auto">
              <a:xfrm>
                <a:off x="0" y="0"/>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00" name="Group 127"/>
            <p:cNvGrpSpPr>
              <a:grpSpLocks/>
            </p:cNvGrpSpPr>
            <p:nvPr/>
          </p:nvGrpSpPr>
          <p:grpSpPr bwMode="auto">
            <a:xfrm>
              <a:off x="2862" y="675"/>
              <a:ext cx="2892" cy="308"/>
              <a:chOff x="1847" y="0"/>
              <a:chExt cx="1870" cy="403"/>
            </a:xfrm>
          </p:grpSpPr>
          <p:sp>
            <p:nvSpPr>
              <p:cNvPr id="341001" name="Rectangle 128"/>
              <p:cNvSpPr>
                <a:spLocks noChangeArrowheads="1"/>
              </p:cNvSpPr>
              <p:nvPr/>
            </p:nvSpPr>
            <p:spPr bwMode="auto">
              <a:xfrm>
                <a:off x="1847" y="0"/>
                <a:ext cx="1870"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BROKEN PEOPLE</a:t>
                </a:r>
              </a:p>
            </p:txBody>
          </p:sp>
          <p:sp>
            <p:nvSpPr>
              <p:cNvPr id="341002" name="Rectangle 129"/>
              <p:cNvSpPr>
                <a:spLocks noChangeArrowheads="1"/>
              </p:cNvSpPr>
              <p:nvPr/>
            </p:nvSpPr>
            <p:spPr bwMode="auto">
              <a:xfrm>
                <a:off x="1847" y="0"/>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40997" name="Rectangle 220"/>
          <p:cNvSpPr>
            <a:spLocks noChangeArrowheads="1"/>
          </p:cNvSpPr>
          <p:nvPr/>
        </p:nvSpPr>
        <p:spPr bwMode="auto">
          <a:xfrm>
            <a:off x="3200400" y="685800"/>
            <a:ext cx="21209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Henry Blackaby</a:t>
            </a:r>
            <a:endPar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684810035"/>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3042"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en-US" altLang="zh-CN" b="1" dirty="0">
                <a:solidFill>
                  <a:srgbClr val="000000"/>
                </a:solidFill>
                <a:ea typeface="SimSun" charset="0"/>
              </a:rPr>
              <a:t>Broken People</a:t>
            </a:r>
            <a:endParaRPr lang="en-US" sz="2000" dirty="0">
              <a:solidFill>
                <a:srgbClr val="000000"/>
              </a:solidFill>
              <a:latin typeface="Impact" charset="0"/>
              <a:ea typeface="SimSun" charset="0"/>
              <a:cs typeface="SimSun" charset="0"/>
            </a:endParaRPr>
          </a:p>
        </p:txBody>
      </p:sp>
      <p:sp>
        <p:nvSpPr>
          <p:cNvPr id="343043"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145-146</a:t>
            </a:r>
          </a:p>
        </p:txBody>
      </p:sp>
      <p:grpSp>
        <p:nvGrpSpPr>
          <p:cNvPr id="343044" name="Group 130"/>
          <p:cNvGrpSpPr>
            <a:grpSpLocks/>
          </p:cNvGrpSpPr>
          <p:nvPr/>
        </p:nvGrpSpPr>
        <p:grpSpPr bwMode="auto">
          <a:xfrm>
            <a:off x="0" y="1066800"/>
            <a:ext cx="9144000" cy="5791200"/>
            <a:chOff x="-4" y="-4"/>
            <a:chExt cx="3923" cy="4517"/>
          </a:xfrm>
        </p:grpSpPr>
        <p:grpSp>
          <p:nvGrpSpPr>
            <p:cNvPr id="343046" name="Group 128"/>
            <p:cNvGrpSpPr>
              <a:grpSpLocks/>
            </p:cNvGrpSpPr>
            <p:nvPr/>
          </p:nvGrpSpPr>
          <p:grpSpPr bwMode="auto">
            <a:xfrm>
              <a:off x="0" y="0"/>
              <a:ext cx="3915" cy="4509"/>
              <a:chOff x="0" y="0"/>
              <a:chExt cx="3915" cy="4509"/>
            </a:xfrm>
          </p:grpSpPr>
          <p:grpSp>
            <p:nvGrpSpPr>
              <p:cNvPr id="343048" name="Group 89"/>
              <p:cNvGrpSpPr>
                <a:grpSpLocks/>
              </p:cNvGrpSpPr>
              <p:nvPr/>
            </p:nvGrpSpPr>
            <p:grpSpPr bwMode="auto">
              <a:xfrm>
                <a:off x="0" y="0"/>
                <a:ext cx="1926" cy="403"/>
                <a:chOff x="0" y="0"/>
                <a:chExt cx="1926" cy="403"/>
              </a:xfrm>
            </p:grpSpPr>
            <p:sp>
              <p:nvSpPr>
                <p:cNvPr id="343106" name="Rectangle 68"/>
                <p:cNvSpPr>
                  <a:spLocks noChangeArrowheads="1"/>
                </p:cNvSpPr>
                <p:nvPr/>
              </p:nvSpPr>
              <p:spPr bwMode="auto">
                <a:xfrm>
                  <a:off x="0" y="0"/>
                  <a:ext cx="1926"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PROUD, UNBROKEN PEOPLE</a:t>
                  </a:r>
                </a:p>
              </p:txBody>
            </p:sp>
            <p:sp>
              <p:nvSpPr>
                <p:cNvPr id="343107" name="Rectangle 88"/>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49" name="Group 91"/>
              <p:cNvGrpSpPr>
                <a:grpSpLocks/>
              </p:cNvGrpSpPr>
              <p:nvPr/>
            </p:nvGrpSpPr>
            <p:grpSpPr bwMode="auto">
              <a:xfrm>
                <a:off x="1926" y="0"/>
                <a:ext cx="1989" cy="403"/>
                <a:chOff x="1926" y="0"/>
                <a:chExt cx="1989" cy="403"/>
              </a:xfrm>
            </p:grpSpPr>
            <p:sp>
              <p:nvSpPr>
                <p:cNvPr id="343104" name="Rectangle 69"/>
                <p:cNvSpPr>
                  <a:spLocks noChangeArrowheads="1"/>
                </p:cNvSpPr>
                <p:nvPr/>
              </p:nvSpPr>
              <p:spPr bwMode="auto">
                <a:xfrm>
                  <a:off x="1926" y="0"/>
                  <a:ext cx="1989"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BROKEN PEOPLE</a:t>
                  </a:r>
                </a:p>
              </p:txBody>
            </p:sp>
            <p:sp>
              <p:nvSpPr>
                <p:cNvPr id="343105" name="Rectangle 90"/>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0" name="Group 93"/>
              <p:cNvGrpSpPr>
                <a:grpSpLocks/>
              </p:cNvGrpSpPr>
              <p:nvPr/>
            </p:nvGrpSpPr>
            <p:grpSpPr bwMode="auto">
              <a:xfrm>
                <a:off x="0" y="403"/>
                <a:ext cx="1926" cy="518"/>
                <a:chOff x="0" y="403"/>
                <a:chExt cx="1926" cy="518"/>
              </a:xfrm>
            </p:grpSpPr>
            <p:sp>
              <p:nvSpPr>
                <p:cNvPr id="343102" name="Rectangle 70"/>
                <p:cNvSpPr>
                  <a:spLocks noChangeArrowheads="1"/>
                </p:cNvSpPr>
                <p:nvPr/>
              </p:nvSpPr>
              <p:spPr bwMode="auto">
                <a:xfrm>
                  <a:off x="0" y="403"/>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Focus on the failures of others</a:t>
                  </a:r>
                </a:p>
              </p:txBody>
            </p:sp>
            <p:sp>
              <p:nvSpPr>
                <p:cNvPr id="343103" name="Rectangle 92"/>
                <p:cNvSpPr>
                  <a:spLocks noChangeArrowheads="1"/>
                </p:cNvSpPr>
                <p:nvPr/>
              </p:nvSpPr>
              <p:spPr bwMode="auto">
                <a:xfrm>
                  <a:off x="0" y="403"/>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1" name="Group 95"/>
              <p:cNvGrpSpPr>
                <a:grpSpLocks/>
              </p:cNvGrpSpPr>
              <p:nvPr/>
            </p:nvGrpSpPr>
            <p:grpSpPr bwMode="auto">
              <a:xfrm>
                <a:off x="1926" y="403"/>
                <a:ext cx="1989" cy="518"/>
                <a:chOff x="1926" y="403"/>
                <a:chExt cx="1989" cy="518"/>
              </a:xfrm>
            </p:grpSpPr>
            <p:sp>
              <p:nvSpPr>
                <p:cNvPr id="343100" name="Rectangle 71"/>
                <p:cNvSpPr>
                  <a:spLocks noChangeArrowheads="1"/>
                </p:cNvSpPr>
                <p:nvPr/>
              </p:nvSpPr>
              <p:spPr bwMode="auto">
                <a:xfrm>
                  <a:off x="1926" y="403"/>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Overwhelmed with sense of their own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spiritual need</a:t>
                  </a:r>
                </a:p>
              </p:txBody>
            </p:sp>
            <p:sp>
              <p:nvSpPr>
                <p:cNvPr id="343101" name="Rectangle 94"/>
                <p:cNvSpPr>
                  <a:spLocks noChangeArrowheads="1"/>
                </p:cNvSpPr>
                <p:nvPr/>
              </p:nvSpPr>
              <p:spPr bwMode="auto">
                <a:xfrm>
                  <a:off x="1926" y="403"/>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2" name="Group 97"/>
              <p:cNvGrpSpPr>
                <a:grpSpLocks/>
              </p:cNvGrpSpPr>
              <p:nvPr/>
            </p:nvGrpSpPr>
            <p:grpSpPr bwMode="auto">
              <a:xfrm>
                <a:off x="0" y="921"/>
                <a:ext cx="1926" cy="633"/>
                <a:chOff x="0" y="921"/>
                <a:chExt cx="1926" cy="633"/>
              </a:xfrm>
            </p:grpSpPr>
            <p:sp>
              <p:nvSpPr>
                <p:cNvPr id="343098" name="Rectangle 72"/>
                <p:cNvSpPr>
                  <a:spLocks noChangeArrowheads="1"/>
                </p:cNvSpPr>
                <p:nvPr/>
              </p:nvSpPr>
              <p:spPr bwMode="auto">
                <a:xfrm>
                  <a:off x="0" y="921"/>
                  <a:ext cx="1926"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Self-righteous; have a critical, fault-finding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spirit; look at own life/faults through a</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telescope but others with a microscope</a:t>
                  </a:r>
                </a:p>
              </p:txBody>
            </p:sp>
            <p:sp>
              <p:nvSpPr>
                <p:cNvPr id="343099" name="Rectangle 96"/>
                <p:cNvSpPr>
                  <a:spLocks noChangeArrowheads="1"/>
                </p:cNvSpPr>
                <p:nvPr/>
              </p:nvSpPr>
              <p:spPr bwMode="auto">
                <a:xfrm>
                  <a:off x="0" y="921"/>
                  <a:ext cx="1926"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3" name="Group 99"/>
              <p:cNvGrpSpPr>
                <a:grpSpLocks/>
              </p:cNvGrpSpPr>
              <p:nvPr/>
            </p:nvGrpSpPr>
            <p:grpSpPr bwMode="auto">
              <a:xfrm>
                <a:off x="1926" y="921"/>
                <a:ext cx="1989" cy="633"/>
                <a:chOff x="1926" y="921"/>
                <a:chExt cx="1989" cy="633"/>
              </a:xfrm>
            </p:grpSpPr>
            <p:sp>
              <p:nvSpPr>
                <p:cNvPr id="343096" name="Rectangle 73"/>
                <p:cNvSpPr>
                  <a:spLocks noChangeArrowheads="1"/>
                </p:cNvSpPr>
                <p:nvPr/>
              </p:nvSpPr>
              <p:spPr bwMode="auto">
                <a:xfrm>
                  <a:off x="1926" y="921"/>
                  <a:ext cx="1989"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Compassionate; forgiving; look for the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best in others</a:t>
                  </a:r>
                </a:p>
              </p:txBody>
            </p:sp>
            <p:sp>
              <p:nvSpPr>
                <p:cNvPr id="343097" name="Rectangle 98"/>
                <p:cNvSpPr>
                  <a:spLocks noChangeArrowheads="1"/>
                </p:cNvSpPr>
                <p:nvPr/>
              </p:nvSpPr>
              <p:spPr bwMode="auto">
                <a:xfrm>
                  <a:off x="1926" y="921"/>
                  <a:ext cx="1989"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4" name="Group 101"/>
              <p:cNvGrpSpPr>
                <a:grpSpLocks/>
              </p:cNvGrpSpPr>
              <p:nvPr/>
            </p:nvGrpSpPr>
            <p:grpSpPr bwMode="auto">
              <a:xfrm>
                <a:off x="0" y="1554"/>
                <a:ext cx="1926" cy="422"/>
                <a:chOff x="0" y="1554"/>
                <a:chExt cx="1926" cy="422"/>
              </a:xfrm>
            </p:grpSpPr>
            <p:sp>
              <p:nvSpPr>
                <p:cNvPr id="343094" name="Rectangle 74"/>
                <p:cNvSpPr>
                  <a:spLocks noChangeArrowheads="1"/>
                </p:cNvSpPr>
                <p:nvPr/>
              </p:nvSpPr>
              <p:spPr bwMode="auto">
                <a:xfrm>
                  <a:off x="0" y="1554"/>
                  <a:ext cx="1926" cy="422"/>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Look down on others</a:t>
                  </a:r>
                </a:p>
              </p:txBody>
            </p:sp>
            <p:sp>
              <p:nvSpPr>
                <p:cNvPr id="343095" name="Rectangle 100"/>
                <p:cNvSpPr>
                  <a:spLocks noChangeArrowheads="1"/>
                </p:cNvSpPr>
                <p:nvPr/>
              </p:nvSpPr>
              <p:spPr bwMode="auto">
                <a:xfrm>
                  <a:off x="0" y="1554"/>
                  <a:ext cx="1926" cy="422"/>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5" name="Group 103"/>
              <p:cNvGrpSpPr>
                <a:grpSpLocks/>
              </p:cNvGrpSpPr>
              <p:nvPr/>
            </p:nvGrpSpPr>
            <p:grpSpPr bwMode="auto">
              <a:xfrm>
                <a:off x="1926" y="1554"/>
                <a:ext cx="1989" cy="422"/>
                <a:chOff x="1926" y="1554"/>
                <a:chExt cx="1989" cy="422"/>
              </a:xfrm>
            </p:grpSpPr>
            <p:sp>
              <p:nvSpPr>
                <p:cNvPr id="343092" name="Rectangle 75"/>
                <p:cNvSpPr>
                  <a:spLocks noChangeArrowheads="1"/>
                </p:cNvSpPr>
                <p:nvPr/>
              </p:nvSpPr>
              <p:spPr bwMode="auto">
                <a:xfrm>
                  <a:off x="1926" y="1554"/>
                  <a:ext cx="1989" cy="422"/>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Esteem all others better than self</a:t>
                  </a:r>
                </a:p>
              </p:txBody>
            </p:sp>
            <p:sp>
              <p:nvSpPr>
                <p:cNvPr id="343093" name="Rectangle 102"/>
                <p:cNvSpPr>
                  <a:spLocks noChangeArrowheads="1"/>
                </p:cNvSpPr>
                <p:nvPr/>
              </p:nvSpPr>
              <p:spPr bwMode="auto">
                <a:xfrm>
                  <a:off x="1926" y="1554"/>
                  <a:ext cx="1989" cy="422"/>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6" name="Group 105"/>
              <p:cNvGrpSpPr>
                <a:grpSpLocks/>
              </p:cNvGrpSpPr>
              <p:nvPr/>
            </p:nvGrpSpPr>
            <p:grpSpPr bwMode="auto">
              <a:xfrm>
                <a:off x="0" y="1976"/>
                <a:ext cx="1926" cy="518"/>
                <a:chOff x="0" y="1976"/>
                <a:chExt cx="1926" cy="518"/>
              </a:xfrm>
            </p:grpSpPr>
            <p:sp>
              <p:nvSpPr>
                <p:cNvPr id="343090" name="Rectangle 76"/>
                <p:cNvSpPr>
                  <a:spLocks noChangeArrowheads="1"/>
                </p:cNvSpPr>
                <p:nvPr/>
              </p:nvSpPr>
              <p:spPr bwMode="auto">
                <a:xfrm>
                  <a:off x="0" y="1976"/>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Independent/self-sufficient spirit</a:t>
                  </a:r>
                </a:p>
              </p:txBody>
            </p:sp>
            <p:sp>
              <p:nvSpPr>
                <p:cNvPr id="343091" name="Rectangle 104"/>
                <p:cNvSpPr>
                  <a:spLocks noChangeArrowheads="1"/>
                </p:cNvSpPr>
                <p:nvPr/>
              </p:nvSpPr>
              <p:spPr bwMode="auto">
                <a:xfrm>
                  <a:off x="0" y="1976"/>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7" name="Group 107"/>
              <p:cNvGrpSpPr>
                <a:grpSpLocks/>
              </p:cNvGrpSpPr>
              <p:nvPr/>
            </p:nvGrpSpPr>
            <p:grpSpPr bwMode="auto">
              <a:xfrm>
                <a:off x="1926" y="1976"/>
                <a:ext cx="1989" cy="518"/>
                <a:chOff x="1926" y="1976"/>
                <a:chExt cx="1989" cy="518"/>
              </a:xfrm>
            </p:grpSpPr>
            <p:sp>
              <p:nvSpPr>
                <p:cNvPr id="343088" name="Rectangle 77"/>
                <p:cNvSpPr>
                  <a:spLocks noChangeArrowheads="1"/>
                </p:cNvSpPr>
                <p:nvPr/>
              </p:nvSpPr>
              <p:spPr bwMode="auto">
                <a:xfrm>
                  <a:off x="1926" y="1976"/>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Dependent spirit/recognize need for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others</a:t>
                  </a:r>
                </a:p>
              </p:txBody>
            </p:sp>
            <p:sp>
              <p:nvSpPr>
                <p:cNvPr id="343089" name="Rectangle 106"/>
                <p:cNvSpPr>
                  <a:spLocks noChangeArrowheads="1"/>
                </p:cNvSpPr>
                <p:nvPr/>
              </p:nvSpPr>
              <p:spPr bwMode="auto">
                <a:xfrm>
                  <a:off x="1926" y="1976"/>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8" name="Group 109"/>
              <p:cNvGrpSpPr>
                <a:grpSpLocks/>
              </p:cNvGrpSpPr>
              <p:nvPr/>
            </p:nvGrpSpPr>
            <p:grpSpPr bwMode="auto">
              <a:xfrm>
                <a:off x="0" y="2494"/>
                <a:ext cx="1926" cy="403"/>
                <a:chOff x="0" y="2494"/>
                <a:chExt cx="1926" cy="403"/>
              </a:xfrm>
            </p:grpSpPr>
            <p:sp>
              <p:nvSpPr>
                <p:cNvPr id="343086" name="Rectangle 78"/>
                <p:cNvSpPr>
                  <a:spLocks noChangeArrowheads="1"/>
                </p:cNvSpPr>
                <p:nvPr/>
              </p:nvSpPr>
              <p:spPr bwMode="auto">
                <a:xfrm>
                  <a:off x="0" y="2494"/>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Maintain control; must be </a:t>
                  </a:r>
                  <a:r>
                    <a:rPr kumimoji="0" lang="en-US" sz="2000" b="1" i="1"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my</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 way</a:t>
                  </a:r>
                </a:p>
              </p:txBody>
            </p:sp>
            <p:sp>
              <p:nvSpPr>
                <p:cNvPr id="343087" name="Rectangle 108"/>
                <p:cNvSpPr>
                  <a:spLocks noChangeArrowheads="1"/>
                </p:cNvSpPr>
                <p:nvPr/>
              </p:nvSpPr>
              <p:spPr bwMode="auto">
                <a:xfrm>
                  <a:off x="0" y="2494"/>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9" name="Group 111"/>
              <p:cNvGrpSpPr>
                <a:grpSpLocks/>
              </p:cNvGrpSpPr>
              <p:nvPr/>
            </p:nvGrpSpPr>
            <p:grpSpPr bwMode="auto">
              <a:xfrm>
                <a:off x="1926" y="2494"/>
                <a:ext cx="1989" cy="403"/>
                <a:chOff x="1926" y="2494"/>
                <a:chExt cx="1989" cy="403"/>
              </a:xfrm>
            </p:grpSpPr>
            <p:sp>
              <p:nvSpPr>
                <p:cNvPr id="343084" name="Rectangle 79"/>
                <p:cNvSpPr>
                  <a:spLocks noChangeArrowheads="1"/>
                </p:cNvSpPr>
                <p:nvPr/>
              </p:nvSpPr>
              <p:spPr bwMode="auto">
                <a:xfrm>
                  <a:off x="1926" y="2494"/>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Surrender control</a:t>
                  </a:r>
                </a:p>
              </p:txBody>
            </p:sp>
            <p:sp>
              <p:nvSpPr>
                <p:cNvPr id="343085" name="Rectangle 110"/>
                <p:cNvSpPr>
                  <a:spLocks noChangeArrowheads="1"/>
                </p:cNvSpPr>
                <p:nvPr/>
              </p:nvSpPr>
              <p:spPr bwMode="auto">
                <a:xfrm>
                  <a:off x="1926" y="2494"/>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0" name="Group 113"/>
              <p:cNvGrpSpPr>
                <a:grpSpLocks/>
              </p:cNvGrpSpPr>
              <p:nvPr/>
            </p:nvGrpSpPr>
            <p:grpSpPr bwMode="auto">
              <a:xfrm>
                <a:off x="0" y="2897"/>
                <a:ext cx="1926" cy="403"/>
                <a:chOff x="0" y="2897"/>
                <a:chExt cx="1926" cy="403"/>
              </a:xfrm>
            </p:grpSpPr>
            <p:sp>
              <p:nvSpPr>
                <p:cNvPr id="343082" name="Rectangle 80"/>
                <p:cNvSpPr>
                  <a:spLocks noChangeArrowheads="1"/>
                </p:cNvSpPr>
                <p:nvPr/>
              </p:nvSpPr>
              <p:spPr bwMode="auto">
                <a:xfrm>
                  <a:off x="0" y="2897"/>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Have to prove that they are right</a:t>
                  </a:r>
                </a:p>
              </p:txBody>
            </p:sp>
            <p:sp>
              <p:nvSpPr>
                <p:cNvPr id="343083" name="Rectangle 112"/>
                <p:cNvSpPr>
                  <a:spLocks noChangeArrowheads="1"/>
                </p:cNvSpPr>
                <p:nvPr/>
              </p:nvSpPr>
              <p:spPr bwMode="auto">
                <a:xfrm>
                  <a:off x="0" y="2897"/>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1" name="Group 115"/>
              <p:cNvGrpSpPr>
                <a:grpSpLocks/>
              </p:cNvGrpSpPr>
              <p:nvPr/>
            </p:nvGrpSpPr>
            <p:grpSpPr bwMode="auto">
              <a:xfrm>
                <a:off x="1926" y="2897"/>
                <a:ext cx="1989" cy="403"/>
                <a:chOff x="1926" y="2897"/>
                <a:chExt cx="1989" cy="403"/>
              </a:xfrm>
            </p:grpSpPr>
            <p:sp>
              <p:nvSpPr>
                <p:cNvPr id="343080" name="Rectangle 81"/>
                <p:cNvSpPr>
                  <a:spLocks noChangeArrowheads="1"/>
                </p:cNvSpPr>
                <p:nvPr/>
              </p:nvSpPr>
              <p:spPr bwMode="auto">
                <a:xfrm>
                  <a:off x="1926" y="2897"/>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Willing to yield the right to be right!</a:t>
                  </a:r>
                </a:p>
              </p:txBody>
            </p:sp>
            <p:sp>
              <p:nvSpPr>
                <p:cNvPr id="343081" name="Rectangle 114"/>
                <p:cNvSpPr>
                  <a:spLocks noChangeArrowheads="1"/>
                </p:cNvSpPr>
                <p:nvPr/>
              </p:nvSpPr>
              <p:spPr bwMode="auto">
                <a:xfrm>
                  <a:off x="1926" y="2897"/>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2" name="Group 117"/>
              <p:cNvGrpSpPr>
                <a:grpSpLocks/>
              </p:cNvGrpSpPr>
              <p:nvPr/>
            </p:nvGrpSpPr>
            <p:grpSpPr bwMode="auto">
              <a:xfrm>
                <a:off x="0" y="3300"/>
                <a:ext cx="1926" cy="403"/>
                <a:chOff x="0" y="3300"/>
                <a:chExt cx="1926" cy="403"/>
              </a:xfrm>
            </p:grpSpPr>
            <p:sp>
              <p:nvSpPr>
                <p:cNvPr id="343078" name="Rectangle 82"/>
                <p:cNvSpPr>
                  <a:spLocks noChangeArrowheads="1"/>
                </p:cNvSpPr>
                <p:nvPr/>
              </p:nvSpPr>
              <p:spPr bwMode="auto">
                <a:xfrm>
                  <a:off x="0" y="3300"/>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Claim rights</a:t>
                  </a:r>
                </a:p>
              </p:txBody>
            </p:sp>
            <p:sp>
              <p:nvSpPr>
                <p:cNvPr id="343079" name="Rectangle 116"/>
                <p:cNvSpPr>
                  <a:spLocks noChangeArrowheads="1"/>
                </p:cNvSpPr>
                <p:nvPr/>
              </p:nvSpPr>
              <p:spPr bwMode="auto">
                <a:xfrm>
                  <a:off x="0" y="330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3" name="Group 119"/>
              <p:cNvGrpSpPr>
                <a:grpSpLocks/>
              </p:cNvGrpSpPr>
              <p:nvPr/>
            </p:nvGrpSpPr>
            <p:grpSpPr bwMode="auto">
              <a:xfrm>
                <a:off x="1926" y="3300"/>
                <a:ext cx="1989" cy="403"/>
                <a:chOff x="1926" y="3300"/>
                <a:chExt cx="1989" cy="403"/>
              </a:xfrm>
            </p:grpSpPr>
            <p:sp>
              <p:nvSpPr>
                <p:cNvPr id="343076" name="Rectangle 83"/>
                <p:cNvSpPr>
                  <a:spLocks noChangeArrowheads="1"/>
                </p:cNvSpPr>
                <p:nvPr/>
              </p:nvSpPr>
              <p:spPr bwMode="auto">
                <a:xfrm>
                  <a:off x="1926" y="3300"/>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Yield rights</a:t>
                  </a:r>
                </a:p>
              </p:txBody>
            </p:sp>
            <p:sp>
              <p:nvSpPr>
                <p:cNvPr id="343077" name="Rectangle 118"/>
                <p:cNvSpPr>
                  <a:spLocks noChangeArrowheads="1"/>
                </p:cNvSpPr>
                <p:nvPr/>
              </p:nvSpPr>
              <p:spPr bwMode="auto">
                <a:xfrm>
                  <a:off x="1926" y="330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4" name="Group 121"/>
              <p:cNvGrpSpPr>
                <a:grpSpLocks/>
              </p:cNvGrpSpPr>
              <p:nvPr/>
            </p:nvGrpSpPr>
            <p:grpSpPr bwMode="auto">
              <a:xfrm>
                <a:off x="0" y="3703"/>
                <a:ext cx="1926" cy="403"/>
                <a:chOff x="0" y="3703"/>
                <a:chExt cx="1926" cy="403"/>
              </a:xfrm>
            </p:grpSpPr>
            <p:sp>
              <p:nvSpPr>
                <p:cNvPr id="343074" name="Rectangle 84"/>
                <p:cNvSpPr>
                  <a:spLocks noChangeArrowheads="1"/>
                </p:cNvSpPr>
                <p:nvPr/>
              </p:nvSpPr>
              <p:spPr bwMode="auto">
                <a:xfrm>
                  <a:off x="0" y="3703"/>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Demanding spirit</a:t>
                  </a:r>
                </a:p>
              </p:txBody>
            </p:sp>
            <p:sp>
              <p:nvSpPr>
                <p:cNvPr id="343075" name="Rectangle 120"/>
                <p:cNvSpPr>
                  <a:spLocks noChangeArrowheads="1"/>
                </p:cNvSpPr>
                <p:nvPr/>
              </p:nvSpPr>
              <p:spPr bwMode="auto">
                <a:xfrm>
                  <a:off x="0" y="3703"/>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5" name="Group 123"/>
              <p:cNvGrpSpPr>
                <a:grpSpLocks/>
              </p:cNvGrpSpPr>
              <p:nvPr/>
            </p:nvGrpSpPr>
            <p:grpSpPr bwMode="auto">
              <a:xfrm>
                <a:off x="1926" y="3703"/>
                <a:ext cx="1989" cy="403"/>
                <a:chOff x="1926" y="3703"/>
                <a:chExt cx="1989" cy="403"/>
              </a:xfrm>
            </p:grpSpPr>
            <p:sp>
              <p:nvSpPr>
                <p:cNvPr id="343072" name="Rectangle 85"/>
                <p:cNvSpPr>
                  <a:spLocks noChangeArrowheads="1"/>
                </p:cNvSpPr>
                <p:nvPr/>
              </p:nvSpPr>
              <p:spPr bwMode="auto">
                <a:xfrm>
                  <a:off x="1926" y="3703"/>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Giving spirit</a:t>
                  </a:r>
                </a:p>
              </p:txBody>
            </p:sp>
            <p:sp>
              <p:nvSpPr>
                <p:cNvPr id="343073" name="Rectangle 122"/>
                <p:cNvSpPr>
                  <a:spLocks noChangeArrowheads="1"/>
                </p:cNvSpPr>
                <p:nvPr/>
              </p:nvSpPr>
              <p:spPr bwMode="auto">
                <a:xfrm>
                  <a:off x="1926" y="3703"/>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6" name="Group 125"/>
              <p:cNvGrpSpPr>
                <a:grpSpLocks/>
              </p:cNvGrpSpPr>
              <p:nvPr/>
            </p:nvGrpSpPr>
            <p:grpSpPr bwMode="auto">
              <a:xfrm>
                <a:off x="0" y="4106"/>
                <a:ext cx="1926" cy="403"/>
                <a:chOff x="0" y="4106"/>
                <a:chExt cx="1926" cy="403"/>
              </a:xfrm>
            </p:grpSpPr>
            <p:sp>
              <p:nvSpPr>
                <p:cNvPr id="343070" name="Rectangle 86"/>
                <p:cNvSpPr>
                  <a:spLocks noChangeArrowheads="1"/>
                </p:cNvSpPr>
                <p:nvPr/>
              </p:nvSpPr>
              <p:spPr bwMode="auto">
                <a:xfrm>
                  <a:off x="0" y="4106"/>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Self-protective of time, rights, reputation</a:t>
                  </a:r>
                </a:p>
              </p:txBody>
            </p:sp>
            <p:sp>
              <p:nvSpPr>
                <p:cNvPr id="343071" name="Rectangle 124"/>
                <p:cNvSpPr>
                  <a:spLocks noChangeArrowheads="1"/>
                </p:cNvSpPr>
                <p:nvPr/>
              </p:nvSpPr>
              <p:spPr bwMode="auto">
                <a:xfrm>
                  <a:off x="0" y="4106"/>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7" name="Group 127"/>
              <p:cNvGrpSpPr>
                <a:grpSpLocks/>
              </p:cNvGrpSpPr>
              <p:nvPr/>
            </p:nvGrpSpPr>
            <p:grpSpPr bwMode="auto">
              <a:xfrm>
                <a:off x="1926" y="4106"/>
                <a:ext cx="1989" cy="403"/>
                <a:chOff x="1926" y="4106"/>
                <a:chExt cx="1989" cy="403"/>
              </a:xfrm>
            </p:grpSpPr>
            <p:sp>
              <p:nvSpPr>
                <p:cNvPr id="343068" name="Rectangle 87"/>
                <p:cNvSpPr>
                  <a:spLocks noChangeArrowheads="1"/>
                </p:cNvSpPr>
                <p:nvPr/>
              </p:nvSpPr>
              <p:spPr bwMode="auto">
                <a:xfrm>
                  <a:off x="1926" y="4106"/>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Self-denying</a:t>
                  </a:r>
                </a:p>
              </p:txBody>
            </p:sp>
            <p:sp>
              <p:nvSpPr>
                <p:cNvPr id="343069" name="Rectangle 126"/>
                <p:cNvSpPr>
                  <a:spLocks noChangeArrowheads="1"/>
                </p:cNvSpPr>
                <p:nvPr/>
              </p:nvSpPr>
              <p:spPr bwMode="auto">
                <a:xfrm>
                  <a:off x="1926" y="4106"/>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43047" name="Rectangle 129"/>
            <p:cNvSpPr>
              <a:spLocks noChangeArrowheads="1"/>
            </p:cNvSpPr>
            <p:nvPr/>
          </p:nvSpPr>
          <p:spPr bwMode="auto">
            <a:xfrm>
              <a:off x="-4" y="-4"/>
              <a:ext cx="3923" cy="4517"/>
            </a:xfrm>
            <a:prstGeom prst="rect">
              <a:avLst/>
            </a:prstGeom>
            <a:noFill/>
            <a:ln w="1428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343045" name="Rectangle 220"/>
          <p:cNvSpPr>
            <a:spLocks noChangeArrowheads="1"/>
          </p:cNvSpPr>
          <p:nvPr/>
        </p:nvSpPr>
        <p:spPr bwMode="auto">
          <a:xfrm>
            <a:off x="3200400" y="685800"/>
            <a:ext cx="21209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Henry Blackaby</a:t>
            </a:r>
            <a:endPar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782790239"/>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5090"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en-US" altLang="zh-CN" b="1" dirty="0">
                <a:solidFill>
                  <a:srgbClr val="000000"/>
                </a:solidFill>
                <a:ea typeface="SimSun" charset="0"/>
              </a:rPr>
              <a:t>Broken People</a:t>
            </a:r>
            <a:endParaRPr lang="en-US" sz="2000" dirty="0">
              <a:solidFill>
                <a:srgbClr val="000000"/>
              </a:solidFill>
              <a:latin typeface="Impact" charset="0"/>
              <a:ea typeface="SimSun" charset="0"/>
              <a:cs typeface="SimSun" charset="0"/>
            </a:endParaRPr>
          </a:p>
        </p:txBody>
      </p:sp>
      <p:sp>
        <p:nvSpPr>
          <p:cNvPr id="345091"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145-146</a:t>
            </a:r>
          </a:p>
        </p:txBody>
      </p:sp>
      <p:grpSp>
        <p:nvGrpSpPr>
          <p:cNvPr id="345092" name="Group 125"/>
          <p:cNvGrpSpPr>
            <a:grpSpLocks/>
          </p:cNvGrpSpPr>
          <p:nvPr/>
        </p:nvGrpSpPr>
        <p:grpSpPr bwMode="auto">
          <a:xfrm>
            <a:off x="0" y="1066800"/>
            <a:ext cx="9144000" cy="5767388"/>
            <a:chOff x="0" y="831"/>
            <a:chExt cx="5760" cy="3585"/>
          </a:xfrm>
        </p:grpSpPr>
        <p:grpSp>
          <p:nvGrpSpPr>
            <p:cNvPr id="345094" name="Group 6"/>
            <p:cNvGrpSpPr>
              <a:grpSpLocks/>
            </p:cNvGrpSpPr>
            <p:nvPr/>
          </p:nvGrpSpPr>
          <p:grpSpPr bwMode="auto">
            <a:xfrm>
              <a:off x="6" y="831"/>
              <a:ext cx="2828" cy="326"/>
              <a:chOff x="0" y="0"/>
              <a:chExt cx="1926" cy="403"/>
            </a:xfrm>
          </p:grpSpPr>
          <p:sp>
            <p:nvSpPr>
              <p:cNvPr id="345155" name="Rectangle 7"/>
              <p:cNvSpPr>
                <a:spLocks noChangeArrowheads="1"/>
              </p:cNvSpPr>
              <p:nvPr/>
            </p:nvSpPr>
            <p:spPr bwMode="auto">
              <a:xfrm>
                <a:off x="0" y="0"/>
                <a:ext cx="1926"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PROUD, UNBROKEN PEOPLE</a:t>
                </a:r>
              </a:p>
            </p:txBody>
          </p:sp>
          <p:sp>
            <p:nvSpPr>
              <p:cNvPr id="345156" name="Rectangle 8"/>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095" name="Group 9"/>
            <p:cNvGrpSpPr>
              <a:grpSpLocks/>
            </p:cNvGrpSpPr>
            <p:nvPr/>
          </p:nvGrpSpPr>
          <p:grpSpPr bwMode="auto">
            <a:xfrm>
              <a:off x="2834" y="831"/>
              <a:ext cx="2920" cy="326"/>
              <a:chOff x="1926" y="0"/>
              <a:chExt cx="1989" cy="403"/>
            </a:xfrm>
          </p:grpSpPr>
          <p:sp>
            <p:nvSpPr>
              <p:cNvPr id="345153" name="Rectangle 10"/>
              <p:cNvSpPr>
                <a:spLocks noChangeArrowheads="1"/>
              </p:cNvSpPr>
              <p:nvPr/>
            </p:nvSpPr>
            <p:spPr bwMode="auto">
              <a:xfrm>
                <a:off x="1926" y="0"/>
                <a:ext cx="1989"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BROKEN PEOPLE</a:t>
                </a:r>
              </a:p>
            </p:txBody>
          </p:sp>
          <p:sp>
            <p:nvSpPr>
              <p:cNvPr id="345154" name="Rectangle 11"/>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096" name="Group 123"/>
            <p:cNvGrpSpPr>
              <a:grpSpLocks/>
            </p:cNvGrpSpPr>
            <p:nvPr/>
          </p:nvGrpSpPr>
          <p:grpSpPr bwMode="auto">
            <a:xfrm>
              <a:off x="0" y="1152"/>
              <a:ext cx="5760" cy="3264"/>
              <a:chOff x="-4" y="-4"/>
              <a:chExt cx="3923" cy="4421"/>
            </a:xfrm>
          </p:grpSpPr>
          <p:grpSp>
            <p:nvGrpSpPr>
              <p:cNvPr id="345097" name="Group 121"/>
              <p:cNvGrpSpPr>
                <a:grpSpLocks/>
              </p:cNvGrpSpPr>
              <p:nvPr/>
            </p:nvGrpSpPr>
            <p:grpSpPr bwMode="auto">
              <a:xfrm>
                <a:off x="0" y="0"/>
                <a:ext cx="3915" cy="4413"/>
                <a:chOff x="0" y="0"/>
                <a:chExt cx="3915" cy="4413"/>
              </a:xfrm>
            </p:grpSpPr>
            <p:grpSp>
              <p:nvGrpSpPr>
                <p:cNvPr id="345099" name="Group 86"/>
                <p:cNvGrpSpPr>
                  <a:grpSpLocks/>
                </p:cNvGrpSpPr>
                <p:nvPr/>
              </p:nvGrpSpPr>
              <p:grpSpPr bwMode="auto">
                <a:xfrm>
                  <a:off x="0" y="0"/>
                  <a:ext cx="1926" cy="403"/>
                  <a:chOff x="0" y="0"/>
                  <a:chExt cx="1926" cy="403"/>
                </a:xfrm>
              </p:grpSpPr>
              <p:sp>
                <p:nvSpPr>
                  <p:cNvPr id="345151" name="Rectangle 67"/>
                  <p:cNvSpPr>
                    <a:spLocks noChangeArrowheads="1"/>
                  </p:cNvSpPr>
                  <p:nvPr/>
                </p:nvSpPr>
                <p:spPr bwMode="auto">
                  <a:xfrm>
                    <a:off x="0" y="0"/>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Desire to be served</a:t>
                    </a:r>
                  </a:p>
                </p:txBody>
              </p:sp>
              <p:sp>
                <p:nvSpPr>
                  <p:cNvPr id="345152" name="Rectangle 85"/>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0" name="Group 88"/>
                <p:cNvGrpSpPr>
                  <a:grpSpLocks/>
                </p:cNvGrpSpPr>
                <p:nvPr/>
              </p:nvGrpSpPr>
              <p:grpSpPr bwMode="auto">
                <a:xfrm>
                  <a:off x="1926" y="0"/>
                  <a:ext cx="1989" cy="403"/>
                  <a:chOff x="1926" y="0"/>
                  <a:chExt cx="1989" cy="403"/>
                </a:xfrm>
              </p:grpSpPr>
              <p:sp>
                <p:nvSpPr>
                  <p:cNvPr id="345149" name="Rectangle 68"/>
                  <p:cNvSpPr>
                    <a:spLocks noChangeArrowheads="1"/>
                  </p:cNvSpPr>
                  <p:nvPr/>
                </p:nvSpPr>
                <p:spPr bwMode="auto">
                  <a:xfrm>
                    <a:off x="1926" y="0"/>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Motivated to serve others</a:t>
                    </a:r>
                  </a:p>
                </p:txBody>
              </p:sp>
              <p:sp>
                <p:nvSpPr>
                  <p:cNvPr id="345150" name="Rectangle 87"/>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1" name="Group 90"/>
                <p:cNvGrpSpPr>
                  <a:grpSpLocks/>
                </p:cNvGrpSpPr>
                <p:nvPr/>
              </p:nvGrpSpPr>
              <p:grpSpPr bwMode="auto">
                <a:xfrm>
                  <a:off x="0" y="403"/>
                  <a:ext cx="1926" cy="518"/>
                  <a:chOff x="0" y="403"/>
                  <a:chExt cx="1926" cy="518"/>
                </a:xfrm>
              </p:grpSpPr>
              <p:sp>
                <p:nvSpPr>
                  <p:cNvPr id="345147" name="Rectangle 69"/>
                  <p:cNvSpPr>
                    <a:spLocks noChangeArrowheads="1"/>
                  </p:cNvSpPr>
                  <p:nvPr/>
                </p:nvSpPr>
                <p:spPr bwMode="auto">
                  <a:xfrm>
                    <a:off x="0" y="403"/>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Desire to be a success</a:t>
                    </a:r>
                  </a:p>
                </p:txBody>
              </p:sp>
              <p:sp>
                <p:nvSpPr>
                  <p:cNvPr id="345148" name="Rectangle 89"/>
                  <p:cNvSpPr>
                    <a:spLocks noChangeArrowheads="1"/>
                  </p:cNvSpPr>
                  <p:nvPr/>
                </p:nvSpPr>
                <p:spPr bwMode="auto">
                  <a:xfrm>
                    <a:off x="0" y="403"/>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2" name="Group 92"/>
                <p:cNvGrpSpPr>
                  <a:grpSpLocks/>
                </p:cNvGrpSpPr>
                <p:nvPr/>
              </p:nvGrpSpPr>
              <p:grpSpPr bwMode="auto">
                <a:xfrm>
                  <a:off x="1926" y="403"/>
                  <a:ext cx="1989" cy="518"/>
                  <a:chOff x="1926" y="403"/>
                  <a:chExt cx="1989" cy="518"/>
                </a:xfrm>
              </p:grpSpPr>
              <p:sp>
                <p:nvSpPr>
                  <p:cNvPr id="345145" name="Rectangle 70"/>
                  <p:cNvSpPr>
                    <a:spLocks noChangeArrowheads="1"/>
                  </p:cNvSpPr>
                  <p:nvPr/>
                </p:nvSpPr>
                <p:spPr bwMode="auto">
                  <a:xfrm>
                    <a:off x="1926" y="403"/>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Desire to be faithful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to make others a success</a:t>
                    </a:r>
                  </a:p>
                </p:txBody>
              </p:sp>
              <p:sp>
                <p:nvSpPr>
                  <p:cNvPr id="345146" name="Rectangle 91"/>
                  <p:cNvSpPr>
                    <a:spLocks noChangeArrowheads="1"/>
                  </p:cNvSpPr>
                  <p:nvPr/>
                </p:nvSpPr>
                <p:spPr bwMode="auto">
                  <a:xfrm>
                    <a:off x="1926" y="403"/>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3" name="Group 94"/>
                <p:cNvGrpSpPr>
                  <a:grpSpLocks/>
                </p:cNvGrpSpPr>
                <p:nvPr/>
              </p:nvGrpSpPr>
              <p:grpSpPr bwMode="auto">
                <a:xfrm>
                  <a:off x="0" y="921"/>
                  <a:ext cx="1926" cy="403"/>
                  <a:chOff x="0" y="921"/>
                  <a:chExt cx="1926" cy="403"/>
                </a:xfrm>
              </p:grpSpPr>
              <p:sp>
                <p:nvSpPr>
                  <p:cNvPr id="345143" name="Rectangle 71"/>
                  <p:cNvSpPr>
                    <a:spLocks noChangeArrowheads="1"/>
                  </p:cNvSpPr>
                  <p:nvPr/>
                </p:nvSpPr>
                <p:spPr bwMode="auto">
                  <a:xfrm>
                    <a:off x="0" y="921"/>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Desire for self-advancement</a:t>
                    </a:r>
                  </a:p>
                </p:txBody>
              </p:sp>
              <p:sp>
                <p:nvSpPr>
                  <p:cNvPr id="345144" name="Rectangle 93"/>
                  <p:cNvSpPr>
                    <a:spLocks noChangeArrowheads="1"/>
                  </p:cNvSpPr>
                  <p:nvPr/>
                </p:nvSpPr>
                <p:spPr bwMode="auto">
                  <a:xfrm>
                    <a:off x="0" y="921"/>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4" name="Group 96"/>
                <p:cNvGrpSpPr>
                  <a:grpSpLocks/>
                </p:cNvGrpSpPr>
                <p:nvPr/>
              </p:nvGrpSpPr>
              <p:grpSpPr bwMode="auto">
                <a:xfrm>
                  <a:off x="1926" y="921"/>
                  <a:ext cx="1989" cy="403"/>
                  <a:chOff x="1926" y="921"/>
                  <a:chExt cx="1989" cy="403"/>
                </a:xfrm>
              </p:grpSpPr>
              <p:sp>
                <p:nvSpPr>
                  <p:cNvPr id="345141" name="Rectangle 72"/>
                  <p:cNvSpPr>
                    <a:spLocks noChangeArrowheads="1"/>
                  </p:cNvSpPr>
                  <p:nvPr/>
                </p:nvSpPr>
                <p:spPr bwMode="auto">
                  <a:xfrm>
                    <a:off x="1926" y="921"/>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Desire to promote others</a:t>
                    </a:r>
                  </a:p>
                </p:txBody>
              </p:sp>
              <p:sp>
                <p:nvSpPr>
                  <p:cNvPr id="345142" name="Rectangle 95"/>
                  <p:cNvSpPr>
                    <a:spLocks noChangeArrowheads="1"/>
                  </p:cNvSpPr>
                  <p:nvPr/>
                </p:nvSpPr>
                <p:spPr bwMode="auto">
                  <a:xfrm>
                    <a:off x="1926" y="921"/>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5" name="Group 98"/>
                <p:cNvGrpSpPr>
                  <a:grpSpLocks/>
                </p:cNvGrpSpPr>
                <p:nvPr/>
              </p:nvGrpSpPr>
              <p:grpSpPr bwMode="auto">
                <a:xfrm>
                  <a:off x="0" y="1324"/>
                  <a:ext cx="1926" cy="518"/>
                  <a:chOff x="0" y="1324"/>
                  <a:chExt cx="1926" cy="518"/>
                </a:xfrm>
              </p:grpSpPr>
              <p:sp>
                <p:nvSpPr>
                  <p:cNvPr id="345139" name="Rectangle 73"/>
                  <p:cNvSpPr>
                    <a:spLocks noChangeArrowheads="1"/>
                  </p:cNvSpPr>
                  <p:nvPr/>
                </p:nvSpPr>
                <p:spPr bwMode="auto">
                  <a:xfrm>
                    <a:off x="0" y="1324"/>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Driven to be recognized/appreciated</a:t>
                    </a:r>
                  </a:p>
                </p:txBody>
              </p:sp>
              <p:sp>
                <p:nvSpPr>
                  <p:cNvPr id="345140" name="Rectangle 97"/>
                  <p:cNvSpPr>
                    <a:spLocks noChangeArrowheads="1"/>
                  </p:cNvSpPr>
                  <p:nvPr/>
                </p:nvSpPr>
                <p:spPr bwMode="auto">
                  <a:xfrm>
                    <a:off x="0" y="1324"/>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6" name="Group 100"/>
                <p:cNvGrpSpPr>
                  <a:grpSpLocks/>
                </p:cNvGrpSpPr>
                <p:nvPr/>
              </p:nvGrpSpPr>
              <p:grpSpPr bwMode="auto">
                <a:xfrm>
                  <a:off x="1926" y="1324"/>
                  <a:ext cx="1989" cy="518"/>
                  <a:chOff x="1926" y="1324"/>
                  <a:chExt cx="1989" cy="518"/>
                </a:xfrm>
              </p:grpSpPr>
              <p:sp>
                <p:nvSpPr>
                  <p:cNvPr id="345137" name="Rectangle 74"/>
                  <p:cNvSpPr>
                    <a:spLocks noChangeArrowheads="1"/>
                  </p:cNvSpPr>
                  <p:nvPr/>
                </p:nvSpPr>
                <p:spPr bwMode="auto">
                  <a:xfrm>
                    <a:off x="1926" y="1324"/>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Sense of unworthiness; thrilled to be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used at all; eager for others to get credit</a:t>
                    </a:r>
                  </a:p>
                </p:txBody>
              </p:sp>
              <p:sp>
                <p:nvSpPr>
                  <p:cNvPr id="345138" name="Rectangle 99"/>
                  <p:cNvSpPr>
                    <a:spLocks noChangeArrowheads="1"/>
                  </p:cNvSpPr>
                  <p:nvPr/>
                </p:nvSpPr>
                <p:spPr bwMode="auto">
                  <a:xfrm>
                    <a:off x="1926" y="1324"/>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7" name="Group 102"/>
                <p:cNvGrpSpPr>
                  <a:grpSpLocks/>
                </p:cNvGrpSpPr>
                <p:nvPr/>
              </p:nvGrpSpPr>
              <p:grpSpPr bwMode="auto">
                <a:xfrm>
                  <a:off x="0" y="1842"/>
                  <a:ext cx="1926" cy="518"/>
                  <a:chOff x="0" y="1842"/>
                  <a:chExt cx="1926" cy="518"/>
                </a:xfrm>
              </p:grpSpPr>
              <p:sp>
                <p:nvSpPr>
                  <p:cNvPr id="345135" name="Rectangle 75"/>
                  <p:cNvSpPr>
                    <a:spLocks noChangeArrowheads="1"/>
                  </p:cNvSpPr>
                  <p:nvPr/>
                </p:nvSpPr>
                <p:spPr bwMode="auto">
                  <a:xfrm>
                    <a:off x="0" y="1842"/>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Wounded when others are promoted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and they are overlooked</a:t>
                    </a:r>
                  </a:p>
                </p:txBody>
              </p:sp>
              <p:sp>
                <p:nvSpPr>
                  <p:cNvPr id="345136" name="Rectangle 101"/>
                  <p:cNvSpPr>
                    <a:spLocks noChangeArrowheads="1"/>
                  </p:cNvSpPr>
                  <p:nvPr/>
                </p:nvSpPr>
                <p:spPr bwMode="auto">
                  <a:xfrm>
                    <a:off x="0" y="1842"/>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8" name="Group 104"/>
                <p:cNvGrpSpPr>
                  <a:grpSpLocks/>
                </p:cNvGrpSpPr>
                <p:nvPr/>
              </p:nvGrpSpPr>
              <p:grpSpPr bwMode="auto">
                <a:xfrm>
                  <a:off x="1926" y="1842"/>
                  <a:ext cx="1989" cy="518"/>
                  <a:chOff x="1926" y="1842"/>
                  <a:chExt cx="1989" cy="518"/>
                </a:xfrm>
              </p:grpSpPr>
              <p:sp>
                <p:nvSpPr>
                  <p:cNvPr id="345133" name="Rectangle 76"/>
                  <p:cNvSpPr>
                    <a:spLocks noChangeArrowheads="1"/>
                  </p:cNvSpPr>
                  <p:nvPr/>
                </p:nvSpPr>
                <p:spPr bwMode="auto">
                  <a:xfrm>
                    <a:off x="1926" y="1842"/>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Rejoice when others are lifted up</a:t>
                    </a:r>
                  </a:p>
                </p:txBody>
              </p:sp>
              <p:sp>
                <p:nvSpPr>
                  <p:cNvPr id="345134" name="Rectangle 103"/>
                  <p:cNvSpPr>
                    <a:spLocks noChangeArrowheads="1"/>
                  </p:cNvSpPr>
                  <p:nvPr/>
                </p:nvSpPr>
                <p:spPr bwMode="auto">
                  <a:xfrm>
                    <a:off x="1926" y="1842"/>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9" name="Group 106"/>
                <p:cNvGrpSpPr>
                  <a:grpSpLocks/>
                </p:cNvGrpSpPr>
                <p:nvPr/>
              </p:nvGrpSpPr>
              <p:grpSpPr bwMode="auto">
                <a:xfrm>
                  <a:off x="0" y="2360"/>
                  <a:ext cx="1926" cy="614"/>
                  <a:chOff x="0" y="2360"/>
                  <a:chExt cx="1926" cy="614"/>
                </a:xfrm>
              </p:grpSpPr>
              <p:sp>
                <p:nvSpPr>
                  <p:cNvPr id="345131" name="Rectangle 77"/>
                  <p:cNvSpPr>
                    <a:spLocks noChangeArrowheads="1"/>
                  </p:cNvSpPr>
                  <p:nvPr/>
                </p:nvSpPr>
                <p:spPr bwMode="auto">
                  <a:xfrm>
                    <a:off x="0" y="2360"/>
                    <a:ext cx="1926" cy="614"/>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The ministry is privileged to have me!</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345132" name="Rectangle 105"/>
                  <p:cNvSpPr>
                    <a:spLocks noChangeArrowheads="1"/>
                  </p:cNvSpPr>
                  <p:nvPr/>
                </p:nvSpPr>
                <p:spPr bwMode="auto">
                  <a:xfrm>
                    <a:off x="0" y="2360"/>
                    <a:ext cx="1926" cy="614"/>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0" name="Group 108"/>
                <p:cNvGrpSpPr>
                  <a:grpSpLocks/>
                </p:cNvGrpSpPr>
                <p:nvPr/>
              </p:nvGrpSpPr>
              <p:grpSpPr bwMode="auto">
                <a:xfrm>
                  <a:off x="1926" y="2360"/>
                  <a:ext cx="1989" cy="614"/>
                  <a:chOff x="1926" y="2360"/>
                  <a:chExt cx="1989" cy="614"/>
                </a:xfrm>
              </p:grpSpPr>
              <p:sp>
                <p:nvSpPr>
                  <p:cNvPr id="345129" name="Rectangle 78"/>
                  <p:cNvSpPr>
                    <a:spLocks noChangeArrowheads="1"/>
                  </p:cNvSpPr>
                  <p:nvPr/>
                </p:nvSpPr>
                <p:spPr bwMode="auto">
                  <a:xfrm>
                    <a:off x="1926" y="2360"/>
                    <a:ext cx="1989" cy="614"/>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I don</a:t>
                    </a:r>
                    <a:r>
                      <a:rPr kumimoji="0" lang="uk-UA"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 deserve to serve in this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ministry!</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345130" name="Rectangle 107"/>
                  <p:cNvSpPr>
                    <a:spLocks noChangeArrowheads="1"/>
                  </p:cNvSpPr>
                  <p:nvPr/>
                </p:nvSpPr>
                <p:spPr bwMode="auto">
                  <a:xfrm>
                    <a:off x="1926" y="2360"/>
                    <a:ext cx="1989" cy="614"/>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1" name="Group 110"/>
                <p:cNvGrpSpPr>
                  <a:grpSpLocks/>
                </p:cNvGrpSpPr>
                <p:nvPr/>
              </p:nvGrpSpPr>
              <p:grpSpPr bwMode="auto">
                <a:xfrm>
                  <a:off x="0" y="2974"/>
                  <a:ext cx="1926" cy="518"/>
                  <a:chOff x="0" y="2974"/>
                  <a:chExt cx="1926" cy="518"/>
                </a:xfrm>
              </p:grpSpPr>
              <p:sp>
                <p:nvSpPr>
                  <p:cNvPr id="345127" name="Rectangle 79"/>
                  <p:cNvSpPr>
                    <a:spLocks noChangeArrowheads="1"/>
                  </p:cNvSpPr>
                  <p:nvPr/>
                </p:nvSpPr>
                <p:spPr bwMode="auto">
                  <a:xfrm>
                    <a:off x="0" y="2974"/>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Think of what they can do for God</a:t>
                    </a:r>
                  </a:p>
                </p:txBody>
              </p:sp>
              <p:sp>
                <p:nvSpPr>
                  <p:cNvPr id="345128" name="Rectangle 109"/>
                  <p:cNvSpPr>
                    <a:spLocks noChangeArrowheads="1"/>
                  </p:cNvSpPr>
                  <p:nvPr/>
                </p:nvSpPr>
                <p:spPr bwMode="auto">
                  <a:xfrm>
                    <a:off x="0" y="2974"/>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2" name="Group 112"/>
                <p:cNvGrpSpPr>
                  <a:grpSpLocks/>
                </p:cNvGrpSpPr>
                <p:nvPr/>
              </p:nvGrpSpPr>
              <p:grpSpPr bwMode="auto">
                <a:xfrm>
                  <a:off x="1926" y="2974"/>
                  <a:ext cx="1989" cy="518"/>
                  <a:chOff x="1926" y="2974"/>
                  <a:chExt cx="1989" cy="518"/>
                </a:xfrm>
              </p:grpSpPr>
              <p:sp>
                <p:nvSpPr>
                  <p:cNvPr id="345125" name="Rectangle 80"/>
                  <p:cNvSpPr>
                    <a:spLocks noChangeArrowheads="1"/>
                  </p:cNvSpPr>
                  <p:nvPr/>
                </p:nvSpPr>
                <p:spPr bwMode="auto">
                  <a:xfrm>
                    <a:off x="1926" y="2974"/>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Know that they have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nothing to offer God</a:t>
                    </a:r>
                  </a:p>
                </p:txBody>
              </p:sp>
              <p:sp>
                <p:nvSpPr>
                  <p:cNvPr id="345126" name="Rectangle 111"/>
                  <p:cNvSpPr>
                    <a:spLocks noChangeArrowheads="1"/>
                  </p:cNvSpPr>
                  <p:nvPr/>
                </p:nvSpPr>
                <p:spPr bwMode="auto">
                  <a:xfrm>
                    <a:off x="1926" y="2974"/>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3" name="Group 114"/>
                <p:cNvGrpSpPr>
                  <a:grpSpLocks/>
                </p:cNvGrpSpPr>
                <p:nvPr/>
              </p:nvGrpSpPr>
              <p:grpSpPr bwMode="auto">
                <a:xfrm>
                  <a:off x="0" y="3492"/>
                  <a:ext cx="1926" cy="518"/>
                  <a:chOff x="0" y="3492"/>
                  <a:chExt cx="1926" cy="518"/>
                </a:xfrm>
              </p:grpSpPr>
              <p:sp>
                <p:nvSpPr>
                  <p:cNvPr id="345123" name="Rectangle 81"/>
                  <p:cNvSpPr>
                    <a:spLocks noChangeArrowheads="1"/>
                  </p:cNvSpPr>
                  <p:nvPr/>
                </p:nvSpPr>
                <p:spPr bwMode="auto">
                  <a:xfrm>
                    <a:off x="0" y="3492"/>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Feel confident in how much they know</a:t>
                    </a:r>
                  </a:p>
                </p:txBody>
              </p:sp>
              <p:sp>
                <p:nvSpPr>
                  <p:cNvPr id="345124" name="Rectangle 113"/>
                  <p:cNvSpPr>
                    <a:spLocks noChangeArrowheads="1"/>
                  </p:cNvSpPr>
                  <p:nvPr/>
                </p:nvSpPr>
                <p:spPr bwMode="auto">
                  <a:xfrm>
                    <a:off x="0" y="3492"/>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4" name="Group 116"/>
                <p:cNvGrpSpPr>
                  <a:grpSpLocks/>
                </p:cNvGrpSpPr>
                <p:nvPr/>
              </p:nvGrpSpPr>
              <p:grpSpPr bwMode="auto">
                <a:xfrm>
                  <a:off x="1926" y="3492"/>
                  <a:ext cx="1989" cy="518"/>
                  <a:chOff x="1926" y="3492"/>
                  <a:chExt cx="1989" cy="518"/>
                </a:xfrm>
              </p:grpSpPr>
              <p:sp>
                <p:nvSpPr>
                  <p:cNvPr id="345121" name="Rectangle 82"/>
                  <p:cNvSpPr>
                    <a:spLocks noChangeArrowheads="1"/>
                  </p:cNvSpPr>
                  <p:nvPr/>
                </p:nvSpPr>
                <p:spPr bwMode="auto">
                  <a:xfrm>
                    <a:off x="1926" y="3492"/>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Humbled by how much they have to</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learn</a:t>
                    </a:r>
                  </a:p>
                </p:txBody>
              </p:sp>
              <p:sp>
                <p:nvSpPr>
                  <p:cNvPr id="345122" name="Rectangle 115"/>
                  <p:cNvSpPr>
                    <a:spLocks noChangeArrowheads="1"/>
                  </p:cNvSpPr>
                  <p:nvPr/>
                </p:nvSpPr>
                <p:spPr bwMode="auto">
                  <a:xfrm>
                    <a:off x="1926" y="3492"/>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5" name="Group 118"/>
                <p:cNvGrpSpPr>
                  <a:grpSpLocks/>
                </p:cNvGrpSpPr>
                <p:nvPr/>
              </p:nvGrpSpPr>
              <p:grpSpPr bwMode="auto">
                <a:xfrm>
                  <a:off x="0" y="4010"/>
                  <a:ext cx="1926" cy="403"/>
                  <a:chOff x="0" y="4010"/>
                  <a:chExt cx="1926" cy="403"/>
                </a:xfrm>
              </p:grpSpPr>
              <p:sp>
                <p:nvSpPr>
                  <p:cNvPr id="345119" name="Rectangle 83"/>
                  <p:cNvSpPr>
                    <a:spLocks noChangeArrowheads="1"/>
                  </p:cNvSpPr>
                  <p:nvPr/>
                </p:nvSpPr>
                <p:spPr bwMode="auto">
                  <a:xfrm>
                    <a:off x="0" y="4010"/>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Self-conscious</a:t>
                    </a:r>
                  </a:p>
                </p:txBody>
              </p:sp>
              <p:sp>
                <p:nvSpPr>
                  <p:cNvPr id="345120" name="Rectangle 117"/>
                  <p:cNvSpPr>
                    <a:spLocks noChangeArrowheads="1"/>
                  </p:cNvSpPr>
                  <p:nvPr/>
                </p:nvSpPr>
                <p:spPr bwMode="auto">
                  <a:xfrm>
                    <a:off x="0" y="401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6" name="Group 120"/>
                <p:cNvGrpSpPr>
                  <a:grpSpLocks/>
                </p:cNvGrpSpPr>
                <p:nvPr/>
              </p:nvGrpSpPr>
              <p:grpSpPr bwMode="auto">
                <a:xfrm>
                  <a:off x="1926" y="4010"/>
                  <a:ext cx="1989" cy="403"/>
                  <a:chOff x="1926" y="4010"/>
                  <a:chExt cx="1989" cy="403"/>
                </a:xfrm>
              </p:grpSpPr>
              <p:sp>
                <p:nvSpPr>
                  <p:cNvPr id="345117" name="Rectangle 84"/>
                  <p:cNvSpPr>
                    <a:spLocks noChangeArrowheads="1"/>
                  </p:cNvSpPr>
                  <p:nvPr/>
                </p:nvSpPr>
                <p:spPr bwMode="auto">
                  <a:xfrm>
                    <a:off x="1926" y="4010"/>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Not concerned with self at all</a:t>
                    </a:r>
                  </a:p>
                </p:txBody>
              </p:sp>
              <p:sp>
                <p:nvSpPr>
                  <p:cNvPr id="345118" name="Rectangle 119"/>
                  <p:cNvSpPr>
                    <a:spLocks noChangeArrowheads="1"/>
                  </p:cNvSpPr>
                  <p:nvPr/>
                </p:nvSpPr>
                <p:spPr bwMode="auto">
                  <a:xfrm>
                    <a:off x="1926" y="401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45098" name="Rectangle 122"/>
              <p:cNvSpPr>
                <a:spLocks noChangeArrowheads="1"/>
              </p:cNvSpPr>
              <p:nvPr/>
            </p:nvSpPr>
            <p:spPr bwMode="auto">
              <a:xfrm>
                <a:off x="-4" y="-4"/>
                <a:ext cx="3923" cy="4421"/>
              </a:xfrm>
              <a:prstGeom prst="rect">
                <a:avLst/>
              </a:prstGeom>
              <a:noFill/>
              <a:ln w="1428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45093" name="Rectangle 220"/>
          <p:cNvSpPr>
            <a:spLocks noChangeArrowheads="1"/>
          </p:cNvSpPr>
          <p:nvPr/>
        </p:nvSpPr>
        <p:spPr bwMode="auto">
          <a:xfrm>
            <a:off x="3200400" y="685800"/>
            <a:ext cx="21209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Henry Blackaby</a:t>
            </a:r>
            <a:endPar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112726314"/>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749330212"/>
      </p:ext>
    </p:extLst>
  </p:cSld>
  <p:clrMapOvr>
    <a:masterClrMapping/>
  </p:clrMapOvr>
  <p:transition/>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OT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hangingPunct="1"/>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438754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660033"/>
        </a:solidFill>
        <a:effectLst/>
      </p:bgPr>
    </p:bg>
    <p:spTree>
      <p:nvGrpSpPr>
        <p:cNvPr id="1" name=""/>
        <p:cNvGrpSpPr/>
        <p:nvPr/>
      </p:nvGrpSpPr>
      <p:grpSpPr>
        <a:xfrm>
          <a:off x="0" y="0"/>
          <a:ext cx="0" cy="0"/>
          <a:chOff x="0" y="0"/>
          <a:chExt cx="0" cy="0"/>
        </a:xfrm>
      </p:grpSpPr>
      <p:sp>
        <p:nvSpPr>
          <p:cNvPr id="192514"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136</a:t>
            </a:r>
          </a:p>
        </p:txBody>
      </p:sp>
      <p:sp>
        <p:nvSpPr>
          <p:cNvPr id="192515" name="Rectangle 3"/>
          <p:cNvSpPr>
            <a:spLocks noGrp="1" noChangeArrowheads="1"/>
          </p:cNvSpPr>
          <p:nvPr>
            <p:ph type="title"/>
          </p:nvPr>
        </p:nvSpPr>
        <p:spPr>
          <a:xfrm>
            <a:off x="1828800" y="228600"/>
            <a:ext cx="5486400" cy="685800"/>
          </a:xfrm>
          <a:solidFill>
            <a:srgbClr val="000000"/>
          </a:solidFill>
          <a:ln>
            <a:noFill/>
          </a:ln>
        </p:spPr>
        <p:txBody>
          <a:bodyPr vert="horz" wrap="square" lIns="91440" tIns="45720" rIns="91440" bIns="45720" numCol="1" anchor="b" anchorCtr="0" compatLnSpc="1">
            <a:prstTxWarp prst="textNoShape">
              <a:avLst/>
            </a:prstTxWarp>
          </a:bodyPr>
          <a:lstStyle/>
          <a:p>
            <a:pPr algn="ctr"/>
            <a:r>
              <a:rPr lang="en-US" sz="4000" b="1">
                <a:solidFill>
                  <a:srgbClr val="FFFFFF"/>
                </a:solidFill>
              </a:rPr>
              <a:t>Title</a:t>
            </a:r>
          </a:p>
        </p:txBody>
      </p:sp>
      <p:sp>
        <p:nvSpPr>
          <p:cNvPr id="37892" name="Text Box 4"/>
          <p:cNvSpPr txBox="1">
            <a:spLocks noChangeArrowheads="1"/>
          </p:cNvSpPr>
          <p:nvPr/>
        </p:nvSpPr>
        <p:spPr bwMode="auto">
          <a:xfrm>
            <a:off x="304800" y="1355725"/>
            <a:ext cx="8839200" cy="4770438"/>
          </a:xfrm>
          <a:prstGeom prst="rect">
            <a:avLst/>
          </a:prstGeom>
          <a:noFill/>
          <a:ln w="12700" cap="sq">
            <a:noFill/>
            <a:miter lim="800000"/>
            <a:headEnd/>
            <a:tailEnd/>
          </a:ln>
          <a:effectLst/>
        </p:spPr>
        <p:txBody>
          <a:bodyPr>
            <a:spAutoFit/>
          </a:bodyPr>
          <a:lstStyle>
            <a:lvl1pPr>
              <a:defRPr sz="2400" b="1">
                <a:solidFill>
                  <a:schemeClr val="tx1"/>
                </a:solidFill>
                <a:latin typeface="Times" charset="0"/>
                <a:ea typeface="ＭＳ Ｐゴシック" charset="0"/>
                <a:cs typeface="Times New Roman" charset="0"/>
              </a:defRPr>
            </a:lvl1pPr>
            <a:lvl2pPr>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363538" indent="-363538" defTabSz="914400" eaLnBrk="0" fontAlgn="base" hangingPunct="0">
              <a:spcBef>
                <a:spcPct val="50000"/>
              </a:spcBef>
              <a:spcAft>
                <a:spcPct val="0"/>
              </a:spcAft>
              <a:buFont typeface="Wingdings" charset="0"/>
              <a:buChar char="§"/>
              <a:defRPr/>
            </a:pP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Numbers is named from two censuses of Israel about 38 years apart.  </a:t>
            </a:r>
          </a:p>
          <a:p>
            <a:pPr marL="820738" lvl="2" indent="-363538" defTabSz="914400" eaLnBrk="0" fontAlgn="base" hangingPunct="0">
              <a:spcBef>
                <a:spcPct val="50000"/>
              </a:spcBef>
              <a:spcAft>
                <a:spcPct val="0"/>
              </a:spcAft>
              <a:buFont typeface="Wingdings" charset="0"/>
              <a:buChar char="§"/>
              <a:defRPr/>
            </a:pP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The 1st census was of the Exodus generation at Mount Sinai (</a:t>
            </a:r>
            <a:r>
              <a:rPr lang="en-US" altLang="zh-CN" sz="2000" dirty="0" err="1">
                <a:solidFill>
                  <a:srgbClr val="FFFFFF"/>
                </a:solidFill>
                <a:effectLst>
                  <a:outerShdw blurRad="38100" dist="38100" dir="2700000" algn="tl">
                    <a:srgbClr val="000000"/>
                  </a:outerShdw>
                </a:effectLst>
                <a:latin typeface="Arial Black" charset="0"/>
                <a:ea typeface="SimSun" charset="0"/>
                <a:cs typeface="SimSun" charset="0"/>
              </a:rPr>
              <a:t>ch.</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 1)</a:t>
            </a:r>
          </a:p>
          <a:p>
            <a:pPr marL="820738" lvl="2" indent="-363538" defTabSz="914400" eaLnBrk="0" fontAlgn="base" hangingPunct="0">
              <a:spcBef>
                <a:spcPct val="50000"/>
              </a:spcBef>
              <a:spcAft>
                <a:spcPct val="0"/>
              </a:spcAft>
              <a:buFont typeface="Wingdings" charset="0"/>
              <a:buChar char="§"/>
              <a:defRPr/>
            </a:pP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The 2nd was of the new generation in Moab that was born in the wilderness &amp; later conquered Canaan (</a:t>
            </a:r>
            <a:r>
              <a:rPr lang="en-US" altLang="zh-CN" sz="2000" dirty="0" err="1">
                <a:solidFill>
                  <a:srgbClr val="FFFFFF"/>
                </a:solidFill>
                <a:effectLst>
                  <a:outerShdw blurRad="38100" dist="38100" dir="2700000" algn="tl">
                    <a:srgbClr val="000000"/>
                  </a:outerShdw>
                </a:effectLst>
                <a:latin typeface="Arial Black" charset="0"/>
                <a:ea typeface="SimSun" charset="0"/>
                <a:cs typeface="SimSun" charset="0"/>
              </a:rPr>
              <a:t>ch.</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 26).  </a:t>
            </a:r>
          </a:p>
          <a:p>
            <a:pPr marL="363538" indent="-363538" defTabSz="914400" eaLnBrk="0" fontAlgn="base" hangingPunct="0">
              <a:spcBef>
                <a:spcPct val="50000"/>
              </a:spcBef>
              <a:spcAft>
                <a:spcPct val="0"/>
              </a:spcAft>
              <a:buFont typeface="Wingdings" charset="0"/>
              <a:buChar char="§"/>
              <a:defRPr/>
            </a:pP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The Hebrew title is </a:t>
            </a:r>
            <a:r>
              <a:rPr lang="ru-RU" altLang="zh-CN" sz="2000" dirty="0">
                <a:solidFill>
                  <a:srgbClr val="FFFFFF"/>
                </a:solidFill>
                <a:effectLst>
                  <a:outerShdw blurRad="38100" dist="38100" dir="2700000" algn="tl">
                    <a:srgbClr val="000000"/>
                  </a:outerShdw>
                </a:effectLst>
                <a:latin typeface="Arial Black" charset="0"/>
                <a:ea typeface="SimSun" charset="0"/>
                <a:cs typeface="SimSun" charset="0"/>
              </a:rPr>
              <a:t>"</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And He Said,</a:t>
            </a:r>
            <a:r>
              <a:rPr lang="ru-RU" altLang="zh-CN" sz="2000" dirty="0">
                <a:solidFill>
                  <a:srgbClr val="FFFFFF"/>
                </a:solidFill>
                <a:effectLst>
                  <a:outerShdw blurRad="38100" dist="38100" dir="2700000" algn="tl">
                    <a:srgbClr val="000000"/>
                  </a:outerShdw>
                </a:effectLst>
                <a:latin typeface="Arial Black" charset="0"/>
                <a:ea typeface="SimSun" charset="0"/>
                <a:cs typeface="SimSun" charset="0"/>
              </a:rPr>
              <a:t>"</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 taken from the 1st word of the book (</a:t>
            </a:r>
            <a:r>
              <a:rPr lang="en-US" altLang="zh-CN" sz="2800" dirty="0" err="1">
                <a:solidFill>
                  <a:srgbClr val="FFFFFF"/>
                </a:solidFill>
                <a:effectLst>
                  <a:outerShdw blurRad="38100" dist="38100" dir="2700000" algn="tl">
                    <a:srgbClr val="000000"/>
                  </a:outerShdw>
                </a:effectLst>
                <a:latin typeface="Bwhebb" charset="0"/>
                <a:ea typeface="SimSun" charset="0"/>
                <a:cs typeface="SimSun" charset="0"/>
              </a:rPr>
              <a:t>rBe</a:t>
            </a:r>
            <a:r>
              <a:rPr lang="uk-UA" altLang="zh-CN" sz="2800" dirty="0">
                <a:solidFill>
                  <a:srgbClr val="FFFFFF"/>
                </a:solidFill>
                <a:effectLst>
                  <a:outerShdw blurRad="38100" dist="38100" dir="2700000" algn="tl">
                    <a:srgbClr val="000000"/>
                  </a:outerShdw>
                </a:effectLst>
                <a:latin typeface="Bwhebb" charset="0"/>
                <a:ea typeface="SimSun" charset="0"/>
                <a:cs typeface="SimSun" charset="0"/>
              </a:rPr>
              <a:t>'</a:t>
            </a:r>
            <a:r>
              <a:rPr lang="en-US" altLang="zh-CN" sz="2800" dirty="0" err="1">
                <a:solidFill>
                  <a:srgbClr val="FFFFFF"/>
                </a:solidFill>
                <a:effectLst>
                  <a:outerShdw blurRad="38100" dist="38100" dir="2700000" algn="tl">
                    <a:srgbClr val="000000"/>
                  </a:outerShdw>
                </a:effectLst>
                <a:latin typeface="Bwhebb" charset="0"/>
                <a:ea typeface="SimSun" charset="0"/>
                <a:cs typeface="SimSun" charset="0"/>
              </a:rPr>
              <a:t>d:y</a:t>
            </a:r>
            <a:r>
              <a:rPr lang="en-US" altLang="zh-CN" sz="2800" dirty="0">
                <a:solidFill>
                  <a:srgbClr val="FFFFFF"/>
                </a:solidFill>
                <a:effectLst>
                  <a:outerShdw blurRad="38100" dist="38100" dir="2700000" algn="tl">
                    <a:srgbClr val="000000"/>
                  </a:outerShdw>
                </a:effectLst>
                <a:latin typeface="Bwhebb" charset="0"/>
                <a:ea typeface="SimSun" charset="0"/>
                <a:cs typeface="SimSun" charset="0"/>
              </a:rPr>
              <a:t>&gt;w:</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  </a:t>
            </a:r>
          </a:p>
          <a:p>
            <a:pPr marL="363538" indent="-363538" defTabSz="914400" eaLnBrk="0" fontAlgn="base" hangingPunct="0">
              <a:spcBef>
                <a:spcPct val="50000"/>
              </a:spcBef>
              <a:spcAft>
                <a:spcPct val="0"/>
              </a:spcAft>
              <a:buFont typeface="Wingdings" charset="0"/>
              <a:buChar char="§"/>
              <a:defRPr/>
            </a:pP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However, Jewish writings generally refer to the writing as </a:t>
            </a:r>
            <a:r>
              <a:rPr lang="ru-RU" altLang="zh-CN" sz="2000" dirty="0">
                <a:solidFill>
                  <a:srgbClr val="FFFFFF"/>
                </a:solidFill>
                <a:effectLst>
                  <a:outerShdw blurRad="38100" dist="38100" dir="2700000" algn="tl">
                    <a:srgbClr val="000000"/>
                  </a:outerShdw>
                </a:effectLst>
                <a:latin typeface="Arial Black" charset="0"/>
                <a:ea typeface="SimSun" charset="0"/>
                <a:cs typeface="SimSun" charset="0"/>
              </a:rPr>
              <a:t>"</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In the Wilderness,</a:t>
            </a:r>
            <a:r>
              <a:rPr lang="ru-RU" altLang="zh-CN" sz="2000" dirty="0">
                <a:solidFill>
                  <a:srgbClr val="FFFFFF"/>
                </a:solidFill>
                <a:effectLst>
                  <a:outerShdw blurRad="38100" dist="38100" dir="2700000" algn="tl">
                    <a:srgbClr val="000000"/>
                  </a:outerShdw>
                </a:effectLst>
                <a:latin typeface="Arial Black" charset="0"/>
                <a:ea typeface="SimSun" charset="0"/>
                <a:cs typeface="SimSun" charset="0"/>
              </a:rPr>
              <a:t>"</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 derived from the 5th word of 1:1 (</a:t>
            </a:r>
            <a:r>
              <a:rPr lang="en-US" altLang="zh-CN" sz="2800" dirty="0" err="1">
                <a:solidFill>
                  <a:srgbClr val="FFFFFF"/>
                </a:solidFill>
                <a:effectLst>
                  <a:outerShdw blurRad="38100" dist="38100" dir="2700000" algn="tl">
                    <a:srgbClr val="000000"/>
                  </a:outerShdw>
                </a:effectLst>
                <a:latin typeface="Bwhebb" charset="0"/>
                <a:ea typeface="SimSun" charset="0"/>
                <a:cs typeface="SimSun" charset="0"/>
              </a:rPr>
              <a:t>rBæd</a:t>
            </a:r>
            <a:r>
              <a:rPr lang="ru-RU" altLang="zh-CN" sz="2800" dirty="0">
                <a:solidFill>
                  <a:srgbClr val="FFFFFF"/>
                </a:solidFill>
                <a:effectLst>
                  <a:outerShdw blurRad="38100" dist="38100" dir="2700000" algn="tl">
                    <a:srgbClr val="000000"/>
                  </a:outerShdw>
                </a:effectLst>
                <a:latin typeface="Bwhebb" charset="0"/>
                <a:ea typeface="SimSun" charset="0"/>
                <a:cs typeface="SimSun" charset="0"/>
              </a:rPr>
              <a:t>"</a:t>
            </a:r>
            <a:r>
              <a:rPr lang="en-US" altLang="zh-CN" sz="2800" dirty="0" err="1">
                <a:solidFill>
                  <a:srgbClr val="FFFFFF"/>
                </a:solidFill>
                <a:effectLst>
                  <a:outerShdw blurRad="38100" dist="38100" dir="2700000" algn="tl">
                    <a:srgbClr val="000000"/>
                  </a:outerShdw>
                </a:effectLst>
                <a:latin typeface="Bwhebb" charset="0"/>
                <a:ea typeface="SimSun" charset="0"/>
                <a:cs typeface="SimSun" charset="0"/>
              </a:rPr>
              <a:t>miB</a:t>
            </a:r>
            <a:r>
              <a:rPr lang="en-US" altLang="zh-CN" sz="2800" dirty="0">
                <a:solidFill>
                  <a:srgbClr val="FFFFFF"/>
                </a:solidFill>
                <a:effectLst>
                  <a:outerShdw blurRad="38100" dist="38100" dir="2700000" algn="tl">
                    <a:srgbClr val="000000"/>
                  </a:outerShdw>
                </a:effectLst>
                <a:latin typeface="Bwhebb" charset="0"/>
                <a:ea typeface="SimSun" charset="0"/>
                <a:cs typeface="SimSun" charset="0"/>
              </a:rPr>
              <a:t>]</a:t>
            </a:r>
            <a:r>
              <a:rPr lang="en-US" altLang="zh-CN" sz="2000" i="1" dirty="0">
                <a:solidFill>
                  <a:srgbClr val="FFFFFF"/>
                </a:solidFill>
                <a:effectLst>
                  <a:outerShdw blurRad="38100" dist="38100" dir="2700000" algn="tl">
                    <a:srgbClr val="000000"/>
                  </a:outerShdw>
                </a:effectLst>
                <a:latin typeface="Arial Black" charset="0"/>
                <a:ea typeface="SimSun" charset="0"/>
                <a:cs typeface="SimSun" charset="0"/>
              </a:rPr>
              <a:t>  </a:t>
            </a:r>
            <a:r>
              <a:rPr lang="en-US" altLang="zh-CN" sz="2000" i="1" dirty="0" err="1">
                <a:solidFill>
                  <a:srgbClr val="FFFFFF"/>
                </a:solidFill>
                <a:effectLst>
                  <a:outerShdw blurRad="38100" dist="38100" dir="2700000" algn="tl">
                    <a:srgbClr val="000000"/>
                  </a:outerShdw>
                </a:effectLst>
                <a:latin typeface="Arial Black" charset="0"/>
                <a:ea typeface="SimSun" charset="0"/>
                <a:cs typeface="SimSun" charset="0"/>
              </a:rPr>
              <a:t>Bemidbar</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a:t>
            </a:r>
          </a:p>
        </p:txBody>
      </p:sp>
    </p:spTree>
    <p:extLst>
      <p:ext uri="{BB962C8B-B14F-4D97-AF65-F5344CB8AC3E}">
        <p14:creationId xmlns:p14="http://schemas.microsoft.com/office/powerpoint/2010/main" val="8215005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7892">
                                            <p:txEl>
                                              <p:pRg st="0" end="0"/>
                                            </p:txEl>
                                          </p:spTgt>
                                        </p:tgtEl>
                                        <p:attrNameLst>
                                          <p:attrName>style.visibility</p:attrName>
                                        </p:attrNameLst>
                                      </p:cBhvr>
                                      <p:to>
                                        <p:strVal val="visible"/>
                                      </p:to>
                                    </p:set>
                                    <p:anim calcmode="lin" valueType="num">
                                      <p:cBhvr additive="base">
                                        <p:cTn id="7" dur="500" fill="hold"/>
                                        <p:tgtEl>
                                          <p:spTgt spid="3789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7892">
                                            <p:txEl>
                                              <p:pRg st="0" end="0"/>
                                            </p:txEl>
                                          </p:spTgt>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7892">
                                            <p:txEl>
                                              <p:pRg st="1" end="1"/>
                                            </p:txEl>
                                          </p:spTgt>
                                        </p:tgtEl>
                                        <p:attrNameLst>
                                          <p:attrName>style.visibility</p:attrName>
                                        </p:attrNameLst>
                                      </p:cBhvr>
                                      <p:to>
                                        <p:strVal val="visible"/>
                                      </p:to>
                                    </p:set>
                                    <p:anim calcmode="lin" valueType="num">
                                      <p:cBhvr additive="base">
                                        <p:cTn id="11" dur="500" fill="hold"/>
                                        <p:tgtEl>
                                          <p:spTgt spid="37892">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7892">
                                            <p:txEl>
                                              <p:pRg st="1" end="1"/>
                                            </p:txEl>
                                          </p:spTgt>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37892">
                                            <p:txEl>
                                              <p:pRg st="2" end="2"/>
                                            </p:txEl>
                                          </p:spTgt>
                                        </p:tgtEl>
                                        <p:attrNameLst>
                                          <p:attrName>style.visibility</p:attrName>
                                        </p:attrNameLst>
                                      </p:cBhvr>
                                      <p:to>
                                        <p:strVal val="visible"/>
                                      </p:to>
                                    </p:set>
                                    <p:anim calcmode="lin" valueType="num">
                                      <p:cBhvr additive="base">
                                        <p:cTn id="15" dur="500" fill="hold"/>
                                        <p:tgtEl>
                                          <p:spTgt spid="37892">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7892">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1" fill="hold" grpId="0" nodeType="clickEffect">
                                  <p:stCondLst>
                                    <p:cond delay="0"/>
                                  </p:stCondLst>
                                  <p:childTnLst>
                                    <p:set>
                                      <p:cBhvr>
                                        <p:cTn id="20" dur="1" fill="hold">
                                          <p:stCondLst>
                                            <p:cond delay="0"/>
                                          </p:stCondLst>
                                        </p:cTn>
                                        <p:tgtEl>
                                          <p:spTgt spid="37892">
                                            <p:txEl>
                                              <p:pRg st="3" end="3"/>
                                            </p:txEl>
                                          </p:spTgt>
                                        </p:tgtEl>
                                        <p:attrNameLst>
                                          <p:attrName>style.visibility</p:attrName>
                                        </p:attrNameLst>
                                      </p:cBhvr>
                                      <p:to>
                                        <p:strVal val="visible"/>
                                      </p:to>
                                    </p:set>
                                    <p:anim calcmode="lin" valueType="num">
                                      <p:cBhvr additive="base">
                                        <p:cTn id="21" dur="500" fill="hold"/>
                                        <p:tgtEl>
                                          <p:spTgt spid="37892">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7892">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1" fill="hold" grpId="0" nodeType="clickEffect">
                                  <p:stCondLst>
                                    <p:cond delay="0"/>
                                  </p:stCondLst>
                                  <p:childTnLst>
                                    <p:set>
                                      <p:cBhvr>
                                        <p:cTn id="26" dur="1" fill="hold">
                                          <p:stCondLst>
                                            <p:cond delay="0"/>
                                          </p:stCondLst>
                                        </p:cTn>
                                        <p:tgtEl>
                                          <p:spTgt spid="37892">
                                            <p:txEl>
                                              <p:pRg st="4" end="4"/>
                                            </p:txEl>
                                          </p:spTgt>
                                        </p:tgtEl>
                                        <p:attrNameLst>
                                          <p:attrName>style.visibility</p:attrName>
                                        </p:attrNameLst>
                                      </p:cBhvr>
                                      <p:to>
                                        <p:strVal val="visible"/>
                                      </p:to>
                                    </p:set>
                                    <p:anim calcmode="lin" valueType="num">
                                      <p:cBhvr additive="base">
                                        <p:cTn id="27" dur="500" fill="hold"/>
                                        <p:tgtEl>
                                          <p:spTgt spid="37892">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7892">
                                            <p:txEl>
                                              <p:pRg st="4" end="4"/>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2" grpId="0" build="p"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61" name="Picture 1" descr="Gen 6 Noah Autho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62"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cs typeface="Arial" charset="0"/>
              </a:rPr>
              <a:t>136</a:t>
            </a:r>
          </a:p>
        </p:txBody>
      </p:sp>
      <p:sp>
        <p:nvSpPr>
          <p:cNvPr id="194563" name="Rectangle 3"/>
          <p:cNvSpPr>
            <a:spLocks noGrp="1" noChangeArrowheads="1"/>
          </p:cNvSpPr>
          <p:nvPr>
            <p:ph type="title"/>
          </p:nvPr>
        </p:nvSpPr>
        <p:spPr>
          <a:xfrm>
            <a:off x="1981200" y="228600"/>
            <a:ext cx="5257800" cy="685800"/>
          </a:xfrm>
          <a:solidFill>
            <a:srgbClr val="000000"/>
          </a:solidFill>
        </p:spPr>
        <p:txBody>
          <a:bodyPr/>
          <a:lstStyle/>
          <a:p>
            <a:pPr algn="ctr"/>
            <a:r>
              <a:rPr lang="en-US" b="1">
                <a:solidFill>
                  <a:srgbClr val="FFFFFF"/>
                </a:solidFill>
                <a:latin typeface="Arial" charset="0"/>
              </a:rPr>
              <a:t>Authorship</a:t>
            </a:r>
          </a:p>
        </p:txBody>
      </p:sp>
      <p:sp>
        <p:nvSpPr>
          <p:cNvPr id="38922" name="Rectangle 10"/>
          <p:cNvSpPr>
            <a:spLocks noChangeArrowheads="1"/>
          </p:cNvSpPr>
          <p:nvPr/>
        </p:nvSpPr>
        <p:spPr bwMode="auto">
          <a:xfrm>
            <a:off x="228600" y="1066800"/>
            <a:ext cx="381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defTabSz="914400" eaLnBrk="0" fontAlgn="base" hangingPunct="0">
              <a:lnSpc>
                <a:spcPct val="90000"/>
              </a:lnSpc>
              <a:spcBef>
                <a:spcPct val="20000"/>
              </a:spcBef>
              <a:spcAft>
                <a:spcPct val="0"/>
              </a:spcAft>
              <a:buClr>
                <a:srgbClr val="578963"/>
              </a:buClr>
              <a:buFont typeface="Monotype Sorts" charset="0"/>
              <a:buNone/>
              <a:defRPr/>
            </a:pPr>
            <a:r>
              <a:rPr kumimoji="1" lang="en-US" altLang="zh-CN" sz="2800" b="1" u="sng" dirty="0">
                <a:solidFill>
                  <a:srgbClr val="FFFFFF"/>
                </a:solidFill>
                <a:effectLst>
                  <a:glow rad="203200">
                    <a:srgbClr val="000000">
                      <a:alpha val="75000"/>
                    </a:srgbClr>
                  </a:glow>
                </a:effectLst>
                <a:latin typeface="Arial"/>
                <a:ea typeface="ＭＳ Ｐゴシック" charset="0"/>
                <a:cs typeface="Arial"/>
              </a:rPr>
              <a:t>External Evidence</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 </a:t>
            </a: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r>
              <a:rPr kumimoji="1" lang="en-US" altLang="zh-CN" sz="2800" b="1" dirty="0">
                <a:solidFill>
                  <a:srgbClr val="FFFFFF"/>
                </a:solidFill>
                <a:effectLst>
                  <a:glow rad="203200">
                    <a:srgbClr val="000000">
                      <a:alpha val="75000"/>
                    </a:srgbClr>
                  </a:glow>
                </a:effectLst>
                <a:latin typeface="Arial"/>
                <a:ea typeface="ＭＳ Ｐゴシック" charset="0"/>
                <a:cs typeface="Arial"/>
              </a:rPr>
              <a:t>Ancient Jewish, Samaritan, and Christian testimony uniformly claims that Moses authored Numbers.  </a:t>
            </a: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endParaRPr kumimoji="1" lang="en-US" sz="2800" b="1" dirty="0">
              <a:solidFill>
                <a:srgbClr val="FFFFFF"/>
              </a:solidFill>
              <a:effectLst>
                <a:glow rad="203200">
                  <a:srgbClr val="000000">
                    <a:alpha val="75000"/>
                  </a:srgbClr>
                </a:glow>
              </a:effectLst>
              <a:latin typeface="Arial"/>
              <a:ea typeface="ＭＳ Ｐゴシック" charset="0"/>
              <a:cs typeface="Arial"/>
            </a:endParaRPr>
          </a:p>
        </p:txBody>
      </p:sp>
      <p:sp>
        <p:nvSpPr>
          <p:cNvPr id="38923" name="Rectangle 11"/>
          <p:cNvSpPr>
            <a:spLocks noChangeArrowheads="1"/>
          </p:cNvSpPr>
          <p:nvPr/>
        </p:nvSpPr>
        <p:spPr bwMode="auto">
          <a:xfrm>
            <a:off x="4114800" y="1066800"/>
            <a:ext cx="4724400" cy="548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defTabSz="914400" eaLnBrk="0" fontAlgn="base" hangingPunct="0">
              <a:lnSpc>
                <a:spcPct val="90000"/>
              </a:lnSpc>
              <a:spcBef>
                <a:spcPct val="20000"/>
              </a:spcBef>
              <a:spcAft>
                <a:spcPct val="0"/>
              </a:spcAft>
              <a:buClr>
                <a:srgbClr val="578963"/>
              </a:buClr>
              <a:buFont typeface="Monotype Sorts" charset="0"/>
              <a:buNone/>
              <a:defRPr/>
            </a:pPr>
            <a:r>
              <a:rPr kumimoji="1" lang="en-US" altLang="zh-CN" sz="2800" b="1" u="sng" dirty="0">
                <a:solidFill>
                  <a:srgbClr val="FFFFFF"/>
                </a:solidFill>
                <a:effectLst>
                  <a:glow rad="203200">
                    <a:srgbClr val="000000">
                      <a:alpha val="75000"/>
                    </a:srgbClr>
                  </a:glow>
                </a:effectLst>
                <a:latin typeface="Arial"/>
                <a:ea typeface="ＭＳ Ｐゴシック" charset="0"/>
                <a:cs typeface="Arial"/>
              </a:rPr>
              <a:t>Internal Evidence</a:t>
            </a:r>
            <a:endParaRPr kumimoji="1" lang="en-US" altLang="zh-CN" sz="2800" b="1" dirty="0">
              <a:solidFill>
                <a:srgbClr val="FFFFFF"/>
              </a:solidFill>
              <a:effectLst>
                <a:glow rad="203200">
                  <a:srgbClr val="000000">
                    <a:alpha val="75000"/>
                  </a:srgbClr>
                </a:glow>
              </a:effectLst>
              <a:latin typeface="Arial"/>
              <a:ea typeface="ＭＳ Ｐゴシック" charset="0"/>
              <a:cs typeface="Arial"/>
            </a:endParaRP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r>
              <a:rPr kumimoji="1" lang="ru-RU" altLang="zh-CN" sz="2800" b="1" dirty="0">
                <a:solidFill>
                  <a:srgbClr val="FFFFFF"/>
                </a:solidFill>
                <a:effectLst>
                  <a:glow rad="203200">
                    <a:srgbClr val="000000">
                      <a:alpha val="75000"/>
                    </a:srgbClr>
                  </a:glow>
                </a:effectLst>
                <a:latin typeface="Arial"/>
                <a:ea typeface="ＭＳ Ｐゴシック" charset="0"/>
                <a:cs typeface="Arial"/>
              </a:rPr>
              <a:t>"</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The L</a:t>
            </a:r>
            <a:r>
              <a:rPr kumimoji="1" lang="en-US" altLang="zh-CN" sz="2000" b="1" dirty="0">
                <a:solidFill>
                  <a:srgbClr val="FFFFFF"/>
                </a:solidFill>
                <a:effectLst>
                  <a:glow rad="203200">
                    <a:srgbClr val="000000">
                      <a:alpha val="75000"/>
                    </a:srgbClr>
                  </a:glow>
                </a:effectLst>
                <a:latin typeface="Arial"/>
                <a:ea typeface="ＭＳ Ｐゴシック" charset="0"/>
                <a:cs typeface="Arial"/>
              </a:rPr>
              <a:t>ORD</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 spoke to Moses</a:t>
            </a:r>
            <a:r>
              <a:rPr kumimoji="1" lang="ru-RU" altLang="zh-CN" sz="2800" b="1" dirty="0">
                <a:solidFill>
                  <a:srgbClr val="FFFFFF"/>
                </a:solidFill>
                <a:effectLst>
                  <a:glow rad="203200">
                    <a:srgbClr val="000000">
                      <a:alpha val="75000"/>
                    </a:srgbClr>
                  </a:glow>
                </a:effectLst>
                <a:latin typeface="Arial"/>
                <a:ea typeface="ＭＳ Ｐゴシック" charset="0"/>
                <a:cs typeface="Arial"/>
              </a:rPr>
              <a:t>"</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 occurs more than 80 times, the 1st being in 1:1.  </a:t>
            </a: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r>
              <a:rPr kumimoji="1" lang="ru-RU" altLang="zh-CN" sz="2800" b="1" dirty="0">
                <a:solidFill>
                  <a:srgbClr val="FFFFFF"/>
                </a:solidFill>
                <a:effectLst>
                  <a:glow rad="203200">
                    <a:srgbClr val="000000">
                      <a:alpha val="75000"/>
                    </a:srgbClr>
                  </a:glow>
                </a:effectLst>
                <a:latin typeface="Arial"/>
                <a:ea typeface="ＭＳ Ｐゴシック" charset="0"/>
                <a:cs typeface="Arial"/>
              </a:rPr>
              <a:t>"</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Now Moses wrote down the starting points of their journeys at the command of the L</a:t>
            </a:r>
            <a:r>
              <a:rPr kumimoji="1" lang="en-US" altLang="zh-CN" sz="2000" b="1" dirty="0">
                <a:solidFill>
                  <a:srgbClr val="FFFFFF"/>
                </a:solidFill>
                <a:effectLst>
                  <a:glow rad="203200">
                    <a:srgbClr val="000000">
                      <a:alpha val="75000"/>
                    </a:srgbClr>
                  </a:glow>
                </a:effectLst>
                <a:latin typeface="Arial"/>
                <a:ea typeface="ＭＳ Ｐゴシック" charset="0"/>
                <a:cs typeface="Arial"/>
              </a:rPr>
              <a:t>ORD</a:t>
            </a:r>
            <a:r>
              <a:rPr kumimoji="1" lang="ru-RU" altLang="zh-CN" sz="2800" b="1" dirty="0">
                <a:solidFill>
                  <a:srgbClr val="FFFFFF"/>
                </a:solidFill>
                <a:effectLst>
                  <a:glow rad="203200">
                    <a:srgbClr val="000000">
                      <a:alpha val="75000"/>
                    </a:srgbClr>
                  </a:glow>
                </a:effectLst>
                <a:latin typeface="Arial"/>
                <a:ea typeface="ＭＳ Ｐゴシック" charset="0"/>
                <a:cs typeface="Arial"/>
              </a:rPr>
              <a:t>"</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 (33:2; cf. 36:13).  </a:t>
            </a: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r>
              <a:rPr kumimoji="1" lang="en-US" altLang="zh-CN" sz="2800" b="1" dirty="0">
                <a:solidFill>
                  <a:srgbClr val="FFFFFF"/>
                </a:solidFill>
                <a:effectLst>
                  <a:glow rad="203200">
                    <a:srgbClr val="000000">
                      <a:alpha val="75000"/>
                    </a:srgbClr>
                  </a:glow>
                </a:effectLst>
                <a:latin typeface="Arial"/>
                <a:ea typeface="ＭＳ Ｐゴシック" charset="0"/>
                <a:cs typeface="Arial"/>
              </a:rPr>
              <a:t>The book also has a consistency of style characteristic of a single author.</a:t>
            </a:r>
            <a:endParaRPr kumimoji="1" lang="en-US" sz="2800" b="1" dirty="0">
              <a:solidFill>
                <a:srgbClr val="FFFFFF"/>
              </a:solidFill>
              <a:effectLst>
                <a:glow rad="203200">
                  <a:srgbClr val="000000">
                    <a:alpha val="75000"/>
                  </a:srgbClr>
                </a:glow>
              </a:effectLst>
              <a:latin typeface="Arial"/>
              <a:ea typeface="ＭＳ Ｐゴシック" charset="0"/>
              <a:cs typeface="Arial"/>
            </a:endParaRPr>
          </a:p>
        </p:txBody>
      </p:sp>
    </p:spTree>
    <p:extLst>
      <p:ext uri="{BB962C8B-B14F-4D97-AF65-F5344CB8AC3E}">
        <p14:creationId xmlns:p14="http://schemas.microsoft.com/office/powerpoint/2010/main" val="39562768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8922">
                                            <p:txEl>
                                              <p:pRg st="0" end="0"/>
                                            </p:txEl>
                                          </p:spTgt>
                                        </p:tgtEl>
                                        <p:attrNameLst>
                                          <p:attrName>style.visibility</p:attrName>
                                        </p:attrNameLst>
                                      </p:cBhvr>
                                      <p:to>
                                        <p:strVal val="visible"/>
                                      </p:to>
                                    </p:set>
                                    <p:anim calcmode="lin" valueType="num">
                                      <p:cBhvr additive="base">
                                        <p:cTn id="7" dur="500" fill="hold"/>
                                        <p:tgtEl>
                                          <p:spTgt spid="3892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89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8922">
                                            <p:txEl>
                                              <p:pRg st="1" end="1"/>
                                            </p:txEl>
                                          </p:spTgt>
                                        </p:tgtEl>
                                        <p:attrNameLst>
                                          <p:attrName>style.visibility</p:attrName>
                                        </p:attrNameLst>
                                      </p:cBhvr>
                                      <p:to>
                                        <p:strVal val="visible"/>
                                      </p:to>
                                    </p:set>
                                    <p:anim calcmode="lin" valueType="num">
                                      <p:cBhvr additive="base">
                                        <p:cTn id="13" dur="500" fill="hold"/>
                                        <p:tgtEl>
                                          <p:spTgt spid="3892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892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8923">
                                            <p:txEl>
                                              <p:pRg st="0" end="0"/>
                                            </p:txEl>
                                          </p:spTgt>
                                        </p:tgtEl>
                                        <p:attrNameLst>
                                          <p:attrName>style.visibility</p:attrName>
                                        </p:attrNameLst>
                                      </p:cBhvr>
                                      <p:to>
                                        <p:strVal val="visible"/>
                                      </p:to>
                                    </p:set>
                                    <p:anim calcmode="lin" valueType="num">
                                      <p:cBhvr additive="base">
                                        <p:cTn id="19" dur="500" fill="hold"/>
                                        <p:tgtEl>
                                          <p:spTgt spid="38923">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3892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8923">
                                            <p:txEl>
                                              <p:pRg st="1" end="1"/>
                                            </p:txEl>
                                          </p:spTgt>
                                        </p:tgtEl>
                                        <p:attrNameLst>
                                          <p:attrName>style.visibility</p:attrName>
                                        </p:attrNameLst>
                                      </p:cBhvr>
                                      <p:to>
                                        <p:strVal val="visible"/>
                                      </p:to>
                                    </p:set>
                                    <p:anim calcmode="lin" valueType="num">
                                      <p:cBhvr additive="base">
                                        <p:cTn id="25" dur="500" fill="hold"/>
                                        <p:tgtEl>
                                          <p:spTgt spid="38923">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3892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38923">
                                            <p:txEl>
                                              <p:pRg st="2" end="2"/>
                                            </p:txEl>
                                          </p:spTgt>
                                        </p:tgtEl>
                                        <p:attrNameLst>
                                          <p:attrName>style.visibility</p:attrName>
                                        </p:attrNameLst>
                                      </p:cBhvr>
                                      <p:to>
                                        <p:strVal val="visible"/>
                                      </p:to>
                                    </p:set>
                                    <p:anim calcmode="lin" valueType="num">
                                      <p:cBhvr additive="base">
                                        <p:cTn id="31" dur="500" fill="hold"/>
                                        <p:tgtEl>
                                          <p:spTgt spid="38923">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3892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38923">
                                            <p:txEl>
                                              <p:pRg st="3" end="3"/>
                                            </p:txEl>
                                          </p:spTgt>
                                        </p:tgtEl>
                                        <p:attrNameLst>
                                          <p:attrName>style.visibility</p:attrName>
                                        </p:attrNameLst>
                                      </p:cBhvr>
                                      <p:to>
                                        <p:strVal val="visible"/>
                                      </p:to>
                                    </p:set>
                                    <p:anim calcmode="lin" valueType="num">
                                      <p:cBhvr additive="base">
                                        <p:cTn id="37" dur="500" fill="hold"/>
                                        <p:tgtEl>
                                          <p:spTgt spid="38923">
                                            <p:txEl>
                                              <p:pRg st="3" end="3"/>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3892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22" grpId="0" build="p" autoUpdateAnimBg="0"/>
      <p:bldP spid="38923" grpId="0" build="p" autoUpdateAnimBg="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136</a:t>
            </a:r>
          </a:p>
        </p:txBody>
      </p:sp>
      <p:sp>
        <p:nvSpPr>
          <p:cNvPr id="196610" name="Rectangle 3"/>
          <p:cNvSpPr>
            <a:spLocks noGrp="1" noChangeArrowheads="1"/>
          </p:cNvSpPr>
          <p:nvPr>
            <p:ph type="title"/>
          </p:nvPr>
        </p:nvSpPr>
        <p:spPr>
          <a:xfrm>
            <a:off x="1981200" y="115888"/>
            <a:ext cx="5257800" cy="685800"/>
          </a:xfrm>
          <a:solidFill>
            <a:srgbClr val="000000"/>
          </a:solidFill>
          <a:ln>
            <a:noFill/>
          </a:ln>
        </p:spPr>
        <p:txBody>
          <a:bodyPr vert="horz" wrap="square" lIns="91440" tIns="45720" rIns="91440" bIns="45720" numCol="1" anchor="b" anchorCtr="0" compatLnSpc="1">
            <a:prstTxWarp prst="textNoShape">
              <a:avLst/>
            </a:prstTxWarp>
          </a:bodyPr>
          <a:lstStyle/>
          <a:p>
            <a:pPr algn="ctr"/>
            <a:r>
              <a:rPr lang="en-US" sz="4000" b="1">
                <a:solidFill>
                  <a:srgbClr val="FFFFFF"/>
                </a:solidFill>
              </a:rPr>
              <a:t>Circumstances</a:t>
            </a:r>
          </a:p>
        </p:txBody>
      </p:sp>
      <p:sp>
        <p:nvSpPr>
          <p:cNvPr id="40969" name="Text Box 9"/>
          <p:cNvSpPr txBox="1">
            <a:spLocks noChangeArrowheads="1"/>
          </p:cNvSpPr>
          <p:nvPr/>
        </p:nvSpPr>
        <p:spPr bwMode="auto">
          <a:xfrm>
            <a:off x="457200" y="725488"/>
            <a:ext cx="8229600" cy="5754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3200" b="1" u="sng">
                <a:solidFill>
                  <a:srgbClr val="000000"/>
                </a:solidFill>
                <a:latin typeface="Arial" charset="0"/>
                <a:cs typeface="Arial" charset="0"/>
              </a:rPr>
              <a:t>Date</a:t>
            </a:r>
            <a:endParaRPr lang="en-US" altLang="zh-CN" sz="3200" b="1">
              <a:solidFill>
                <a:srgbClr val="000000"/>
              </a:solidFill>
              <a:latin typeface="Arial" charset="0"/>
              <a:cs typeface="Arial" charset="0"/>
            </a:endParaRPr>
          </a:p>
          <a:p>
            <a:pPr algn="ctr" defTabSz="914400" fontAlgn="base">
              <a:spcBef>
                <a:spcPct val="50000"/>
              </a:spcBef>
              <a:spcAft>
                <a:spcPct val="0"/>
              </a:spcAft>
              <a:buFont typeface="Wingdings" charset="0"/>
              <a:buChar char="§"/>
            </a:pPr>
            <a:r>
              <a:rPr lang="en-US" altLang="zh-CN" b="1">
                <a:solidFill>
                  <a:srgbClr val="000000"/>
                </a:solidFill>
                <a:latin typeface="Arial" charset="0"/>
                <a:cs typeface="Arial" charset="0"/>
              </a:rPr>
              <a:t>Mosaic authorship places the writing in his lifetime (1525-1405 BC). </a:t>
            </a:r>
          </a:p>
          <a:p>
            <a:pPr algn="ctr" defTabSz="914400" fontAlgn="base">
              <a:spcBef>
                <a:spcPct val="50000"/>
              </a:spcBef>
              <a:spcAft>
                <a:spcPct val="0"/>
              </a:spcAft>
              <a:buFont typeface="Wingdings" charset="0"/>
              <a:buChar char="§"/>
            </a:pPr>
            <a:r>
              <a:rPr lang="en-US" altLang="zh-CN" b="1">
                <a:solidFill>
                  <a:srgbClr val="000000"/>
                </a:solidFill>
                <a:latin typeface="Arial" charset="0"/>
                <a:cs typeface="Arial" charset="0"/>
              </a:rPr>
              <a:t>The tabernacle was set up exactly one year after the Exodus (Exod. 40:17) and the Book of Numbers picks up the story one month later (Num. 1:1).  </a:t>
            </a:r>
          </a:p>
          <a:p>
            <a:pPr algn="ctr" defTabSz="914400" fontAlgn="base">
              <a:spcBef>
                <a:spcPct val="50000"/>
              </a:spcBef>
              <a:spcAft>
                <a:spcPct val="0"/>
              </a:spcAft>
              <a:buFont typeface="Wingdings" charset="0"/>
              <a:buChar char="§"/>
            </a:pPr>
            <a:r>
              <a:rPr lang="en-US" altLang="zh-CN" b="1">
                <a:solidFill>
                  <a:srgbClr val="000000"/>
                </a:solidFill>
                <a:latin typeface="Arial" charset="0"/>
                <a:cs typeface="Arial" charset="0"/>
              </a:rPr>
              <a:t>Therefore, the time covered by Numbers begins one year after the Exodus (in 1444 BC) &amp; covers the 38 year and 9 month (Num. 10:11; Deut. 1:3) wilderness wandering until just before the conquest of Canaan (beginning ca. 1405 BC).</a:t>
            </a:r>
          </a:p>
          <a:p>
            <a:pPr algn="ctr" defTabSz="914400" fontAlgn="base">
              <a:spcBef>
                <a:spcPct val="50000"/>
              </a:spcBef>
              <a:spcAft>
                <a:spcPct val="0"/>
              </a:spcAft>
              <a:buFont typeface="Wingdings" charset="0"/>
              <a:buChar char="§"/>
            </a:pPr>
            <a:r>
              <a:rPr lang="en-US" altLang="zh-CN" b="1">
                <a:solidFill>
                  <a:srgbClr val="000000"/>
                </a:solidFill>
                <a:latin typeface="Arial" charset="0"/>
                <a:cs typeface="Arial" charset="0"/>
              </a:rPr>
              <a:t>  Moses probably kept a journal of the wanderings and compiled them shortly before his death in ca. 1405 BC. </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9552698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969">
                                            <p:txEl>
                                              <p:pRg st="0" end="0"/>
                                            </p:txEl>
                                          </p:spTgt>
                                        </p:tgtEl>
                                        <p:attrNameLst>
                                          <p:attrName>style.visibility</p:attrName>
                                        </p:attrNameLst>
                                      </p:cBhvr>
                                      <p:to>
                                        <p:strVal val="visible"/>
                                      </p:to>
                                    </p:set>
                                    <p:anim calcmode="lin" valueType="num">
                                      <p:cBhvr additive="base">
                                        <p:cTn id="7" dur="500" fill="hold"/>
                                        <p:tgtEl>
                                          <p:spTgt spid="4096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096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0969">
                                            <p:txEl>
                                              <p:pRg st="1" end="1"/>
                                            </p:txEl>
                                          </p:spTgt>
                                        </p:tgtEl>
                                        <p:attrNameLst>
                                          <p:attrName>style.visibility</p:attrName>
                                        </p:attrNameLst>
                                      </p:cBhvr>
                                      <p:to>
                                        <p:strVal val="visible"/>
                                      </p:to>
                                    </p:set>
                                    <p:anim calcmode="lin" valueType="num">
                                      <p:cBhvr additive="base">
                                        <p:cTn id="13" dur="500" fill="hold"/>
                                        <p:tgtEl>
                                          <p:spTgt spid="4096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096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0969">
                                            <p:txEl>
                                              <p:pRg st="2" end="2"/>
                                            </p:txEl>
                                          </p:spTgt>
                                        </p:tgtEl>
                                        <p:attrNameLst>
                                          <p:attrName>style.visibility</p:attrName>
                                        </p:attrNameLst>
                                      </p:cBhvr>
                                      <p:to>
                                        <p:strVal val="visible"/>
                                      </p:to>
                                    </p:set>
                                    <p:anim calcmode="lin" valueType="num">
                                      <p:cBhvr additive="base">
                                        <p:cTn id="19" dur="500" fill="hold"/>
                                        <p:tgtEl>
                                          <p:spTgt spid="40969">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096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0969">
                                            <p:txEl>
                                              <p:pRg st="3" end="3"/>
                                            </p:txEl>
                                          </p:spTgt>
                                        </p:tgtEl>
                                        <p:attrNameLst>
                                          <p:attrName>style.visibility</p:attrName>
                                        </p:attrNameLst>
                                      </p:cBhvr>
                                      <p:to>
                                        <p:strVal val="visible"/>
                                      </p:to>
                                    </p:set>
                                    <p:anim calcmode="lin" valueType="num">
                                      <p:cBhvr additive="base">
                                        <p:cTn id="25" dur="500" fill="hold"/>
                                        <p:tgtEl>
                                          <p:spTgt spid="40969">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096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0969">
                                            <p:txEl>
                                              <p:pRg st="4" end="4"/>
                                            </p:txEl>
                                          </p:spTgt>
                                        </p:tgtEl>
                                        <p:attrNameLst>
                                          <p:attrName>style.visibility</p:attrName>
                                        </p:attrNameLst>
                                      </p:cBhvr>
                                      <p:to>
                                        <p:strVal val="visible"/>
                                      </p:to>
                                    </p:set>
                                    <p:anim calcmode="lin" valueType="num">
                                      <p:cBhvr additive="base">
                                        <p:cTn id="31" dur="500" fill="hold"/>
                                        <p:tgtEl>
                                          <p:spTgt spid="40969">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0969">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9" grpId="0" build="p"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136</a:t>
            </a:r>
          </a:p>
        </p:txBody>
      </p:sp>
      <p:sp>
        <p:nvSpPr>
          <p:cNvPr id="198658" name="Rectangle 3"/>
          <p:cNvSpPr>
            <a:spLocks noGrp="1" noChangeArrowheads="1"/>
          </p:cNvSpPr>
          <p:nvPr>
            <p:ph type="title"/>
          </p:nvPr>
        </p:nvSpPr>
        <p:spPr>
          <a:xfrm>
            <a:off x="1981200" y="0"/>
            <a:ext cx="5257800" cy="685800"/>
          </a:xfrm>
          <a:solidFill>
            <a:srgbClr val="000000"/>
          </a:solidFill>
          <a:ln>
            <a:noFill/>
          </a:ln>
        </p:spPr>
        <p:txBody>
          <a:bodyPr vert="horz" wrap="square" lIns="91440" tIns="45720" rIns="91440" bIns="45720" numCol="1" anchor="b" anchorCtr="0" compatLnSpc="1">
            <a:prstTxWarp prst="textNoShape">
              <a:avLst/>
            </a:prstTxWarp>
          </a:bodyPr>
          <a:lstStyle/>
          <a:p>
            <a:pPr algn="ctr"/>
            <a:r>
              <a:rPr lang="en-US" sz="4000" b="1">
                <a:solidFill>
                  <a:srgbClr val="FFFFFF"/>
                </a:solidFill>
              </a:rPr>
              <a:t>Circumstances</a:t>
            </a:r>
          </a:p>
        </p:txBody>
      </p:sp>
      <p:sp>
        <p:nvSpPr>
          <p:cNvPr id="45061" name="Rectangle 5"/>
          <p:cNvSpPr>
            <a:spLocks noChangeArrowheads="1"/>
          </p:cNvSpPr>
          <p:nvPr/>
        </p:nvSpPr>
        <p:spPr bwMode="auto">
          <a:xfrm>
            <a:off x="342900" y="762000"/>
            <a:ext cx="8382000" cy="603504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nchor="ctr">
            <a:spAutoFit/>
          </a:bodyPr>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sp>
        <p:nvSpPr>
          <p:cNvPr id="45062" name="Text Box 6"/>
          <p:cNvSpPr txBox="1">
            <a:spLocks noChangeArrowheads="1"/>
          </p:cNvSpPr>
          <p:nvPr/>
        </p:nvSpPr>
        <p:spPr bwMode="auto">
          <a:xfrm>
            <a:off x="571500" y="1066800"/>
            <a:ext cx="7924800" cy="1446213"/>
          </a:xfrm>
          <a:prstGeom prst="rect">
            <a:avLst/>
          </a:prstGeom>
          <a:solidFill>
            <a:schemeClr val="accent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2800" b="1" u="sng">
                <a:solidFill>
                  <a:srgbClr val="000000"/>
                </a:solidFill>
                <a:latin typeface="Arial" charset="0"/>
                <a:cs typeface="Arial" charset="0"/>
              </a:rPr>
              <a:t>Recipients</a:t>
            </a:r>
            <a:endParaRPr lang="en-US" altLang="zh-CN" sz="2800" b="1">
              <a:solidFill>
                <a:srgbClr val="000000"/>
              </a:solidFill>
              <a:latin typeface="Arial" charset="0"/>
              <a:cs typeface="Arial" charset="0"/>
            </a:endParaRPr>
          </a:p>
          <a:p>
            <a:pPr algn="ctr" defTabSz="914400" fontAlgn="base">
              <a:spcBef>
                <a:spcPct val="50000"/>
              </a:spcBef>
              <a:spcAft>
                <a:spcPct val="0"/>
              </a:spcAft>
              <a:buFont typeface="Wingdings" charset="0"/>
              <a:buNone/>
            </a:pPr>
            <a:r>
              <a:rPr lang="en-US" altLang="zh-CN" b="1">
                <a:solidFill>
                  <a:srgbClr val="000000"/>
                </a:solidFill>
                <a:latin typeface="Arial" charset="0"/>
                <a:cs typeface="Arial" charset="0"/>
              </a:rPr>
              <a:t>Moses did not enter Canaan so the first readers were the Jews in the wilderness. </a:t>
            </a:r>
            <a:endParaRPr lang="en-US" b="1">
              <a:solidFill>
                <a:srgbClr val="000000"/>
              </a:solidFill>
              <a:latin typeface="Arial" charset="0"/>
              <a:cs typeface="Arial" charset="0"/>
            </a:endParaRPr>
          </a:p>
        </p:txBody>
      </p:sp>
      <p:sp>
        <p:nvSpPr>
          <p:cNvPr id="45063" name="Text Box 7"/>
          <p:cNvSpPr txBox="1">
            <a:spLocks noChangeArrowheads="1"/>
          </p:cNvSpPr>
          <p:nvPr/>
        </p:nvSpPr>
        <p:spPr bwMode="auto">
          <a:xfrm>
            <a:off x="571500" y="2895600"/>
            <a:ext cx="7924800" cy="366254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2800" b="1" u="sng" dirty="0">
                <a:solidFill>
                  <a:srgbClr val="000000"/>
                </a:solidFill>
                <a:latin typeface="Arial" charset="0"/>
                <a:cs typeface="Arial" charset="0"/>
              </a:rPr>
              <a:t>Occasion</a:t>
            </a:r>
            <a:endParaRPr lang="en-US" altLang="zh-CN" sz="2800" b="1" dirty="0">
              <a:solidFill>
                <a:srgbClr val="000000"/>
              </a:solidFill>
              <a:latin typeface="Arial" charset="0"/>
              <a:cs typeface="Arial" charset="0"/>
            </a:endParaRPr>
          </a:p>
          <a:p>
            <a:pPr marL="342900" indent="-342900" defTabSz="914400" fontAlgn="base">
              <a:spcBef>
                <a:spcPct val="50000"/>
              </a:spcBef>
              <a:spcAft>
                <a:spcPct val="0"/>
              </a:spcAft>
              <a:buFont typeface="Arial" panose="020B0604020202020204" pitchFamily="34" charset="0"/>
              <a:buChar char="•"/>
            </a:pPr>
            <a:r>
              <a:rPr lang="en-US" altLang="zh-CN" b="1" dirty="0">
                <a:solidFill>
                  <a:srgbClr val="000000"/>
                </a:solidFill>
                <a:latin typeface="Arial" charset="0"/>
                <a:cs typeface="Arial" charset="0"/>
              </a:rPr>
              <a:t>The nation had left Egypt, built the tabernacle (Exodus), and been taught holy living (Leviticus). </a:t>
            </a:r>
          </a:p>
          <a:p>
            <a:pPr marL="342900" indent="-342900" defTabSz="914400" fontAlgn="base">
              <a:spcBef>
                <a:spcPct val="50000"/>
              </a:spcBef>
              <a:spcAft>
                <a:spcPct val="0"/>
              </a:spcAft>
              <a:buFont typeface="Arial" panose="020B0604020202020204" pitchFamily="34" charset="0"/>
              <a:buChar char="•"/>
            </a:pPr>
            <a:r>
              <a:rPr lang="en-US" altLang="zh-CN" b="1" dirty="0">
                <a:solidFill>
                  <a:srgbClr val="000000"/>
                </a:solidFill>
                <a:latin typeface="Arial" charset="0"/>
                <a:cs typeface="Arial" charset="0"/>
              </a:rPr>
              <a:t>But God knew that Israel was not ready (cf. Exod. 13:17) without additional preparation, so He organized the people for conquest (1:1–10:10).  </a:t>
            </a:r>
          </a:p>
          <a:p>
            <a:pPr marL="342900" indent="-342900" defTabSz="914400" fontAlgn="base">
              <a:spcBef>
                <a:spcPct val="50000"/>
              </a:spcBef>
              <a:spcAft>
                <a:spcPct val="0"/>
              </a:spcAft>
              <a:buFont typeface="Arial" panose="020B0604020202020204" pitchFamily="34" charset="0"/>
              <a:buChar char="•"/>
            </a:pPr>
            <a:r>
              <a:rPr lang="en-US" altLang="zh-CN" b="1" dirty="0">
                <a:solidFill>
                  <a:srgbClr val="000000"/>
                </a:solidFill>
                <a:latin typeface="Arial" charset="0"/>
                <a:cs typeface="Arial" charset="0"/>
              </a:rPr>
              <a:t>Sadly, their unbelief prevented them from entering Canaan (10:11-25:18).</a:t>
            </a:r>
            <a:endParaRPr lang="en-US" b="1" dirty="0">
              <a:solidFill>
                <a:srgbClr val="000000"/>
              </a:solidFill>
              <a:latin typeface="Arial" charset="0"/>
              <a:cs typeface="Arial" charset="0"/>
            </a:endParaRPr>
          </a:p>
        </p:txBody>
      </p:sp>
    </p:spTree>
    <p:extLst>
      <p:ext uri="{BB962C8B-B14F-4D97-AF65-F5344CB8AC3E}">
        <p14:creationId xmlns:p14="http://schemas.microsoft.com/office/powerpoint/2010/main" val="41727309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5063"/>
                                        </p:tgtEl>
                                        <p:attrNameLst>
                                          <p:attrName>style.visibility</p:attrName>
                                        </p:attrNameLst>
                                      </p:cBhvr>
                                      <p:to>
                                        <p:strVal val="visible"/>
                                      </p:to>
                                    </p:set>
                                    <p:anim calcmode="lin" valueType="num">
                                      <p:cBhvr>
                                        <p:cTn id="7" dur="1000" fill="hold"/>
                                        <p:tgtEl>
                                          <p:spTgt spid="45063"/>
                                        </p:tgtEl>
                                        <p:attrNameLst>
                                          <p:attrName>ppt_w</p:attrName>
                                        </p:attrNameLst>
                                      </p:cBhvr>
                                      <p:tavLst>
                                        <p:tav tm="0">
                                          <p:val>
                                            <p:fltVal val="0"/>
                                          </p:val>
                                        </p:tav>
                                        <p:tav tm="100000">
                                          <p:val>
                                            <p:strVal val="#ppt_w"/>
                                          </p:val>
                                        </p:tav>
                                      </p:tavLst>
                                    </p:anim>
                                    <p:anim calcmode="lin" valueType="num">
                                      <p:cBhvr>
                                        <p:cTn id="8" dur="1000" fill="hold"/>
                                        <p:tgtEl>
                                          <p:spTgt spid="45063"/>
                                        </p:tgtEl>
                                        <p:attrNameLst>
                                          <p:attrName>ppt_h</p:attrName>
                                        </p:attrNameLst>
                                      </p:cBhvr>
                                      <p:tavLst>
                                        <p:tav tm="0">
                                          <p:val>
                                            <p:fltVal val="0"/>
                                          </p:val>
                                        </p:tav>
                                        <p:tav tm="100000">
                                          <p:val>
                                            <p:strVal val="#ppt_h"/>
                                          </p:val>
                                        </p:tav>
                                      </p:tavLst>
                                    </p:anim>
                                    <p:anim calcmode="lin" valueType="num">
                                      <p:cBhvr>
                                        <p:cTn id="9" dur="1000" fill="hold"/>
                                        <p:tgtEl>
                                          <p:spTgt spid="4506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506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3" grpId="0" animBg="1"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41994" name="Text Box 10"/>
          <p:cNvSpPr txBox="1">
            <a:spLocks noChangeArrowheads="1"/>
          </p:cNvSpPr>
          <p:nvPr/>
        </p:nvSpPr>
        <p:spPr bwMode="auto">
          <a:xfrm>
            <a:off x="0" y="2286000"/>
            <a:ext cx="3352800" cy="1570038"/>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b="1">
                <a:solidFill>
                  <a:srgbClr val="FFFFFF"/>
                </a:solidFill>
                <a:latin typeface="Arial" charset="0"/>
                <a:cs typeface="Arial" charset="0"/>
              </a:rPr>
              <a:t>God </a:t>
            </a:r>
            <a:r>
              <a:rPr lang="en-US" altLang="zh-CN" b="1" u="sng">
                <a:solidFill>
                  <a:srgbClr val="FFFFFF"/>
                </a:solidFill>
                <a:latin typeface="Arial" charset="0"/>
                <a:cs typeface="Arial" charset="0"/>
              </a:rPr>
              <a:t>prepared</a:t>
            </a:r>
            <a:r>
              <a:rPr lang="en-US" altLang="zh-CN" b="1">
                <a:solidFill>
                  <a:srgbClr val="FFFFFF"/>
                </a:solidFill>
                <a:latin typeface="Arial" charset="0"/>
                <a:cs typeface="Arial" charset="0"/>
              </a:rPr>
              <a:t> Israel to walk with Him in a covenant relationship (1:1–10:10).</a:t>
            </a:r>
            <a:endParaRPr lang="en-US" b="1">
              <a:solidFill>
                <a:srgbClr val="FFFFFF"/>
              </a:solidFill>
              <a:latin typeface="Arial" charset="0"/>
              <a:cs typeface="Arial" charset="0"/>
            </a:endParaRPr>
          </a:p>
        </p:txBody>
      </p:sp>
      <p:sp>
        <p:nvSpPr>
          <p:cNvPr id="41995" name="Text Box 11"/>
          <p:cNvSpPr txBox="1">
            <a:spLocks noChangeArrowheads="1"/>
          </p:cNvSpPr>
          <p:nvPr/>
        </p:nvSpPr>
        <p:spPr bwMode="auto">
          <a:xfrm>
            <a:off x="2209800" y="4343400"/>
            <a:ext cx="4419600" cy="1200150"/>
          </a:xfrm>
          <a:prstGeom prst="rect">
            <a:avLst/>
          </a:prstGeom>
          <a:gradFill rotWithShape="1">
            <a:gsLst>
              <a:gs pos="0">
                <a:srgbClr val="760000"/>
              </a:gs>
              <a:gs pos="50000">
                <a:srgbClr val="FF0000"/>
              </a:gs>
              <a:gs pos="100000">
                <a:srgbClr val="76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b="1">
                <a:solidFill>
                  <a:srgbClr val="FFFFFF"/>
                </a:solidFill>
                <a:latin typeface="Arial" charset="0"/>
                <a:cs typeface="Arial" charset="0"/>
              </a:rPr>
              <a:t>Yet the nation </a:t>
            </a:r>
            <a:r>
              <a:rPr lang="en-US" altLang="zh-CN" b="1" u="sng">
                <a:solidFill>
                  <a:srgbClr val="FFFFFF"/>
                </a:solidFill>
                <a:latin typeface="Arial" charset="0"/>
                <a:cs typeface="Arial" charset="0"/>
              </a:rPr>
              <a:t>postponed</a:t>
            </a:r>
            <a:r>
              <a:rPr lang="en-US" altLang="zh-CN" b="1">
                <a:solidFill>
                  <a:srgbClr val="FFFFFF"/>
                </a:solidFill>
                <a:latin typeface="Arial" charset="0"/>
                <a:cs typeface="Arial" charset="0"/>
              </a:rPr>
              <a:t> entrance into the land by unbelief (10:11–25:18). </a:t>
            </a:r>
            <a:endParaRPr lang="en-US" b="1">
              <a:solidFill>
                <a:srgbClr val="FFFFFF"/>
              </a:solidFill>
              <a:latin typeface="Arial" charset="0"/>
              <a:cs typeface="Arial" charset="0"/>
            </a:endParaRPr>
          </a:p>
        </p:txBody>
      </p:sp>
      <p:sp>
        <p:nvSpPr>
          <p:cNvPr id="208900" name="Text Box 2"/>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000000"/>
                </a:solidFill>
                <a:latin typeface="Arial" charset="0"/>
                <a:cs typeface="Arial" charset="0"/>
              </a:rPr>
              <a:t>136</a:t>
            </a:r>
          </a:p>
        </p:txBody>
      </p:sp>
      <p:sp>
        <p:nvSpPr>
          <p:cNvPr id="208901" name="Rectangle 3"/>
          <p:cNvSpPr>
            <a:spLocks noGrp="1" noChangeArrowheads="1"/>
          </p:cNvSpPr>
          <p:nvPr>
            <p:ph type="title"/>
          </p:nvPr>
        </p:nvSpPr>
        <p:spPr>
          <a:xfrm>
            <a:off x="1981200" y="228600"/>
            <a:ext cx="5257800" cy="685800"/>
          </a:xfrm>
          <a:solidFill>
            <a:srgbClr val="000000"/>
          </a:solidFill>
        </p:spPr>
        <p:txBody>
          <a:bodyPr/>
          <a:lstStyle/>
          <a:p>
            <a:pPr algn="ctr"/>
            <a:r>
              <a:rPr lang="en-US" b="1">
                <a:solidFill>
                  <a:srgbClr val="FFFFFF"/>
                </a:solidFill>
                <a:latin typeface="Arial" charset="0"/>
              </a:rPr>
              <a:t>Argument</a:t>
            </a:r>
          </a:p>
        </p:txBody>
      </p:sp>
      <p:sp>
        <p:nvSpPr>
          <p:cNvPr id="41992" name="Text Box 8"/>
          <p:cNvSpPr txBox="1">
            <a:spLocks noChangeArrowheads="1"/>
          </p:cNvSpPr>
          <p:nvPr/>
        </p:nvSpPr>
        <p:spPr bwMode="auto">
          <a:xfrm>
            <a:off x="0" y="5791200"/>
            <a:ext cx="9144000" cy="954088"/>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2800" b="1" dirty="0">
                <a:solidFill>
                  <a:srgbClr val="FFFFFF"/>
                </a:solidFill>
                <a:latin typeface="Arial" charset="0"/>
                <a:cs typeface="Arial" charset="0"/>
              </a:rPr>
              <a:t>The narrative continually contrasts God</a:t>
            </a:r>
            <a:r>
              <a:rPr lang="uk-UA" altLang="zh-CN" sz="2800" b="1" dirty="0">
                <a:solidFill>
                  <a:srgbClr val="FFFFFF"/>
                </a:solidFill>
                <a:latin typeface="Arial" charset="0"/>
                <a:cs typeface="Arial" charset="0"/>
              </a:rPr>
              <a:t>'</a:t>
            </a:r>
            <a:r>
              <a:rPr lang="en-US" altLang="zh-CN" sz="2800" b="1" dirty="0">
                <a:solidFill>
                  <a:srgbClr val="FFFFFF"/>
                </a:solidFill>
                <a:latin typeface="Arial" charset="0"/>
                <a:cs typeface="Arial" charset="0"/>
              </a:rPr>
              <a:t>s faithfulness with Israel</a:t>
            </a:r>
            <a:r>
              <a:rPr lang="uk-UA" altLang="zh-CN" sz="2800" b="1" dirty="0">
                <a:solidFill>
                  <a:srgbClr val="FFFFFF"/>
                </a:solidFill>
                <a:latin typeface="Arial" charset="0"/>
                <a:cs typeface="Arial" charset="0"/>
              </a:rPr>
              <a:t>'</a:t>
            </a:r>
            <a:r>
              <a:rPr lang="en-US" altLang="zh-CN" sz="2800" b="1" dirty="0">
                <a:solidFill>
                  <a:srgbClr val="FFFFFF"/>
                </a:solidFill>
                <a:latin typeface="Arial" charset="0"/>
                <a:cs typeface="Arial" charset="0"/>
              </a:rPr>
              <a:t>s faithlessness.</a:t>
            </a:r>
            <a:endParaRPr lang="en-US" sz="2800" b="1" dirty="0">
              <a:solidFill>
                <a:srgbClr val="FFFFFF"/>
              </a:solidFill>
              <a:latin typeface="Arial" charset="0"/>
              <a:cs typeface="Arial" charset="0"/>
            </a:endParaRPr>
          </a:p>
        </p:txBody>
      </p:sp>
      <p:sp>
        <p:nvSpPr>
          <p:cNvPr id="41993" name="Text Box 9"/>
          <p:cNvSpPr txBox="1">
            <a:spLocks noChangeArrowheads="1"/>
          </p:cNvSpPr>
          <p:nvPr/>
        </p:nvSpPr>
        <p:spPr bwMode="auto">
          <a:xfrm>
            <a:off x="0" y="1143000"/>
            <a:ext cx="9144000" cy="954088"/>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2800" b="1" dirty="0">
                <a:solidFill>
                  <a:srgbClr val="FFFFFF"/>
                </a:solidFill>
                <a:latin typeface="Arial" charset="0"/>
                <a:cs typeface="Arial" charset="0"/>
              </a:rPr>
              <a:t>While Leviticus relates to the nation</a:t>
            </a:r>
            <a:r>
              <a:rPr lang="uk-UA" altLang="zh-CN" sz="2800" b="1" dirty="0">
                <a:solidFill>
                  <a:srgbClr val="FFFFFF"/>
                </a:solidFill>
                <a:latin typeface="Arial" charset="0"/>
                <a:cs typeface="Arial" charset="0"/>
              </a:rPr>
              <a:t>'</a:t>
            </a:r>
            <a:r>
              <a:rPr lang="en-US" altLang="zh-CN" sz="2800" b="1" dirty="0">
                <a:solidFill>
                  <a:srgbClr val="FFFFFF"/>
                </a:solidFill>
                <a:latin typeface="Arial" charset="0"/>
                <a:cs typeface="Arial" charset="0"/>
              </a:rPr>
              <a:t>s worship, Numbers records the nation</a:t>
            </a:r>
            <a:r>
              <a:rPr lang="uk-UA" altLang="zh-CN" sz="2800" b="1" dirty="0">
                <a:solidFill>
                  <a:srgbClr val="FFFFFF"/>
                </a:solidFill>
                <a:latin typeface="Arial" charset="0"/>
                <a:cs typeface="Arial" charset="0"/>
              </a:rPr>
              <a:t>'</a:t>
            </a:r>
            <a:r>
              <a:rPr lang="en-US" altLang="zh-CN" sz="2800" b="1" dirty="0">
                <a:solidFill>
                  <a:srgbClr val="FFFFFF"/>
                </a:solidFill>
                <a:latin typeface="Arial" charset="0"/>
                <a:cs typeface="Arial" charset="0"/>
              </a:rPr>
              <a:t>s walk. </a:t>
            </a:r>
            <a:endParaRPr lang="en-US" sz="2800" b="1" dirty="0">
              <a:solidFill>
                <a:srgbClr val="FFFFFF"/>
              </a:solidFill>
              <a:latin typeface="Arial" charset="0"/>
              <a:cs typeface="Arial" charset="0"/>
            </a:endParaRPr>
          </a:p>
        </p:txBody>
      </p:sp>
      <p:sp>
        <p:nvSpPr>
          <p:cNvPr id="41996" name="Text Box 12"/>
          <p:cNvSpPr txBox="1">
            <a:spLocks noChangeArrowheads="1"/>
          </p:cNvSpPr>
          <p:nvPr/>
        </p:nvSpPr>
        <p:spPr bwMode="auto">
          <a:xfrm>
            <a:off x="4090737" y="2286000"/>
            <a:ext cx="5053263" cy="1569660"/>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b="1" dirty="0">
                <a:solidFill>
                  <a:srgbClr val="FFFFFF"/>
                </a:solidFill>
                <a:latin typeface="Arial" charset="0"/>
                <a:cs typeface="Arial" charset="0"/>
              </a:rPr>
              <a:t>God is faithful to His covenants, so He </a:t>
            </a:r>
            <a:r>
              <a:rPr lang="en-US" altLang="zh-CN" b="1" u="sng" dirty="0">
                <a:solidFill>
                  <a:srgbClr val="FFFFFF"/>
                </a:solidFill>
                <a:latin typeface="Arial" charset="0"/>
                <a:cs typeface="Arial" charset="0"/>
              </a:rPr>
              <a:t>prepared</a:t>
            </a:r>
            <a:r>
              <a:rPr lang="en-US" altLang="zh-CN" b="1" dirty="0">
                <a:solidFill>
                  <a:srgbClr val="FFFFFF"/>
                </a:solidFill>
                <a:latin typeface="Arial" charset="0"/>
                <a:cs typeface="Arial" charset="0"/>
              </a:rPr>
              <a:t> a new generation to enter the land </a:t>
            </a:r>
            <a:br>
              <a:rPr lang="en-US" altLang="zh-CN" b="1" dirty="0">
                <a:solidFill>
                  <a:srgbClr val="FFFFFF"/>
                </a:solidFill>
                <a:latin typeface="Arial" charset="0"/>
                <a:cs typeface="Arial" charset="0"/>
              </a:rPr>
            </a:br>
            <a:r>
              <a:rPr lang="en-US" altLang="zh-CN" b="1" dirty="0">
                <a:solidFill>
                  <a:srgbClr val="FFFFFF"/>
                </a:solidFill>
                <a:latin typeface="Arial" charset="0"/>
                <a:cs typeface="Arial" charset="0"/>
              </a:rPr>
              <a:t>(Num 26–36).  </a:t>
            </a:r>
            <a:endParaRPr lang="en-US" b="1" dirty="0">
              <a:solidFill>
                <a:srgbClr val="FFFFFF"/>
              </a:solidFill>
              <a:latin typeface="Arial" charset="0"/>
              <a:cs typeface="Arial" charset="0"/>
            </a:endParaRPr>
          </a:p>
        </p:txBody>
      </p:sp>
      <p:sp>
        <p:nvSpPr>
          <p:cNvPr id="2" name="TextBox 1">
            <a:extLst>
              <a:ext uri="{FF2B5EF4-FFF2-40B4-BE49-F238E27FC236}">
                <a16:creationId xmlns:a16="http://schemas.microsoft.com/office/drawing/2014/main" id="{A2035BB1-1C9A-DFD4-5568-AAB4AFF20F20}"/>
              </a:ext>
            </a:extLst>
          </p:cNvPr>
          <p:cNvSpPr txBox="1"/>
          <p:nvPr/>
        </p:nvSpPr>
        <p:spPr>
          <a:xfrm>
            <a:off x="-381000" y="50800"/>
            <a:ext cx="184731" cy="646331"/>
          </a:xfrm>
          <a:prstGeom prst="rect">
            <a:avLst/>
          </a:prstGeom>
          <a:noFill/>
        </p:spPr>
        <p:txBody>
          <a:bodyPr wrap="none" rtlCol="0">
            <a:spAutoFit/>
          </a:bodyPr>
          <a:lstStyle/>
          <a:p>
            <a:endParaRPr lang="en-US" dirty="0"/>
          </a:p>
          <a:p>
            <a:endParaRPr lang="en-US" dirty="0"/>
          </a:p>
        </p:txBody>
      </p:sp>
    </p:spTree>
    <p:extLst>
      <p:ext uri="{BB962C8B-B14F-4D97-AF65-F5344CB8AC3E}">
        <p14:creationId xmlns:p14="http://schemas.microsoft.com/office/powerpoint/2010/main" val="3940742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993">
                                            <p:txEl>
                                              <p:pRg st="0" end="0"/>
                                            </p:txEl>
                                          </p:spTgt>
                                        </p:tgtEl>
                                        <p:attrNameLst>
                                          <p:attrName>style.visibility</p:attrName>
                                        </p:attrNameLst>
                                      </p:cBhvr>
                                      <p:to>
                                        <p:strVal val="visible"/>
                                      </p:to>
                                    </p:set>
                                    <p:anim calcmode="lin" valueType="num">
                                      <p:cBhvr additive="base">
                                        <p:cTn id="7" dur="500" fill="hold"/>
                                        <p:tgtEl>
                                          <p:spTgt spid="4199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9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41994"/>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41995"/>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41996"/>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419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94" grpId="0" animBg="1" autoUpdateAnimBg="0"/>
      <p:bldP spid="41995" grpId="0" animBg="1" autoUpdateAnimBg="0"/>
      <p:bldP spid="41992" grpId="0" animBg="1" autoUpdateAnimBg="0"/>
      <p:bldP spid="41993" grpId="0" build="p" autoUpdateAnimBg="0"/>
      <p:bldP spid="41996" grpId="0" animBg="1"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10946" name="Text Box 2"/>
          <p:cNvSpPr txBox="1">
            <a:spLocks noChangeArrowheads="1"/>
          </p:cNvSpPr>
          <p:nvPr/>
        </p:nvSpPr>
        <p:spPr bwMode="auto">
          <a:xfrm>
            <a:off x="8451850" y="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000000"/>
                </a:solidFill>
                <a:latin typeface="Arial" charset="0"/>
                <a:cs typeface="Arial" charset="0"/>
              </a:rPr>
              <a:t>137</a:t>
            </a:r>
          </a:p>
        </p:txBody>
      </p:sp>
      <p:sp>
        <p:nvSpPr>
          <p:cNvPr id="210947" name="Rectangle 3"/>
          <p:cNvSpPr>
            <a:spLocks noGrp="1" noChangeArrowheads="1"/>
          </p:cNvSpPr>
          <p:nvPr>
            <p:ph type="title"/>
          </p:nvPr>
        </p:nvSpPr>
        <p:spPr>
          <a:xfrm>
            <a:off x="1981200" y="228600"/>
            <a:ext cx="5257800" cy="685800"/>
          </a:xfrm>
          <a:solidFill>
            <a:srgbClr val="000000"/>
          </a:solidFill>
        </p:spPr>
        <p:txBody>
          <a:bodyPr/>
          <a:lstStyle/>
          <a:p>
            <a:pPr algn="ctr"/>
            <a:r>
              <a:rPr lang="en-US" b="1">
                <a:solidFill>
                  <a:srgbClr val="FFFFFF"/>
                </a:solidFill>
                <a:latin typeface="Arial" charset="0"/>
              </a:rPr>
              <a:t>Synthesis</a:t>
            </a:r>
          </a:p>
        </p:txBody>
      </p:sp>
      <p:sp>
        <p:nvSpPr>
          <p:cNvPr id="43013" name="Text Box 5"/>
          <p:cNvSpPr txBox="1">
            <a:spLocks noChangeArrowheads="1"/>
          </p:cNvSpPr>
          <p:nvPr/>
        </p:nvSpPr>
        <p:spPr bwMode="auto">
          <a:xfrm>
            <a:off x="2362200" y="3762375"/>
            <a:ext cx="4419600" cy="1384300"/>
          </a:xfrm>
          <a:prstGeom prst="rect">
            <a:avLst/>
          </a:prstGeom>
          <a:solidFill>
            <a:schemeClr val="accent6">
              <a:lumMod val="40000"/>
              <a:lumOff val="60000"/>
            </a:schemeClr>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sz="2800" b="1">
                <a:solidFill>
                  <a:srgbClr val="000000"/>
                </a:solidFill>
                <a:latin typeface="Arial" charset="0"/>
                <a:cs typeface="Arial" charset="0"/>
              </a:rPr>
              <a:t>10:11–25:18</a:t>
            </a:r>
          </a:p>
          <a:p>
            <a:pPr algn="ctr" defTabSz="914400" eaLnBrk="1" fontAlgn="base" hangingPunct="1">
              <a:spcBef>
                <a:spcPct val="0"/>
              </a:spcBef>
              <a:spcAft>
                <a:spcPct val="0"/>
              </a:spcAft>
            </a:pPr>
            <a:r>
              <a:rPr lang="en-US" altLang="zh-CN" sz="2800" b="1">
                <a:solidFill>
                  <a:srgbClr val="000000"/>
                </a:solidFill>
                <a:latin typeface="Arial" charset="0"/>
                <a:cs typeface="Arial" charset="0"/>
              </a:rPr>
              <a:t>Postponement for unbelief</a:t>
            </a:r>
          </a:p>
        </p:txBody>
      </p:sp>
      <p:sp>
        <p:nvSpPr>
          <p:cNvPr id="43014" name="Text Box 6"/>
          <p:cNvSpPr txBox="1">
            <a:spLocks noChangeArrowheads="1"/>
          </p:cNvSpPr>
          <p:nvPr/>
        </p:nvSpPr>
        <p:spPr bwMode="auto">
          <a:xfrm>
            <a:off x="228600" y="2198688"/>
            <a:ext cx="4876800" cy="1384300"/>
          </a:xfrm>
          <a:prstGeom prst="rect">
            <a:avLst/>
          </a:prstGeom>
          <a:solidFill>
            <a:schemeClr val="accent6">
              <a:lumMod val="40000"/>
              <a:lumOff val="60000"/>
            </a:schemeClr>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sz="2800" b="1" dirty="0">
                <a:solidFill>
                  <a:srgbClr val="000000"/>
                </a:solidFill>
                <a:latin typeface="Arial" charset="0"/>
                <a:cs typeface="Arial" charset="0"/>
              </a:rPr>
              <a:t>1:1–10:10 </a:t>
            </a:r>
            <a:br>
              <a:rPr lang="en-US" altLang="zh-CN" sz="2800" b="1" dirty="0">
                <a:solidFill>
                  <a:srgbClr val="000000"/>
                </a:solidFill>
                <a:latin typeface="Arial" charset="0"/>
                <a:cs typeface="Arial" charset="0"/>
              </a:rPr>
            </a:br>
            <a:r>
              <a:rPr lang="en-US" altLang="zh-CN" sz="2800" b="1" dirty="0">
                <a:solidFill>
                  <a:srgbClr val="000000"/>
                </a:solidFill>
                <a:latin typeface="Arial" charset="0"/>
                <a:cs typeface="Arial" charset="0"/>
              </a:rPr>
              <a:t>Preparing the old generation </a:t>
            </a:r>
          </a:p>
        </p:txBody>
      </p:sp>
      <p:sp>
        <p:nvSpPr>
          <p:cNvPr id="210950" name="Text Box 7"/>
          <p:cNvSpPr txBox="1">
            <a:spLocks noChangeArrowheads="1"/>
          </p:cNvSpPr>
          <p:nvPr/>
        </p:nvSpPr>
        <p:spPr bwMode="auto">
          <a:xfrm>
            <a:off x="381000" y="1182688"/>
            <a:ext cx="8382000" cy="83185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b="1" dirty="0">
                <a:solidFill>
                  <a:srgbClr val="000000"/>
                </a:solidFill>
                <a:latin typeface="Arial" charset="0"/>
                <a:cs typeface="Arial" charset="0"/>
              </a:rPr>
              <a:t>Preparation to possess the land</a:t>
            </a:r>
          </a:p>
          <a:p>
            <a:pPr algn="ctr" defTabSz="914400" eaLnBrk="1" fontAlgn="base" hangingPunct="1">
              <a:spcBef>
                <a:spcPct val="0"/>
              </a:spcBef>
              <a:spcAft>
                <a:spcPct val="0"/>
              </a:spcAft>
            </a:pPr>
            <a:r>
              <a:rPr lang="en-US" altLang="zh-CN" b="1" dirty="0">
                <a:solidFill>
                  <a:srgbClr val="000000"/>
                </a:solidFill>
                <a:latin typeface="Arial" charset="0"/>
                <a:cs typeface="Arial" charset="0"/>
              </a:rPr>
              <a:t>(God</a:t>
            </a:r>
            <a:r>
              <a:rPr lang="uk-UA"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faithfulness vs. Israel</a:t>
            </a:r>
            <a:r>
              <a:rPr lang="uk-UA"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faithlessness)</a:t>
            </a:r>
          </a:p>
        </p:txBody>
      </p:sp>
      <p:sp>
        <p:nvSpPr>
          <p:cNvPr id="43016" name="Text Box 8"/>
          <p:cNvSpPr txBox="1">
            <a:spLocks noChangeArrowheads="1"/>
          </p:cNvSpPr>
          <p:nvPr/>
        </p:nvSpPr>
        <p:spPr bwMode="auto">
          <a:xfrm>
            <a:off x="4419600" y="5322888"/>
            <a:ext cx="4419600" cy="1382712"/>
          </a:xfrm>
          <a:prstGeom prst="rect">
            <a:avLst/>
          </a:prstGeom>
          <a:solidFill>
            <a:schemeClr val="accent6">
              <a:lumMod val="40000"/>
              <a:lumOff val="60000"/>
            </a:schemeClr>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sz="2800" b="1">
                <a:solidFill>
                  <a:srgbClr val="000000"/>
                </a:solidFill>
                <a:latin typeface="Arial" charset="0"/>
                <a:cs typeface="Arial" charset="0"/>
              </a:rPr>
              <a:t>26–36	</a:t>
            </a:r>
          </a:p>
          <a:p>
            <a:pPr algn="ctr" defTabSz="914400" eaLnBrk="1" fontAlgn="base" hangingPunct="1">
              <a:spcBef>
                <a:spcPct val="0"/>
              </a:spcBef>
              <a:spcAft>
                <a:spcPct val="0"/>
              </a:spcAft>
            </a:pPr>
            <a:r>
              <a:rPr lang="en-US" altLang="zh-CN" sz="2800" b="1">
                <a:solidFill>
                  <a:srgbClr val="000000"/>
                </a:solidFill>
                <a:latin typeface="Arial" charset="0"/>
                <a:cs typeface="Arial" charset="0"/>
              </a:rPr>
              <a:t>Preparing the new generation</a:t>
            </a:r>
          </a:p>
        </p:txBody>
      </p:sp>
    </p:spTree>
    <p:extLst>
      <p:ext uri="{BB962C8B-B14F-4D97-AF65-F5344CB8AC3E}">
        <p14:creationId xmlns:p14="http://schemas.microsoft.com/office/powerpoint/2010/main" val="17423450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014"/>
                                        </p:tgtEl>
                                        <p:attrNameLst>
                                          <p:attrName>style.visibility</p:attrName>
                                        </p:attrNameLst>
                                      </p:cBhvr>
                                      <p:to>
                                        <p:strVal val="visible"/>
                                      </p:to>
                                    </p:set>
                                    <p:anim calcmode="lin" valueType="num">
                                      <p:cBhvr additive="base">
                                        <p:cTn id="7" dur="500" fill="hold"/>
                                        <p:tgtEl>
                                          <p:spTgt spid="43014"/>
                                        </p:tgtEl>
                                        <p:attrNameLst>
                                          <p:attrName>ppt_x</p:attrName>
                                        </p:attrNameLst>
                                      </p:cBhvr>
                                      <p:tavLst>
                                        <p:tav tm="0">
                                          <p:val>
                                            <p:strVal val="0-#ppt_w/2"/>
                                          </p:val>
                                        </p:tav>
                                        <p:tav tm="100000">
                                          <p:val>
                                            <p:strVal val="#ppt_x"/>
                                          </p:val>
                                        </p:tav>
                                      </p:tavLst>
                                    </p:anim>
                                    <p:anim calcmode="lin" valueType="num">
                                      <p:cBhvr additive="base">
                                        <p:cTn id="8" dur="500" fill="hold"/>
                                        <p:tgtEl>
                                          <p:spTgt spid="430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013"/>
                                        </p:tgtEl>
                                        <p:attrNameLst>
                                          <p:attrName>style.visibility</p:attrName>
                                        </p:attrNameLst>
                                      </p:cBhvr>
                                      <p:to>
                                        <p:strVal val="visible"/>
                                      </p:to>
                                    </p:set>
                                    <p:anim calcmode="lin" valueType="num">
                                      <p:cBhvr additive="base">
                                        <p:cTn id="13" dur="500" fill="hold"/>
                                        <p:tgtEl>
                                          <p:spTgt spid="43013"/>
                                        </p:tgtEl>
                                        <p:attrNameLst>
                                          <p:attrName>ppt_x</p:attrName>
                                        </p:attrNameLst>
                                      </p:cBhvr>
                                      <p:tavLst>
                                        <p:tav tm="0">
                                          <p:val>
                                            <p:strVal val="0-#ppt_w/2"/>
                                          </p:val>
                                        </p:tav>
                                        <p:tav tm="100000">
                                          <p:val>
                                            <p:strVal val="#ppt_x"/>
                                          </p:val>
                                        </p:tav>
                                      </p:tavLst>
                                    </p:anim>
                                    <p:anim calcmode="lin" valueType="num">
                                      <p:cBhvr additive="base">
                                        <p:cTn id="14" dur="500" fill="hold"/>
                                        <p:tgtEl>
                                          <p:spTgt spid="4301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3016"/>
                                        </p:tgtEl>
                                        <p:attrNameLst>
                                          <p:attrName>style.visibility</p:attrName>
                                        </p:attrNameLst>
                                      </p:cBhvr>
                                      <p:to>
                                        <p:strVal val="visible"/>
                                      </p:to>
                                    </p:set>
                                    <p:anim calcmode="lin" valueType="num">
                                      <p:cBhvr additive="base">
                                        <p:cTn id="19" dur="500" fill="hold"/>
                                        <p:tgtEl>
                                          <p:spTgt spid="43016"/>
                                        </p:tgtEl>
                                        <p:attrNameLst>
                                          <p:attrName>ppt_x</p:attrName>
                                        </p:attrNameLst>
                                      </p:cBhvr>
                                      <p:tavLst>
                                        <p:tav tm="0">
                                          <p:val>
                                            <p:strVal val="0-#ppt_w/2"/>
                                          </p:val>
                                        </p:tav>
                                        <p:tav tm="100000">
                                          <p:val>
                                            <p:strVal val="#ppt_x"/>
                                          </p:val>
                                        </p:tav>
                                      </p:tavLst>
                                    </p:anim>
                                    <p:anim calcmode="lin" valueType="num">
                                      <p:cBhvr additive="base">
                                        <p:cTn id="20" dur="500" fill="hold"/>
                                        <p:tgtEl>
                                          <p:spTgt spid="430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animBg="1" autoUpdateAnimBg="0"/>
      <p:bldP spid="43014" grpId="0" animBg="1" autoUpdateAnimBg="0"/>
      <p:bldP spid="43016" grpId="0" animBg="1"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12994" name="Text Box 2"/>
          <p:cNvSpPr txBox="1">
            <a:spLocks noChangeArrowheads="1"/>
          </p:cNvSpPr>
          <p:nvPr/>
        </p:nvSpPr>
        <p:spPr bwMode="auto">
          <a:xfrm>
            <a:off x="7840663" y="0"/>
            <a:ext cx="13033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FFFFFF"/>
                </a:solidFill>
                <a:latin typeface="Arial" charset="0"/>
              </a:rPr>
              <a:t>137-141</a:t>
            </a:r>
          </a:p>
        </p:txBody>
      </p:sp>
      <p:sp>
        <p:nvSpPr>
          <p:cNvPr id="212995" name="Rectangle 3"/>
          <p:cNvSpPr>
            <a:spLocks noGrp="1" noChangeArrowheads="1"/>
          </p:cNvSpPr>
          <p:nvPr>
            <p:ph type="title"/>
          </p:nvPr>
        </p:nvSpPr>
        <p:spPr>
          <a:xfrm>
            <a:off x="1981200" y="152400"/>
            <a:ext cx="5257800" cy="685800"/>
          </a:xfrm>
          <a:solidFill>
            <a:srgbClr val="000000"/>
          </a:solidFill>
        </p:spPr>
        <p:txBody>
          <a:bodyPr/>
          <a:lstStyle/>
          <a:p>
            <a:pPr algn="ctr"/>
            <a:r>
              <a:rPr lang="en-US" b="1">
                <a:solidFill>
                  <a:srgbClr val="FFFFFF"/>
                </a:solidFill>
                <a:latin typeface="Arial" charset="0"/>
              </a:rPr>
              <a:t>Outline</a:t>
            </a:r>
          </a:p>
        </p:txBody>
      </p:sp>
      <p:sp>
        <p:nvSpPr>
          <p:cNvPr id="44040" name="Text Box 8"/>
          <p:cNvSpPr txBox="1">
            <a:spLocks noChangeArrowheads="1"/>
          </p:cNvSpPr>
          <p:nvPr/>
        </p:nvSpPr>
        <p:spPr bwMode="auto">
          <a:xfrm>
            <a:off x="381000" y="990600"/>
            <a:ext cx="8382000" cy="1562100"/>
          </a:xfrm>
          <a:prstGeom prst="rect">
            <a:avLst/>
          </a:prstGeom>
          <a:solidFill>
            <a:srgbClr val="FFFFFF"/>
          </a:solidFill>
          <a:ln w="9525">
            <a:solidFill>
              <a:srgbClr val="000000"/>
            </a:solidFill>
            <a:miter lim="800000"/>
            <a:headEnd/>
            <a:tailEnd/>
          </a:ln>
        </p:spPr>
        <p:txBody>
          <a:bodyPr>
            <a:spAutoFit/>
          </a:bodyPr>
          <a:lstStyle>
            <a:lvl1pPr marL="541338" indent="-5413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altLang="zh-CN" b="1">
                <a:solidFill>
                  <a:srgbClr val="000000"/>
                </a:solidFill>
                <a:latin typeface="Arial" charset="0"/>
                <a:ea typeface="SimSun" charset="0"/>
                <a:cs typeface="SimSun" charset="0"/>
              </a:rPr>
              <a:t>I.	(1:1–10:10) God prepares the camp of the old generation to enter Canaan as an orderly and sanctified nation to teach Israel His faithfulness to His Abrahamic Covenant (20 days at Mount Sinai).</a:t>
            </a:r>
          </a:p>
        </p:txBody>
      </p:sp>
      <p:sp>
        <p:nvSpPr>
          <p:cNvPr id="44041" name="Text Box 9"/>
          <p:cNvSpPr txBox="1">
            <a:spLocks noChangeArrowheads="1"/>
          </p:cNvSpPr>
          <p:nvPr/>
        </p:nvSpPr>
        <p:spPr bwMode="auto">
          <a:xfrm>
            <a:off x="381000" y="2720975"/>
            <a:ext cx="8382000" cy="1927225"/>
          </a:xfrm>
          <a:prstGeom prst="rect">
            <a:avLst/>
          </a:prstGeom>
          <a:solidFill>
            <a:srgbClr val="FFFFFF"/>
          </a:solidFill>
          <a:ln w="9525">
            <a:solidFill>
              <a:srgbClr val="000000"/>
            </a:solidFill>
            <a:miter lim="800000"/>
            <a:headEnd/>
            <a:tailEnd/>
          </a:ln>
        </p:spPr>
        <p:txBody>
          <a:bodyPr>
            <a:spAutoFit/>
          </a:bodyPr>
          <a:lstStyle>
            <a:lvl1pPr marL="541338" indent="-5413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altLang="zh-CN" b="1">
                <a:solidFill>
                  <a:srgbClr val="000000"/>
                </a:solidFill>
                <a:latin typeface="Arial" charset="0"/>
                <a:ea typeface="SimSun" charset="0"/>
                <a:cs typeface="SimSun" charset="0"/>
              </a:rPr>
              <a:t>II.	(10:11–25:18) God judges unbelief in the old generation by forbidding entrance into the land to rid the nation of the rebellious while still faithfully leading it to Canaan (38 years, 3 months, 10 days in the wilderness).</a:t>
            </a:r>
          </a:p>
        </p:txBody>
      </p:sp>
      <p:sp>
        <p:nvSpPr>
          <p:cNvPr id="44042" name="Text Box 10"/>
          <p:cNvSpPr txBox="1">
            <a:spLocks noChangeArrowheads="1"/>
          </p:cNvSpPr>
          <p:nvPr/>
        </p:nvSpPr>
        <p:spPr bwMode="auto">
          <a:xfrm>
            <a:off x="381000" y="4800600"/>
            <a:ext cx="8382000" cy="1927225"/>
          </a:xfrm>
          <a:prstGeom prst="rect">
            <a:avLst/>
          </a:prstGeom>
          <a:solidFill>
            <a:srgbClr val="FFFFFF"/>
          </a:solidFill>
          <a:ln w="9525">
            <a:solidFill>
              <a:srgbClr val="000000"/>
            </a:solidFill>
            <a:miter lim="800000"/>
            <a:headEnd/>
            <a:tailEnd/>
          </a:ln>
        </p:spPr>
        <p:txBody>
          <a:bodyPr>
            <a:spAutoFit/>
          </a:bodyPr>
          <a:lstStyle>
            <a:lvl1pPr marL="541338" indent="-5413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altLang="zh-CN" b="1">
                <a:solidFill>
                  <a:srgbClr val="000000"/>
                </a:solidFill>
                <a:latin typeface="Arial" charset="0"/>
                <a:ea typeface="SimSun" charset="0"/>
                <a:cs typeface="SimSun" charset="0"/>
              </a:rPr>
              <a:t>III.	(Chs. 26–36) God prepares the believing new generation to enter Canaan through a reorganization, sanctification by reviewing the offerings and vows, and definition of the boundaries of Canaan (5 months on the plains of Moab).</a:t>
            </a:r>
          </a:p>
        </p:txBody>
      </p:sp>
    </p:spTree>
    <p:extLst>
      <p:ext uri="{BB962C8B-B14F-4D97-AF65-F5344CB8AC3E}">
        <p14:creationId xmlns:p14="http://schemas.microsoft.com/office/powerpoint/2010/main" val="24231898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4040"/>
                                        </p:tgtEl>
                                        <p:attrNameLst>
                                          <p:attrName>style.visibility</p:attrName>
                                        </p:attrNameLst>
                                      </p:cBhvr>
                                      <p:to>
                                        <p:strVal val="visible"/>
                                      </p:to>
                                    </p:set>
                                    <p:anim calcmode="lin" valueType="num">
                                      <p:cBhvr additive="base">
                                        <p:cTn id="7" dur="500" fill="hold"/>
                                        <p:tgtEl>
                                          <p:spTgt spid="44040"/>
                                        </p:tgtEl>
                                        <p:attrNameLst>
                                          <p:attrName>ppt_x</p:attrName>
                                        </p:attrNameLst>
                                      </p:cBhvr>
                                      <p:tavLst>
                                        <p:tav tm="0">
                                          <p:val>
                                            <p:strVal val="#ppt_x"/>
                                          </p:val>
                                        </p:tav>
                                        <p:tav tm="100000">
                                          <p:val>
                                            <p:strVal val="#ppt_x"/>
                                          </p:val>
                                        </p:tav>
                                      </p:tavLst>
                                    </p:anim>
                                    <p:anim calcmode="lin" valueType="num">
                                      <p:cBhvr additive="base">
                                        <p:cTn id="8" dur="500" fill="hold"/>
                                        <p:tgtEl>
                                          <p:spTgt spid="4404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44041"/>
                                        </p:tgtEl>
                                        <p:attrNameLst>
                                          <p:attrName>style.visibility</p:attrName>
                                        </p:attrNameLst>
                                      </p:cBhvr>
                                      <p:to>
                                        <p:strVal val="visible"/>
                                      </p:to>
                                    </p:set>
                                    <p:anim calcmode="lin" valueType="num">
                                      <p:cBhvr additive="base">
                                        <p:cTn id="13" dur="500" fill="hold"/>
                                        <p:tgtEl>
                                          <p:spTgt spid="44041"/>
                                        </p:tgtEl>
                                        <p:attrNameLst>
                                          <p:attrName>ppt_x</p:attrName>
                                        </p:attrNameLst>
                                      </p:cBhvr>
                                      <p:tavLst>
                                        <p:tav tm="0">
                                          <p:val>
                                            <p:strVal val="#ppt_x"/>
                                          </p:val>
                                        </p:tav>
                                        <p:tav tm="100000">
                                          <p:val>
                                            <p:strVal val="#ppt_x"/>
                                          </p:val>
                                        </p:tav>
                                      </p:tavLst>
                                    </p:anim>
                                    <p:anim calcmode="lin" valueType="num">
                                      <p:cBhvr additive="base">
                                        <p:cTn id="14" dur="500" fill="hold"/>
                                        <p:tgtEl>
                                          <p:spTgt spid="44041"/>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44042"/>
                                        </p:tgtEl>
                                        <p:attrNameLst>
                                          <p:attrName>style.visibility</p:attrName>
                                        </p:attrNameLst>
                                      </p:cBhvr>
                                      <p:to>
                                        <p:strVal val="visible"/>
                                      </p:to>
                                    </p:set>
                                    <p:anim calcmode="lin" valueType="num">
                                      <p:cBhvr additive="base">
                                        <p:cTn id="19" dur="500" fill="hold"/>
                                        <p:tgtEl>
                                          <p:spTgt spid="44042"/>
                                        </p:tgtEl>
                                        <p:attrNameLst>
                                          <p:attrName>ppt_x</p:attrName>
                                        </p:attrNameLst>
                                      </p:cBhvr>
                                      <p:tavLst>
                                        <p:tav tm="0">
                                          <p:val>
                                            <p:strVal val="#ppt_x"/>
                                          </p:val>
                                        </p:tav>
                                        <p:tav tm="100000">
                                          <p:val>
                                            <p:strVal val="#ppt_x"/>
                                          </p:val>
                                        </p:tav>
                                      </p:tavLst>
                                    </p:anim>
                                    <p:anim calcmode="lin" valueType="num">
                                      <p:cBhvr additive="base">
                                        <p:cTn id="20" dur="500" fill="hold"/>
                                        <p:tgtEl>
                                          <p:spTgt spid="4404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40" grpId="0" animBg="1" autoUpdateAnimBg="0"/>
      <p:bldP spid="44041" grpId="0" animBg="1" autoUpdateAnimBg="0"/>
      <p:bldP spid="44042"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3025" y="-1143000"/>
            <a:ext cx="9070975" cy="1143000"/>
          </a:xfrm>
        </p:spPr>
        <p:txBody>
          <a:bodyPr/>
          <a:lstStyle/>
          <a:p>
            <a:r>
              <a:rPr lang="en-US" dirty="0">
                <a:solidFill>
                  <a:schemeClr val="tx1"/>
                </a:solidFill>
              </a:rPr>
              <a:t>Tanner Wilderness Chronology</a:t>
            </a:r>
          </a:p>
        </p:txBody>
      </p:sp>
      <p:pic>
        <p:nvPicPr>
          <p:cNvPr id="6" name="Picture 5">
            <a:extLst>
              <a:ext uri="{FF2B5EF4-FFF2-40B4-BE49-F238E27FC236}">
                <a16:creationId xmlns:a16="http://schemas.microsoft.com/office/drawing/2014/main" id="{8D56B646-7AC9-45EF-F3D5-DC098BDC63D7}"/>
              </a:ext>
            </a:extLst>
          </p:cNvPr>
          <p:cNvPicPr>
            <a:picLocks noChangeAspect="1"/>
          </p:cNvPicPr>
          <p:nvPr/>
        </p:nvPicPr>
        <p:blipFill>
          <a:blip r:embed="rId2"/>
          <a:stretch>
            <a:fillRect/>
          </a:stretch>
        </p:blipFill>
        <p:spPr>
          <a:xfrm rot="5400000">
            <a:off x="1142998" y="-1423467"/>
            <a:ext cx="6857999" cy="9704933"/>
          </a:xfrm>
          <a:prstGeom prst="rect">
            <a:avLst/>
          </a:prstGeom>
        </p:spPr>
      </p:pic>
    </p:spTree>
    <p:extLst>
      <p:ext uri="{BB962C8B-B14F-4D97-AF65-F5344CB8AC3E}">
        <p14:creationId xmlns:p14="http://schemas.microsoft.com/office/powerpoint/2010/main" val="3955078245"/>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D9413C-930E-38CE-224E-ED4BE4FFCE51}"/>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F620F74A-B9DD-C165-CF67-A715CB3E7D5D}"/>
              </a:ext>
            </a:extLst>
          </p:cNvPr>
          <p:cNvPicPr>
            <a:picLocks noChangeAspect="1"/>
          </p:cNvPicPr>
          <p:nvPr/>
        </p:nvPicPr>
        <p:blipFill>
          <a:blip r:embed="rId2"/>
          <a:stretch>
            <a:fillRect/>
          </a:stretch>
        </p:blipFill>
        <p:spPr>
          <a:xfrm rot="5400000">
            <a:off x="1253037" y="-1275861"/>
            <a:ext cx="6660823" cy="9425906"/>
          </a:xfrm>
          <a:prstGeom prst="rect">
            <a:avLst/>
          </a:prstGeom>
        </p:spPr>
      </p:pic>
      <p:sp>
        <p:nvSpPr>
          <p:cNvPr id="2" name="Title 1">
            <a:extLst>
              <a:ext uri="{FF2B5EF4-FFF2-40B4-BE49-F238E27FC236}">
                <a16:creationId xmlns:a16="http://schemas.microsoft.com/office/drawing/2014/main" id="{2766928F-BF7F-FEC8-D1B6-9845BBCC26A2}"/>
              </a:ext>
            </a:extLst>
          </p:cNvPr>
          <p:cNvSpPr>
            <a:spLocks noGrp="1"/>
          </p:cNvSpPr>
          <p:nvPr>
            <p:ph type="title" idx="4294967295"/>
          </p:nvPr>
        </p:nvSpPr>
        <p:spPr>
          <a:xfrm>
            <a:off x="73025" y="-1143000"/>
            <a:ext cx="9070975" cy="1143000"/>
          </a:xfrm>
        </p:spPr>
        <p:txBody>
          <a:bodyPr/>
          <a:lstStyle/>
          <a:p>
            <a:r>
              <a:rPr lang="en-US" dirty="0">
                <a:solidFill>
                  <a:schemeClr val="tx1"/>
                </a:solidFill>
              </a:rPr>
              <a:t>Tanner Numbers Chart</a:t>
            </a:r>
          </a:p>
        </p:txBody>
      </p:sp>
    </p:spTree>
    <p:extLst>
      <p:ext uri="{BB962C8B-B14F-4D97-AF65-F5344CB8AC3E}">
        <p14:creationId xmlns:p14="http://schemas.microsoft.com/office/powerpoint/2010/main" val="1285154296"/>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Verses</a:t>
            </a:r>
          </a:p>
        </p:txBody>
      </p:sp>
      <p:sp>
        <p:nvSpPr>
          <p:cNvPr id="5" name="Rectangle 2"/>
          <p:cNvSpPr txBox="1">
            <a:spLocks noChangeArrowheads="1"/>
          </p:cNvSpPr>
          <p:nvPr/>
        </p:nvSpPr>
        <p:spPr bwMode="auto">
          <a:xfrm>
            <a:off x="0" y="1224447"/>
            <a:ext cx="9144000" cy="20865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Discipline–</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Not one of the men who saw my glory and the miraculous signs I performed in Egypt and in the desert but who disobeyed me these ten times—not one of them will ever see the land I promised on oath to their forefathers…</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to Israel in 14:22-23)</a:t>
            </a:r>
          </a:p>
        </p:txBody>
      </p:sp>
      <p:sp>
        <p:nvSpPr>
          <p:cNvPr id="6" name="Rectangle 2"/>
          <p:cNvSpPr txBox="1">
            <a:spLocks noChangeArrowheads="1"/>
          </p:cNvSpPr>
          <p:nvPr/>
        </p:nvSpPr>
        <p:spPr bwMode="auto">
          <a:xfrm>
            <a:off x="0" y="5926665"/>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Numbers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err="1">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135</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endParaRPr>
          </a:p>
        </p:txBody>
      </p:sp>
      <p:sp>
        <p:nvSpPr>
          <p:cNvPr id="8" name="Rectangle 2"/>
          <p:cNvSpPr txBox="1">
            <a:spLocks noChangeArrowheads="1"/>
          </p:cNvSpPr>
          <p:nvPr/>
        </p:nvSpPr>
        <p:spPr bwMode="auto">
          <a:xfrm>
            <a:off x="0" y="3589926"/>
            <a:ext cx="9144000" cy="23028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Blessing–</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is not a man, that he should lie, nor a son of man, that he should change his mind.  Does he speak and then not act?  Does he promise and not fulfill?  I have received a command to bless; he has blessed, and I cannot change it</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(Balaam to Balak in 23:19-20)</a:t>
            </a:r>
          </a:p>
        </p:txBody>
      </p:sp>
    </p:spTree>
    <p:extLst>
      <p:ext uri="{BB962C8B-B14F-4D97-AF65-F5344CB8AC3E}">
        <p14:creationId xmlns:p14="http://schemas.microsoft.com/office/powerpoint/2010/main" val="25248776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t="24858" b="8384"/>
          <a:stretch/>
        </p:blipFill>
        <p:spPr>
          <a:xfrm>
            <a:off x="23813" y="-1"/>
            <a:ext cx="9126758" cy="6092825"/>
          </a:xfrm>
          <a:prstGeom prst="rect">
            <a:avLst/>
          </a:prstGeom>
        </p:spPr>
      </p:pic>
      <p:sp>
        <p:nvSpPr>
          <p:cNvPr id="8" name="Rectangle 2"/>
          <p:cNvSpPr txBox="1">
            <a:spLocks noChangeArrowheads="1"/>
          </p:cNvSpPr>
          <p:nvPr/>
        </p:nvSpPr>
        <p:spPr bwMode="auto">
          <a:xfrm>
            <a:off x="-23813" y="4233718"/>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6600" b="1" i="1" dirty="0">
                <a:solidFill>
                  <a:srgbClr val="D01A26"/>
                </a:solidFill>
                <a:latin typeface="Arial" charset="0"/>
                <a:ea typeface="ＭＳ Ｐゴシック" charset="0"/>
                <a:cs typeface="ＭＳ Ｐゴシック" charset="0"/>
              </a:rPr>
              <a:t>Numbers</a:t>
            </a:r>
          </a:p>
        </p:txBody>
      </p:sp>
      <p:sp>
        <p:nvSpPr>
          <p:cNvPr id="900098" name="Rectangle 2"/>
          <p:cNvSpPr>
            <a:spLocks noGrp="1" noChangeArrowheads="1"/>
          </p:cNvSpPr>
          <p:nvPr>
            <p:ph type="ctrTitle"/>
          </p:nvPr>
        </p:nvSpPr>
        <p:spPr>
          <a:xfrm>
            <a:off x="23813" y="-1455727"/>
            <a:ext cx="9120187" cy="1446653"/>
          </a:xfrm>
          <a:effectLst/>
        </p:spPr>
        <p:txBody>
          <a:bodyPr/>
          <a:lstStyle/>
          <a:p>
            <a:pPr>
              <a:defRPr/>
            </a:pPr>
            <a:r>
              <a:rPr lang="en-US" sz="8000" b="1" dirty="0">
                <a:solidFill>
                  <a:srgbClr val="D01A26"/>
                </a:solidFill>
                <a:effectLst/>
                <a:latin typeface="Arial" charset="0"/>
                <a:ea typeface="ＭＳ Ｐゴシック" charset="0"/>
                <a:cs typeface="ＭＳ Ｐゴシック" charset="0"/>
              </a:rPr>
              <a:t>Be Prepared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2690988615"/>
      </p:ext>
    </p:ext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Boy Scouts</a:t>
            </a:r>
          </a:p>
        </p:txBody>
      </p:sp>
      <p:pic>
        <p:nvPicPr>
          <p:cNvPr id="2" name="Picture 1"/>
          <p:cNvPicPr>
            <a:picLocks noChangeAspect="1"/>
          </p:cNvPicPr>
          <p:nvPr/>
        </p:nvPicPr>
        <p:blipFill>
          <a:blip r:embed="rId3"/>
          <a:stretch>
            <a:fillRect/>
          </a:stretch>
        </p:blipFill>
        <p:spPr>
          <a:xfrm>
            <a:off x="0" y="1420385"/>
            <a:ext cx="9168002" cy="5129050"/>
          </a:xfrm>
          <a:prstGeom prst="rect">
            <a:avLst/>
          </a:prstGeom>
        </p:spPr>
      </p:pic>
    </p:spTree>
    <p:extLst>
      <p:ext uri="{BB962C8B-B14F-4D97-AF65-F5344CB8AC3E}">
        <p14:creationId xmlns:p14="http://schemas.microsoft.com/office/powerpoint/2010/main" val="199659977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838200" y="0"/>
            <a:ext cx="7454997" cy="6858000"/>
          </a:xfrm>
          <a:prstGeom prst="rect">
            <a:avLst/>
          </a:prstGeom>
        </p:spPr>
      </p:pic>
      <p:sp>
        <p:nvSpPr>
          <p:cNvPr id="900098" name="Rectangle 2"/>
          <p:cNvSpPr>
            <a:spLocks noGrp="1" noChangeArrowheads="1"/>
          </p:cNvSpPr>
          <p:nvPr>
            <p:ph type="ctrTitle"/>
          </p:nvPr>
        </p:nvSpPr>
        <p:spPr>
          <a:xfrm>
            <a:off x="198712" y="354240"/>
            <a:ext cx="4907327" cy="2669760"/>
          </a:xfrm>
          <a:solidFill>
            <a:srgbClr val="000090"/>
          </a:solidFill>
          <a:effectLst/>
        </p:spPr>
        <p:txBody>
          <a:bodyPr/>
          <a:lstStyle/>
          <a:p>
            <a:pPr algn="l">
              <a:defRPr/>
            </a:pPr>
            <a:r>
              <a:rPr lang="en-US" sz="7200" b="1" dirty="0">
                <a:effectLst/>
                <a:latin typeface="Arial" charset="0"/>
                <a:ea typeface="ＭＳ Ｐゴシック" charset="0"/>
                <a:cs typeface="ＭＳ Ｐゴシック" charset="0"/>
              </a:rPr>
              <a:t>Be Prepared</a:t>
            </a:r>
          </a:p>
        </p:txBody>
      </p:sp>
    </p:spTree>
    <p:extLst>
      <p:ext uri="{BB962C8B-B14F-4D97-AF65-F5344CB8AC3E}">
        <p14:creationId xmlns:p14="http://schemas.microsoft.com/office/powerpoint/2010/main" val="158071959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01017" y="0"/>
            <a:ext cx="8915400" cy="1803787"/>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How would you prepare for a Hurricane?</a:t>
            </a:r>
          </a:p>
        </p:txBody>
      </p:sp>
      <p:pic>
        <p:nvPicPr>
          <p:cNvPr id="2" name="Picture 1"/>
          <p:cNvPicPr>
            <a:picLocks noChangeAspect="1"/>
          </p:cNvPicPr>
          <p:nvPr/>
        </p:nvPicPr>
        <p:blipFill>
          <a:blip r:embed="rId3"/>
          <a:stretch>
            <a:fillRect/>
          </a:stretch>
        </p:blipFill>
        <p:spPr>
          <a:xfrm>
            <a:off x="0" y="2063665"/>
            <a:ext cx="9115268" cy="4530981"/>
          </a:xfrm>
          <a:prstGeom prst="rect">
            <a:avLst/>
          </a:prstGeom>
        </p:spPr>
      </p:pic>
    </p:spTree>
    <p:extLst>
      <p:ext uri="{BB962C8B-B14F-4D97-AF65-F5344CB8AC3E}">
        <p14:creationId xmlns:p14="http://schemas.microsoft.com/office/powerpoint/2010/main" val="335950099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Be Prepared</a:t>
            </a:r>
          </a:p>
        </p:txBody>
      </p:sp>
      <p:pic>
        <p:nvPicPr>
          <p:cNvPr id="2" name="Picture 1"/>
          <p:cNvPicPr>
            <a:picLocks noChangeAspect="1"/>
          </p:cNvPicPr>
          <p:nvPr/>
        </p:nvPicPr>
        <p:blipFill>
          <a:blip r:embed="rId3"/>
          <a:stretch>
            <a:fillRect/>
          </a:stretch>
        </p:blipFill>
        <p:spPr>
          <a:xfrm>
            <a:off x="0" y="0"/>
            <a:ext cx="9103682" cy="6392476"/>
          </a:xfrm>
          <a:prstGeom prst="rect">
            <a:avLst/>
          </a:prstGeom>
        </p:spPr>
      </p:pic>
    </p:spTree>
    <p:extLst>
      <p:ext uri="{BB962C8B-B14F-4D97-AF65-F5344CB8AC3E}">
        <p14:creationId xmlns:p14="http://schemas.microsoft.com/office/powerpoint/2010/main" val="283612660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Irma</a:t>
            </a:r>
          </a:p>
        </p:txBody>
      </p:sp>
      <p:pic>
        <p:nvPicPr>
          <p:cNvPr id="2" name="Picture 1"/>
          <p:cNvPicPr>
            <a:picLocks noChangeAspect="1"/>
          </p:cNvPicPr>
          <p:nvPr/>
        </p:nvPicPr>
        <p:blipFill rotWithShape="1">
          <a:blip r:embed="rId3"/>
          <a:srcRect l="4499" t="4499" r="11580" b="11580"/>
          <a:stretch/>
        </p:blipFill>
        <p:spPr>
          <a:xfrm>
            <a:off x="0" y="1"/>
            <a:ext cx="9144000" cy="6857999"/>
          </a:xfrm>
          <a:prstGeom prst="rect">
            <a:avLst/>
          </a:prstGeom>
        </p:spPr>
      </p:pic>
      <p:sp>
        <p:nvSpPr>
          <p:cNvPr id="4" name="Rectangle 3"/>
          <p:cNvSpPr/>
          <p:nvPr/>
        </p:nvSpPr>
        <p:spPr bwMode="auto">
          <a:xfrm>
            <a:off x="0" y="0"/>
            <a:ext cx="1768510" cy="446043"/>
          </a:xfrm>
          <a:prstGeom prst="rect">
            <a:avLst/>
          </a:prstGeom>
          <a:solidFill>
            <a:srgbClr val="000514"/>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ndParaRPr>
          </a:p>
        </p:txBody>
      </p:sp>
    </p:spTree>
    <p:extLst>
      <p:ext uri="{BB962C8B-B14F-4D97-AF65-F5344CB8AC3E}">
        <p14:creationId xmlns:p14="http://schemas.microsoft.com/office/powerpoint/2010/main" val="330769453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Irma</a:t>
            </a:r>
          </a:p>
        </p:txBody>
      </p:sp>
      <p:pic>
        <p:nvPicPr>
          <p:cNvPr id="3" name="Picture 2"/>
          <p:cNvPicPr>
            <a:picLocks noChangeAspect="1"/>
          </p:cNvPicPr>
          <p:nvPr/>
        </p:nvPicPr>
        <p:blipFill>
          <a:blip r:embed="rId3"/>
          <a:stretch>
            <a:fillRect/>
          </a:stretch>
        </p:blipFill>
        <p:spPr>
          <a:xfrm>
            <a:off x="381000" y="0"/>
            <a:ext cx="8358188" cy="6858000"/>
          </a:xfrm>
          <a:prstGeom prst="rect">
            <a:avLst/>
          </a:prstGeom>
        </p:spPr>
      </p:pic>
    </p:spTree>
    <p:extLst>
      <p:ext uri="{BB962C8B-B14F-4D97-AF65-F5344CB8AC3E}">
        <p14:creationId xmlns:p14="http://schemas.microsoft.com/office/powerpoint/2010/main" val="291979379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381000"/>
            <a:ext cx="9144000" cy="6096000"/>
          </a:xfrm>
          <a:prstGeom prst="rect">
            <a:avLst/>
          </a:prstGeom>
        </p:spPr>
      </p:pic>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Irma</a:t>
            </a:r>
          </a:p>
        </p:txBody>
      </p:sp>
    </p:spTree>
    <p:extLst>
      <p:ext uri="{BB962C8B-B14F-4D97-AF65-F5344CB8AC3E}">
        <p14:creationId xmlns:p14="http://schemas.microsoft.com/office/powerpoint/2010/main" val="134487991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Irma</a:t>
            </a:r>
          </a:p>
        </p:txBody>
      </p:sp>
      <p:sp>
        <p:nvSpPr>
          <p:cNvPr id="3" name="Rectangle 2"/>
          <p:cNvSpPr/>
          <p:nvPr/>
        </p:nvSpPr>
        <p:spPr>
          <a:xfrm>
            <a:off x="0" y="6439973"/>
            <a:ext cx="9144000" cy="400110"/>
          </a:xfrm>
          <a:prstGeom prst="rect">
            <a:avLst/>
          </a:prstGeom>
          <a:solidFill>
            <a:srgbClr val="000514"/>
          </a:solidFill>
        </p:spPr>
        <p:txBody>
          <a:bodyPr wrap="square">
            <a:spAutoFit/>
          </a:bodyPr>
          <a:lstStyle/>
          <a:p>
            <a:pPr algn="ctr" defTabSz="457200"/>
            <a:r>
              <a:rPr lang="en-US" sz="2000" b="1">
                <a:solidFill>
                  <a:srgbClr val="FFFFFF"/>
                </a:solidFill>
                <a:latin typeface="Arial"/>
                <a:cs typeface="Arial"/>
              </a:rPr>
              <a:t>Cars sit on a flooded street on the island of Saint-Martin after Irma</a:t>
            </a:r>
          </a:p>
        </p:txBody>
      </p:sp>
    </p:spTree>
    <p:extLst>
      <p:ext uri="{BB962C8B-B14F-4D97-AF65-F5344CB8AC3E}">
        <p14:creationId xmlns:p14="http://schemas.microsoft.com/office/powerpoint/2010/main" val="164574238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Be Prepared</a:t>
            </a:r>
          </a:p>
        </p:txBody>
      </p:sp>
      <p:pic>
        <p:nvPicPr>
          <p:cNvPr id="2" name="Picture 1"/>
          <p:cNvPicPr>
            <a:picLocks noChangeAspect="1"/>
          </p:cNvPicPr>
          <p:nvPr/>
        </p:nvPicPr>
        <p:blipFill rotWithShape="1">
          <a:blip r:embed="rId3"/>
          <a:srcRect l="4059" r="3612"/>
          <a:stretch/>
        </p:blipFill>
        <p:spPr>
          <a:xfrm>
            <a:off x="-1" y="1270800"/>
            <a:ext cx="9144001" cy="5574800"/>
          </a:xfrm>
          <a:prstGeom prst="rect">
            <a:avLst/>
          </a:prstGeom>
        </p:spPr>
      </p:pic>
    </p:spTree>
    <p:extLst>
      <p:ext uri="{BB962C8B-B14F-4D97-AF65-F5344CB8AC3E}">
        <p14:creationId xmlns:p14="http://schemas.microsoft.com/office/powerpoint/2010/main" val="287455522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Kingdom Statement</a:t>
            </a:r>
          </a:p>
        </p:txBody>
      </p:sp>
      <p:sp>
        <p:nvSpPr>
          <p:cNvPr id="3" name="Title 1"/>
          <p:cNvSpPr txBox="1">
            <a:spLocks/>
          </p:cNvSpPr>
          <p:nvPr/>
        </p:nvSpPr>
        <p:spPr bwMode="auto">
          <a:xfrm>
            <a:off x="180967" y="1885244"/>
            <a:ext cx="8684490" cy="3942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God </a:t>
            </a:r>
            <a:r>
              <a:rPr kumimoji="0" lang="en-US" sz="3200" b="1" i="0"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prepared</a:t>
            </a:r>
            <a:r>
              <a:rPr kumimoji="0" lang="en-US" sz="32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 Israel to possess Canaan as her kingdom (1:1–10:10) and postponed it due to her unbelief (10:11–25:18), then poised a believing generation (26–36).</a:t>
            </a: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
        <p:nvSpPr>
          <p:cNvPr id="6" name="Rectangle 2">
            <a:extLst>
              <a:ext uri="{FF2B5EF4-FFF2-40B4-BE49-F238E27FC236}">
                <a16:creationId xmlns:a16="http://schemas.microsoft.com/office/drawing/2014/main" id="{63258259-8A8D-0649-B240-BD36F7154DD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Numbers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401950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Tree>
    <p:extLst>
      <p:ext uri="{BB962C8B-B14F-4D97-AF65-F5344CB8AC3E}">
        <p14:creationId xmlns:p14="http://schemas.microsoft.com/office/powerpoint/2010/main" val="129516559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3536" y="0"/>
            <a:ext cx="9231071" cy="6858000"/>
          </a:xfrm>
          <a:prstGeom prst="rect">
            <a:avLst/>
          </a:prstGeom>
        </p:spPr>
      </p:pic>
      <p:sp>
        <p:nvSpPr>
          <p:cNvPr id="157698" name="Rectangle 5"/>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699" name="Rectangle 7"/>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0" name="Rectangle 10"/>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1" name="Rectangle 12"/>
          <p:cNvSpPr>
            <a:spLocks noChangeArrowheads="1"/>
          </p:cNvSpPr>
          <p:nvPr/>
        </p:nvSpPr>
        <p:spPr bwMode="auto">
          <a:xfrm>
            <a:off x="3409950" y="2133600"/>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2" name="Text Box 14"/>
          <p:cNvSpPr txBox="1">
            <a:spLocks noChangeArrowheads="1"/>
          </p:cNvSpPr>
          <p:nvPr/>
        </p:nvSpPr>
        <p:spPr bwMode="auto">
          <a:xfrm>
            <a:off x="381000" y="4054475"/>
            <a:ext cx="4114800" cy="1920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glow>
                </a:effectLst>
                <a:uLnTx/>
                <a:uFillTx/>
                <a:latin typeface="Arial Black" charset="0"/>
                <a:ea typeface="ＭＳ Ｐゴシック" charset="0"/>
              </a:rPr>
              <a:t>Preparation to Possess the Land</a:t>
            </a:r>
          </a:p>
        </p:txBody>
      </p:sp>
      <p:sp>
        <p:nvSpPr>
          <p:cNvPr id="157703" name="Rectangle 15"/>
          <p:cNvSpPr>
            <a:spLocks noGrp="1" noChangeArrowheads="1"/>
          </p:cNvSpPr>
          <p:nvPr>
            <p:ph type="title"/>
          </p:nvPr>
        </p:nvSpPr>
        <p:spPr>
          <a:xfrm>
            <a:off x="3851275" y="457200"/>
            <a:ext cx="5072063" cy="1143000"/>
          </a:xfrm>
          <a:solidFill>
            <a:srgbClr val="000000"/>
          </a:solidFill>
        </p:spPr>
        <p:txBody>
          <a:bodyPr anchor="ctr" anchorCtr="1"/>
          <a:lstStyle/>
          <a:p>
            <a:r>
              <a:rPr lang="en-US" sz="6600">
                <a:solidFill>
                  <a:srgbClr val="FFFFFF"/>
                </a:solidFill>
                <a:effectLst>
                  <a:glow rad="228600">
                    <a:srgbClr val="000000"/>
                  </a:glow>
                </a:effectLst>
                <a:latin typeface="Impact" charset="0"/>
                <a:cs typeface="MS PGothic" charset="0"/>
              </a:rPr>
              <a:t>Numbers</a:t>
            </a:r>
          </a:p>
        </p:txBody>
      </p:sp>
      <p:sp>
        <p:nvSpPr>
          <p:cNvPr id="11" name="Rectangle 10">
            <a:extLst>
              <a:ext uri="{FF2B5EF4-FFF2-40B4-BE49-F238E27FC236}">
                <a16:creationId xmlns:a16="http://schemas.microsoft.com/office/drawing/2014/main" id="{6761469F-8547-D74A-B7E7-C4D67207E802}"/>
              </a:ext>
            </a:extLst>
          </p:cNvPr>
          <p:cNvSpPr>
            <a:spLocks noChangeArrowheads="1"/>
          </p:cNvSpPr>
          <p:nvPr/>
        </p:nvSpPr>
        <p:spPr bwMode="auto">
          <a:xfrm>
            <a:off x="0" y="6217921"/>
            <a:ext cx="9144000" cy="651214"/>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Jordan Evangelical Theological Seminary • BibleStudyDownloads.org</a:t>
            </a:r>
          </a:p>
        </p:txBody>
      </p:sp>
    </p:spTree>
    <p:extLst>
      <p:ext uri="{BB962C8B-B14F-4D97-AF65-F5344CB8AC3E}">
        <p14:creationId xmlns:p14="http://schemas.microsoft.com/office/powerpoint/2010/main" val="3308946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7703"/>
                                        </p:tgtEl>
                                        <p:attrNameLst>
                                          <p:attrName>style.visibility</p:attrName>
                                        </p:attrNameLst>
                                      </p:cBhvr>
                                      <p:to>
                                        <p:strVal val="visible"/>
                                      </p:to>
                                    </p:set>
                                    <p:animEffect transition="in" filter="blinds(horizontal)">
                                      <p:cBhvr>
                                        <p:cTn id="7" dur="500"/>
                                        <p:tgtEl>
                                          <p:spTgt spid="1577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703"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a:xfrm>
            <a:off x="838200" y="0"/>
            <a:ext cx="7391400" cy="685800"/>
          </a:xfrm>
          <a:gradFill rotWithShape="0">
            <a:gsLst>
              <a:gs pos="0">
                <a:srgbClr val="006600"/>
              </a:gs>
              <a:gs pos="100000">
                <a:srgbClr val="006600">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lstStyle/>
          <a:p>
            <a:pPr eaLnBrk="1" hangingPunct="1">
              <a:defRPr/>
            </a:pPr>
            <a:r>
              <a:rPr lang="en-US" sz="3200" b="1" dirty="0">
                <a:solidFill>
                  <a:schemeClr val="bg1"/>
                </a:solidFill>
                <a:latin typeface="Arial"/>
                <a:cs typeface="Arial"/>
              </a:rPr>
              <a:t>Integration of the Old Testament</a:t>
            </a:r>
            <a:endParaRPr lang="en-US" sz="3200" b="1" dirty="0">
              <a:solidFill>
                <a:schemeClr val="bg1"/>
              </a:solidFill>
              <a:latin typeface="Arial"/>
              <a:ea typeface="华文楷体"/>
              <a:cs typeface="Arial"/>
            </a:endParaRPr>
          </a:p>
        </p:txBody>
      </p:sp>
      <p:sp>
        <p:nvSpPr>
          <p:cNvPr id="203779" name="Text Box 5"/>
          <p:cNvSpPr txBox="1">
            <a:spLocks noChangeArrowheads="1"/>
          </p:cNvSpPr>
          <p:nvPr/>
        </p:nvSpPr>
        <p:spPr bwMode="auto">
          <a:xfrm>
            <a:off x="8467725" y="39688"/>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defTabSz="914400" eaLnBrk="0" fontAlgn="base" hangingPunct="0">
              <a:spcBef>
                <a:spcPct val="0"/>
              </a:spcBef>
              <a:spcAft>
                <a:spcPct val="0"/>
              </a:spcAft>
            </a:pPr>
            <a:r>
              <a:rPr lang="en-US" sz="2400" b="1">
                <a:solidFill>
                  <a:srgbClr val="000000"/>
                </a:solidFill>
                <a:latin typeface="Arial"/>
                <a:cs typeface="Arial"/>
              </a:rPr>
              <a:t>43</a:t>
            </a:r>
          </a:p>
        </p:txBody>
      </p:sp>
      <p:sp>
        <p:nvSpPr>
          <p:cNvPr id="39" name="Rectangle 38"/>
          <p:cNvSpPr/>
          <p:nvPr/>
        </p:nvSpPr>
        <p:spPr bwMode="auto">
          <a:xfrm>
            <a:off x="685800" y="685800"/>
            <a:ext cx="8458200" cy="13716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1000">
              <a:solidFill>
                <a:srgbClr val="000000"/>
              </a:solidFill>
              <a:latin typeface="Arial"/>
              <a:ea typeface="ＭＳ Ｐゴシック" charset="0"/>
              <a:cs typeface="Arial"/>
            </a:endParaRPr>
          </a:p>
        </p:txBody>
      </p:sp>
      <p:sp>
        <p:nvSpPr>
          <p:cNvPr id="41" name="Rectangle 40"/>
          <p:cNvSpPr/>
          <p:nvPr/>
        </p:nvSpPr>
        <p:spPr bwMode="auto">
          <a:xfrm>
            <a:off x="685800" y="2133600"/>
            <a:ext cx="8458200" cy="9144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1000">
              <a:solidFill>
                <a:srgbClr val="000000"/>
              </a:solidFill>
              <a:latin typeface="Arial"/>
              <a:ea typeface="ＭＳ Ｐゴシック" charset="0"/>
              <a:cs typeface="Arial"/>
            </a:endParaRPr>
          </a:p>
        </p:txBody>
      </p:sp>
      <p:sp>
        <p:nvSpPr>
          <p:cNvPr id="42" name="Rectangle 41"/>
          <p:cNvSpPr/>
          <p:nvPr/>
        </p:nvSpPr>
        <p:spPr bwMode="auto">
          <a:xfrm>
            <a:off x="685800" y="3124200"/>
            <a:ext cx="8458200" cy="37338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1000">
              <a:solidFill>
                <a:srgbClr val="000000"/>
              </a:solidFill>
              <a:latin typeface="Arial"/>
              <a:ea typeface="ＭＳ Ｐゴシック" charset="0"/>
              <a:cs typeface="Arial"/>
            </a:endParaRPr>
          </a:p>
        </p:txBody>
      </p:sp>
      <p:graphicFrame>
        <p:nvGraphicFramePr>
          <p:cNvPr id="43" name="Table 42"/>
          <p:cNvGraphicFramePr>
            <a:graphicFrameLocks noGrp="1"/>
          </p:cNvGraphicFramePr>
          <p:nvPr>
            <p:extLst>
              <p:ext uri="{D42A27DB-BD31-4B8C-83A1-F6EECF244321}">
                <p14:modId xmlns:p14="http://schemas.microsoft.com/office/powerpoint/2010/main" val="3044109484"/>
              </p:ext>
            </p:extLst>
          </p:nvPr>
        </p:nvGraphicFramePr>
        <p:xfrm>
          <a:off x="838200" y="1295400"/>
          <a:ext cx="6096000" cy="68580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gridCol w="717395">
                  <a:extLst>
                    <a:ext uri="{9D8B030D-6E8A-4147-A177-3AD203B41FA5}">
                      <a16:colId xmlns:a16="http://schemas.microsoft.com/office/drawing/2014/main" val="20001"/>
                    </a:ext>
                  </a:extLst>
                </a:gridCol>
                <a:gridCol w="578005">
                  <a:extLst>
                    <a:ext uri="{9D8B030D-6E8A-4147-A177-3AD203B41FA5}">
                      <a16:colId xmlns:a16="http://schemas.microsoft.com/office/drawing/2014/main" val="20002"/>
                    </a:ext>
                  </a:extLst>
                </a:gridCol>
                <a:gridCol w="685800">
                  <a:extLst>
                    <a:ext uri="{9D8B030D-6E8A-4147-A177-3AD203B41FA5}">
                      <a16:colId xmlns:a16="http://schemas.microsoft.com/office/drawing/2014/main" val="20003"/>
                    </a:ext>
                  </a:extLst>
                </a:gridCol>
                <a:gridCol w="6096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685800">
                  <a:extLst>
                    <a:ext uri="{9D8B030D-6E8A-4147-A177-3AD203B41FA5}">
                      <a16:colId xmlns:a16="http://schemas.microsoft.com/office/drawing/2014/main" val="20007"/>
                    </a:ext>
                  </a:extLst>
                </a:gridCol>
                <a:gridCol w="685800">
                  <a:extLst>
                    <a:ext uri="{9D8B030D-6E8A-4147-A177-3AD203B41FA5}">
                      <a16:colId xmlns:a16="http://schemas.microsoft.com/office/drawing/2014/main" val="20008"/>
                    </a:ext>
                  </a:extLst>
                </a:gridCol>
              </a:tblGrid>
              <a:tr h="685800">
                <a:tc>
                  <a:txBody>
                    <a:bodyPr/>
                    <a:lstStyle/>
                    <a:p>
                      <a:pPr algn="ctr"/>
                      <a:r>
                        <a:rPr lang="en-US" altLang="zh-CN" sz="1000" b="1" kern="1200" spc="-150" baseline="0" dirty="0">
                          <a:solidFill>
                            <a:srgbClr val="FFFFFF"/>
                          </a:solidFill>
                          <a:latin typeface="Arial"/>
                          <a:ea typeface="华文楷体"/>
                          <a:cs typeface="Arial"/>
                        </a:rPr>
                        <a:t>Genesis</a:t>
                      </a: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kern="1200" spc="-150" baseline="0" dirty="0">
                          <a:solidFill>
                            <a:srgbClr val="FFFFFF"/>
                          </a:solidFill>
                          <a:latin typeface="Arial"/>
                          <a:ea typeface="华文楷体"/>
                          <a:cs typeface="Arial"/>
                        </a:rPr>
                        <a:t>Exodus</a:t>
                      </a:r>
                      <a:br>
                        <a:rPr lang="en-US" sz="1000" spc="-150" baseline="0" dirty="0">
                          <a:solidFill>
                            <a:srgbClr val="FFFFFF"/>
                          </a:solidFill>
                          <a:latin typeface="Arial"/>
                          <a:cs typeface="Arial"/>
                        </a:rPr>
                      </a:br>
                      <a:endParaRPr lang="en-US" sz="1000" spc="-150" baseline="0" dirty="0">
                        <a:solidFill>
                          <a:srgbClr val="FFFFFF"/>
                        </a:solidFill>
                        <a:latin typeface="Arial"/>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indent="0" algn="ctr"/>
                      <a:r>
                        <a:rPr lang="en-US" altLang="zh-CN" sz="1000" b="1" spc="-150" baseline="0" dirty="0">
                          <a:solidFill>
                            <a:srgbClr val="FFFFFF"/>
                          </a:solidFill>
                          <a:latin typeface="Arial"/>
                          <a:ea typeface="华文楷体"/>
                          <a:cs typeface="Arial"/>
                        </a:rPr>
                        <a:t>Numbers</a:t>
                      </a:r>
                      <a:endParaRPr lang="en-US" sz="1000" b="1" spc="-15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spc="-150" baseline="0" dirty="0">
                          <a:solidFill>
                            <a:srgbClr val="FFFFFF"/>
                          </a:solidFill>
                          <a:latin typeface="Arial"/>
                          <a:ea typeface="华文楷体"/>
                          <a:cs typeface="Arial"/>
                        </a:rPr>
                        <a:t>Joshua</a:t>
                      </a:r>
                      <a:endParaRPr lang="en-US" sz="1000" b="1" spc="-150" baseline="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spc="-150" baseline="0" dirty="0">
                          <a:solidFill>
                            <a:srgbClr val="FFFFFF"/>
                          </a:solidFill>
                          <a:latin typeface="Arial"/>
                          <a:ea typeface="华文楷体"/>
                          <a:cs typeface="Arial"/>
                        </a:rPr>
                        <a:t>Judges</a:t>
                      </a:r>
                      <a:endParaRPr lang="en-US" sz="1000" b="1" spc="-15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spc="-150" baseline="0" dirty="0">
                          <a:solidFill>
                            <a:srgbClr val="FFFFFF"/>
                          </a:solidFill>
                          <a:latin typeface="Arial"/>
                          <a:ea typeface="华文楷体"/>
                          <a:cs typeface="Arial"/>
                        </a:rPr>
                        <a:t>1 Samuel</a:t>
                      </a:r>
                      <a:endParaRPr lang="en-US" sz="1000" b="1" spc="-150" baseline="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spc="-150" baseline="0" dirty="0">
                          <a:solidFill>
                            <a:srgbClr val="FFFFFF"/>
                          </a:solidFill>
                          <a:latin typeface="Arial"/>
                          <a:ea typeface="华文楷体"/>
                          <a:cs typeface="Arial"/>
                        </a:rPr>
                        <a:t>2 Samuel</a:t>
                      </a:r>
                      <a:endParaRPr lang="en-US" sz="1000" b="1" spc="-15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baseline="0" dirty="0">
                          <a:solidFill>
                            <a:srgbClr val="FFFFFF"/>
                          </a:solidFill>
                          <a:latin typeface="Arial"/>
                          <a:ea typeface="华文楷体"/>
                          <a:cs typeface="Arial"/>
                        </a:rPr>
                        <a:t>1 Kings</a:t>
                      </a:r>
                      <a:endParaRPr lang="en-US" sz="1000" b="1" spc="-15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1000" b="1" baseline="0" dirty="0">
                          <a:solidFill>
                            <a:srgbClr val="FFFFFF"/>
                          </a:solidFill>
                          <a:latin typeface="Arial"/>
                          <a:ea typeface="华文楷体"/>
                          <a:cs typeface="Arial"/>
                        </a:rPr>
                        <a:t>2 Kings</a:t>
                      </a:r>
                      <a:endParaRPr lang="en-US" sz="1000" b="1" baseline="0" dirty="0">
                        <a:solidFill>
                          <a:srgbClr val="FFFFFF"/>
                        </a:solidFill>
                        <a:latin typeface="Arial"/>
                        <a:ea typeface="华文楷体"/>
                        <a:cs typeface="Arial"/>
                      </a:endParaRPr>
                    </a:p>
                    <a:p>
                      <a:pPr algn="ctr"/>
                      <a:endParaRPr lang="en-US" sz="1000" b="1" spc="-150" baseline="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44" name="Table 43"/>
          <p:cNvGraphicFramePr>
            <a:graphicFrameLocks noGrp="1"/>
          </p:cNvGraphicFramePr>
          <p:nvPr>
            <p:extLst>
              <p:ext uri="{D42A27DB-BD31-4B8C-83A1-F6EECF244321}">
                <p14:modId xmlns:p14="http://schemas.microsoft.com/office/powerpoint/2010/main" val="1220511309"/>
              </p:ext>
            </p:extLst>
          </p:nvPr>
        </p:nvGraphicFramePr>
        <p:xfrm>
          <a:off x="7467600" y="1295400"/>
          <a:ext cx="1380066" cy="68580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gridCol w="694266">
                  <a:extLst>
                    <a:ext uri="{9D8B030D-6E8A-4147-A177-3AD203B41FA5}">
                      <a16:colId xmlns:a16="http://schemas.microsoft.com/office/drawing/2014/main" val="20001"/>
                    </a:ext>
                  </a:extLst>
                </a:gridCol>
              </a:tblGrid>
              <a:tr h="685800">
                <a:tc>
                  <a:txBody>
                    <a:bodyPr/>
                    <a:lstStyle/>
                    <a:p>
                      <a:pPr algn="ctr"/>
                      <a:r>
                        <a:rPr lang="en-US" altLang="zh-CN" sz="1000" b="1" dirty="0">
                          <a:solidFill>
                            <a:srgbClr val="FFFFFF"/>
                          </a:solidFill>
                          <a:latin typeface="Arial"/>
                          <a:ea typeface="华文楷体"/>
                          <a:cs typeface="Arial"/>
                        </a:rPr>
                        <a:t>Ezra</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dirty="0">
                          <a:solidFill>
                            <a:srgbClr val="FFFFFF"/>
                          </a:solidFill>
                          <a:latin typeface="Arial"/>
                          <a:ea typeface="华文楷体"/>
                          <a:cs typeface="Arial"/>
                        </a:rPr>
                        <a:t>Nehemiah</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46" name="Straight Connector 45"/>
          <p:cNvCxnSpPr/>
          <p:nvPr/>
        </p:nvCxnSpPr>
        <p:spPr bwMode="auto">
          <a:xfrm>
            <a:off x="6934200" y="1752600"/>
            <a:ext cx="533400" cy="1588"/>
          </a:xfrm>
          <a:prstGeom prst="line">
            <a:avLst/>
          </a:prstGeom>
          <a:solidFill>
            <a:schemeClr val="accent1"/>
          </a:solidFill>
          <a:ln w="28575" cap="flat" cmpd="sng" algn="ctr">
            <a:solidFill>
              <a:schemeClr val="tx1"/>
            </a:solidFill>
            <a:prstDash val="dash"/>
            <a:round/>
            <a:headEnd type="none" w="med" len="med"/>
            <a:tailEnd type="none" w="med" len="med"/>
          </a:ln>
          <a:effectLst/>
        </p:spPr>
      </p:cxnSp>
      <p:sp>
        <p:nvSpPr>
          <p:cNvPr id="50" name="TextBox 49"/>
          <p:cNvSpPr txBox="1"/>
          <p:nvPr/>
        </p:nvSpPr>
        <p:spPr>
          <a:xfrm>
            <a:off x="762000" y="1524000"/>
            <a:ext cx="685800" cy="53340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1</a:t>
            </a:r>
          </a:p>
        </p:txBody>
      </p:sp>
      <p:sp>
        <p:nvSpPr>
          <p:cNvPr id="51" name="TextBox 50"/>
          <p:cNvSpPr txBox="1"/>
          <p:nvPr/>
        </p:nvSpPr>
        <p:spPr>
          <a:xfrm>
            <a:off x="1524000" y="1524000"/>
            <a:ext cx="5334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2</a:t>
            </a:r>
          </a:p>
        </p:txBody>
      </p:sp>
      <p:sp>
        <p:nvSpPr>
          <p:cNvPr id="52" name="TextBox 51"/>
          <p:cNvSpPr txBox="1"/>
          <p:nvPr/>
        </p:nvSpPr>
        <p:spPr>
          <a:xfrm>
            <a:off x="2171700" y="1524000"/>
            <a:ext cx="5334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3</a:t>
            </a:r>
          </a:p>
        </p:txBody>
      </p:sp>
      <p:sp>
        <p:nvSpPr>
          <p:cNvPr id="53" name="TextBox 52"/>
          <p:cNvSpPr txBox="1"/>
          <p:nvPr/>
        </p:nvSpPr>
        <p:spPr>
          <a:xfrm>
            <a:off x="2819400" y="1524000"/>
            <a:ext cx="4572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4</a:t>
            </a:r>
          </a:p>
        </p:txBody>
      </p:sp>
      <p:sp>
        <p:nvSpPr>
          <p:cNvPr id="54" name="TextBox 53"/>
          <p:cNvSpPr txBox="1"/>
          <p:nvPr/>
        </p:nvSpPr>
        <p:spPr>
          <a:xfrm>
            <a:off x="3429000" y="1524000"/>
            <a:ext cx="6858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5</a:t>
            </a:r>
          </a:p>
        </p:txBody>
      </p:sp>
      <p:sp>
        <p:nvSpPr>
          <p:cNvPr id="55" name="TextBox 54"/>
          <p:cNvSpPr txBox="1"/>
          <p:nvPr/>
        </p:nvSpPr>
        <p:spPr>
          <a:xfrm>
            <a:off x="4191000" y="1524000"/>
            <a:ext cx="5334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6</a:t>
            </a:r>
          </a:p>
        </p:txBody>
      </p:sp>
      <p:sp>
        <p:nvSpPr>
          <p:cNvPr id="56" name="TextBox 55"/>
          <p:cNvSpPr txBox="1"/>
          <p:nvPr/>
        </p:nvSpPr>
        <p:spPr>
          <a:xfrm>
            <a:off x="4800600" y="1524000"/>
            <a:ext cx="6858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7</a:t>
            </a:r>
          </a:p>
        </p:txBody>
      </p:sp>
      <p:sp>
        <p:nvSpPr>
          <p:cNvPr id="57" name="TextBox 56"/>
          <p:cNvSpPr txBox="1"/>
          <p:nvPr/>
        </p:nvSpPr>
        <p:spPr>
          <a:xfrm>
            <a:off x="5638800" y="1524000"/>
            <a:ext cx="6096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8</a:t>
            </a:r>
          </a:p>
        </p:txBody>
      </p:sp>
      <p:sp>
        <p:nvSpPr>
          <p:cNvPr id="58" name="TextBox 57"/>
          <p:cNvSpPr txBox="1"/>
          <p:nvPr/>
        </p:nvSpPr>
        <p:spPr>
          <a:xfrm>
            <a:off x="6248400" y="1524000"/>
            <a:ext cx="6096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9</a:t>
            </a:r>
          </a:p>
        </p:txBody>
      </p:sp>
      <p:sp>
        <p:nvSpPr>
          <p:cNvPr id="59" name="TextBox 58"/>
          <p:cNvSpPr txBox="1"/>
          <p:nvPr/>
        </p:nvSpPr>
        <p:spPr>
          <a:xfrm>
            <a:off x="7467600" y="1447800"/>
            <a:ext cx="6096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10</a:t>
            </a:r>
          </a:p>
        </p:txBody>
      </p:sp>
      <p:sp>
        <p:nvSpPr>
          <p:cNvPr id="60" name="TextBox 59"/>
          <p:cNvSpPr txBox="1"/>
          <p:nvPr/>
        </p:nvSpPr>
        <p:spPr>
          <a:xfrm>
            <a:off x="8229600" y="1457980"/>
            <a:ext cx="6096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11</a:t>
            </a:r>
          </a:p>
        </p:txBody>
      </p:sp>
      <p:graphicFrame>
        <p:nvGraphicFramePr>
          <p:cNvPr id="61" name="Table 60"/>
          <p:cNvGraphicFramePr>
            <a:graphicFrameLocks noGrp="1"/>
          </p:cNvGraphicFramePr>
          <p:nvPr>
            <p:extLst>
              <p:ext uri="{D42A27DB-BD31-4B8C-83A1-F6EECF244321}">
                <p14:modId xmlns:p14="http://schemas.microsoft.com/office/powerpoint/2010/main" val="764786346"/>
              </p:ext>
            </p:extLst>
          </p:nvPr>
        </p:nvGraphicFramePr>
        <p:xfrm>
          <a:off x="827584" y="2286000"/>
          <a:ext cx="777280" cy="243840"/>
        </p:xfrm>
        <a:graphic>
          <a:graphicData uri="http://schemas.openxmlformats.org/drawingml/2006/table">
            <a:tbl>
              <a:tblPr bandRow="1">
                <a:tableStyleId>{C083E6E3-FA7D-4D7B-A595-EF9225AFEA82}</a:tableStyleId>
              </a:tblPr>
              <a:tblGrid>
                <a:gridCol w="777280">
                  <a:extLst>
                    <a:ext uri="{9D8B030D-6E8A-4147-A177-3AD203B41FA5}">
                      <a16:colId xmlns:a16="http://schemas.microsoft.com/office/drawing/2014/main" val="20000"/>
                    </a:ext>
                  </a:extLst>
                </a:gridCol>
              </a:tblGrid>
              <a:tr h="228600">
                <a:tc>
                  <a:txBody>
                    <a:bodyPr/>
                    <a:lstStyle/>
                    <a:p>
                      <a:pPr algn="ctr"/>
                      <a:r>
                        <a:rPr lang="en-US" sz="1000" b="1" dirty="0">
                          <a:solidFill>
                            <a:srgbClr val="FFFFFF"/>
                          </a:solidFill>
                          <a:latin typeface="Arial"/>
                          <a:ea typeface="华文楷体"/>
                          <a:cs typeface="Arial"/>
                        </a:rPr>
                        <a:t>Job</a:t>
                      </a: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62" name="Table 61"/>
          <p:cNvGraphicFramePr>
            <a:graphicFrameLocks noGrp="1"/>
          </p:cNvGraphicFramePr>
          <p:nvPr>
            <p:extLst>
              <p:ext uri="{D42A27DB-BD31-4B8C-83A1-F6EECF244321}">
                <p14:modId xmlns:p14="http://schemas.microsoft.com/office/powerpoint/2010/main" val="1802529078"/>
              </p:ext>
            </p:extLst>
          </p:nvPr>
        </p:nvGraphicFramePr>
        <p:xfrm>
          <a:off x="1763688" y="908720"/>
          <a:ext cx="674712" cy="243840"/>
        </p:xfrm>
        <a:graphic>
          <a:graphicData uri="http://schemas.openxmlformats.org/drawingml/2006/table">
            <a:tbl>
              <a:tblPr bandRow="1">
                <a:tableStyleId>{C083E6E3-FA7D-4D7B-A595-EF9225AFEA82}</a:tableStyleId>
              </a:tblPr>
              <a:tblGrid>
                <a:gridCol w="674712">
                  <a:extLst>
                    <a:ext uri="{9D8B030D-6E8A-4147-A177-3AD203B41FA5}">
                      <a16:colId xmlns:a16="http://schemas.microsoft.com/office/drawing/2014/main" val="20000"/>
                    </a:ext>
                  </a:extLst>
                </a:gridCol>
              </a:tblGrid>
              <a:tr h="243840">
                <a:tc>
                  <a:txBody>
                    <a:bodyPr/>
                    <a:lstStyle/>
                    <a:p>
                      <a:pPr algn="ctr"/>
                      <a:r>
                        <a:rPr lang="en-US" altLang="zh-CN" sz="1000" b="1" dirty="0">
                          <a:solidFill>
                            <a:srgbClr val="FFFFFF"/>
                          </a:solidFill>
                          <a:latin typeface="Arial"/>
                          <a:ea typeface="华文楷体"/>
                          <a:cs typeface="Arial"/>
                        </a:rPr>
                        <a:t>Leviticus</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3" name="Table 62"/>
          <p:cNvGraphicFramePr>
            <a:graphicFrameLocks noGrp="1"/>
          </p:cNvGraphicFramePr>
          <p:nvPr>
            <p:extLst>
              <p:ext uri="{D42A27DB-BD31-4B8C-83A1-F6EECF244321}">
                <p14:modId xmlns:p14="http://schemas.microsoft.com/office/powerpoint/2010/main" val="2113700486"/>
              </p:ext>
            </p:extLst>
          </p:nvPr>
        </p:nvGraphicFramePr>
        <p:xfrm>
          <a:off x="2483768" y="908720"/>
          <a:ext cx="936104" cy="243840"/>
        </p:xfrm>
        <a:graphic>
          <a:graphicData uri="http://schemas.openxmlformats.org/drawingml/2006/table">
            <a:tbl>
              <a:tblPr bandRow="1">
                <a:tableStyleId>{C083E6E3-FA7D-4D7B-A595-EF9225AFEA82}</a:tableStyleId>
              </a:tblPr>
              <a:tblGrid>
                <a:gridCol w="936104">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Deuteronomy</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4" name="Table 63"/>
          <p:cNvGraphicFramePr>
            <a:graphicFrameLocks noGrp="1"/>
          </p:cNvGraphicFramePr>
          <p:nvPr>
            <p:extLst>
              <p:ext uri="{D42A27DB-BD31-4B8C-83A1-F6EECF244321}">
                <p14:modId xmlns:p14="http://schemas.microsoft.com/office/powerpoint/2010/main" val="2563059406"/>
              </p:ext>
            </p:extLst>
          </p:nvPr>
        </p:nvGraphicFramePr>
        <p:xfrm>
          <a:off x="3505200" y="908720"/>
          <a:ext cx="609600" cy="24384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Ruth</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5" name="Table 64"/>
          <p:cNvGraphicFramePr>
            <a:graphicFrameLocks noGrp="1"/>
          </p:cNvGraphicFramePr>
          <p:nvPr>
            <p:extLst>
              <p:ext uri="{D42A27DB-BD31-4B8C-83A1-F6EECF244321}">
                <p14:modId xmlns:p14="http://schemas.microsoft.com/office/powerpoint/2010/main" val="3877834566"/>
              </p:ext>
            </p:extLst>
          </p:nvPr>
        </p:nvGraphicFramePr>
        <p:xfrm>
          <a:off x="4788024" y="914400"/>
          <a:ext cx="864096" cy="243840"/>
        </p:xfrm>
        <a:graphic>
          <a:graphicData uri="http://schemas.openxmlformats.org/drawingml/2006/table">
            <a:tbl>
              <a:tblPr bandRow="1">
                <a:tableStyleId>{C083E6E3-FA7D-4D7B-A595-EF9225AFEA82}</a:tableStyleId>
              </a:tblPr>
              <a:tblGrid>
                <a:gridCol w="864096">
                  <a:extLst>
                    <a:ext uri="{9D8B030D-6E8A-4147-A177-3AD203B41FA5}">
                      <a16:colId xmlns:a16="http://schemas.microsoft.com/office/drawing/2014/main" val="20000"/>
                    </a:ext>
                  </a:extLst>
                </a:gridCol>
              </a:tblGrid>
              <a:tr h="228600">
                <a:tc>
                  <a:txBody>
                    <a:bodyPr/>
                    <a:lstStyle/>
                    <a:p>
                      <a:pPr algn="ctr"/>
                      <a:r>
                        <a:rPr lang="en-US" altLang="zh-CN" sz="1000" b="1" dirty="0">
                          <a:solidFill>
                            <a:srgbClr val="FFFFFF"/>
                          </a:solidFill>
                          <a:latin typeface="Arial"/>
                          <a:ea typeface="华文楷体"/>
                          <a:cs typeface="Arial"/>
                        </a:rPr>
                        <a:t>1 Chronicles</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6" name="Table 65"/>
          <p:cNvGraphicFramePr>
            <a:graphicFrameLocks noGrp="1"/>
          </p:cNvGraphicFramePr>
          <p:nvPr>
            <p:extLst>
              <p:ext uri="{D42A27DB-BD31-4B8C-83A1-F6EECF244321}">
                <p14:modId xmlns:p14="http://schemas.microsoft.com/office/powerpoint/2010/main" val="1727274328"/>
              </p:ext>
            </p:extLst>
          </p:nvPr>
        </p:nvGraphicFramePr>
        <p:xfrm>
          <a:off x="5652120" y="914400"/>
          <a:ext cx="1282080" cy="243840"/>
        </p:xfrm>
        <a:graphic>
          <a:graphicData uri="http://schemas.openxmlformats.org/drawingml/2006/table">
            <a:tbl>
              <a:tblPr bandRow="1">
                <a:tableStyleId>{C083E6E3-FA7D-4D7B-A595-EF9225AFEA82}</a:tableStyleId>
              </a:tblPr>
              <a:tblGrid>
                <a:gridCol w="1282080">
                  <a:extLst>
                    <a:ext uri="{9D8B030D-6E8A-4147-A177-3AD203B41FA5}">
                      <a16:colId xmlns:a16="http://schemas.microsoft.com/office/drawing/2014/main" val="20000"/>
                    </a:ext>
                  </a:extLst>
                </a:gridCol>
              </a:tblGrid>
              <a:tr h="155788">
                <a:tc>
                  <a:txBody>
                    <a:bodyPr/>
                    <a:lstStyle/>
                    <a:p>
                      <a:pPr algn="ctr"/>
                      <a:r>
                        <a:rPr lang="en-US" altLang="zh-CN" sz="1000" b="1" kern="1200" dirty="0">
                          <a:solidFill>
                            <a:srgbClr val="FFFFFF"/>
                          </a:solidFill>
                          <a:latin typeface="Arial"/>
                          <a:ea typeface="华文楷体"/>
                          <a:cs typeface="Arial"/>
                        </a:rPr>
                        <a:t>2 Chronicles</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7" name="Table 66"/>
          <p:cNvGraphicFramePr>
            <a:graphicFrameLocks noGrp="1"/>
          </p:cNvGraphicFramePr>
          <p:nvPr>
            <p:extLst>
              <p:ext uri="{D42A27DB-BD31-4B8C-83A1-F6EECF244321}">
                <p14:modId xmlns:p14="http://schemas.microsoft.com/office/powerpoint/2010/main" val="66023820"/>
              </p:ext>
            </p:extLst>
          </p:nvPr>
        </p:nvGraphicFramePr>
        <p:xfrm>
          <a:off x="7543800" y="9144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en-US" altLang="zh-CN" sz="1000" b="1" dirty="0">
                          <a:solidFill>
                            <a:srgbClr val="FFFFFF"/>
                          </a:solidFill>
                          <a:latin typeface="Arial"/>
                          <a:ea typeface="华文楷体"/>
                          <a:cs typeface="Arial"/>
                        </a:rPr>
                        <a:t>Esther</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69" name="Straight Connector 68"/>
          <p:cNvCxnSpPr/>
          <p:nvPr/>
        </p:nvCxnSpPr>
        <p:spPr bwMode="auto">
          <a:xfrm rot="5400000">
            <a:off x="2118742" y="1219200"/>
            <a:ext cx="152400" cy="1588"/>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1" name="Straight Connector 70"/>
          <p:cNvCxnSpPr/>
          <p:nvPr/>
        </p:nvCxnSpPr>
        <p:spPr bwMode="auto">
          <a:xfrm rot="5400000">
            <a:off x="2591197" y="1295003"/>
            <a:ext cx="3048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2" name="Straight Connector 71"/>
          <p:cNvCxnSpPr/>
          <p:nvPr/>
        </p:nvCxnSpPr>
        <p:spPr bwMode="auto">
          <a:xfrm rot="5400000">
            <a:off x="3657600"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3" name="Straight Connector 72"/>
          <p:cNvCxnSpPr/>
          <p:nvPr/>
        </p:nvCxnSpPr>
        <p:spPr bwMode="auto">
          <a:xfrm rot="5400000">
            <a:off x="4724400" y="1269205"/>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4" name="Straight Connector 73"/>
          <p:cNvCxnSpPr/>
          <p:nvPr/>
        </p:nvCxnSpPr>
        <p:spPr bwMode="auto">
          <a:xfrm rot="5400000">
            <a:off x="5486400" y="1286139"/>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5" name="Straight Connector 74"/>
          <p:cNvCxnSpPr/>
          <p:nvPr/>
        </p:nvCxnSpPr>
        <p:spPr bwMode="auto">
          <a:xfrm rot="5400000">
            <a:off x="68572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6" name="Straight Connector 75"/>
          <p:cNvCxnSpPr/>
          <p:nvPr/>
        </p:nvCxnSpPr>
        <p:spPr bwMode="auto">
          <a:xfrm rot="5400000">
            <a:off x="54856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7" name="Straight Connector 76"/>
          <p:cNvCxnSpPr/>
          <p:nvPr/>
        </p:nvCxnSpPr>
        <p:spPr bwMode="auto">
          <a:xfrm rot="5400000">
            <a:off x="7924006"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78" name="Table 77"/>
          <p:cNvGraphicFramePr>
            <a:graphicFrameLocks noGrp="1"/>
          </p:cNvGraphicFramePr>
          <p:nvPr>
            <p:extLst>
              <p:ext uri="{D42A27DB-BD31-4B8C-83A1-F6EECF244321}">
                <p14:modId xmlns:p14="http://schemas.microsoft.com/office/powerpoint/2010/main" val="1393659905"/>
              </p:ext>
            </p:extLst>
          </p:nvPr>
        </p:nvGraphicFramePr>
        <p:xfrm>
          <a:off x="4788024" y="2276872"/>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en-US" altLang="zh-CN" sz="1000" b="1" dirty="0">
                          <a:solidFill>
                            <a:srgbClr val="FFFFFF"/>
                          </a:solidFill>
                          <a:latin typeface="Arial"/>
                          <a:ea typeface="华文楷体"/>
                          <a:cs typeface="Arial"/>
                        </a:rPr>
                        <a:t>Psalms</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79" name="Table 78"/>
          <p:cNvGraphicFramePr>
            <a:graphicFrameLocks noGrp="1"/>
          </p:cNvGraphicFramePr>
          <p:nvPr>
            <p:extLst>
              <p:ext uri="{D42A27DB-BD31-4B8C-83A1-F6EECF244321}">
                <p14:modId xmlns:p14="http://schemas.microsoft.com/office/powerpoint/2010/main" val="1342074123"/>
              </p:ext>
            </p:extLst>
          </p:nvPr>
        </p:nvGraphicFramePr>
        <p:xfrm>
          <a:off x="5562600" y="227687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Proverbs</a:t>
                      </a:r>
                      <a:endParaRPr lang="en-US" sz="1000" b="1" kern="120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0" name="Table 79"/>
          <p:cNvGraphicFramePr>
            <a:graphicFrameLocks noGrp="1"/>
          </p:cNvGraphicFramePr>
          <p:nvPr>
            <p:extLst>
              <p:ext uri="{D42A27DB-BD31-4B8C-83A1-F6EECF244321}">
                <p14:modId xmlns:p14="http://schemas.microsoft.com/office/powerpoint/2010/main" val="2099626973"/>
              </p:ext>
            </p:extLst>
          </p:nvPr>
        </p:nvGraphicFramePr>
        <p:xfrm>
          <a:off x="5562600" y="252071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en-US" sz="1000" b="1" kern="1200" dirty="0">
                          <a:solidFill>
                            <a:srgbClr val="FFFFFF"/>
                          </a:solidFill>
                          <a:latin typeface="Arial"/>
                          <a:ea typeface="华文楷体"/>
                          <a:cs typeface="Arial"/>
                        </a:rPr>
                        <a:t>Ecclesiastes</a:t>
                      </a: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1" name="Table 80"/>
          <p:cNvGraphicFramePr>
            <a:graphicFrameLocks noGrp="1"/>
          </p:cNvGraphicFramePr>
          <p:nvPr>
            <p:extLst>
              <p:ext uri="{D42A27DB-BD31-4B8C-83A1-F6EECF244321}">
                <p14:modId xmlns:p14="http://schemas.microsoft.com/office/powerpoint/2010/main" val="2710360523"/>
              </p:ext>
            </p:extLst>
          </p:nvPr>
        </p:nvGraphicFramePr>
        <p:xfrm>
          <a:off x="5562600" y="276455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Song of Songs</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cxnSp>
        <p:nvCxnSpPr>
          <p:cNvPr id="84" name="Straight Connector 83"/>
          <p:cNvCxnSpPr/>
          <p:nvPr/>
        </p:nvCxnSpPr>
        <p:spPr bwMode="auto">
          <a:xfrm rot="5400000">
            <a:off x="5034161"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86" name="Straight Connector 85"/>
          <p:cNvCxnSpPr/>
          <p:nvPr/>
        </p:nvCxnSpPr>
        <p:spPr bwMode="auto">
          <a:xfrm rot="5400000">
            <a:off x="5853100"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87" name="Table 86"/>
          <p:cNvGraphicFramePr>
            <a:graphicFrameLocks noGrp="1"/>
          </p:cNvGraphicFramePr>
          <p:nvPr>
            <p:extLst>
              <p:ext uri="{D42A27DB-BD31-4B8C-83A1-F6EECF244321}">
                <p14:modId xmlns:p14="http://schemas.microsoft.com/office/powerpoint/2010/main" val="259459610"/>
              </p:ext>
            </p:extLst>
          </p:nvPr>
        </p:nvGraphicFramePr>
        <p:xfrm>
          <a:off x="5796136" y="3322320"/>
          <a:ext cx="1053438" cy="487680"/>
        </p:xfrm>
        <a:graphic>
          <a:graphicData uri="http://schemas.openxmlformats.org/drawingml/2006/table">
            <a:tbl>
              <a:tblPr bandRow="1">
                <a:tableStyleId>{C083E6E3-FA7D-4D7B-A595-EF9225AFEA82}</a:tableStyleId>
              </a:tblPr>
              <a:tblGrid>
                <a:gridCol w="1053438">
                  <a:extLst>
                    <a:ext uri="{9D8B030D-6E8A-4147-A177-3AD203B41FA5}">
                      <a16:colId xmlns:a16="http://schemas.microsoft.com/office/drawing/2014/main" val="20000"/>
                    </a:ext>
                  </a:extLst>
                </a:gridCol>
              </a:tblGrid>
              <a:tr h="182880">
                <a:tc>
                  <a:txBody>
                    <a:bodyPr/>
                    <a:lstStyle/>
                    <a:p>
                      <a:pPr algn="ctr"/>
                      <a:r>
                        <a:rPr lang="en-US" altLang="zh-CN" sz="1000" b="1" kern="1200" dirty="0">
                          <a:solidFill>
                            <a:schemeClr val="tx1"/>
                          </a:solidFill>
                          <a:latin typeface="Arial"/>
                          <a:ea typeface="华文楷体"/>
                          <a:cs typeface="Arial"/>
                        </a:rPr>
                        <a:t>Hosea</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0"/>
                  </a:ext>
                </a:extLst>
              </a:tr>
              <a:tr h="182880">
                <a:tc>
                  <a:txBody>
                    <a:bodyPr/>
                    <a:lstStyle/>
                    <a:p>
                      <a:pPr algn="ctr"/>
                      <a:r>
                        <a:rPr lang="en-US" altLang="zh-CN" sz="1000" b="1" dirty="0">
                          <a:latin typeface="Arial"/>
                          <a:ea typeface="华文楷体"/>
                          <a:cs typeface="Arial"/>
                        </a:rPr>
                        <a:t>Amos</a:t>
                      </a:r>
                      <a:endParaRPr lang="en-US" sz="1000" b="1" dirty="0">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1"/>
                  </a:ext>
                </a:extLst>
              </a:tr>
            </a:tbl>
          </a:graphicData>
        </a:graphic>
      </p:graphicFrame>
      <p:graphicFrame>
        <p:nvGraphicFramePr>
          <p:cNvPr id="88" name="Table 87"/>
          <p:cNvGraphicFramePr>
            <a:graphicFrameLocks noGrp="1"/>
          </p:cNvGraphicFramePr>
          <p:nvPr>
            <p:extLst>
              <p:ext uri="{D42A27DB-BD31-4B8C-83A1-F6EECF244321}">
                <p14:modId xmlns:p14="http://schemas.microsoft.com/office/powerpoint/2010/main" val="3878064848"/>
              </p:ext>
            </p:extLst>
          </p:nvPr>
        </p:nvGraphicFramePr>
        <p:xfrm>
          <a:off x="5798157" y="3962400"/>
          <a:ext cx="1025962" cy="1767840"/>
        </p:xfrm>
        <a:graphic>
          <a:graphicData uri="http://schemas.openxmlformats.org/drawingml/2006/table">
            <a:tbl>
              <a:tblPr bandRow="1">
                <a:tableStyleId>{C083E6E3-FA7D-4D7B-A595-EF9225AFEA82}</a:tableStyleId>
              </a:tblPr>
              <a:tblGrid>
                <a:gridCol w="1025962">
                  <a:extLst>
                    <a:ext uri="{9D8B030D-6E8A-4147-A177-3AD203B41FA5}">
                      <a16:colId xmlns:a16="http://schemas.microsoft.com/office/drawing/2014/main" val="20000"/>
                    </a:ext>
                  </a:extLst>
                </a:gridCol>
              </a:tblGrid>
              <a:tr h="152400">
                <a:tc>
                  <a:txBody>
                    <a:bodyPr/>
                    <a:lstStyle/>
                    <a:p>
                      <a:pPr algn="ctr"/>
                      <a:r>
                        <a:rPr lang="en-US" altLang="zh-CN" sz="1000" b="1" dirty="0">
                          <a:latin typeface="Arial"/>
                          <a:ea typeface="华文楷体"/>
                          <a:cs typeface="Arial"/>
                        </a:rPr>
                        <a:t>Habakkuk</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0"/>
                  </a:ext>
                </a:extLst>
              </a:tr>
              <a:tr h="214234">
                <a:tc>
                  <a:txBody>
                    <a:bodyPr/>
                    <a:lstStyle/>
                    <a:p>
                      <a:pPr algn="ctr"/>
                      <a:r>
                        <a:rPr lang="en-US" altLang="zh-CN" sz="1000" b="1" dirty="0">
                          <a:latin typeface="Arial"/>
                          <a:ea typeface="华文楷体"/>
                          <a:cs typeface="Arial"/>
                        </a:rPr>
                        <a:t>Isaiah</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1"/>
                  </a:ext>
                </a:extLst>
              </a:tr>
              <a:tr h="214234">
                <a:tc>
                  <a:txBody>
                    <a:bodyPr/>
                    <a:lstStyle/>
                    <a:p>
                      <a:pPr algn="ctr"/>
                      <a:r>
                        <a:rPr lang="en-US" altLang="zh-CN" sz="1000" b="1" kern="1200" dirty="0">
                          <a:solidFill>
                            <a:schemeClr val="tx1"/>
                          </a:solidFill>
                          <a:latin typeface="Arial"/>
                          <a:ea typeface="华文楷体"/>
                          <a:cs typeface="Arial"/>
                        </a:rPr>
                        <a:t>Jeremiah</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2"/>
                  </a:ext>
                </a:extLst>
              </a:tr>
              <a:tr h="214234">
                <a:tc>
                  <a:txBody>
                    <a:bodyPr/>
                    <a:lstStyle/>
                    <a:p>
                      <a:pPr algn="ctr"/>
                      <a:r>
                        <a:rPr lang="en-US" altLang="zh-CN" sz="1000" b="1" dirty="0">
                          <a:latin typeface="Arial"/>
                          <a:ea typeface="华文楷体"/>
                          <a:cs typeface="Arial"/>
                        </a:rPr>
                        <a:t>Joel</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3"/>
                  </a:ext>
                </a:extLst>
              </a:tr>
              <a:tr h="214234">
                <a:tc>
                  <a:txBody>
                    <a:bodyPr/>
                    <a:lstStyle/>
                    <a:p>
                      <a:pPr algn="ctr"/>
                      <a:r>
                        <a:rPr lang="en-US" altLang="zh-CN" sz="1000" b="1" dirty="0">
                          <a:latin typeface="Arial"/>
                          <a:ea typeface="华文楷体"/>
                          <a:cs typeface="Arial"/>
                        </a:rPr>
                        <a:t>Micah</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4"/>
                  </a:ext>
                </a:extLst>
              </a:tr>
              <a:tr h="304800">
                <a:tc>
                  <a:txBody>
                    <a:bodyPr/>
                    <a:lstStyle/>
                    <a:p>
                      <a:pPr algn="ctr"/>
                      <a:r>
                        <a:rPr lang="en-US" altLang="zh-CN" sz="1000" b="1" dirty="0">
                          <a:latin typeface="Arial"/>
                          <a:ea typeface="华文楷体"/>
                          <a:cs typeface="Arial"/>
                        </a:rPr>
                        <a:t>Zephaniah</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5"/>
                  </a:ext>
                </a:extLst>
              </a:tr>
              <a:tr h="214234">
                <a:tc>
                  <a:txBody>
                    <a:bodyPr/>
                    <a:lstStyle/>
                    <a:p>
                      <a:pPr algn="ctr"/>
                      <a:r>
                        <a:rPr lang="en-US" altLang="zh-CN" sz="1000" b="1" dirty="0">
                          <a:latin typeface="Arial"/>
                          <a:ea typeface="华文楷体"/>
                          <a:cs typeface="Arial"/>
                        </a:rPr>
                        <a:t>Lamentations</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6"/>
                  </a:ext>
                </a:extLst>
              </a:tr>
            </a:tbl>
          </a:graphicData>
        </a:graphic>
      </p:graphicFrame>
      <p:cxnSp>
        <p:nvCxnSpPr>
          <p:cNvPr id="95" name="Straight Connector 94"/>
          <p:cNvCxnSpPr/>
          <p:nvPr/>
        </p:nvCxnSpPr>
        <p:spPr bwMode="auto">
          <a:xfrm rot="5400000">
            <a:off x="1029097"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97" name="TextBox 96"/>
          <p:cNvSpPr txBox="1"/>
          <p:nvPr/>
        </p:nvSpPr>
        <p:spPr>
          <a:xfrm>
            <a:off x="6003652" y="3106579"/>
            <a:ext cx="633156" cy="215444"/>
          </a:xfrm>
          <a:prstGeom prst="rect">
            <a:avLst/>
          </a:prstGeom>
          <a:noFill/>
        </p:spPr>
        <p:txBody>
          <a:bodyPr wrap="none" rtlCol="0">
            <a:spAutoFit/>
          </a:bodyPr>
          <a:lstStyle/>
          <a:p>
            <a:pPr defTabSz="914400" eaLnBrk="0" fontAlgn="base" hangingPunct="0">
              <a:spcBef>
                <a:spcPct val="0"/>
              </a:spcBef>
              <a:spcAft>
                <a:spcPct val="0"/>
              </a:spcAft>
            </a:pPr>
            <a:r>
              <a:rPr lang="en-US" altLang="zh-CN" sz="800" b="1" dirty="0">
                <a:solidFill>
                  <a:srgbClr val="000000"/>
                </a:solidFill>
                <a:latin typeface="Arial"/>
                <a:ea typeface="华文楷体"/>
                <a:cs typeface="Arial"/>
              </a:rPr>
              <a:t>To Israel:</a:t>
            </a:r>
            <a:endParaRPr lang="en-US" sz="1000" b="1" dirty="0">
              <a:solidFill>
                <a:srgbClr val="000000"/>
              </a:solidFill>
              <a:latin typeface="Arial"/>
              <a:ea typeface="ＭＳ Ｐゴシック" charset="0"/>
              <a:cs typeface="Arial"/>
            </a:endParaRPr>
          </a:p>
        </p:txBody>
      </p:sp>
      <p:sp>
        <p:nvSpPr>
          <p:cNvPr id="98" name="TextBox 97"/>
          <p:cNvSpPr txBox="1"/>
          <p:nvPr/>
        </p:nvSpPr>
        <p:spPr>
          <a:xfrm>
            <a:off x="6005393" y="3789620"/>
            <a:ext cx="667170" cy="215444"/>
          </a:xfrm>
          <a:prstGeom prst="rect">
            <a:avLst/>
          </a:prstGeom>
          <a:noFill/>
        </p:spPr>
        <p:txBody>
          <a:bodyPr wrap="none" rtlCol="0">
            <a:spAutoFit/>
          </a:bodyPr>
          <a:lstStyle/>
          <a:p>
            <a:pPr defTabSz="914400" eaLnBrk="0" fontAlgn="base" hangingPunct="0">
              <a:spcBef>
                <a:spcPct val="0"/>
              </a:spcBef>
              <a:spcAft>
                <a:spcPct val="0"/>
              </a:spcAft>
            </a:pPr>
            <a:r>
              <a:rPr lang="en-US" altLang="zh-CN" sz="800" b="1" dirty="0">
                <a:solidFill>
                  <a:srgbClr val="000000"/>
                </a:solidFill>
                <a:latin typeface="Arial"/>
                <a:ea typeface="华文楷体"/>
                <a:cs typeface="Arial"/>
              </a:rPr>
              <a:t>To Judah:</a:t>
            </a:r>
            <a:endParaRPr lang="en-US" sz="1000" dirty="0">
              <a:solidFill>
                <a:srgbClr val="000000"/>
              </a:solidFill>
              <a:latin typeface="Arial"/>
              <a:ea typeface="ＭＳ Ｐゴシック" charset="0"/>
              <a:cs typeface="Arial"/>
            </a:endParaRPr>
          </a:p>
        </p:txBody>
      </p:sp>
      <p:sp>
        <p:nvSpPr>
          <p:cNvPr id="99" name="TextBox 98"/>
          <p:cNvSpPr txBox="1"/>
          <p:nvPr/>
        </p:nvSpPr>
        <p:spPr>
          <a:xfrm>
            <a:off x="5952852" y="5697379"/>
            <a:ext cx="731991" cy="215444"/>
          </a:xfrm>
          <a:prstGeom prst="rect">
            <a:avLst/>
          </a:prstGeom>
          <a:noFill/>
        </p:spPr>
        <p:txBody>
          <a:bodyPr wrap="none" rtlCol="0">
            <a:spAutoFit/>
          </a:bodyPr>
          <a:lstStyle/>
          <a:p>
            <a:pPr defTabSz="914400" eaLnBrk="0" fontAlgn="base" hangingPunct="0">
              <a:spcBef>
                <a:spcPct val="0"/>
              </a:spcBef>
              <a:spcAft>
                <a:spcPct val="0"/>
              </a:spcAft>
            </a:pPr>
            <a:r>
              <a:rPr lang="en-US" altLang="zh-CN" sz="800" b="1" dirty="0">
                <a:solidFill>
                  <a:srgbClr val="000000"/>
                </a:solidFill>
                <a:latin typeface="Arial"/>
                <a:ea typeface="华文楷体"/>
                <a:cs typeface="Arial"/>
              </a:rPr>
              <a:t>To Assyria:</a:t>
            </a:r>
            <a:endParaRPr lang="en-US" sz="1000" dirty="0">
              <a:solidFill>
                <a:srgbClr val="000000"/>
              </a:solidFill>
              <a:latin typeface="Arial"/>
              <a:ea typeface="ＭＳ Ｐゴシック" charset="0"/>
              <a:cs typeface="Arial"/>
            </a:endParaRPr>
          </a:p>
        </p:txBody>
      </p:sp>
      <p:sp>
        <p:nvSpPr>
          <p:cNvPr id="100" name="TextBox 99"/>
          <p:cNvSpPr txBox="1"/>
          <p:nvPr/>
        </p:nvSpPr>
        <p:spPr>
          <a:xfrm>
            <a:off x="5940152" y="6324600"/>
            <a:ext cx="749300" cy="215444"/>
          </a:xfrm>
          <a:prstGeom prst="rect">
            <a:avLst/>
          </a:prstGeom>
          <a:noFill/>
        </p:spPr>
        <p:txBody>
          <a:bodyPr wrap="square" rtlCol="0">
            <a:spAutoFit/>
          </a:bodyPr>
          <a:lstStyle/>
          <a:p>
            <a:pPr defTabSz="914400" eaLnBrk="0" fontAlgn="base" hangingPunct="0">
              <a:spcBef>
                <a:spcPct val="0"/>
              </a:spcBef>
              <a:spcAft>
                <a:spcPct val="0"/>
              </a:spcAft>
            </a:pPr>
            <a:r>
              <a:rPr lang="en-US" altLang="zh-CN" sz="800" b="1" dirty="0">
                <a:solidFill>
                  <a:srgbClr val="000000"/>
                </a:solidFill>
                <a:latin typeface="Arial"/>
                <a:ea typeface="华文楷体"/>
                <a:cs typeface="Arial"/>
              </a:rPr>
              <a:t>To Edom:</a:t>
            </a:r>
            <a:endParaRPr lang="en-US" sz="800" b="1" dirty="0">
              <a:solidFill>
                <a:srgbClr val="000000"/>
              </a:solidFill>
              <a:latin typeface="Arial"/>
              <a:ea typeface="华文楷体"/>
              <a:cs typeface="Arial"/>
            </a:endParaRPr>
          </a:p>
        </p:txBody>
      </p:sp>
      <p:graphicFrame>
        <p:nvGraphicFramePr>
          <p:cNvPr id="101" name="Table 100"/>
          <p:cNvGraphicFramePr>
            <a:graphicFrameLocks noGrp="1"/>
          </p:cNvGraphicFramePr>
          <p:nvPr>
            <p:extLst>
              <p:ext uri="{D42A27DB-BD31-4B8C-83A1-F6EECF244321}">
                <p14:modId xmlns:p14="http://schemas.microsoft.com/office/powerpoint/2010/main" val="1792684736"/>
              </p:ext>
            </p:extLst>
          </p:nvPr>
        </p:nvGraphicFramePr>
        <p:xfrm>
          <a:off x="6876256" y="4114800"/>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Ezekiel</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102" name="Table 101"/>
          <p:cNvGraphicFramePr>
            <a:graphicFrameLocks noGrp="1"/>
          </p:cNvGraphicFramePr>
          <p:nvPr>
            <p:extLst>
              <p:ext uri="{D42A27DB-BD31-4B8C-83A1-F6EECF244321}">
                <p14:modId xmlns:p14="http://schemas.microsoft.com/office/powerpoint/2010/main" val="2486308526"/>
              </p:ext>
            </p:extLst>
          </p:nvPr>
        </p:nvGraphicFramePr>
        <p:xfrm>
          <a:off x="6876256" y="4365104"/>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Daniel</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5">
                        <a:lumMod val="75000"/>
                        <a:alpha val="20000"/>
                      </a:schemeClr>
                    </a:solidFill>
                  </a:tcPr>
                </a:tc>
                <a:extLst>
                  <a:ext uri="{0D108BD9-81ED-4DB2-BD59-A6C34878D82A}">
                    <a16:rowId xmlns:a16="http://schemas.microsoft.com/office/drawing/2014/main" val="10000"/>
                  </a:ext>
                </a:extLst>
              </a:tr>
            </a:tbl>
          </a:graphicData>
        </a:graphic>
      </p:graphicFrame>
      <p:graphicFrame>
        <p:nvGraphicFramePr>
          <p:cNvPr id="105" name="Table 104"/>
          <p:cNvGraphicFramePr>
            <a:graphicFrameLocks noGrp="1"/>
          </p:cNvGraphicFramePr>
          <p:nvPr>
            <p:extLst>
              <p:ext uri="{D42A27DB-BD31-4B8C-83A1-F6EECF244321}">
                <p14:modId xmlns:p14="http://schemas.microsoft.com/office/powerpoint/2010/main" val="1491508509"/>
              </p:ext>
            </p:extLst>
          </p:nvPr>
        </p:nvGraphicFramePr>
        <p:xfrm>
          <a:off x="8382000" y="41148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Malachi</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cxnSp>
        <p:nvCxnSpPr>
          <p:cNvPr id="107" name="Straight Connector 106"/>
          <p:cNvCxnSpPr/>
          <p:nvPr/>
        </p:nvCxnSpPr>
        <p:spPr bwMode="auto">
          <a:xfrm flipH="1">
            <a:off x="6588224" y="2057401"/>
            <a:ext cx="796" cy="1227585"/>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2" name="Straight Connector 111"/>
          <p:cNvCxnSpPr/>
          <p:nvPr/>
        </p:nvCxnSpPr>
        <p:spPr bwMode="auto">
          <a:xfrm flipH="1">
            <a:off x="7162802" y="2060848"/>
            <a:ext cx="1486" cy="2049019"/>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4" name="Straight Connector 113"/>
          <p:cNvCxnSpPr/>
          <p:nvPr/>
        </p:nvCxnSpPr>
        <p:spPr bwMode="auto">
          <a:xfrm>
            <a:off x="7812360" y="2060848"/>
            <a:ext cx="0" cy="204976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5" name="Straight Connector 114"/>
          <p:cNvCxnSpPr/>
          <p:nvPr/>
        </p:nvCxnSpPr>
        <p:spPr bwMode="auto">
          <a:xfrm rot="5400000">
            <a:off x="7581502" y="3085702"/>
            <a:ext cx="2057400" cy="796"/>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16" name="TextBox 115"/>
          <p:cNvSpPr txBox="1"/>
          <p:nvPr/>
        </p:nvSpPr>
        <p:spPr>
          <a:xfrm rot="16200000">
            <a:off x="-178240" y="1129571"/>
            <a:ext cx="1212304" cy="338554"/>
          </a:xfrm>
          <a:prstGeom prst="rect">
            <a:avLst/>
          </a:prstGeom>
          <a:noFill/>
        </p:spPr>
        <p:txBody>
          <a:bodyPr wrap="square" rtlCol="0">
            <a:spAutoFit/>
          </a:bodyPr>
          <a:lstStyle/>
          <a:p>
            <a:pPr algn="ctr" defTabSz="914400" eaLnBrk="0" fontAlgn="base" hangingPunct="0">
              <a:spcBef>
                <a:spcPct val="0"/>
              </a:spcBef>
              <a:spcAft>
                <a:spcPct val="0"/>
              </a:spcAft>
            </a:pPr>
            <a:r>
              <a:rPr lang="en-US" altLang="zh-CN" sz="1600" b="1" dirty="0">
                <a:solidFill>
                  <a:srgbClr val="000000"/>
                </a:solidFill>
                <a:latin typeface="Arial"/>
                <a:ea typeface="华文楷体"/>
                <a:cs typeface="Arial"/>
              </a:rPr>
              <a:t>Historical</a:t>
            </a:r>
            <a:endParaRPr lang="en-US" sz="1600" b="1" dirty="0">
              <a:solidFill>
                <a:srgbClr val="000000"/>
              </a:solidFill>
              <a:latin typeface="Arial"/>
              <a:ea typeface="华文楷体"/>
              <a:cs typeface="Arial"/>
            </a:endParaRPr>
          </a:p>
        </p:txBody>
      </p:sp>
      <p:sp>
        <p:nvSpPr>
          <p:cNvPr id="117" name="TextBox 116"/>
          <p:cNvSpPr txBox="1"/>
          <p:nvPr/>
        </p:nvSpPr>
        <p:spPr>
          <a:xfrm rot="16200000">
            <a:off x="-178242" y="2437547"/>
            <a:ext cx="1212304" cy="338554"/>
          </a:xfrm>
          <a:prstGeom prst="rect">
            <a:avLst/>
          </a:prstGeom>
          <a:noFill/>
        </p:spPr>
        <p:txBody>
          <a:bodyPr wrap="square" rtlCol="0">
            <a:spAutoFit/>
          </a:bodyPr>
          <a:lstStyle/>
          <a:p>
            <a:pPr algn="ctr" defTabSz="914400" eaLnBrk="0" fontAlgn="base" hangingPunct="0">
              <a:spcBef>
                <a:spcPct val="0"/>
              </a:spcBef>
              <a:spcAft>
                <a:spcPct val="0"/>
              </a:spcAft>
            </a:pPr>
            <a:r>
              <a:rPr lang="en-US" altLang="zh-CN" sz="1600" b="1" dirty="0">
                <a:solidFill>
                  <a:srgbClr val="000000"/>
                </a:solidFill>
                <a:latin typeface="Arial"/>
                <a:ea typeface="华文楷体"/>
                <a:cs typeface="Arial"/>
              </a:rPr>
              <a:t>Poetical</a:t>
            </a:r>
            <a:endParaRPr lang="en-US" sz="1600" b="1" dirty="0">
              <a:solidFill>
                <a:srgbClr val="000000"/>
              </a:solidFill>
              <a:latin typeface="Arial"/>
              <a:ea typeface="华文楷体"/>
              <a:cs typeface="Arial"/>
            </a:endParaRPr>
          </a:p>
        </p:txBody>
      </p:sp>
      <p:sp>
        <p:nvSpPr>
          <p:cNvPr id="118" name="TextBox 117"/>
          <p:cNvSpPr txBox="1"/>
          <p:nvPr/>
        </p:nvSpPr>
        <p:spPr>
          <a:xfrm rot="16200000">
            <a:off x="-904238" y="4735887"/>
            <a:ext cx="2664296" cy="338554"/>
          </a:xfrm>
          <a:prstGeom prst="rect">
            <a:avLst/>
          </a:prstGeom>
          <a:noFill/>
        </p:spPr>
        <p:txBody>
          <a:bodyPr wrap="square" rtlCol="0">
            <a:spAutoFit/>
          </a:bodyPr>
          <a:lstStyle/>
          <a:p>
            <a:pPr algn="ctr" defTabSz="914400" eaLnBrk="0" fontAlgn="base" hangingPunct="0">
              <a:spcBef>
                <a:spcPct val="0"/>
              </a:spcBef>
              <a:spcAft>
                <a:spcPct val="0"/>
              </a:spcAft>
            </a:pPr>
            <a:r>
              <a:rPr lang="en-US" altLang="zh-CN" sz="1600" b="1" dirty="0">
                <a:solidFill>
                  <a:srgbClr val="000000"/>
                </a:solidFill>
                <a:latin typeface="Arial"/>
                <a:ea typeface="华文楷体"/>
                <a:cs typeface="Arial"/>
              </a:rPr>
              <a:t>Prophetical</a:t>
            </a:r>
            <a:endParaRPr lang="en-US" sz="1600" b="1" dirty="0">
              <a:solidFill>
                <a:srgbClr val="000000"/>
              </a:solidFill>
              <a:latin typeface="Arial"/>
              <a:ea typeface="华文楷体"/>
              <a:cs typeface="Arial"/>
            </a:endParaRPr>
          </a:p>
        </p:txBody>
      </p:sp>
      <p:sp>
        <p:nvSpPr>
          <p:cNvPr id="68" name="Text Box 52"/>
          <p:cNvSpPr txBox="1">
            <a:spLocks noChangeArrowheads="1"/>
          </p:cNvSpPr>
          <p:nvPr/>
        </p:nvSpPr>
        <p:spPr bwMode="auto">
          <a:xfrm>
            <a:off x="0" y="44624"/>
            <a:ext cx="899592"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defTabSz="914400" eaLnBrk="0" fontAlgn="base" hangingPunct="0">
              <a:spcBef>
                <a:spcPct val="0"/>
              </a:spcBef>
              <a:spcAft>
                <a:spcPct val="0"/>
              </a:spcAft>
            </a:pPr>
            <a:r>
              <a:rPr lang="en-US" sz="1100" b="1" i="1" dirty="0">
                <a:solidFill>
                  <a:srgbClr val="000000"/>
                </a:solidFill>
                <a:cs typeface="Arial" charset="0"/>
              </a:rPr>
              <a:t>Walk Thru the OT</a:t>
            </a:r>
          </a:p>
        </p:txBody>
      </p:sp>
      <p:graphicFrame>
        <p:nvGraphicFramePr>
          <p:cNvPr id="82" name="Table 81"/>
          <p:cNvGraphicFramePr>
            <a:graphicFrameLocks noGrp="1"/>
          </p:cNvGraphicFramePr>
          <p:nvPr>
            <p:extLst>
              <p:ext uri="{D42A27DB-BD31-4B8C-83A1-F6EECF244321}">
                <p14:modId xmlns:p14="http://schemas.microsoft.com/office/powerpoint/2010/main" val="1111289184"/>
              </p:ext>
            </p:extLst>
          </p:nvPr>
        </p:nvGraphicFramePr>
        <p:xfrm>
          <a:off x="7596336" y="4114800"/>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Haggai</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3" name="Table 82"/>
          <p:cNvGraphicFramePr>
            <a:graphicFrameLocks noGrp="1"/>
          </p:cNvGraphicFramePr>
          <p:nvPr>
            <p:extLst>
              <p:ext uri="{D42A27DB-BD31-4B8C-83A1-F6EECF244321}">
                <p14:modId xmlns:p14="http://schemas.microsoft.com/office/powerpoint/2010/main" val="2149264993"/>
              </p:ext>
            </p:extLst>
          </p:nvPr>
        </p:nvGraphicFramePr>
        <p:xfrm>
          <a:off x="7596336" y="4365104"/>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Zechariah</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5" name="Table 84"/>
          <p:cNvGraphicFramePr>
            <a:graphicFrameLocks noGrp="1"/>
          </p:cNvGraphicFramePr>
          <p:nvPr>
            <p:extLst>
              <p:ext uri="{D42A27DB-BD31-4B8C-83A1-F6EECF244321}">
                <p14:modId xmlns:p14="http://schemas.microsoft.com/office/powerpoint/2010/main" val="3027229048"/>
              </p:ext>
            </p:extLst>
          </p:nvPr>
        </p:nvGraphicFramePr>
        <p:xfrm>
          <a:off x="5801569" y="5877272"/>
          <a:ext cx="1004700" cy="487680"/>
        </p:xfrm>
        <a:graphic>
          <a:graphicData uri="http://schemas.openxmlformats.org/drawingml/2006/table">
            <a:tbl>
              <a:tblPr bandRow="1">
                <a:tableStyleId>{C083E6E3-FA7D-4D7B-A595-EF9225AFEA82}</a:tableStyleId>
              </a:tblPr>
              <a:tblGrid>
                <a:gridCol w="1004700">
                  <a:extLst>
                    <a:ext uri="{9D8B030D-6E8A-4147-A177-3AD203B41FA5}">
                      <a16:colId xmlns:a16="http://schemas.microsoft.com/office/drawing/2014/main" val="20000"/>
                    </a:ext>
                  </a:extLst>
                </a:gridCol>
              </a:tblGrid>
              <a:tr h="182880">
                <a:tc>
                  <a:txBody>
                    <a:bodyPr/>
                    <a:lstStyle/>
                    <a:p>
                      <a:pPr algn="ctr"/>
                      <a:r>
                        <a:rPr lang="en-US" altLang="zh-CN" sz="1000" b="1" kern="1200" dirty="0">
                          <a:solidFill>
                            <a:schemeClr val="tx1"/>
                          </a:solidFill>
                          <a:latin typeface="Arial"/>
                          <a:ea typeface="华文楷体"/>
                          <a:cs typeface="Arial"/>
                        </a:rPr>
                        <a:t>Jonah</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182880">
                <a:tc>
                  <a:txBody>
                    <a:bodyPr/>
                    <a:lstStyle/>
                    <a:p>
                      <a:pPr algn="ctr"/>
                      <a:r>
                        <a:rPr lang="en-US" altLang="zh-CN" sz="1000" b="1" dirty="0">
                          <a:latin typeface="Arial"/>
                          <a:ea typeface="华文楷体"/>
                          <a:cs typeface="Arial"/>
                        </a:rPr>
                        <a:t>Nahum</a:t>
                      </a:r>
                      <a:endParaRPr lang="en-US" sz="1000" b="1" dirty="0">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1"/>
                  </a:ext>
                </a:extLst>
              </a:tr>
            </a:tbl>
          </a:graphicData>
        </a:graphic>
      </p:graphicFrame>
      <p:graphicFrame>
        <p:nvGraphicFramePr>
          <p:cNvPr id="89" name="Table 88"/>
          <p:cNvGraphicFramePr>
            <a:graphicFrameLocks noGrp="1"/>
          </p:cNvGraphicFramePr>
          <p:nvPr>
            <p:extLst>
              <p:ext uri="{D42A27DB-BD31-4B8C-83A1-F6EECF244321}">
                <p14:modId xmlns:p14="http://schemas.microsoft.com/office/powerpoint/2010/main" val="3184566017"/>
              </p:ext>
            </p:extLst>
          </p:nvPr>
        </p:nvGraphicFramePr>
        <p:xfrm>
          <a:off x="5798859" y="6525344"/>
          <a:ext cx="1007409" cy="243840"/>
        </p:xfrm>
        <a:graphic>
          <a:graphicData uri="http://schemas.openxmlformats.org/drawingml/2006/table">
            <a:tbl>
              <a:tblPr bandRow="1">
                <a:tableStyleId>{C083E6E3-FA7D-4D7B-A595-EF9225AFEA82}</a:tableStyleId>
              </a:tblPr>
              <a:tblGrid>
                <a:gridCol w="1007409">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Obadiah</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2">
                        <a:lumMod val="40000"/>
                        <a:lumOff val="60000"/>
                      </a:schemeClr>
                    </a:solidFill>
                  </a:tcPr>
                </a:tc>
                <a:extLst>
                  <a:ext uri="{0D108BD9-81ED-4DB2-BD59-A6C34878D82A}">
                    <a16:rowId xmlns:a16="http://schemas.microsoft.com/office/drawing/2014/main" val="10000"/>
                  </a:ext>
                </a:extLst>
              </a:tr>
            </a:tbl>
          </a:graphicData>
        </a:graphic>
      </p:graphicFrame>
      <p:sp>
        <p:nvSpPr>
          <p:cNvPr id="2" name="Up Arrow 1"/>
          <p:cNvSpPr/>
          <p:nvPr/>
        </p:nvSpPr>
        <p:spPr bwMode="auto">
          <a:xfrm>
            <a:off x="1829036" y="2209800"/>
            <a:ext cx="1309464" cy="1676400"/>
          </a:xfrm>
          <a:prstGeom prst="upArrow">
            <a:avLst/>
          </a:prstGeom>
          <a:solidFill>
            <a:schemeClr val="accent1"/>
          </a:solid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pitchFamily="-105" charset="0"/>
            </a:endParaRPr>
          </a:p>
        </p:txBody>
      </p:sp>
    </p:spTree>
    <p:extLst>
      <p:ext uri="{BB962C8B-B14F-4D97-AF65-F5344CB8AC3E}">
        <p14:creationId xmlns:p14="http://schemas.microsoft.com/office/powerpoint/2010/main" val="373885217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2" descr="Brown marble"/>
          <p:cNvSpPr>
            <a:spLocks noChangeArrowheads="1"/>
          </p:cNvSpPr>
          <p:nvPr/>
        </p:nvSpPr>
        <p:spPr bwMode="auto">
          <a:xfrm>
            <a:off x="0" y="-26988"/>
            <a:ext cx="9144000" cy="6858001"/>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97283" name="Text Box 3"/>
          <p:cNvSpPr txBox="1">
            <a:spLocks noChangeArrowheads="1"/>
          </p:cNvSpPr>
          <p:nvPr/>
        </p:nvSpPr>
        <p:spPr bwMode="auto">
          <a:xfrm>
            <a:off x="388938" y="981075"/>
            <a:ext cx="2743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00"/>
                </a:solidFill>
                <a:latin typeface="Arial"/>
                <a:ea typeface="Times New Roman" pitchFamily="-111" charset="0"/>
                <a:cs typeface="Arial"/>
              </a:rPr>
              <a:t>Exodus</a:t>
            </a:r>
          </a:p>
        </p:txBody>
      </p:sp>
      <p:sp>
        <p:nvSpPr>
          <p:cNvPr id="97284" name="Line 4"/>
          <p:cNvSpPr>
            <a:spLocks noChangeShapeType="1"/>
          </p:cNvSpPr>
          <p:nvPr/>
        </p:nvSpPr>
        <p:spPr bwMode="auto">
          <a:xfrm flipH="1">
            <a:off x="1751013" y="2647950"/>
            <a:ext cx="0" cy="1600200"/>
          </a:xfrm>
          <a:prstGeom prst="line">
            <a:avLst/>
          </a:prstGeom>
          <a:noFill/>
          <a:ln w="76200">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grpSp>
        <p:nvGrpSpPr>
          <p:cNvPr id="172036" name="Group 5"/>
          <p:cNvGrpSpPr>
            <a:grpSpLocks/>
          </p:cNvGrpSpPr>
          <p:nvPr/>
        </p:nvGrpSpPr>
        <p:grpSpPr bwMode="auto">
          <a:xfrm>
            <a:off x="107950" y="4448175"/>
            <a:ext cx="8686800" cy="2227263"/>
            <a:chOff x="192" y="2802"/>
            <a:chExt cx="5472" cy="1403"/>
          </a:xfrm>
        </p:grpSpPr>
        <p:sp>
          <p:nvSpPr>
            <p:cNvPr id="97286" name="Text Box 6"/>
            <p:cNvSpPr txBox="1">
              <a:spLocks noChangeArrowheads="1"/>
            </p:cNvSpPr>
            <p:nvPr/>
          </p:nvSpPr>
          <p:spPr bwMode="auto">
            <a:xfrm>
              <a:off x="4752" y="2802"/>
              <a:ext cx="240" cy="140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Apri l</a:t>
              </a:r>
            </a:p>
          </p:txBody>
        </p:sp>
        <p:sp>
          <p:nvSpPr>
            <p:cNvPr id="97287" name="Text Box 7"/>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June</a:t>
              </a:r>
            </a:p>
          </p:txBody>
        </p:sp>
        <p:sp>
          <p:nvSpPr>
            <p:cNvPr id="97288" name="Text Box 8"/>
            <p:cNvSpPr txBox="1">
              <a:spLocks noChangeArrowheads="1"/>
            </p:cNvSpPr>
            <p:nvPr/>
          </p:nvSpPr>
          <p:spPr bwMode="auto">
            <a:xfrm>
              <a:off x="4080"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Feb</a:t>
              </a:r>
            </a:p>
          </p:txBody>
        </p:sp>
        <p:sp>
          <p:nvSpPr>
            <p:cNvPr id="97289" name="Text Box 9"/>
            <p:cNvSpPr txBox="1">
              <a:spLocks noChangeArrowheads="1"/>
            </p:cNvSpPr>
            <p:nvPr/>
          </p:nvSpPr>
          <p:spPr bwMode="auto">
            <a:xfrm>
              <a:off x="3360" y="2802"/>
              <a:ext cx="378"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D e  c</a:t>
              </a:r>
            </a:p>
          </p:txBody>
        </p:sp>
        <p:sp>
          <p:nvSpPr>
            <p:cNvPr id="97290" name="Text Box 10"/>
            <p:cNvSpPr txBox="1">
              <a:spLocks noChangeArrowheads="1"/>
            </p:cNvSpPr>
            <p:nvPr/>
          </p:nvSpPr>
          <p:spPr bwMode="auto">
            <a:xfrm>
              <a:off x="2736"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Oct</a:t>
              </a:r>
            </a:p>
          </p:txBody>
        </p:sp>
        <p:sp>
          <p:nvSpPr>
            <p:cNvPr id="97291" name="Text Box 11"/>
            <p:cNvSpPr txBox="1">
              <a:spLocks noChangeArrowheads="1"/>
            </p:cNvSpPr>
            <p:nvPr/>
          </p:nvSpPr>
          <p:spPr bwMode="auto">
            <a:xfrm>
              <a:off x="2112"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Aug</a:t>
              </a:r>
            </a:p>
          </p:txBody>
        </p:sp>
        <p:sp>
          <p:nvSpPr>
            <p:cNvPr id="97292" name="Text Box 12"/>
            <p:cNvSpPr txBox="1">
              <a:spLocks noChangeArrowheads="1"/>
            </p:cNvSpPr>
            <p:nvPr/>
          </p:nvSpPr>
          <p:spPr bwMode="auto">
            <a:xfrm>
              <a:off x="1440" y="2802"/>
              <a:ext cx="324"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June</a:t>
              </a:r>
            </a:p>
          </p:txBody>
        </p:sp>
        <p:sp>
          <p:nvSpPr>
            <p:cNvPr id="97293" name="Text Box 13"/>
            <p:cNvSpPr txBox="1">
              <a:spLocks noChangeArrowheads="1"/>
            </p:cNvSpPr>
            <p:nvPr/>
          </p:nvSpPr>
          <p:spPr bwMode="auto">
            <a:xfrm>
              <a:off x="816" y="2802"/>
              <a:ext cx="240" cy="140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Apri l</a:t>
              </a:r>
            </a:p>
          </p:txBody>
        </p:sp>
        <p:sp>
          <p:nvSpPr>
            <p:cNvPr id="97294" name="Text Box 14"/>
            <p:cNvSpPr txBox="1">
              <a:spLocks noChangeArrowheads="1"/>
            </p:cNvSpPr>
            <p:nvPr/>
          </p:nvSpPr>
          <p:spPr bwMode="auto">
            <a:xfrm>
              <a:off x="192"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Feb</a:t>
              </a:r>
            </a:p>
          </p:txBody>
        </p:sp>
      </p:grpSp>
      <p:grpSp>
        <p:nvGrpSpPr>
          <p:cNvPr id="172037" name="Group 15"/>
          <p:cNvGrpSpPr>
            <a:grpSpLocks/>
          </p:cNvGrpSpPr>
          <p:nvPr/>
        </p:nvGrpSpPr>
        <p:grpSpPr bwMode="auto">
          <a:xfrm>
            <a:off x="174625" y="3425825"/>
            <a:ext cx="8620125" cy="844550"/>
            <a:chOff x="234" y="2158"/>
            <a:chExt cx="5430" cy="532"/>
          </a:xfrm>
        </p:grpSpPr>
        <p:sp>
          <p:nvSpPr>
            <p:cNvPr id="97296" name="Line 16"/>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297" name="Line 17"/>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298" name="Line 18"/>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299" name="Line 19"/>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0" name="Line 20"/>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1" name="Line 21"/>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2" name="Line 22"/>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3" name="Line 23"/>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4" name="Line 24"/>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5" name="Line 25"/>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grpSp>
      <p:sp>
        <p:nvSpPr>
          <p:cNvPr id="97306" name="Text Box 26"/>
          <p:cNvSpPr txBox="1">
            <a:spLocks noChangeArrowheads="1"/>
          </p:cNvSpPr>
          <p:nvPr/>
        </p:nvSpPr>
        <p:spPr bwMode="auto">
          <a:xfrm>
            <a:off x="1036638" y="1571625"/>
            <a:ext cx="1447800" cy="10763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FFFF00"/>
                </a:solidFill>
                <a:latin typeface="Arial"/>
                <a:ea typeface="Times New Roman" pitchFamily="-111" charset="0"/>
                <a:cs typeface="Arial"/>
              </a:rPr>
              <a:t>April 1445 </a:t>
            </a:r>
          </a:p>
        </p:txBody>
      </p:sp>
      <p:sp>
        <p:nvSpPr>
          <p:cNvPr id="97307" name="Text Box 27"/>
          <p:cNvSpPr txBox="1">
            <a:spLocks noChangeArrowheads="1"/>
          </p:cNvSpPr>
          <p:nvPr/>
        </p:nvSpPr>
        <p:spPr bwMode="auto">
          <a:xfrm>
            <a:off x="6665913" y="981075"/>
            <a:ext cx="2514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dirty="0">
                <a:solidFill>
                  <a:srgbClr val="66FFFF"/>
                </a:solidFill>
                <a:latin typeface="Arial"/>
                <a:ea typeface="Times New Roman" pitchFamily="-111" charset="0"/>
                <a:cs typeface="Arial"/>
              </a:rPr>
              <a:t>Numbers</a:t>
            </a:r>
          </a:p>
        </p:txBody>
      </p:sp>
      <p:sp>
        <p:nvSpPr>
          <p:cNvPr id="97308" name="Line 28"/>
          <p:cNvSpPr>
            <a:spLocks noChangeShapeType="1"/>
          </p:cNvSpPr>
          <p:nvPr/>
        </p:nvSpPr>
        <p:spPr bwMode="auto">
          <a:xfrm flipH="1">
            <a:off x="7923213" y="2647951"/>
            <a:ext cx="33318" cy="1600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97309" name="Text Box 29"/>
          <p:cNvSpPr txBox="1">
            <a:spLocks noChangeArrowheads="1"/>
          </p:cNvSpPr>
          <p:nvPr/>
        </p:nvSpPr>
        <p:spPr bwMode="auto">
          <a:xfrm>
            <a:off x="7199313" y="1571625"/>
            <a:ext cx="1447800" cy="10763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66FFFF"/>
                </a:solidFill>
                <a:latin typeface="Arial"/>
                <a:ea typeface="Times New Roman" pitchFamily="-111" charset="0"/>
                <a:cs typeface="Arial"/>
              </a:rPr>
              <a:t>May 1444 </a:t>
            </a:r>
          </a:p>
        </p:txBody>
      </p:sp>
      <p:sp>
        <p:nvSpPr>
          <p:cNvPr id="97310" name="Line 30"/>
          <p:cNvSpPr>
            <a:spLocks noChangeShapeType="1"/>
          </p:cNvSpPr>
          <p:nvPr/>
        </p:nvSpPr>
        <p:spPr bwMode="auto">
          <a:xfrm>
            <a:off x="5927725" y="3400425"/>
            <a:ext cx="0" cy="1752600"/>
          </a:xfrm>
          <a:prstGeom prst="line">
            <a:avLst/>
          </a:prstGeom>
          <a:noFill/>
          <a:ln w="76200">
            <a:solidFill>
              <a:srgbClr val="66FF99"/>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11" name="AutoShape 31"/>
          <p:cNvSpPr>
            <a:spLocks noChangeArrowheads="1"/>
          </p:cNvSpPr>
          <p:nvPr/>
        </p:nvSpPr>
        <p:spPr bwMode="auto">
          <a:xfrm>
            <a:off x="7131070" y="3505200"/>
            <a:ext cx="609580" cy="685800"/>
          </a:xfrm>
          <a:prstGeom prst="pentagon">
            <a:avLst/>
          </a:prstGeom>
          <a:solidFill>
            <a:srgbClr val="FFFF99"/>
          </a:soli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97312" name="Rectangle 32"/>
          <p:cNvSpPr>
            <a:spLocks noGrp="1" noChangeArrowheads="1"/>
          </p:cNvSpPr>
          <p:nvPr>
            <p:ph type="title" idx="4294967295"/>
          </p:nvPr>
        </p:nvSpPr>
        <p:spPr>
          <a:xfrm>
            <a:off x="762000" y="0"/>
            <a:ext cx="7772400" cy="838200"/>
          </a:xfrm>
          <a:effectLst>
            <a:outerShdw blurRad="63500" dist="35921" dir="2700000" algn="ctr" rotWithShape="0">
              <a:schemeClr val="tx1">
                <a:alpha val="74998"/>
              </a:schemeClr>
            </a:outerShdw>
          </a:effectLst>
        </p:spPr>
        <p:txBody>
          <a:bodyPr/>
          <a:lstStyle/>
          <a:p>
            <a:pPr eaLnBrk="1" hangingPunct="1">
              <a:defRPr/>
            </a:pPr>
            <a:r>
              <a:rPr lang="en-US" b="1" dirty="0">
                <a:ea typeface="+mj-ea"/>
              </a:rPr>
              <a:t>Time When Numbers Starts</a:t>
            </a:r>
          </a:p>
        </p:txBody>
      </p:sp>
    </p:spTree>
    <p:extLst>
      <p:ext uri="{BB962C8B-B14F-4D97-AF65-F5344CB8AC3E}">
        <p14:creationId xmlns:p14="http://schemas.microsoft.com/office/powerpoint/2010/main" val="33299157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97284"/>
                                        </p:tgtEl>
                                        <p:attrNameLst>
                                          <p:attrName>style.visibility</p:attrName>
                                        </p:attrNameLst>
                                      </p:cBhvr>
                                      <p:to>
                                        <p:strVal val="visible"/>
                                      </p:to>
                                    </p:set>
                                    <p:animEffect transition="in" filter="wipe(up)">
                                      <p:cBhvr>
                                        <p:cTn id="7" dur="500"/>
                                        <p:tgtEl>
                                          <p:spTgt spid="97284"/>
                                        </p:tgtEl>
                                      </p:cBhvr>
                                    </p:animEffect>
                                  </p:childTnLst>
                                </p:cTn>
                              </p:par>
                            </p:childTnLst>
                          </p:cTn>
                        </p:par>
                        <p:par>
                          <p:cTn id="8" fill="hold" nodeType="afterGroup">
                            <p:stCondLst>
                              <p:cond delay="1500"/>
                            </p:stCondLst>
                            <p:childTnLst>
                              <p:par>
                                <p:cTn id="9" presetID="23" presetClass="entr" presetSubtype="16" fill="hold" grpId="0" nodeType="afterEffect">
                                  <p:stCondLst>
                                    <p:cond delay="3000"/>
                                  </p:stCondLst>
                                  <p:childTnLst>
                                    <p:set>
                                      <p:cBhvr>
                                        <p:cTn id="10" dur="1" fill="hold">
                                          <p:stCondLst>
                                            <p:cond delay="0"/>
                                          </p:stCondLst>
                                        </p:cTn>
                                        <p:tgtEl>
                                          <p:spTgt spid="97311"/>
                                        </p:tgtEl>
                                        <p:attrNameLst>
                                          <p:attrName>style.visibility</p:attrName>
                                        </p:attrNameLst>
                                      </p:cBhvr>
                                      <p:to>
                                        <p:strVal val="visible"/>
                                      </p:to>
                                    </p:set>
                                    <p:anim calcmode="lin" valueType="num">
                                      <p:cBhvr>
                                        <p:cTn id="11" dur="500" fill="hold"/>
                                        <p:tgtEl>
                                          <p:spTgt spid="97311"/>
                                        </p:tgtEl>
                                        <p:attrNameLst>
                                          <p:attrName>ppt_w</p:attrName>
                                        </p:attrNameLst>
                                      </p:cBhvr>
                                      <p:tavLst>
                                        <p:tav tm="0">
                                          <p:val>
                                            <p:fltVal val="0"/>
                                          </p:val>
                                        </p:tav>
                                        <p:tav tm="100000">
                                          <p:val>
                                            <p:strVal val="#ppt_w"/>
                                          </p:val>
                                        </p:tav>
                                      </p:tavLst>
                                    </p:anim>
                                    <p:anim calcmode="lin" valueType="num">
                                      <p:cBhvr>
                                        <p:cTn id="12" dur="500" fill="hold"/>
                                        <p:tgtEl>
                                          <p:spTgt spid="9731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0"/>
                            </p:stCondLst>
                            <p:childTnLst>
                              <p:par>
                                <p:cTn id="14" presetID="9" presetClass="entr" presetSubtype="0" fill="hold" grpId="0" nodeType="afterEffect">
                                  <p:stCondLst>
                                    <p:cond delay="4000"/>
                                  </p:stCondLst>
                                  <p:childTnLst>
                                    <p:set>
                                      <p:cBhvr>
                                        <p:cTn id="15" dur="1" fill="hold">
                                          <p:stCondLst>
                                            <p:cond delay="0"/>
                                          </p:stCondLst>
                                        </p:cTn>
                                        <p:tgtEl>
                                          <p:spTgt spid="97307"/>
                                        </p:tgtEl>
                                        <p:attrNameLst>
                                          <p:attrName>style.visibility</p:attrName>
                                        </p:attrNameLst>
                                      </p:cBhvr>
                                      <p:to>
                                        <p:strVal val="visible"/>
                                      </p:to>
                                    </p:set>
                                    <p:animEffect transition="in" filter="dissolve">
                                      <p:cBhvr>
                                        <p:cTn id="16" dur="500"/>
                                        <p:tgtEl>
                                          <p:spTgt spid="97307"/>
                                        </p:tgtEl>
                                      </p:cBhvr>
                                    </p:animEffect>
                                  </p:childTnLst>
                                </p:cTn>
                              </p:par>
                            </p:childTnLst>
                          </p:cTn>
                        </p:par>
                        <p:par>
                          <p:cTn id="17" fill="hold" nodeType="afterGroup">
                            <p:stCondLst>
                              <p:cond delay="9500"/>
                            </p:stCondLst>
                            <p:childTnLst>
                              <p:par>
                                <p:cTn id="18" presetID="9" presetClass="entr" presetSubtype="0" fill="hold" grpId="0" nodeType="afterEffect">
                                  <p:stCondLst>
                                    <p:cond delay="2000"/>
                                  </p:stCondLst>
                                  <p:childTnLst>
                                    <p:set>
                                      <p:cBhvr>
                                        <p:cTn id="19" dur="1" fill="hold">
                                          <p:stCondLst>
                                            <p:cond delay="0"/>
                                          </p:stCondLst>
                                        </p:cTn>
                                        <p:tgtEl>
                                          <p:spTgt spid="97309"/>
                                        </p:tgtEl>
                                        <p:attrNameLst>
                                          <p:attrName>style.visibility</p:attrName>
                                        </p:attrNameLst>
                                      </p:cBhvr>
                                      <p:to>
                                        <p:strVal val="visible"/>
                                      </p:to>
                                    </p:set>
                                    <p:animEffect transition="in" filter="dissolve">
                                      <p:cBhvr>
                                        <p:cTn id="20" dur="500"/>
                                        <p:tgtEl>
                                          <p:spTgt spid="97309"/>
                                        </p:tgtEl>
                                      </p:cBhvr>
                                    </p:animEffect>
                                  </p:childTnLst>
                                </p:cTn>
                              </p:par>
                            </p:childTnLst>
                          </p:cTn>
                        </p:par>
                        <p:par>
                          <p:cTn id="21" fill="hold" nodeType="afterGroup">
                            <p:stCondLst>
                              <p:cond delay="12000"/>
                            </p:stCondLst>
                            <p:childTnLst>
                              <p:par>
                                <p:cTn id="22" presetID="22" presetClass="entr" presetSubtype="1" fill="hold" grpId="0" nodeType="afterEffect">
                                  <p:stCondLst>
                                    <p:cond delay="2000"/>
                                  </p:stCondLst>
                                  <p:childTnLst>
                                    <p:set>
                                      <p:cBhvr>
                                        <p:cTn id="23" dur="1" fill="hold">
                                          <p:stCondLst>
                                            <p:cond delay="0"/>
                                          </p:stCondLst>
                                        </p:cTn>
                                        <p:tgtEl>
                                          <p:spTgt spid="97308"/>
                                        </p:tgtEl>
                                        <p:attrNameLst>
                                          <p:attrName>style.visibility</p:attrName>
                                        </p:attrNameLst>
                                      </p:cBhvr>
                                      <p:to>
                                        <p:strVal val="visible"/>
                                      </p:to>
                                    </p:set>
                                    <p:animEffect transition="in" filter="wipe(up)">
                                      <p:cBhvr>
                                        <p:cTn id="24" dur="500"/>
                                        <p:tgtEl>
                                          <p:spTgt spid="97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4" grpId="0" animBg="1"/>
      <p:bldP spid="97307" grpId="0" autoUpdateAnimBg="0"/>
      <p:bldP spid="97308" grpId="0" animBg="1"/>
      <p:bldP spid="97309" grpId="0" autoUpdateAnimBg="0"/>
      <p:bldP spid="97311"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2" descr="Brown marble"/>
          <p:cNvSpPr>
            <a:spLocks noChangeArrowheads="1"/>
          </p:cNvSpPr>
          <p:nvPr/>
        </p:nvSpPr>
        <p:spPr bwMode="auto">
          <a:xfrm>
            <a:off x="0" y="-26988"/>
            <a:ext cx="9144000" cy="6858001"/>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grpSp>
        <p:nvGrpSpPr>
          <p:cNvPr id="174082" name="Group 3"/>
          <p:cNvGrpSpPr>
            <a:grpSpLocks/>
          </p:cNvGrpSpPr>
          <p:nvPr/>
        </p:nvGrpSpPr>
        <p:grpSpPr bwMode="auto">
          <a:xfrm>
            <a:off x="304800" y="4448175"/>
            <a:ext cx="8686800" cy="1800225"/>
            <a:chOff x="192" y="2802"/>
            <a:chExt cx="5472" cy="1134"/>
          </a:xfrm>
        </p:grpSpPr>
        <p:sp>
          <p:nvSpPr>
            <p:cNvPr id="98308" name="Text Box 4"/>
            <p:cNvSpPr txBox="1">
              <a:spLocks noChangeArrowheads="1"/>
            </p:cNvSpPr>
            <p:nvPr/>
          </p:nvSpPr>
          <p:spPr bwMode="auto">
            <a:xfrm>
              <a:off x="475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1410</a:t>
              </a:r>
            </a:p>
          </p:txBody>
        </p:sp>
        <p:sp>
          <p:nvSpPr>
            <p:cNvPr id="98309" name="Text Box 5"/>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1405</a:t>
              </a:r>
            </a:p>
          </p:txBody>
        </p:sp>
        <p:sp>
          <p:nvSpPr>
            <p:cNvPr id="98310" name="Text Box 6"/>
            <p:cNvSpPr txBox="1">
              <a:spLocks noChangeArrowheads="1"/>
            </p:cNvSpPr>
            <p:nvPr/>
          </p:nvSpPr>
          <p:spPr bwMode="auto">
            <a:xfrm>
              <a:off x="4080"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1415</a:t>
              </a:r>
            </a:p>
          </p:txBody>
        </p:sp>
        <p:sp>
          <p:nvSpPr>
            <p:cNvPr id="98311" name="Text Box 7"/>
            <p:cNvSpPr txBox="1">
              <a:spLocks noChangeArrowheads="1"/>
            </p:cNvSpPr>
            <p:nvPr/>
          </p:nvSpPr>
          <p:spPr bwMode="auto">
            <a:xfrm>
              <a:off x="3360" y="2802"/>
              <a:ext cx="378"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1 4 2 0</a:t>
              </a:r>
            </a:p>
          </p:txBody>
        </p:sp>
        <p:sp>
          <p:nvSpPr>
            <p:cNvPr id="98312" name="Text Box 8"/>
            <p:cNvSpPr txBox="1">
              <a:spLocks noChangeArrowheads="1"/>
            </p:cNvSpPr>
            <p:nvPr/>
          </p:nvSpPr>
          <p:spPr bwMode="auto">
            <a:xfrm>
              <a:off x="273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1425</a:t>
              </a:r>
            </a:p>
          </p:txBody>
        </p:sp>
        <p:sp>
          <p:nvSpPr>
            <p:cNvPr id="98313" name="Text Box 9"/>
            <p:cNvSpPr txBox="1">
              <a:spLocks noChangeArrowheads="1"/>
            </p:cNvSpPr>
            <p:nvPr/>
          </p:nvSpPr>
          <p:spPr bwMode="auto">
            <a:xfrm>
              <a:off x="211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1430</a:t>
              </a:r>
            </a:p>
          </p:txBody>
        </p:sp>
        <p:sp>
          <p:nvSpPr>
            <p:cNvPr id="98314" name="Text Box 10"/>
            <p:cNvSpPr txBox="1">
              <a:spLocks noChangeArrowheads="1"/>
            </p:cNvSpPr>
            <p:nvPr/>
          </p:nvSpPr>
          <p:spPr bwMode="auto">
            <a:xfrm>
              <a:off x="1440" y="2802"/>
              <a:ext cx="324"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1435</a:t>
              </a:r>
            </a:p>
          </p:txBody>
        </p:sp>
        <p:sp>
          <p:nvSpPr>
            <p:cNvPr id="98315" name="Text Box 11"/>
            <p:cNvSpPr txBox="1">
              <a:spLocks noChangeArrowheads="1"/>
            </p:cNvSpPr>
            <p:nvPr/>
          </p:nvSpPr>
          <p:spPr bwMode="auto">
            <a:xfrm>
              <a:off x="81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1440</a:t>
              </a:r>
            </a:p>
          </p:txBody>
        </p:sp>
        <p:sp>
          <p:nvSpPr>
            <p:cNvPr id="98316" name="Text Box 12"/>
            <p:cNvSpPr txBox="1">
              <a:spLocks noChangeArrowheads="1"/>
            </p:cNvSpPr>
            <p:nvPr/>
          </p:nvSpPr>
          <p:spPr bwMode="auto">
            <a:xfrm>
              <a:off x="19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1445</a:t>
              </a:r>
            </a:p>
          </p:txBody>
        </p:sp>
      </p:grpSp>
      <p:grpSp>
        <p:nvGrpSpPr>
          <p:cNvPr id="174083" name="Group 13"/>
          <p:cNvGrpSpPr>
            <a:grpSpLocks/>
          </p:cNvGrpSpPr>
          <p:nvPr/>
        </p:nvGrpSpPr>
        <p:grpSpPr bwMode="auto">
          <a:xfrm>
            <a:off x="371475" y="3425825"/>
            <a:ext cx="8620125" cy="844550"/>
            <a:chOff x="234" y="2158"/>
            <a:chExt cx="5430" cy="532"/>
          </a:xfrm>
        </p:grpSpPr>
        <p:sp>
          <p:nvSpPr>
            <p:cNvPr id="98318" name="Line 14"/>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19" name="Line 15"/>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0" name="Line 16"/>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1" name="Line 17"/>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2" name="Line 18"/>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3" name="Line 19"/>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4" name="Line 20"/>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5" name="Line 21"/>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6" name="Line 22"/>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7" name="Line 23"/>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grpSp>
      <p:sp>
        <p:nvSpPr>
          <p:cNvPr id="98329" name="Line 25"/>
          <p:cNvSpPr>
            <a:spLocks noChangeShapeType="1"/>
          </p:cNvSpPr>
          <p:nvPr/>
        </p:nvSpPr>
        <p:spPr bwMode="auto">
          <a:xfrm flipH="1">
            <a:off x="609600" y="2266950"/>
            <a:ext cx="0" cy="1981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98330" name="Text Box 26"/>
          <p:cNvSpPr txBox="1">
            <a:spLocks noChangeArrowheads="1"/>
          </p:cNvSpPr>
          <p:nvPr/>
        </p:nvSpPr>
        <p:spPr bwMode="auto">
          <a:xfrm>
            <a:off x="304800" y="1200150"/>
            <a:ext cx="14478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66FFFF"/>
                </a:solidFill>
                <a:latin typeface="Arial"/>
                <a:ea typeface="Times New Roman" pitchFamily="-111" charset="0"/>
                <a:cs typeface="Arial"/>
              </a:rPr>
              <a:t>May 1444 </a:t>
            </a:r>
          </a:p>
        </p:txBody>
      </p:sp>
      <p:sp>
        <p:nvSpPr>
          <p:cNvPr id="98331" name="Text Box 27"/>
          <p:cNvSpPr txBox="1">
            <a:spLocks noChangeArrowheads="1"/>
          </p:cNvSpPr>
          <p:nvPr/>
        </p:nvSpPr>
        <p:spPr bwMode="auto">
          <a:xfrm>
            <a:off x="7885113" y="1200150"/>
            <a:ext cx="1246187"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66FFFF"/>
                </a:solidFill>
                <a:latin typeface="Arial"/>
                <a:ea typeface="Times New Roman" pitchFamily="-111" charset="0"/>
                <a:cs typeface="Arial"/>
              </a:rPr>
              <a:t>Sept </a:t>
            </a:r>
            <a:br>
              <a:rPr lang="en-US" sz="3200" b="1" dirty="0">
                <a:solidFill>
                  <a:srgbClr val="66FFFF"/>
                </a:solidFill>
                <a:latin typeface="Arial"/>
                <a:ea typeface="Times New Roman" pitchFamily="-111" charset="0"/>
                <a:cs typeface="Arial"/>
              </a:rPr>
            </a:br>
            <a:r>
              <a:rPr lang="en-US" sz="3200" b="1" dirty="0">
                <a:solidFill>
                  <a:srgbClr val="66FFFF"/>
                </a:solidFill>
                <a:latin typeface="Arial"/>
                <a:ea typeface="Times New Roman" pitchFamily="-111" charset="0"/>
                <a:cs typeface="Arial"/>
              </a:rPr>
              <a:t>1405 </a:t>
            </a:r>
          </a:p>
        </p:txBody>
      </p:sp>
      <p:sp>
        <p:nvSpPr>
          <p:cNvPr id="98332" name="Line 28"/>
          <p:cNvSpPr>
            <a:spLocks noChangeShapeType="1"/>
          </p:cNvSpPr>
          <p:nvPr/>
        </p:nvSpPr>
        <p:spPr bwMode="auto">
          <a:xfrm flipH="1">
            <a:off x="8839200" y="2286000"/>
            <a:ext cx="0" cy="1981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98333" name="Text Box 29"/>
          <p:cNvSpPr txBox="1">
            <a:spLocks noChangeArrowheads="1"/>
          </p:cNvSpPr>
          <p:nvPr/>
        </p:nvSpPr>
        <p:spPr bwMode="auto">
          <a:xfrm>
            <a:off x="3657600" y="167640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66FFFF"/>
                </a:solidFill>
                <a:latin typeface="Arial"/>
                <a:ea typeface="Times New Roman" pitchFamily="-111" charset="0"/>
                <a:cs typeface="Arial"/>
              </a:rPr>
              <a:t>39 years</a:t>
            </a:r>
          </a:p>
        </p:txBody>
      </p:sp>
      <p:sp>
        <p:nvSpPr>
          <p:cNvPr id="98334" name="AutoShape 30"/>
          <p:cNvSpPr>
            <a:spLocks/>
          </p:cNvSpPr>
          <p:nvPr/>
        </p:nvSpPr>
        <p:spPr bwMode="auto">
          <a:xfrm rot="5400000">
            <a:off x="4267200" y="-228600"/>
            <a:ext cx="914400" cy="8077200"/>
          </a:xfrm>
          <a:prstGeom prst="leftBrace">
            <a:avLst>
              <a:gd name="adj1" fmla="val 73611"/>
              <a:gd name="adj2" fmla="val 50000"/>
            </a:avLst>
          </a:prstGeom>
          <a:noFill/>
          <a:ln w="76200">
            <a:solidFill>
              <a:srgbClr val="00FFFF"/>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35" name="Rectangle 31"/>
          <p:cNvSpPr>
            <a:spLocks noGrp="1" noChangeArrowheads="1"/>
          </p:cNvSpPr>
          <p:nvPr>
            <p:ph type="title" idx="4294967295"/>
          </p:nvPr>
        </p:nvSpPr>
        <p:spPr>
          <a:xfrm>
            <a:off x="685800" y="44450"/>
            <a:ext cx="7772400" cy="769938"/>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b="1" dirty="0">
                <a:ea typeface="ＭＳ Ｐゴシック" charset="0"/>
              </a:rPr>
              <a:t>Time When Numbers Ends</a:t>
            </a:r>
            <a:endParaRPr lang="en-US" b="1" dirty="0">
              <a:solidFill>
                <a:srgbClr val="66FFFF"/>
              </a:solidFill>
              <a:ea typeface="ＭＳ Ｐゴシック" charset="0"/>
            </a:endParaRPr>
          </a:p>
        </p:txBody>
      </p:sp>
    </p:spTree>
    <p:extLst>
      <p:ext uri="{BB962C8B-B14F-4D97-AF65-F5344CB8AC3E}">
        <p14:creationId xmlns:p14="http://schemas.microsoft.com/office/powerpoint/2010/main" val="408909730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98330"/>
                                        </p:tgtEl>
                                        <p:attrNameLst>
                                          <p:attrName>style.visibility</p:attrName>
                                        </p:attrNameLst>
                                      </p:cBhvr>
                                      <p:to>
                                        <p:strVal val="visible"/>
                                      </p:to>
                                    </p:set>
                                    <p:animEffect transition="in" filter="dissolve">
                                      <p:cBhvr>
                                        <p:cTn id="7" dur="500"/>
                                        <p:tgtEl>
                                          <p:spTgt spid="98330"/>
                                        </p:tgtEl>
                                      </p:cBhvr>
                                    </p:animEffect>
                                  </p:childTnLst>
                                </p:cTn>
                              </p:par>
                            </p:childTnLst>
                          </p:cTn>
                        </p:par>
                        <p:par>
                          <p:cTn id="8" fill="hold" nodeType="afterGroup">
                            <p:stCondLst>
                              <p:cond delay="2500"/>
                            </p:stCondLst>
                            <p:childTnLst>
                              <p:par>
                                <p:cTn id="9" presetID="22" presetClass="entr" presetSubtype="1" fill="hold" grpId="0" nodeType="afterEffect">
                                  <p:stCondLst>
                                    <p:cond delay="0"/>
                                  </p:stCondLst>
                                  <p:childTnLst>
                                    <p:set>
                                      <p:cBhvr>
                                        <p:cTn id="10" dur="1" fill="hold">
                                          <p:stCondLst>
                                            <p:cond delay="0"/>
                                          </p:stCondLst>
                                        </p:cTn>
                                        <p:tgtEl>
                                          <p:spTgt spid="98329"/>
                                        </p:tgtEl>
                                        <p:attrNameLst>
                                          <p:attrName>style.visibility</p:attrName>
                                        </p:attrNameLst>
                                      </p:cBhvr>
                                      <p:to>
                                        <p:strVal val="visible"/>
                                      </p:to>
                                    </p:set>
                                    <p:animEffect transition="in" filter="wipe(up)">
                                      <p:cBhvr>
                                        <p:cTn id="11" dur="500"/>
                                        <p:tgtEl>
                                          <p:spTgt spid="98329"/>
                                        </p:tgtEl>
                                      </p:cBhvr>
                                    </p:animEffect>
                                  </p:childTnLst>
                                </p:cTn>
                              </p:par>
                            </p:childTnLst>
                          </p:cTn>
                        </p:par>
                        <p:par>
                          <p:cTn id="12" fill="hold" nodeType="afterGroup">
                            <p:stCondLst>
                              <p:cond delay="3000"/>
                            </p:stCondLst>
                            <p:childTnLst>
                              <p:par>
                                <p:cTn id="13" presetID="9" presetClass="entr" presetSubtype="0" fill="hold" grpId="0" nodeType="afterEffect">
                                  <p:stCondLst>
                                    <p:cond delay="5000"/>
                                  </p:stCondLst>
                                  <p:childTnLst>
                                    <p:set>
                                      <p:cBhvr>
                                        <p:cTn id="14" dur="1" fill="hold">
                                          <p:stCondLst>
                                            <p:cond delay="0"/>
                                          </p:stCondLst>
                                        </p:cTn>
                                        <p:tgtEl>
                                          <p:spTgt spid="98331"/>
                                        </p:tgtEl>
                                        <p:attrNameLst>
                                          <p:attrName>style.visibility</p:attrName>
                                        </p:attrNameLst>
                                      </p:cBhvr>
                                      <p:to>
                                        <p:strVal val="visible"/>
                                      </p:to>
                                    </p:set>
                                    <p:animEffect transition="in" filter="dissolve">
                                      <p:cBhvr>
                                        <p:cTn id="15" dur="500"/>
                                        <p:tgtEl>
                                          <p:spTgt spid="98331"/>
                                        </p:tgtEl>
                                      </p:cBhvr>
                                    </p:animEffect>
                                  </p:childTnLst>
                                </p:cTn>
                              </p:par>
                            </p:childTnLst>
                          </p:cTn>
                        </p:par>
                        <p:par>
                          <p:cTn id="16" fill="hold" nodeType="afterGroup">
                            <p:stCondLst>
                              <p:cond delay="8500"/>
                            </p:stCondLst>
                            <p:childTnLst>
                              <p:par>
                                <p:cTn id="17" presetID="22" presetClass="entr" presetSubtype="1" fill="hold" grpId="0" nodeType="afterEffect">
                                  <p:stCondLst>
                                    <p:cond delay="0"/>
                                  </p:stCondLst>
                                  <p:childTnLst>
                                    <p:set>
                                      <p:cBhvr>
                                        <p:cTn id="18" dur="1" fill="hold">
                                          <p:stCondLst>
                                            <p:cond delay="0"/>
                                          </p:stCondLst>
                                        </p:cTn>
                                        <p:tgtEl>
                                          <p:spTgt spid="98332"/>
                                        </p:tgtEl>
                                        <p:attrNameLst>
                                          <p:attrName>style.visibility</p:attrName>
                                        </p:attrNameLst>
                                      </p:cBhvr>
                                      <p:to>
                                        <p:strVal val="visible"/>
                                      </p:to>
                                    </p:set>
                                    <p:animEffect transition="in" filter="wipe(up)">
                                      <p:cBhvr>
                                        <p:cTn id="19" dur="500"/>
                                        <p:tgtEl>
                                          <p:spTgt spid="98332"/>
                                        </p:tgtEl>
                                      </p:cBhvr>
                                    </p:animEffect>
                                  </p:childTnLst>
                                </p:cTn>
                              </p:par>
                            </p:childTnLst>
                          </p:cTn>
                        </p:par>
                        <p:par>
                          <p:cTn id="20" fill="hold" nodeType="afterGroup">
                            <p:stCondLst>
                              <p:cond delay="9000"/>
                            </p:stCondLst>
                            <p:childTnLst>
                              <p:par>
                                <p:cTn id="21" presetID="17" presetClass="entr" presetSubtype="4" fill="hold" grpId="0" nodeType="afterEffect">
                                  <p:stCondLst>
                                    <p:cond delay="3000"/>
                                  </p:stCondLst>
                                  <p:childTnLst>
                                    <p:set>
                                      <p:cBhvr>
                                        <p:cTn id="22" dur="1" fill="hold">
                                          <p:stCondLst>
                                            <p:cond delay="0"/>
                                          </p:stCondLst>
                                        </p:cTn>
                                        <p:tgtEl>
                                          <p:spTgt spid="98334"/>
                                        </p:tgtEl>
                                        <p:attrNameLst>
                                          <p:attrName>style.visibility</p:attrName>
                                        </p:attrNameLst>
                                      </p:cBhvr>
                                      <p:to>
                                        <p:strVal val="visible"/>
                                      </p:to>
                                    </p:set>
                                    <p:anim calcmode="lin" valueType="num">
                                      <p:cBhvr>
                                        <p:cTn id="23" dur="500" fill="hold"/>
                                        <p:tgtEl>
                                          <p:spTgt spid="98334"/>
                                        </p:tgtEl>
                                        <p:attrNameLst>
                                          <p:attrName>ppt_x</p:attrName>
                                        </p:attrNameLst>
                                      </p:cBhvr>
                                      <p:tavLst>
                                        <p:tav tm="0">
                                          <p:val>
                                            <p:strVal val="#ppt_x"/>
                                          </p:val>
                                        </p:tav>
                                        <p:tav tm="100000">
                                          <p:val>
                                            <p:strVal val="#ppt_x"/>
                                          </p:val>
                                        </p:tav>
                                      </p:tavLst>
                                    </p:anim>
                                    <p:anim calcmode="lin" valueType="num">
                                      <p:cBhvr>
                                        <p:cTn id="24" dur="500" fill="hold"/>
                                        <p:tgtEl>
                                          <p:spTgt spid="98334"/>
                                        </p:tgtEl>
                                        <p:attrNameLst>
                                          <p:attrName>ppt_y</p:attrName>
                                        </p:attrNameLst>
                                      </p:cBhvr>
                                      <p:tavLst>
                                        <p:tav tm="0">
                                          <p:val>
                                            <p:strVal val="#ppt_y+#ppt_h/2"/>
                                          </p:val>
                                        </p:tav>
                                        <p:tav tm="100000">
                                          <p:val>
                                            <p:strVal val="#ppt_y"/>
                                          </p:val>
                                        </p:tav>
                                      </p:tavLst>
                                    </p:anim>
                                    <p:anim calcmode="lin" valueType="num">
                                      <p:cBhvr>
                                        <p:cTn id="25" dur="500" fill="hold"/>
                                        <p:tgtEl>
                                          <p:spTgt spid="98334"/>
                                        </p:tgtEl>
                                        <p:attrNameLst>
                                          <p:attrName>ppt_w</p:attrName>
                                        </p:attrNameLst>
                                      </p:cBhvr>
                                      <p:tavLst>
                                        <p:tav tm="0">
                                          <p:val>
                                            <p:strVal val="#ppt_w"/>
                                          </p:val>
                                        </p:tav>
                                        <p:tav tm="100000">
                                          <p:val>
                                            <p:strVal val="#ppt_w"/>
                                          </p:val>
                                        </p:tav>
                                      </p:tavLst>
                                    </p:anim>
                                    <p:anim calcmode="lin" valueType="num">
                                      <p:cBhvr>
                                        <p:cTn id="26" dur="500" fill="hold"/>
                                        <p:tgtEl>
                                          <p:spTgt spid="98334"/>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2500"/>
                            </p:stCondLst>
                            <p:childTnLst>
                              <p:par>
                                <p:cTn id="28" presetID="9" presetClass="entr" presetSubtype="0" fill="hold" grpId="0" nodeType="afterEffect">
                                  <p:stCondLst>
                                    <p:cond delay="2000"/>
                                  </p:stCondLst>
                                  <p:childTnLst>
                                    <p:set>
                                      <p:cBhvr>
                                        <p:cTn id="29" dur="1" fill="hold">
                                          <p:stCondLst>
                                            <p:cond delay="0"/>
                                          </p:stCondLst>
                                        </p:cTn>
                                        <p:tgtEl>
                                          <p:spTgt spid="98333"/>
                                        </p:tgtEl>
                                        <p:attrNameLst>
                                          <p:attrName>style.visibility</p:attrName>
                                        </p:attrNameLst>
                                      </p:cBhvr>
                                      <p:to>
                                        <p:strVal val="visible"/>
                                      </p:to>
                                    </p:set>
                                    <p:animEffect transition="in" filter="dissolve">
                                      <p:cBhvr>
                                        <p:cTn id="30" dur="500"/>
                                        <p:tgtEl>
                                          <p:spTgt spid="98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29" grpId="0" animBg="1"/>
      <p:bldP spid="98330" grpId="0" autoUpdateAnimBg="0"/>
      <p:bldP spid="98331" grpId="0" autoUpdateAnimBg="0"/>
      <p:bldP spid="98332" grpId="0" animBg="1"/>
      <p:bldP spid="98333" grpId="0" autoUpdateAnimBg="0"/>
      <p:bldP spid="98334"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129"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830997"/>
          </a:xfrm>
          <a:prstGeom prst="rect">
            <a:avLst/>
          </a:prstGeom>
          <a:noFill/>
          <a:ln>
            <a:noFill/>
          </a:ln>
        </p:spPr>
        <p:txBody>
          <a:bodyPr vert="horz" wrap="square" lIns="91440" tIns="45720" rIns="91440" bIns="45720" numCol="1" anchor="ctr" anchorCtr="0" compatLnSpc="1">
            <a:prstTxWarp prst="textNoShape">
              <a:avLst/>
            </a:prstTxWarp>
          </a:bodyPr>
          <a:lstStyle>
            <a:lvl1pPr eaLnBrk="1" hangingPunct="1">
              <a:defRPr sz="4800" b="1">
                <a:solidFill>
                  <a:schemeClr val="bg1"/>
                </a:solidFill>
                <a:effectLst>
                  <a:glow rad="101600">
                    <a:schemeClr val="tx1">
                      <a:alpha val="97000"/>
                    </a:schemeClr>
                  </a:glow>
                </a:effectLst>
                <a:latin typeface="Arial" charset="0"/>
                <a:ea typeface="MS PGothic" charset="0"/>
                <a:cs typeface="Arial"/>
              </a:defRPr>
            </a:lvl1pPr>
            <a:lvl2pPr algn="ctr" eaLnBrk="0" hangingPunct="0">
              <a:defRPr sz="4400">
                <a:solidFill>
                  <a:schemeClr val="bg1"/>
                </a:solidFill>
                <a:latin typeface="Arial" charset="0"/>
                <a:ea typeface="MS PGothic" charset="0"/>
                <a:cs typeface="ＭＳ Ｐゴシック" pitchFamily="-111" charset="-128"/>
              </a:defRPr>
            </a:lvl2pPr>
            <a:lvl3pPr algn="ctr" eaLnBrk="0" hangingPunct="0">
              <a:defRPr sz="4400">
                <a:solidFill>
                  <a:schemeClr val="bg1"/>
                </a:solidFill>
                <a:latin typeface="Arial" charset="0"/>
                <a:ea typeface="MS PGothic" charset="0"/>
                <a:cs typeface="ＭＳ Ｐゴシック" pitchFamily="-111" charset="-128"/>
              </a:defRPr>
            </a:lvl3pPr>
            <a:lvl4pPr algn="ctr" eaLnBrk="0" hangingPunct="0">
              <a:defRPr sz="4400">
                <a:solidFill>
                  <a:schemeClr val="bg1"/>
                </a:solidFill>
                <a:latin typeface="Arial" charset="0"/>
                <a:ea typeface="MS PGothic" charset="0"/>
                <a:cs typeface="ＭＳ Ｐゴシック" pitchFamily="-111" charset="-128"/>
              </a:defRPr>
            </a:lvl4pPr>
            <a:lvl5pPr algn="ctr" eaLnBrk="0" hangingPunct="0">
              <a:defRPr sz="4400">
                <a:solidFill>
                  <a:schemeClr val="bg1"/>
                </a:solidFill>
                <a:latin typeface="Arial" charset="0"/>
                <a:ea typeface="MS PGothic" charset="0"/>
                <a:cs typeface="ＭＳ Ｐゴシック" pitchFamily="-111" charset="-128"/>
              </a:defRPr>
            </a:lvl5pPr>
            <a:lvl6pPr marL="457200" algn="ctr" fontAlgn="base">
              <a:spcBef>
                <a:spcPct val="0"/>
              </a:spcBef>
              <a:spcAft>
                <a:spcPct val="0"/>
              </a:spcAft>
              <a:defRPr sz="4400">
                <a:solidFill>
                  <a:schemeClr val="tx2"/>
                </a:solidFill>
                <a:latin typeface="Times New Roman" pitchFamily="-111" charset="0"/>
              </a:defRPr>
            </a:lvl6pPr>
            <a:lvl7pPr marL="914400" algn="ctr" fontAlgn="base">
              <a:spcBef>
                <a:spcPct val="0"/>
              </a:spcBef>
              <a:spcAft>
                <a:spcPct val="0"/>
              </a:spcAft>
              <a:defRPr sz="4400">
                <a:solidFill>
                  <a:schemeClr val="tx2"/>
                </a:solidFill>
                <a:latin typeface="Times New Roman" pitchFamily="-111" charset="0"/>
              </a:defRPr>
            </a:lvl7pPr>
            <a:lvl8pPr marL="1371600" algn="ctr" fontAlgn="base">
              <a:spcBef>
                <a:spcPct val="0"/>
              </a:spcBef>
              <a:spcAft>
                <a:spcPct val="0"/>
              </a:spcAft>
              <a:defRPr sz="4400">
                <a:solidFill>
                  <a:schemeClr val="tx2"/>
                </a:solidFill>
                <a:latin typeface="Times New Roman" pitchFamily="-111" charset="0"/>
              </a:defRPr>
            </a:lvl8pPr>
            <a:lvl9pPr marL="1828800" algn="ctr" fontAlgn="base">
              <a:spcBef>
                <a:spcPct val="0"/>
              </a:spcBef>
              <a:spcAft>
                <a:spcPct val="0"/>
              </a:spcAft>
              <a:defRPr sz="4400">
                <a:solidFill>
                  <a:schemeClr val="tx2"/>
                </a:solidFill>
                <a:latin typeface="Times New Roman" pitchFamily="-111" charset="0"/>
              </a:defRPr>
            </a:lvl9pPr>
          </a:lstStyle>
          <a:p>
            <a:pPr algn="ctr" fontAlgn="base">
              <a:spcBef>
                <a:spcPct val="0"/>
              </a:spcBef>
              <a:spcAft>
                <a:spcPct val="0"/>
              </a:spcAft>
            </a:pPr>
            <a:r>
              <a:rPr lang="en-US" sz="6000" dirty="0">
                <a:solidFill>
                  <a:srgbClr val="FFFFFF"/>
                </a:solidFill>
                <a:effectLst>
                  <a:glow rad="101600">
                    <a:srgbClr val="000000">
                      <a:alpha val="97000"/>
                    </a:srgbClr>
                  </a:glow>
                </a:effectLst>
              </a:rPr>
              <a:t>Route of the Exodus</a:t>
            </a: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Mt. Sinai</a:t>
            </a: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3200" dirty="0">
                <a:solidFill>
                  <a:srgbClr val="000000"/>
                </a:solidFill>
                <a:effectLst>
                  <a:glow rad="266700">
                    <a:srgbClr val="FFFFFF">
                      <a:alpha val="75000"/>
                    </a:srgbClr>
                  </a:glow>
                </a:effectLst>
                <a:latin typeface="Arial"/>
                <a:cs typeface="Arial"/>
              </a:rPr>
              <a:t>Kadesh- Barnea</a:t>
            </a:r>
          </a:p>
        </p:txBody>
      </p:sp>
      <p:sp>
        <p:nvSpPr>
          <p:cNvPr id="110599" name="Rectangle 14"/>
          <p:cNvSpPr>
            <a:spLocks noGrp="1" noChangeArrowheads="1"/>
          </p:cNvSpPr>
          <p:nvPr>
            <p:ph type="title" idx="4294967295"/>
          </p:nvPr>
        </p:nvSpPr>
        <p:spPr>
          <a:xfrm>
            <a:off x="0" y="0"/>
            <a:ext cx="9144000" cy="685800"/>
          </a:xfrm>
        </p:spPr>
        <p:txBody>
          <a:bodyPr/>
          <a:lstStyle/>
          <a:p>
            <a:pPr algn="l" eaLnBrk="1" hangingPunct="1">
              <a:defRPr/>
            </a:pPr>
            <a:r>
              <a:rPr lang="en-US" sz="4000" b="1" dirty="0">
                <a:effectLst>
                  <a:glow rad="101600">
                    <a:schemeClr val="tx1">
                      <a:alpha val="97000"/>
                    </a:schemeClr>
                  </a:glow>
                </a:effectLst>
                <a:latin typeface="Arial" charset="0"/>
              </a:rPr>
              <a:t>Map Preceding Numbers</a:t>
            </a:r>
          </a:p>
        </p:txBody>
      </p:sp>
      <p:sp>
        <p:nvSpPr>
          <p:cNvPr id="18" name="Text Box 9"/>
          <p:cNvSpPr txBox="1">
            <a:spLocks noChangeArrowheads="1"/>
          </p:cNvSpPr>
          <p:nvPr/>
        </p:nvSpPr>
        <p:spPr bwMode="auto">
          <a:xfrm>
            <a:off x="2843808" y="4242719"/>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Rephidim</a:t>
            </a:r>
            <a:endParaRPr lang="en-US" sz="2800" dirty="0">
              <a:solidFill>
                <a:srgbClr val="000000"/>
              </a:solidFill>
              <a:effectLst>
                <a:glow rad="266700">
                  <a:srgbClr val="FFFFFF">
                    <a:alpha val="75000"/>
                  </a:srgbClr>
                </a:glow>
              </a:effectLst>
              <a:latin typeface="Arial"/>
              <a:cs typeface="Arial"/>
            </a:endParaRP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Elim</a:t>
            </a:r>
            <a:endParaRPr lang="en-US" sz="2800" dirty="0">
              <a:solidFill>
                <a:srgbClr val="000000"/>
              </a:solidFill>
              <a:effectLst>
                <a:glow rad="266700">
                  <a:srgbClr val="FFFFFF">
                    <a:alpha val="75000"/>
                  </a:srgbClr>
                </a:glow>
              </a:effectLst>
              <a:latin typeface="Arial"/>
              <a:cs typeface="Arial"/>
            </a:endParaRP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Marah</a:t>
            </a:r>
            <a:endParaRPr lang="en-US" sz="2800" dirty="0">
              <a:solidFill>
                <a:srgbClr val="000000"/>
              </a:solidFill>
              <a:effectLst>
                <a:glow rad="266700">
                  <a:srgbClr val="FFFFFF">
                    <a:alpha val="75000"/>
                  </a:srgbClr>
                </a:glow>
              </a:effectLst>
              <a:latin typeface="Arial"/>
              <a:cs typeface="Arial"/>
            </a:endParaRP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Desert of Sin</a:t>
            </a:r>
          </a:p>
        </p:txBody>
      </p:sp>
      <p:sp>
        <p:nvSpPr>
          <p:cNvPr id="22" name="Text Box 9"/>
          <p:cNvSpPr txBox="1">
            <a:spLocks noChangeArrowheads="1"/>
          </p:cNvSpPr>
          <p:nvPr/>
        </p:nvSpPr>
        <p:spPr bwMode="auto">
          <a:xfrm>
            <a:off x="611560" y="2185700"/>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Rameses</a:t>
            </a:r>
            <a:endParaRPr lang="en-US" sz="2800" dirty="0">
              <a:solidFill>
                <a:srgbClr val="000000"/>
              </a:solidFill>
              <a:effectLst>
                <a:glow rad="266700">
                  <a:srgbClr val="FFFFFF">
                    <a:alpha val="75000"/>
                  </a:srgbClr>
                </a:glow>
              </a:effectLst>
              <a:latin typeface="Arial"/>
              <a:cs typeface="Arial"/>
            </a:endParaRP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Zoan</a:t>
            </a: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GOSHEN</a:t>
            </a:r>
          </a:p>
        </p:txBody>
      </p:sp>
      <p:sp>
        <p:nvSpPr>
          <p:cNvPr id="17" name="Freeform 6"/>
          <p:cNvSpPr>
            <a:spLocks/>
          </p:cNvSpPr>
          <p:nvPr/>
        </p:nvSpPr>
        <p:spPr bwMode="auto">
          <a:xfrm>
            <a:off x="1036638" y="2565400"/>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25" name="Text Box 9"/>
          <p:cNvSpPr txBox="1">
            <a:spLocks noChangeArrowheads="1"/>
          </p:cNvSpPr>
          <p:nvPr/>
        </p:nvSpPr>
        <p:spPr bwMode="auto">
          <a:xfrm>
            <a:off x="5220072" y="3717032"/>
            <a:ext cx="1728192"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defTabSz="914400" fontAlgn="base">
              <a:spcBef>
                <a:spcPct val="50000"/>
              </a:spcBef>
              <a:spcAft>
                <a:spcPct val="0"/>
              </a:spcAft>
              <a:defRPr/>
            </a:pPr>
            <a:r>
              <a:rPr lang="en-US" sz="3200" dirty="0" err="1">
                <a:solidFill>
                  <a:srgbClr val="000000"/>
                </a:solidFill>
                <a:effectLst>
                  <a:glow rad="266700">
                    <a:srgbClr val="FFFFFF">
                      <a:alpha val="75000"/>
                    </a:srgbClr>
                  </a:glow>
                </a:effectLst>
                <a:latin typeface="Arial"/>
                <a:cs typeface="Arial"/>
              </a:rPr>
              <a:t>Midian</a:t>
            </a:r>
            <a:endParaRPr lang="en-US" sz="3200" dirty="0">
              <a:solidFill>
                <a:srgbClr val="000000"/>
              </a:solidFill>
              <a:effectLst>
                <a:glow rad="266700">
                  <a:srgbClr val="FFFFFF">
                    <a:alpha val="75000"/>
                  </a:srgbClr>
                </a:glow>
              </a:effectLst>
              <a:latin typeface="Arial"/>
              <a:cs typeface="Arial"/>
            </a:endParaRPr>
          </a:p>
        </p:txBody>
      </p:sp>
    </p:spTree>
    <p:extLst>
      <p:ext uri="{BB962C8B-B14F-4D97-AF65-F5344CB8AC3E}">
        <p14:creationId xmlns:p14="http://schemas.microsoft.com/office/powerpoint/2010/main" val="93354012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8177" name="Picture 1"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Mt. Sinai</a:t>
            </a:r>
          </a:p>
        </p:txBody>
      </p:sp>
      <p:sp>
        <p:nvSpPr>
          <p:cNvPr id="178180" name="Rectangle 14"/>
          <p:cNvSpPr>
            <a:spLocks noGrp="1" noChangeArrowheads="1"/>
          </p:cNvSpPr>
          <p:nvPr>
            <p:ph type="title" idx="4294967295"/>
          </p:nvPr>
        </p:nvSpPr>
        <p:spPr>
          <a:xfrm>
            <a:off x="0" y="-26987"/>
            <a:ext cx="9144000" cy="815724"/>
          </a:xfrm>
          <a:solidFill>
            <a:srgbClr val="000000"/>
          </a:solidFill>
          <a:ln>
            <a:noFill/>
          </a:ln>
        </p:spPr>
        <p:txBody>
          <a:bodyPr vert="horz" wrap="square" lIns="91440" tIns="45720" rIns="91440" bIns="45720" numCol="1" anchor="ctr" anchorCtr="0" compatLnSpc="1">
            <a:prstTxWarp prst="textNoShape">
              <a:avLst/>
            </a:prstTxWarp>
          </a:bodyPr>
          <a:lstStyle/>
          <a:p>
            <a:pPr eaLnBrk="1" hangingPunct="1"/>
            <a:r>
              <a:rPr lang="en-US" b="1">
                <a:effectLst>
                  <a:glow rad="101600">
                    <a:schemeClr val="tx1">
                      <a:alpha val="97000"/>
                    </a:schemeClr>
                  </a:glow>
                </a:effectLst>
                <a:latin typeface="Arial" charset="0"/>
              </a:rPr>
              <a:t>Geographical Start of Numbers</a:t>
            </a:r>
          </a:p>
        </p:txBody>
      </p:sp>
      <p:sp>
        <p:nvSpPr>
          <p:cNvPr id="18" name="Text Box 9"/>
          <p:cNvSpPr txBox="1">
            <a:spLocks noChangeArrowheads="1"/>
          </p:cNvSpPr>
          <p:nvPr/>
        </p:nvSpPr>
        <p:spPr bwMode="auto">
          <a:xfrm>
            <a:off x="2843808" y="3861048"/>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Rephidim</a:t>
            </a:r>
            <a:endParaRPr lang="en-US" sz="2800" dirty="0">
              <a:solidFill>
                <a:srgbClr val="000000"/>
              </a:solidFill>
              <a:effectLst>
                <a:glow rad="266700">
                  <a:srgbClr val="FFFFFF">
                    <a:alpha val="75000"/>
                  </a:srgbClr>
                </a:glow>
              </a:effectLst>
              <a:latin typeface="Arial"/>
              <a:cs typeface="Arial"/>
            </a:endParaRPr>
          </a:p>
        </p:txBody>
      </p:sp>
      <p:sp>
        <p:nvSpPr>
          <p:cNvPr id="19" name="Text Box 9"/>
          <p:cNvSpPr txBox="1">
            <a:spLocks noChangeArrowheads="1"/>
          </p:cNvSpPr>
          <p:nvPr/>
        </p:nvSpPr>
        <p:spPr bwMode="auto">
          <a:xfrm>
            <a:off x="1331640" y="1876037"/>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Elim</a:t>
            </a:r>
            <a:endParaRPr lang="en-US" sz="2800" dirty="0">
              <a:solidFill>
                <a:srgbClr val="000000"/>
              </a:solidFill>
              <a:effectLst>
                <a:glow rad="266700">
                  <a:srgbClr val="FFFFFF">
                    <a:alpha val="75000"/>
                  </a:srgbClr>
                </a:glow>
              </a:effectLst>
              <a:latin typeface="Arial"/>
              <a:cs typeface="Arial"/>
            </a:endParaRPr>
          </a:p>
        </p:txBody>
      </p:sp>
      <p:sp>
        <p:nvSpPr>
          <p:cNvPr id="20" name="Text Box 9"/>
          <p:cNvSpPr txBox="1">
            <a:spLocks noChangeArrowheads="1"/>
          </p:cNvSpPr>
          <p:nvPr/>
        </p:nvSpPr>
        <p:spPr bwMode="auto">
          <a:xfrm>
            <a:off x="1115616" y="1484784"/>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Marah</a:t>
            </a:r>
            <a:endParaRPr lang="en-US" sz="2800" dirty="0">
              <a:solidFill>
                <a:srgbClr val="000000"/>
              </a:solidFill>
              <a:effectLst>
                <a:glow rad="266700">
                  <a:srgbClr val="FFFFFF">
                    <a:alpha val="75000"/>
                  </a:srgbClr>
                </a:glow>
              </a:effectLst>
              <a:latin typeface="Arial"/>
              <a:cs typeface="Arial"/>
            </a:endParaRPr>
          </a:p>
        </p:txBody>
      </p:sp>
      <p:sp>
        <p:nvSpPr>
          <p:cNvPr id="21" name="Text Box 9"/>
          <p:cNvSpPr txBox="1">
            <a:spLocks noChangeArrowheads="1"/>
          </p:cNvSpPr>
          <p:nvPr/>
        </p:nvSpPr>
        <p:spPr bwMode="auto">
          <a:xfrm>
            <a:off x="1835696" y="2996952"/>
            <a:ext cx="3672408"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defTabSz="914400" fontAlgn="base">
              <a:spcBef>
                <a:spcPct val="50000"/>
              </a:spcBef>
              <a:spcAft>
                <a:spcPct val="0"/>
              </a:spcAft>
              <a:defRPr/>
            </a:pPr>
            <a:r>
              <a:rPr lang="en-US" sz="3600" dirty="0">
                <a:solidFill>
                  <a:srgbClr val="000000"/>
                </a:solidFill>
                <a:effectLst>
                  <a:glow rad="266700">
                    <a:srgbClr val="FFFFFF">
                      <a:alpha val="75000"/>
                    </a:srgbClr>
                  </a:glow>
                </a:effectLst>
                <a:latin typeface="Arial"/>
                <a:cs typeface="Arial"/>
              </a:rPr>
              <a:t>Desert of Sin</a:t>
            </a:r>
          </a:p>
        </p:txBody>
      </p:sp>
      <p:sp>
        <p:nvSpPr>
          <p:cNvPr id="25" name="Text Box 9"/>
          <p:cNvSpPr txBox="1">
            <a:spLocks noChangeArrowheads="1"/>
          </p:cNvSpPr>
          <p:nvPr/>
        </p:nvSpPr>
        <p:spPr bwMode="auto">
          <a:xfrm>
            <a:off x="6444208" y="2708920"/>
            <a:ext cx="2448272"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defTabSz="914400" fontAlgn="base">
              <a:spcBef>
                <a:spcPct val="50000"/>
              </a:spcBef>
              <a:spcAft>
                <a:spcPct val="0"/>
              </a:spcAft>
              <a:defRPr/>
            </a:pPr>
            <a:r>
              <a:rPr lang="en-US" sz="3600" dirty="0" err="1">
                <a:solidFill>
                  <a:srgbClr val="000000"/>
                </a:solidFill>
                <a:effectLst>
                  <a:glow rad="266700">
                    <a:srgbClr val="FFFFFF">
                      <a:alpha val="75000"/>
                    </a:srgbClr>
                  </a:glow>
                </a:effectLst>
                <a:latin typeface="Arial"/>
                <a:cs typeface="Arial"/>
              </a:rPr>
              <a:t>Midian</a:t>
            </a:r>
            <a:endParaRPr lang="en-US" sz="3600" dirty="0">
              <a:solidFill>
                <a:srgbClr val="000000"/>
              </a:solidFill>
              <a:effectLst>
                <a:glow rad="266700">
                  <a:srgbClr val="FFFFFF">
                    <a:alpha val="75000"/>
                  </a:srgbClr>
                </a:glow>
              </a:effectLst>
              <a:latin typeface="Arial"/>
              <a:cs typeface="Arial"/>
            </a:endParaRPr>
          </a:p>
        </p:txBody>
      </p:sp>
    </p:spTree>
    <p:extLst>
      <p:ext uri="{BB962C8B-B14F-4D97-AF65-F5344CB8AC3E}">
        <p14:creationId xmlns:p14="http://schemas.microsoft.com/office/powerpoint/2010/main" val="2049857866"/>
      </p:ext>
    </p:extLst>
  </p:cSld>
  <p:clrMapOvr>
    <a:masterClrMapping/>
  </p:clrMapOvr>
  <p:transition spd="med">
    <p:randomBar dir="vert"/>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8706" y="6855"/>
            <a:ext cx="6922453" cy="68520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0228"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80229"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0232"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cs typeface="Arial" charset="0"/>
              </a:rPr>
              <a:t>Kadesh- barnea</a:t>
            </a:r>
          </a:p>
        </p:txBody>
      </p:sp>
      <p:sp>
        <p:nvSpPr>
          <p:cNvPr id="180233"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glow rad="228600">
                    <a:srgbClr val="000000">
                      <a:satMod val="175000"/>
                    </a:srgbClr>
                  </a:glow>
                </a:effectLst>
                <a:uLnTx/>
                <a:uFillTx/>
                <a:latin typeface="Arial" charset="0"/>
                <a:ea typeface="ＭＳ Ｐゴシック" charset="0"/>
                <a:cs typeface="Arial" charset="0"/>
              </a:rPr>
              <a:t>Mt. Hor</a:t>
            </a:r>
          </a:p>
        </p:txBody>
      </p:sp>
      <p:sp>
        <p:nvSpPr>
          <p:cNvPr id="114698" name="Rectangle 14"/>
          <p:cNvSpPr>
            <a:spLocks noGrp="1" noChangeArrowheads="1"/>
          </p:cNvSpPr>
          <p:nvPr>
            <p:ph type="title" idx="4294967295"/>
          </p:nvPr>
        </p:nvSpPr>
        <p:spPr>
          <a:xfrm>
            <a:off x="0" y="0"/>
            <a:ext cx="5364163" cy="1628775"/>
          </a:xfrm>
        </p:spPr>
        <p:txBody>
          <a:bodyPr/>
          <a:lstStyle/>
          <a:p>
            <a:pPr algn="l" eaLnBrk="1" hangingPunct="1">
              <a:defRPr/>
            </a:pPr>
            <a:r>
              <a:rPr lang="en-US" sz="4800" b="1" dirty="0">
                <a:effectLst>
                  <a:glow rad="101600">
                    <a:schemeClr val="tx1">
                      <a:alpha val="97000"/>
                    </a:schemeClr>
                  </a:glow>
                </a:effectLst>
                <a:latin typeface="Arial" charset="0"/>
              </a:rPr>
              <a:t>Geographical End of Numbers</a:t>
            </a: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0236"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glow rad="228600">
                    <a:srgbClr val="000000">
                      <a:satMod val="175000"/>
                    </a:srgbClr>
                  </a:glow>
                </a:effectLst>
                <a:uLnTx/>
                <a:uFillTx/>
                <a:latin typeface="Arial" charset="0"/>
                <a:ea typeface="ＭＳ Ｐゴシック" charset="0"/>
                <a:cs typeface="Arial" charset="0"/>
              </a:rPr>
              <a:t>Moab</a:t>
            </a:r>
          </a:p>
        </p:txBody>
      </p:sp>
    </p:spTree>
    <p:extLst>
      <p:ext uri="{BB962C8B-B14F-4D97-AF65-F5344CB8AC3E}">
        <p14:creationId xmlns:p14="http://schemas.microsoft.com/office/powerpoint/2010/main" val="416124692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3600" b="1" dirty="0">
                  <a:solidFill>
                    <a:srgbClr val="FFFFFF"/>
                  </a:solidFill>
                  <a:latin typeface="Arial Narrow" charset="0"/>
                  <a:ea typeface="SimSun" charset="0"/>
                  <a:cs typeface="SimSun" charset="0"/>
                </a:rPr>
                <a:t> Preparation to Possess the Land</a:t>
              </a:r>
              <a:endParaRPr lang="en-US" altLang="zh-CN" sz="3600" dirty="0">
                <a:solidFill>
                  <a:srgbClr val="FFFFFF"/>
                </a:solidFill>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 Preparing the</a:t>
              </a:r>
              <a:endParaRPr lang="en-US" altLang="zh-CN" sz="2400">
                <a:solidFill>
                  <a:srgbClr val="FFFFFF"/>
                </a:solidFill>
                <a:latin typeface="Arial Narrow" charset="0"/>
                <a:ea typeface="SimSun" charset="0"/>
                <a:cs typeface="SimSun" charset="0"/>
              </a:endParaRPr>
            </a:p>
            <a:p>
              <a:pPr algn="ctr" defTabSz="914400" eaLnBrk="0" fontAlgn="base" hangingPunct="0">
                <a:spcBef>
                  <a:spcPct val="0"/>
                </a:spcBef>
                <a:spcAft>
                  <a:spcPct val="0"/>
                </a:spcAft>
              </a:pPr>
              <a:r>
                <a:rPr lang="en-US" altLang="zh-CN" sz="2400" b="1">
                  <a:solidFill>
                    <a:srgbClr val="FFFFFF"/>
                  </a:solidFill>
                  <a:latin typeface="Arial Narrow" charset="0"/>
                  <a:ea typeface="SimSun" charset="0"/>
                  <a:cs typeface="SimSun" charset="0"/>
                </a:rPr>
                <a:t>Old Generation</a:t>
              </a:r>
              <a:endParaRPr lang="en-US" altLang="zh-CN" sz="2400">
                <a:solidFill>
                  <a:srgbClr val="FFFFFF"/>
                </a:solidFill>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 Postponement </a:t>
              </a:r>
              <a:endParaRPr lang="en-US" altLang="zh-CN" sz="2400">
                <a:solidFill>
                  <a:srgbClr val="FFFFFF"/>
                </a:solidFill>
                <a:latin typeface="Arial Narrow" charset="0"/>
                <a:ea typeface="SimSun" charset="0"/>
                <a:cs typeface="SimSun" charset="0"/>
              </a:endParaRPr>
            </a:p>
            <a:p>
              <a:pPr algn="ctr" defTabSz="914400" eaLnBrk="0" fontAlgn="base" hangingPunct="0">
                <a:spcBef>
                  <a:spcPct val="0"/>
                </a:spcBef>
                <a:spcAft>
                  <a:spcPct val="0"/>
                </a:spcAft>
              </a:pPr>
              <a:r>
                <a:rPr lang="en-US" altLang="zh-CN" sz="2400" b="1">
                  <a:solidFill>
                    <a:srgbClr val="FFFFFF"/>
                  </a:solidFill>
                  <a:latin typeface="Arial Narrow" charset="0"/>
                  <a:ea typeface="SimSun" charset="0"/>
                  <a:cs typeface="SimSun" charset="0"/>
                </a:rPr>
                <a:t>for Unbelief</a:t>
              </a:r>
              <a:endParaRPr lang="en-US" altLang="zh-CN" sz="2400">
                <a:solidFill>
                  <a:srgbClr val="FFFFFF"/>
                </a:solidFill>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 Preparing the</a:t>
              </a:r>
              <a:endParaRPr lang="en-US" altLang="zh-CN" sz="2400">
                <a:solidFill>
                  <a:srgbClr val="FFFFFF"/>
                </a:solidFill>
                <a:latin typeface="Arial Narrow" charset="0"/>
                <a:ea typeface="SimSun" charset="0"/>
                <a:cs typeface="SimSun" charset="0"/>
              </a:endParaRPr>
            </a:p>
            <a:p>
              <a:pPr algn="ctr" defTabSz="914400" eaLnBrk="0" fontAlgn="base" hangingPunct="0">
                <a:spcBef>
                  <a:spcPct val="0"/>
                </a:spcBef>
                <a:spcAft>
                  <a:spcPct val="0"/>
                </a:spcAft>
              </a:pPr>
              <a:r>
                <a:rPr lang="en-US" altLang="zh-CN" sz="2400" b="1">
                  <a:solidFill>
                    <a:srgbClr val="FFFFFF"/>
                  </a:solidFill>
                  <a:latin typeface="Arial Narrow" charset="0"/>
                  <a:ea typeface="SimSun" charset="0"/>
                  <a:cs typeface="SimSun" charset="0"/>
                </a:rPr>
                <a:t>New Generation</a:t>
              </a:r>
              <a:endParaRPr lang="en-US" altLang="zh-CN" sz="2400">
                <a:solidFill>
                  <a:srgbClr val="FFFFFF"/>
                </a:solidFill>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1:1–10:10</a:t>
              </a:r>
              <a:endParaRPr lang="en-US" altLang="zh-CN" sz="2400">
                <a:solidFill>
                  <a:srgbClr val="FFFFFF"/>
                </a:solidFill>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10:11–25:18</a:t>
              </a:r>
              <a:endParaRPr lang="en-US" altLang="zh-CN" sz="2400">
                <a:solidFill>
                  <a:srgbClr val="FFFFFF"/>
                </a:solidFill>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26–36</a:t>
              </a:r>
              <a:endParaRPr lang="en-US" altLang="zh-CN" sz="2400">
                <a:solidFill>
                  <a:srgbClr val="FFFFFF"/>
                </a:solidFill>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Faithfulness</a:t>
              </a:r>
              <a:endParaRPr lang="en-US" altLang="zh-CN" sz="2400" dirty="0">
                <a:solidFill>
                  <a:srgbClr val="FFFFFF"/>
                </a:solidFill>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Faithlessness</a:t>
              </a:r>
              <a:endParaRPr lang="en-US" altLang="zh-CN" sz="2400" dirty="0">
                <a:solidFill>
                  <a:srgbClr val="FFFFFF"/>
                </a:solidFill>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Faithfulness</a:t>
              </a:r>
              <a:endParaRPr lang="en-US" altLang="zh-CN" sz="2400" dirty="0">
                <a:solidFill>
                  <a:srgbClr val="FFFFFF"/>
                </a:solidFill>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Blessings</a:t>
              </a:r>
              <a:endParaRPr lang="en-US" altLang="zh-CN" sz="2400" dirty="0">
                <a:solidFill>
                  <a:srgbClr val="FFFFFF"/>
                </a:solidFill>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Discipline</a:t>
              </a:r>
              <a:endParaRPr lang="en-US" altLang="zh-CN" sz="2400" dirty="0">
                <a:solidFill>
                  <a:srgbClr val="FFFFFF"/>
                </a:solidFill>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Blessings</a:t>
              </a:r>
              <a:endParaRPr lang="en-US" altLang="zh-CN" sz="2400" dirty="0">
                <a:solidFill>
                  <a:srgbClr val="FFFFFF"/>
                </a:solidFill>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Commitment</a:t>
              </a:r>
              <a:endParaRPr lang="en-US" altLang="zh-CN" sz="2400" dirty="0">
                <a:solidFill>
                  <a:srgbClr val="FFFFFF"/>
                </a:solidFill>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Complaining</a:t>
              </a:r>
              <a:endParaRPr lang="en-US" altLang="zh-CN" sz="2400" dirty="0">
                <a:solidFill>
                  <a:srgbClr val="FFFFFF"/>
                </a:solidFill>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Commitment</a:t>
              </a:r>
              <a:endParaRPr lang="en-US" altLang="zh-CN" sz="2400" dirty="0">
                <a:solidFill>
                  <a:srgbClr val="FFFFFF"/>
                </a:solidFill>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Order</a:t>
              </a:r>
              <a:endParaRPr lang="en-US" altLang="zh-CN" sz="2400">
                <a:solidFill>
                  <a:srgbClr val="FFFFFF"/>
                </a:solidFill>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Disorder</a:t>
              </a:r>
              <a:endParaRPr lang="en-US" altLang="zh-CN" sz="2400">
                <a:solidFill>
                  <a:srgbClr val="FFFFFF"/>
                </a:solidFill>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Reorder</a:t>
              </a:r>
              <a:endParaRPr lang="en-US" altLang="zh-CN" sz="2400">
                <a:solidFill>
                  <a:srgbClr val="FFFFFF"/>
                </a:solidFill>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Mount Sinai</a:t>
              </a:r>
              <a:endParaRPr lang="en-US" altLang="zh-CN" sz="2400">
                <a:solidFill>
                  <a:srgbClr val="FFFFFF"/>
                </a:solidFill>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Wilderness</a:t>
              </a:r>
              <a:endParaRPr lang="en-US" altLang="zh-CN" sz="2400">
                <a:solidFill>
                  <a:srgbClr val="FFFFFF"/>
                </a:solidFill>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Moab</a:t>
              </a:r>
              <a:endParaRPr lang="en-US" altLang="zh-CN" sz="2400">
                <a:solidFill>
                  <a:srgbClr val="FFFFFF"/>
                </a:solidFill>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20 Days</a:t>
              </a:r>
              <a:endParaRPr lang="en-US" altLang="zh-CN" sz="2400">
                <a:solidFill>
                  <a:srgbClr val="FFFFFF"/>
                </a:solidFill>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38 Years, 3 Months, 10 Days </a:t>
              </a:r>
              <a:endParaRPr lang="en-US" altLang="zh-CN" sz="2400">
                <a:solidFill>
                  <a:srgbClr val="FFFFFF"/>
                </a:solidFill>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ca. 5 Months</a:t>
              </a:r>
              <a:endParaRPr lang="en-US" altLang="zh-CN" sz="2400">
                <a:solidFill>
                  <a:srgbClr val="FFFFFF"/>
                </a:solidFill>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a:solidFill>
                    <a:srgbClr val="FFFFFF"/>
                  </a:solidFill>
                  <a:latin typeface="Arial Narrow" charset="0"/>
                  <a:ea typeface="SimSun" charset="0"/>
                  <a:cs typeface="SimSun" charset="0"/>
                </a:rPr>
                <a:t> Organization </a:t>
              </a:r>
            </a:p>
            <a:p>
              <a:pPr algn="ctr" defTabSz="914400" eaLnBrk="0" fontAlgn="base" hangingPunct="0">
                <a:spcBef>
                  <a:spcPct val="0"/>
                </a:spcBef>
                <a:spcAft>
                  <a:spcPct val="0"/>
                </a:spcAft>
              </a:pPr>
              <a:r>
                <a:rPr lang="en-US" altLang="zh-CN">
                  <a:solidFill>
                    <a:srgbClr val="FFFFFF"/>
                  </a:solidFill>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a:solidFill>
                    <a:srgbClr val="FFFFFF"/>
                  </a:solidFill>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To Kadesh (10:11–</a:t>
              </a:r>
            </a:p>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 Kadesh Sin </a:t>
              </a:r>
            </a:p>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Moab </a:t>
              </a:r>
            </a:p>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Sin </a:t>
              </a:r>
            </a:p>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600">
                  <a:solidFill>
                    <a:srgbClr val="FFFFFF"/>
                  </a:solidFill>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600">
                  <a:solidFill>
                    <a:srgbClr val="FFFFFF"/>
                  </a:solidFill>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600">
                <a:solidFill>
                  <a:srgbClr val="FFFFFF"/>
                </a:solidFill>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Tree>
    <p:extLst>
      <p:ext uri="{BB962C8B-B14F-4D97-AF65-F5344CB8AC3E}">
        <p14:creationId xmlns:p14="http://schemas.microsoft.com/office/powerpoint/2010/main" val="65304522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tx2"/>
            </a:gs>
            <a:gs pos="100000">
              <a:schemeClr val="tx2">
                <a:gamma/>
                <a:shade val="0"/>
                <a:invGamma/>
              </a:schemeClr>
            </a:gs>
          </a:gsLst>
          <a:lin ang="5400000" scaled="1"/>
        </a:gradFill>
        <a:effectLst/>
      </p:bgPr>
    </p:bg>
    <p:spTree>
      <p:nvGrpSpPr>
        <p:cNvPr id="1" name=""/>
        <p:cNvGrpSpPr/>
        <p:nvPr/>
      </p:nvGrpSpPr>
      <p:grpSpPr>
        <a:xfrm>
          <a:off x="0" y="0"/>
          <a:ext cx="0" cy="0"/>
          <a:chOff x="0" y="0"/>
          <a:chExt cx="0" cy="0"/>
        </a:xfrm>
      </p:grpSpPr>
      <p:pic>
        <p:nvPicPr>
          <p:cNvPr id="182274" name="Picture 1" descr="chessboar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2275" name="Text Box 108"/>
          <p:cNvSpPr txBox="1">
            <a:spLocks noChangeArrowheads="1"/>
          </p:cNvSpPr>
          <p:nvPr/>
        </p:nvSpPr>
        <p:spPr bwMode="auto">
          <a:xfrm>
            <a:off x="8394700" y="381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135</a:t>
            </a:r>
          </a:p>
        </p:txBody>
      </p:sp>
      <p:sp>
        <p:nvSpPr>
          <p:cNvPr id="182276" name="Rectangle 111"/>
          <p:cNvSpPr>
            <a:spLocks noGrp="1" noChangeArrowheads="1"/>
          </p:cNvSpPr>
          <p:nvPr>
            <p:ph type="title"/>
          </p:nvPr>
        </p:nvSpPr>
        <p:spPr>
          <a:xfrm>
            <a:off x="1828800" y="1892300"/>
            <a:ext cx="5486400" cy="685800"/>
          </a:xfrm>
          <a:solidFill>
            <a:srgbClr val="000000"/>
          </a:solidFill>
        </p:spPr>
        <p:txBody>
          <a:bodyPr/>
          <a:lstStyle/>
          <a:p>
            <a:pPr algn="ctr"/>
            <a:r>
              <a:rPr lang="en-US">
                <a:solidFill>
                  <a:srgbClr val="FFFFFF"/>
                </a:solidFill>
                <a:latin typeface="Arial Black" charset="0"/>
                <a:cs typeface="MS PGothic" charset="0"/>
              </a:rPr>
              <a:t>Key Word</a:t>
            </a:r>
          </a:p>
        </p:txBody>
      </p:sp>
      <p:sp>
        <p:nvSpPr>
          <p:cNvPr id="31856" name="WordArt 112"/>
          <p:cNvSpPr>
            <a:spLocks noChangeArrowheads="1" noChangeShapeType="1" noTextEdit="1"/>
          </p:cNvSpPr>
          <p:nvPr/>
        </p:nvSpPr>
        <p:spPr bwMode="auto">
          <a:xfrm>
            <a:off x="2743200" y="2286000"/>
            <a:ext cx="4981575" cy="3700463"/>
          </a:xfrm>
          <a:prstGeom prst="rect">
            <a:avLst/>
          </a:prstGeom>
        </p:spPr>
        <p:txBody>
          <a:bodyPr wrap="none" fromWordArt="1">
            <a:prstTxWarp prst="textSlantUp">
              <a:avLst>
                <a:gd name="adj" fmla="val 32056"/>
              </a:avLst>
            </a:prstTxWarp>
          </a:bodyPr>
          <a:lstStyle/>
          <a:p>
            <a:pPr algn="ctr" fontAlgn="base">
              <a:spcBef>
                <a:spcPct val="0"/>
              </a:spcBef>
              <a:spcAft>
                <a:spcPct val="0"/>
              </a:spcAft>
            </a:pPr>
            <a:r>
              <a:rPr lang="en-US" sz="8000" b="1" kern="1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rPr>
              <a:t>Preparation</a:t>
            </a:r>
          </a:p>
        </p:txBody>
      </p:sp>
    </p:spTree>
    <p:extLst>
      <p:ext uri="{BB962C8B-B14F-4D97-AF65-F5344CB8AC3E}">
        <p14:creationId xmlns:p14="http://schemas.microsoft.com/office/powerpoint/2010/main" val="19055771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31856"/>
                                        </p:tgtEl>
                                        <p:attrNameLst>
                                          <p:attrName>style.visibility</p:attrName>
                                        </p:attrNameLst>
                                      </p:cBhvr>
                                      <p:to>
                                        <p:strVal val="visible"/>
                                      </p:to>
                                    </p:set>
                                    <p:anim calcmode="lin" valueType="num">
                                      <p:cBhvr>
                                        <p:cTn id="7" dur="5000" fill="hold"/>
                                        <p:tgtEl>
                                          <p:spTgt spid="31856"/>
                                        </p:tgtEl>
                                        <p:attrNameLst>
                                          <p:attrName>ppt_w</p:attrName>
                                        </p:attrNameLst>
                                      </p:cBhvr>
                                      <p:tavLst>
                                        <p:tav tm="0" fmla="#ppt_w*sin(2.5*pi*$)">
                                          <p:val>
                                            <p:fltVal val="0"/>
                                          </p:val>
                                        </p:tav>
                                        <p:tav tm="100000">
                                          <p:val>
                                            <p:fltVal val="1"/>
                                          </p:val>
                                        </p:tav>
                                      </p:tavLst>
                                    </p:anim>
                                    <p:anim calcmode="lin" valueType="num">
                                      <p:cBhvr>
                                        <p:cTn id="8" dur="5000" fill="hold"/>
                                        <p:tgtEl>
                                          <p:spTgt spid="3185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56"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40835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a:t>
            </a:r>
            <a:r>
              <a:rPr kumimoji="0" lang="uk-UA"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 faithful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preparation</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of His people to enter Canaan </a:t>
            </a:r>
            <a:b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contrasts with Israel</a:t>
            </a:r>
            <a:r>
              <a:rPr kumimoji="0" lang="uk-UA"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 unbelieving rebelliousness in the wilderness </a:t>
            </a:r>
            <a:b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to teach the nation his unconditional commitment to fulfill His Abrahamic Covenant.</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err="1">
                <a:ln>
                  <a:noFill/>
                </a:ln>
                <a:solidFill>
                  <a:srgbClr val="000000"/>
                </a:solidFill>
                <a:effectLst/>
                <a:uLnTx/>
                <a:uFillTx/>
                <a:latin typeface="Arial" charset="0"/>
                <a:ea typeface="ＭＳ Ｐゴシック" charset="0"/>
                <a:cs typeface="MS PGothic" charset="0"/>
              </a:rPr>
              <a:t>135</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41</a:t>
            </a:r>
          </a:p>
        </p:txBody>
      </p:sp>
      <p:sp>
        <p:nvSpPr>
          <p:cNvPr id="7" name="Rectangle 2">
            <a:extLst>
              <a:ext uri="{FF2B5EF4-FFF2-40B4-BE49-F238E27FC236}">
                <a16:creationId xmlns:a16="http://schemas.microsoft.com/office/drawing/2014/main" id="{97F17D90-D377-2E40-8742-FC1690CEEFD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Numbers </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33351807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2753" name="Picture 2" descr="OMSSO074"/>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1844" name="Text Box 4"/>
          <p:cNvSpPr txBox="1">
            <a:spLocks noChangeArrowheads="1"/>
          </p:cNvSpPr>
          <p:nvPr/>
        </p:nvSpPr>
        <p:spPr bwMode="auto">
          <a:xfrm>
            <a:off x="1752600" y="612616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a:solidFill>
                  <a:srgbClr val="FFFFFF"/>
                </a:solidFill>
                <a:latin typeface="Arial"/>
                <a:ea typeface="Arial" pitchFamily="-111" charset="0"/>
                <a:cs typeface="Arial"/>
              </a:rPr>
              <a:t>1 Corinthians 10:1-13 (NIV)</a:t>
            </a:r>
          </a:p>
        </p:txBody>
      </p:sp>
      <p:sp>
        <p:nvSpPr>
          <p:cNvPr id="291845" name="Rectangle 5"/>
          <p:cNvSpPr>
            <a:spLocks noGrp="1" noChangeArrowheads="1"/>
          </p:cNvSpPr>
          <p:nvPr>
            <p:ph type="title" idx="4294967295"/>
          </p:nvPr>
        </p:nvSpPr>
        <p:spPr>
          <a:xfrm>
            <a:off x="914400" y="0"/>
            <a:ext cx="7772400" cy="92392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5400" b="1">
                <a:solidFill>
                  <a:srgbClr val="FFFFFF"/>
                </a:solidFill>
                <a:ea typeface="+mj-ea"/>
              </a:rPr>
              <a:t>Water from a Rock</a:t>
            </a:r>
          </a:p>
        </p:txBody>
      </p:sp>
    </p:spTree>
    <p:extLst>
      <p:ext uri="{BB962C8B-B14F-4D97-AF65-F5344CB8AC3E}">
        <p14:creationId xmlns:p14="http://schemas.microsoft.com/office/powerpoint/2010/main" val="909017362"/>
      </p:ext>
    </p:extLst>
  </p:cSld>
  <p:clrMapOvr>
    <a:masterClrMapping/>
  </p:clrMapOvr>
  <p:transition spd="med">
    <p:randomBar dir="vert"/>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28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sz="4000" b="1" u="sng" dirty="0">
                <a:effectLst>
                  <a:outerShdw blurRad="38100" dist="38100" dir="2700000" algn="tl">
                    <a:srgbClr val="212121"/>
                  </a:outerShdw>
                </a:effectLst>
                <a:latin typeface="Arial" charset="0"/>
              </a:rPr>
              <a:t>1 Corinthians 10:1-4 </a:t>
            </a:r>
            <a:r>
              <a:rPr lang="en-US" sz="2800" b="1" u="sng" dirty="0">
                <a:effectLst>
                  <a:outerShdw blurRad="38100" dist="38100" dir="2700000" algn="tl">
                    <a:srgbClr val="212121"/>
                  </a:outerShdw>
                </a:effectLst>
                <a:latin typeface="Arial" charset="0"/>
              </a:rPr>
              <a:t>(NLT)</a:t>
            </a:r>
            <a:endParaRPr lang="en-US" sz="4000" b="1" dirty="0">
              <a:effectLst>
                <a:outerShdw blurRad="38100" dist="38100" dir="2700000" algn="tl">
                  <a:srgbClr val="212121"/>
                </a:outerShdw>
              </a:effectLst>
              <a:latin typeface="Arial" charset="0"/>
            </a:endParaRPr>
          </a:p>
        </p:txBody>
      </p:sp>
      <p:sp>
        <p:nvSpPr>
          <p:cNvPr id="1339396" name="Text Box 4"/>
          <p:cNvSpPr txBox="1">
            <a:spLocks noChangeArrowheads="1"/>
          </p:cNvSpPr>
          <p:nvPr/>
        </p:nvSpPr>
        <p:spPr bwMode="auto">
          <a:xfrm>
            <a:off x="107504" y="1196752"/>
            <a:ext cx="9023920" cy="5509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190500">
                    <a:srgbClr val="212121"/>
                  </a:glow>
                </a:effectLst>
                <a:uLnTx/>
                <a:uFillTx/>
                <a:latin typeface="Arial" charset="0"/>
                <a:ea typeface="ＭＳ Ｐゴシック" charset="0"/>
              </a:rPr>
              <a:t>1</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I don</a:t>
            </a:r>
            <a:r>
              <a:rPr kumimoji="0" lang="uk-UA" altLang="ja-JP"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t want you to forget, dear brothers and sisters, about our ancestors in the wilderness long ago. </a:t>
            </a:r>
            <a:r>
              <a:rPr kumimoji="0" lang="en-US" sz="3200" b="1" i="0" u="none" strike="noStrike" kern="1200" cap="none" spc="0" normalizeH="0" baseline="0" noProof="0" dirty="0">
                <a:ln>
                  <a:noFill/>
                </a:ln>
                <a:solidFill>
                  <a:srgbClr val="FFFF00"/>
                </a:solidFill>
                <a:effectLst>
                  <a:glow rad="190500">
                    <a:srgbClr val="212121"/>
                  </a:glow>
                </a:effectLst>
                <a:uLnTx/>
                <a:uFillTx/>
                <a:latin typeface="Arial" charset="0"/>
                <a:ea typeface="ＭＳ Ｐゴシック" charset="0"/>
              </a:rPr>
              <a:t>All</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 of them were guided by a cloud that moved ahead of them, and </a:t>
            </a:r>
            <a:r>
              <a:rPr kumimoji="0" lang="en-US" sz="3200" b="1" i="0" u="none" strike="noStrike" kern="1200" cap="none" spc="0" normalizeH="0" baseline="0" noProof="0" dirty="0">
                <a:ln>
                  <a:noFill/>
                </a:ln>
                <a:solidFill>
                  <a:srgbClr val="FFFF00"/>
                </a:solidFill>
                <a:effectLst>
                  <a:glow rad="190500">
                    <a:srgbClr val="212121"/>
                  </a:glow>
                </a:effectLst>
                <a:uLnTx/>
                <a:uFillTx/>
                <a:latin typeface="Arial" charset="0"/>
                <a:ea typeface="ＭＳ Ｐゴシック" charset="0"/>
              </a:rPr>
              <a:t>all</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 of them walked through the sea on dry ground. </a:t>
            </a:r>
            <a:r>
              <a:rPr kumimoji="0" lang="en-US" sz="3200" b="1" i="0" u="none" strike="noStrike" kern="1200" cap="none" spc="0" normalizeH="0" baseline="30000" noProof="0" dirty="0">
                <a:ln>
                  <a:noFill/>
                </a:ln>
                <a:solidFill>
                  <a:srgbClr val="FFFFFF"/>
                </a:solidFill>
                <a:effectLst>
                  <a:glow rad="190500">
                    <a:srgbClr val="212121"/>
                  </a:glow>
                </a:effectLst>
                <a:uLnTx/>
                <a:uFillTx/>
                <a:latin typeface="Arial" charset="0"/>
                <a:ea typeface="ＭＳ Ｐゴシック" charset="0"/>
              </a:rPr>
              <a:t>2</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In the cloud and in the sea, </a:t>
            </a:r>
            <a:r>
              <a:rPr kumimoji="0" lang="en-US" sz="3200" b="1" i="0" u="none" strike="noStrike" kern="1200" cap="none" spc="0" normalizeH="0" baseline="0" noProof="0" dirty="0">
                <a:ln>
                  <a:noFill/>
                </a:ln>
                <a:solidFill>
                  <a:srgbClr val="FFFF00"/>
                </a:solidFill>
                <a:effectLst>
                  <a:glow rad="190500">
                    <a:srgbClr val="212121"/>
                  </a:glow>
                </a:effectLst>
                <a:uLnTx/>
                <a:uFillTx/>
                <a:latin typeface="Arial" charset="0"/>
                <a:ea typeface="ＭＳ Ｐゴシック" charset="0"/>
              </a:rPr>
              <a:t>all </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of them were baptized as followers of Moses. </a:t>
            </a:r>
            <a:r>
              <a:rPr kumimoji="0" lang="en-US" sz="3200" b="1" i="0" u="none" strike="noStrike" kern="1200" cap="none" spc="0" normalizeH="0" baseline="30000" noProof="0" dirty="0">
                <a:ln>
                  <a:noFill/>
                </a:ln>
                <a:solidFill>
                  <a:srgbClr val="FFFFFF"/>
                </a:solidFill>
                <a:effectLst>
                  <a:glow rad="190500">
                    <a:srgbClr val="212121"/>
                  </a:glow>
                </a:effectLst>
                <a:uLnTx/>
                <a:uFillTx/>
                <a:latin typeface="Arial" charset="0"/>
                <a:ea typeface="ＭＳ Ｐゴシック" charset="0"/>
              </a:rPr>
              <a:t>3</a:t>
            </a:r>
            <a:r>
              <a:rPr kumimoji="0" lang="en-US" sz="3200" b="1" i="0" u="none" strike="noStrike" kern="1200" cap="none" spc="0" normalizeH="0" baseline="0" noProof="0" dirty="0">
                <a:ln>
                  <a:noFill/>
                </a:ln>
                <a:solidFill>
                  <a:srgbClr val="FFFF00"/>
                </a:solidFill>
                <a:effectLst>
                  <a:glow rad="190500">
                    <a:srgbClr val="212121"/>
                  </a:glow>
                </a:effectLst>
                <a:uLnTx/>
                <a:uFillTx/>
                <a:latin typeface="Arial" charset="0"/>
                <a:ea typeface="ＭＳ Ｐゴシック" charset="0"/>
              </a:rPr>
              <a:t>All</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 of them ate the same spiritual food, </a:t>
            </a:r>
            <a:r>
              <a:rPr kumimoji="0" lang="en-US" sz="3200" b="1" i="0" u="none" strike="noStrike" kern="1200" cap="none" spc="0" normalizeH="0" baseline="30000" noProof="0" dirty="0">
                <a:ln>
                  <a:noFill/>
                </a:ln>
                <a:solidFill>
                  <a:srgbClr val="FFFFFF"/>
                </a:solidFill>
                <a:effectLst>
                  <a:glow rad="190500">
                    <a:srgbClr val="212121"/>
                  </a:glow>
                </a:effectLst>
                <a:uLnTx/>
                <a:uFillTx/>
                <a:latin typeface="Arial" charset="0"/>
                <a:ea typeface="ＭＳ Ｐゴシック" charset="0"/>
              </a:rPr>
              <a:t>4</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and </a:t>
            </a:r>
            <a:r>
              <a:rPr kumimoji="0" lang="en-US" sz="3200" b="1" i="0" u="none" strike="noStrike" kern="1200" cap="none" spc="0" normalizeH="0" baseline="0" noProof="0" dirty="0">
                <a:ln>
                  <a:noFill/>
                </a:ln>
                <a:solidFill>
                  <a:srgbClr val="FFFF00"/>
                </a:solidFill>
                <a:effectLst>
                  <a:glow rad="190500">
                    <a:srgbClr val="212121"/>
                  </a:glow>
                </a:effectLst>
                <a:uLnTx/>
                <a:uFillTx/>
                <a:latin typeface="Arial" charset="0"/>
                <a:ea typeface="ＭＳ Ｐゴシック" charset="0"/>
              </a:rPr>
              <a:t>all</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 of them drank the same spiritual water. For they drank from the spiritual rock that traveled with them, and that rock was Christ.</a:t>
            </a:r>
          </a:p>
        </p:txBody>
      </p:sp>
    </p:spTree>
    <p:extLst>
      <p:ext uri="{BB962C8B-B14F-4D97-AF65-F5344CB8AC3E}">
        <p14:creationId xmlns:p14="http://schemas.microsoft.com/office/powerpoint/2010/main" val="273558758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842373"/>
            <a:ext cx="9017000" cy="6015627"/>
          </a:xfrm>
          <a:prstGeom prst="rect">
            <a:avLst/>
          </a:prstGeom>
        </p:spPr>
      </p:pic>
      <p:sp>
        <p:nvSpPr>
          <p:cNvPr id="285700" name="Text Box 4"/>
          <p:cNvSpPr txBox="1">
            <a:spLocks noChangeArrowheads="1"/>
          </p:cNvSpPr>
          <p:nvPr/>
        </p:nvSpPr>
        <p:spPr bwMode="auto">
          <a:xfrm>
            <a:off x="305637" y="1316900"/>
            <a:ext cx="4953000" cy="3970337"/>
          </a:xfrm>
          <a:prstGeom prst="rect">
            <a:avLst/>
          </a:prstGeom>
          <a:noFill/>
          <a:ln w="9525">
            <a:noFill/>
            <a:miter lim="800000"/>
            <a:headEnd/>
            <a:tailEnd/>
          </a:ln>
          <a:effectLst/>
        </p:spPr>
        <p:txBody>
          <a:bodyPr>
            <a:spAutoFit/>
          </a:bodyPr>
          <a:lstStyle/>
          <a:p>
            <a:pPr defTabSz="914400" fontAlgn="base">
              <a:spcBef>
                <a:spcPct val="50000"/>
              </a:spcBef>
              <a:spcAft>
                <a:spcPct val="0"/>
              </a:spcAft>
              <a:defRPr/>
            </a:pPr>
            <a:r>
              <a:rPr lang="ru-RU" sz="3600" b="1" i="1" dirty="0">
                <a:solidFill>
                  <a:srgbClr val="FFFFFF"/>
                </a:solidFill>
                <a:effectLst>
                  <a:glow rad="228600">
                    <a:schemeClr val="tx1"/>
                  </a:glow>
                </a:effectLst>
                <a:latin typeface="Arial"/>
                <a:ea typeface="Arial" pitchFamily="-111" charset="0"/>
                <a:cs typeface="Arial"/>
              </a:rPr>
              <a:t>"</a:t>
            </a:r>
            <a:r>
              <a:rPr lang="en-US" sz="3600" b="1" i="1" dirty="0">
                <a:solidFill>
                  <a:srgbClr val="FFFFFF"/>
                </a:solidFill>
                <a:effectLst>
                  <a:glow rad="228600">
                    <a:schemeClr val="tx1"/>
                  </a:glow>
                </a:effectLst>
                <a:latin typeface="Arial"/>
                <a:ea typeface="Arial" pitchFamily="-111" charset="0"/>
                <a:cs typeface="Arial"/>
              </a:rPr>
              <a:t>. . . from infancy you have known the holy Scriptures, which are able to make you wise for salvation through faith in Christ Jesus.</a:t>
            </a:r>
            <a:r>
              <a:rPr lang="ru-RU" sz="3600" b="1" i="1" dirty="0">
                <a:solidFill>
                  <a:srgbClr val="FFFFFF"/>
                </a:solidFill>
                <a:effectLst>
                  <a:glow rad="228600">
                    <a:schemeClr val="tx1"/>
                  </a:glow>
                </a:effectLst>
                <a:latin typeface="Arial"/>
                <a:ea typeface="Arial" pitchFamily="-111" charset="0"/>
                <a:cs typeface="Arial"/>
              </a:rPr>
              <a:t>"</a:t>
            </a:r>
            <a:r>
              <a:rPr lang="en-US" sz="3600" b="1" i="1" dirty="0">
                <a:solidFill>
                  <a:srgbClr val="FFFFFF"/>
                </a:solidFill>
                <a:effectLst>
                  <a:glow rad="228600">
                    <a:schemeClr val="tx1"/>
                  </a:glow>
                </a:effectLst>
                <a:latin typeface="Arial"/>
                <a:ea typeface="Arial" pitchFamily="-111" charset="0"/>
                <a:cs typeface="Arial"/>
              </a:rPr>
              <a:t> </a:t>
            </a:r>
          </a:p>
        </p:txBody>
      </p:sp>
      <p:sp>
        <p:nvSpPr>
          <p:cNvPr id="285701" name="Text Box 5"/>
          <p:cNvSpPr txBox="1">
            <a:spLocks noChangeArrowheads="1"/>
          </p:cNvSpPr>
          <p:nvPr/>
        </p:nvSpPr>
        <p:spPr bwMode="auto">
          <a:xfrm>
            <a:off x="305637" y="6117500"/>
            <a:ext cx="7391400" cy="523875"/>
          </a:xfrm>
          <a:prstGeom prst="rect">
            <a:avLst/>
          </a:prstGeom>
          <a:noFill/>
          <a:ln w="9525">
            <a:noFill/>
            <a:miter lim="800000"/>
            <a:headEnd/>
            <a:tailEnd/>
          </a:ln>
          <a:effectLst/>
        </p:spPr>
        <p:txBody>
          <a:bodyPr>
            <a:spAutoFit/>
          </a:bodyPr>
          <a:lstStyle/>
          <a:p>
            <a:pPr defTabSz="914400" fontAlgn="base">
              <a:spcBef>
                <a:spcPct val="50000"/>
              </a:spcBef>
              <a:spcAft>
                <a:spcPct val="0"/>
              </a:spcAft>
              <a:defRPr/>
            </a:pPr>
            <a:r>
              <a:rPr lang="en-US" sz="2800" b="1">
                <a:solidFill>
                  <a:srgbClr val="FFFFFF"/>
                </a:solidFill>
                <a:effectLst>
                  <a:glow rad="228600">
                    <a:schemeClr val="tx1"/>
                  </a:glow>
                </a:effectLst>
                <a:latin typeface="Arial"/>
                <a:ea typeface="Arial" pitchFamily="-111" charset="0"/>
                <a:cs typeface="Arial"/>
              </a:rPr>
              <a:t>2 Timothy 3:15 (NIV) </a:t>
            </a:r>
          </a:p>
        </p:txBody>
      </p:sp>
      <p:sp>
        <p:nvSpPr>
          <p:cNvPr id="285702" name="Rectangle 6"/>
          <p:cNvSpPr>
            <a:spLocks noGrp="1" noChangeArrowheads="1"/>
          </p:cNvSpPr>
          <p:nvPr>
            <p:ph type="title" idx="4294967295"/>
          </p:nvPr>
        </p:nvSpPr>
        <p:spPr>
          <a:xfrm>
            <a:off x="0" y="38088"/>
            <a:ext cx="9144000" cy="769937"/>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b="1">
                <a:solidFill>
                  <a:srgbClr val="FFFFFF"/>
                </a:solidFill>
                <a:ea typeface="ＭＳ Ｐゴシック" charset="0"/>
              </a:rPr>
              <a:t>Numbers gives wisdom</a:t>
            </a:r>
            <a:endParaRPr lang="en-US" sz="4800" b="1">
              <a:solidFill>
                <a:srgbClr val="FFFFFF"/>
              </a:solidFill>
              <a:ea typeface="ＭＳ Ｐゴシック" charset="0"/>
            </a:endParaRPr>
          </a:p>
        </p:txBody>
      </p:sp>
    </p:spTree>
    <p:extLst>
      <p:ext uri="{BB962C8B-B14F-4D97-AF65-F5344CB8AC3E}">
        <p14:creationId xmlns:p14="http://schemas.microsoft.com/office/powerpoint/2010/main" val="3309081294"/>
      </p:ext>
    </p:extLst>
  </p:cSld>
  <p:clrMapOvr>
    <a:masterClrMapping/>
  </p:clrMapOvr>
  <p:transition spd="med">
    <p:randomBar dir="vert"/>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49" name="Picture 2" descr="OMSSO074"/>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7748" name="Text Box 4"/>
          <p:cNvSpPr txBox="1">
            <a:spLocks noChangeArrowheads="1"/>
          </p:cNvSpPr>
          <p:nvPr/>
        </p:nvSpPr>
        <p:spPr bwMode="auto">
          <a:xfrm>
            <a:off x="3419475" y="1325563"/>
            <a:ext cx="5572125" cy="39703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ru-RU" sz="3600" b="1" i="1" dirty="0">
                <a:solidFill>
                  <a:srgbClr val="FFFFFF"/>
                </a:solidFill>
                <a:latin typeface="Arial"/>
                <a:ea typeface="Times New Roman" pitchFamily="-111" charset="0"/>
                <a:cs typeface="Arial"/>
              </a:rPr>
              <a:t>"</a:t>
            </a:r>
            <a:r>
              <a:rPr lang="en-US" sz="3600" b="1" i="1" dirty="0">
                <a:solidFill>
                  <a:srgbClr val="FFFFFF"/>
                </a:solidFill>
                <a:latin typeface="Arial"/>
                <a:ea typeface="Times New Roman" pitchFamily="-111" charset="0"/>
                <a:cs typeface="Arial"/>
              </a:rPr>
              <a:t>For everything that was written in the past was written to teach us, so that through endurance and the encouragement of the Scriptures we might have hope.</a:t>
            </a:r>
            <a:r>
              <a:rPr lang="ru-RU" sz="3600" b="1" i="1" dirty="0">
                <a:solidFill>
                  <a:srgbClr val="FFFFFF"/>
                </a:solidFill>
                <a:latin typeface="Arial"/>
                <a:ea typeface="Times New Roman" pitchFamily="-111" charset="0"/>
                <a:cs typeface="Arial"/>
              </a:rPr>
              <a:t>"</a:t>
            </a:r>
            <a:endParaRPr lang="en-US" sz="3600" b="1" i="1" dirty="0">
              <a:solidFill>
                <a:srgbClr val="FFFFFF"/>
              </a:solidFill>
              <a:latin typeface="Arial"/>
              <a:ea typeface="Times New Roman" pitchFamily="-111" charset="0"/>
              <a:cs typeface="Arial"/>
            </a:endParaRPr>
          </a:p>
        </p:txBody>
      </p:sp>
      <p:sp>
        <p:nvSpPr>
          <p:cNvPr id="287749" name="Text Box 5"/>
          <p:cNvSpPr txBox="1">
            <a:spLocks noChangeArrowheads="1"/>
          </p:cNvSpPr>
          <p:nvPr/>
        </p:nvSpPr>
        <p:spPr bwMode="auto">
          <a:xfrm>
            <a:off x="1752600" y="6126163"/>
            <a:ext cx="7391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latin typeface="Arial"/>
                <a:ea typeface="Arial" pitchFamily="-111" charset="0"/>
                <a:cs typeface="Arial"/>
              </a:rPr>
              <a:t>Romans 15:4 (NIV)</a:t>
            </a:r>
          </a:p>
        </p:txBody>
      </p:sp>
      <p:sp>
        <p:nvSpPr>
          <p:cNvPr id="287750" name="Rectangle 6"/>
          <p:cNvSpPr>
            <a:spLocks noGrp="1" noChangeArrowheads="1"/>
          </p:cNvSpPr>
          <p:nvPr>
            <p:ph type="title" idx="4294967295"/>
          </p:nvPr>
        </p:nvSpPr>
        <p:spPr>
          <a:xfrm>
            <a:off x="0" y="76200"/>
            <a:ext cx="9144000" cy="1143000"/>
          </a:xfrm>
          <a:effectLst>
            <a:outerShdw blurRad="63500" dist="35921" dir="2700000" algn="ctr" rotWithShape="0">
              <a:schemeClr val="tx1">
                <a:alpha val="74998"/>
              </a:schemeClr>
            </a:outerShdw>
          </a:effectLst>
        </p:spPr>
        <p:txBody>
          <a:bodyPr/>
          <a:lstStyle/>
          <a:p>
            <a:pPr eaLnBrk="1" hangingPunct="1">
              <a:defRPr/>
            </a:pPr>
            <a:r>
              <a:rPr lang="en-US" b="1">
                <a:solidFill>
                  <a:srgbClr val="FFFFFF"/>
                </a:solidFill>
                <a:ea typeface="ＭＳ Ｐゴシック" charset="0"/>
              </a:rPr>
              <a:t>Numbers teaches &amp; encourages</a:t>
            </a:r>
            <a:endParaRPr lang="en-US" sz="3600">
              <a:solidFill>
                <a:srgbClr val="FFFFFF"/>
              </a:solidFill>
              <a:ea typeface="ＭＳ Ｐゴシック" charset="0"/>
            </a:endParaRPr>
          </a:p>
        </p:txBody>
      </p:sp>
    </p:spTree>
    <p:extLst>
      <p:ext uri="{BB962C8B-B14F-4D97-AF65-F5344CB8AC3E}">
        <p14:creationId xmlns:p14="http://schemas.microsoft.com/office/powerpoint/2010/main" val="1697991762"/>
      </p:ext>
    </p:extLst>
  </p:cSld>
  <p:clrMapOvr>
    <a:masterClrMapping/>
  </p:clrMapOvr>
  <p:transition spd="med">
    <p:randomBar dir="vert"/>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705" name="Picture 1026" descr="OMSSO074"/>
          <p:cNvPicPr>
            <a:picLocks noChangeAspect="1" noChangeArrowheads="1"/>
          </p:cNvPicPr>
          <p:nvPr/>
        </p:nvPicPr>
        <p:blipFill>
          <a:blip r:embed="rId3">
            <a:lum bright="-60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9797" name="Rectangle 1029"/>
          <p:cNvSpPr>
            <a:spLocks noGrp="1" noChangeArrowheads="1"/>
          </p:cNvSpPr>
          <p:nvPr>
            <p:ph type="title"/>
          </p:nvPr>
        </p:nvSpPr>
        <p:spPr>
          <a:xfrm>
            <a:off x="685800" y="304800"/>
            <a:ext cx="7772400" cy="685800"/>
          </a:xfrm>
          <a:solidFill>
            <a:srgbClr val="000000"/>
          </a:solidFill>
          <a:ln>
            <a:noFill/>
          </a:ln>
        </p:spPr>
        <p:txBody>
          <a:bodyPr vert="horz" wrap="square" lIns="91440" tIns="45720" rIns="91440" bIns="45720" numCol="1" anchor="b" anchorCtr="0" compatLnSpc="1">
            <a:prstTxWarp prst="textNoShape">
              <a:avLst/>
            </a:prstTxWarp>
          </a:bodyPr>
          <a:lstStyle/>
          <a:p>
            <a:r>
              <a:rPr kumimoji="1" lang="en-US" sz="4000" b="1">
                <a:solidFill>
                  <a:srgbClr val="FFFFFF"/>
                </a:solidFill>
              </a:rPr>
              <a:t>Birth of a People</a:t>
            </a:r>
          </a:p>
        </p:txBody>
      </p:sp>
      <p:sp>
        <p:nvSpPr>
          <p:cNvPr id="289798" name="Rectangle 1030"/>
          <p:cNvSpPr>
            <a:spLocks noChangeArrowheads="1"/>
          </p:cNvSpPr>
          <p:nvPr/>
        </p:nvSpPr>
        <p:spPr bwMode="auto">
          <a:xfrm>
            <a:off x="533400" y="1371600"/>
            <a:ext cx="17526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Exodus</a:t>
            </a:r>
            <a:endParaRPr lang="en-US" sz="2400">
              <a:solidFill>
                <a:srgbClr val="000000"/>
              </a:solidFill>
              <a:latin typeface="Arial Rounded MT Bold" charset="0"/>
              <a:ea typeface="ＭＳ Ｐゴシック" charset="0"/>
              <a:cs typeface="Times New Roman" charset="0"/>
            </a:endParaRPr>
          </a:p>
        </p:txBody>
      </p:sp>
      <p:sp>
        <p:nvSpPr>
          <p:cNvPr id="289799" name="Rectangle 1031"/>
          <p:cNvSpPr>
            <a:spLocks noChangeArrowheads="1"/>
          </p:cNvSpPr>
          <p:nvPr/>
        </p:nvSpPr>
        <p:spPr bwMode="auto">
          <a:xfrm>
            <a:off x="238125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Leviticus</a:t>
            </a:r>
            <a:endParaRPr lang="en-US" sz="2400">
              <a:solidFill>
                <a:srgbClr val="000000"/>
              </a:solidFill>
              <a:latin typeface="Arial Rounded MT Bold" charset="0"/>
              <a:ea typeface="ＭＳ Ｐゴシック" charset="0"/>
              <a:cs typeface="Times New Roman" charset="0"/>
            </a:endParaRPr>
          </a:p>
        </p:txBody>
      </p:sp>
      <p:sp>
        <p:nvSpPr>
          <p:cNvPr id="289800" name="Rectangle 1032"/>
          <p:cNvSpPr>
            <a:spLocks noChangeArrowheads="1"/>
          </p:cNvSpPr>
          <p:nvPr/>
        </p:nvSpPr>
        <p:spPr bwMode="auto">
          <a:xfrm>
            <a:off x="46863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Numbers</a:t>
            </a:r>
            <a:endParaRPr lang="en-US" sz="2400">
              <a:solidFill>
                <a:srgbClr val="000000"/>
              </a:solidFill>
              <a:latin typeface="Arial Rounded MT Bold" charset="0"/>
              <a:ea typeface="ＭＳ Ｐゴシック" charset="0"/>
              <a:cs typeface="Times New Roman" charset="0"/>
            </a:endParaRPr>
          </a:p>
        </p:txBody>
      </p:sp>
      <p:sp>
        <p:nvSpPr>
          <p:cNvPr id="289801" name="Rectangle 1033"/>
          <p:cNvSpPr>
            <a:spLocks noChangeArrowheads="1"/>
          </p:cNvSpPr>
          <p:nvPr/>
        </p:nvSpPr>
        <p:spPr bwMode="auto">
          <a:xfrm>
            <a:off x="304800" y="26670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Formation</a:t>
            </a:r>
            <a:endParaRPr lang="en-US" sz="2400">
              <a:solidFill>
                <a:srgbClr val="000000"/>
              </a:solidFill>
              <a:latin typeface="Arial Rounded MT Bold" charset="0"/>
              <a:ea typeface="ＭＳ Ｐゴシック" charset="0"/>
              <a:cs typeface="Times New Roman" charset="0"/>
            </a:endParaRPr>
          </a:p>
        </p:txBody>
      </p:sp>
      <p:sp>
        <p:nvSpPr>
          <p:cNvPr id="289802" name="Rectangle 1034"/>
          <p:cNvSpPr>
            <a:spLocks noChangeArrowheads="1"/>
          </p:cNvSpPr>
          <p:nvPr/>
        </p:nvSpPr>
        <p:spPr bwMode="auto">
          <a:xfrm>
            <a:off x="2057400" y="2667000"/>
            <a:ext cx="32385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pitchFamily="-111" charset="0"/>
                <a:ea typeface="Times New Roman" pitchFamily="-111" charset="0"/>
                <a:cs typeface="Times New Roman" pitchFamily="-111" charset="0"/>
              </a:rPr>
              <a:t>Sanctification</a:t>
            </a:r>
          </a:p>
        </p:txBody>
      </p:sp>
      <p:sp>
        <p:nvSpPr>
          <p:cNvPr id="289803" name="Rectangle 1035"/>
          <p:cNvSpPr>
            <a:spLocks noChangeArrowheads="1"/>
          </p:cNvSpPr>
          <p:nvPr/>
        </p:nvSpPr>
        <p:spPr bwMode="auto">
          <a:xfrm>
            <a:off x="44958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Preparation</a:t>
            </a:r>
            <a:endParaRPr lang="en-US" sz="2400">
              <a:solidFill>
                <a:srgbClr val="000000"/>
              </a:solidFill>
              <a:latin typeface="Arial Rounded MT Bold" charset="0"/>
              <a:ea typeface="ＭＳ Ｐゴシック" charset="0"/>
              <a:cs typeface="Times New Roman" charset="0"/>
            </a:endParaRPr>
          </a:p>
        </p:txBody>
      </p:sp>
      <p:sp>
        <p:nvSpPr>
          <p:cNvPr id="289804" name="Rectangle 1036"/>
          <p:cNvSpPr>
            <a:spLocks noChangeArrowheads="1"/>
          </p:cNvSpPr>
          <p:nvPr/>
        </p:nvSpPr>
        <p:spPr bwMode="auto">
          <a:xfrm>
            <a:off x="304800" y="39624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Salvation</a:t>
            </a:r>
            <a:endParaRPr lang="en-US" sz="2400">
              <a:solidFill>
                <a:srgbClr val="000000"/>
              </a:solidFill>
              <a:latin typeface="Arial Rounded MT Bold" charset="0"/>
              <a:ea typeface="ＭＳ Ｐゴシック" charset="0"/>
              <a:cs typeface="Times New Roman" charset="0"/>
            </a:endParaRPr>
          </a:p>
        </p:txBody>
      </p:sp>
      <p:sp>
        <p:nvSpPr>
          <p:cNvPr id="289805" name="Rectangle 1037"/>
          <p:cNvSpPr>
            <a:spLocks noChangeArrowheads="1"/>
          </p:cNvSpPr>
          <p:nvPr/>
        </p:nvSpPr>
        <p:spPr bwMode="auto">
          <a:xfrm>
            <a:off x="1981200" y="3962400"/>
            <a:ext cx="34290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Instruction</a:t>
            </a:r>
            <a:endParaRPr lang="en-US" sz="2400">
              <a:solidFill>
                <a:srgbClr val="000000"/>
              </a:solidFill>
              <a:latin typeface="Arial Rounded MT Bold" charset="0"/>
              <a:ea typeface="ＭＳ Ｐゴシック" charset="0"/>
              <a:cs typeface="Times New Roman" charset="0"/>
            </a:endParaRPr>
          </a:p>
        </p:txBody>
      </p:sp>
      <p:sp>
        <p:nvSpPr>
          <p:cNvPr id="289806" name="Rectangle 1038"/>
          <p:cNvSpPr>
            <a:spLocks noChangeArrowheads="1"/>
          </p:cNvSpPr>
          <p:nvPr/>
        </p:nvSpPr>
        <p:spPr bwMode="auto">
          <a:xfrm>
            <a:off x="50673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Walk</a:t>
            </a:r>
            <a:endParaRPr lang="en-US" sz="2400">
              <a:solidFill>
                <a:srgbClr val="000000"/>
              </a:solidFill>
              <a:latin typeface="Arial Rounded MT Bold" charset="0"/>
              <a:ea typeface="ＭＳ Ｐゴシック" charset="0"/>
              <a:cs typeface="Times New Roman" charset="0"/>
            </a:endParaRPr>
          </a:p>
        </p:txBody>
      </p:sp>
      <p:sp>
        <p:nvSpPr>
          <p:cNvPr id="289807" name="Rectangle 1039"/>
          <p:cNvSpPr>
            <a:spLocks noChangeArrowheads="1"/>
          </p:cNvSpPr>
          <p:nvPr/>
        </p:nvSpPr>
        <p:spPr bwMode="auto">
          <a:xfrm>
            <a:off x="68199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Joshua</a:t>
            </a:r>
            <a:endParaRPr lang="en-US" sz="2400">
              <a:solidFill>
                <a:srgbClr val="000000"/>
              </a:solidFill>
              <a:latin typeface="Arial Rounded MT Bold" charset="0"/>
              <a:ea typeface="ＭＳ Ｐゴシック" charset="0"/>
              <a:cs typeface="Times New Roman" charset="0"/>
            </a:endParaRPr>
          </a:p>
        </p:txBody>
      </p:sp>
      <p:sp>
        <p:nvSpPr>
          <p:cNvPr id="289808" name="Rectangle 1040"/>
          <p:cNvSpPr>
            <a:spLocks noChangeArrowheads="1"/>
          </p:cNvSpPr>
          <p:nvPr/>
        </p:nvSpPr>
        <p:spPr bwMode="auto">
          <a:xfrm>
            <a:off x="66294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Occupation</a:t>
            </a:r>
            <a:endParaRPr lang="en-US" sz="2400">
              <a:solidFill>
                <a:srgbClr val="000000"/>
              </a:solidFill>
              <a:latin typeface="Arial Rounded MT Bold" charset="0"/>
              <a:ea typeface="ＭＳ Ｐゴシック" charset="0"/>
              <a:cs typeface="Times New Roman" charset="0"/>
            </a:endParaRPr>
          </a:p>
        </p:txBody>
      </p:sp>
      <p:sp>
        <p:nvSpPr>
          <p:cNvPr id="289809" name="Rectangle 1041"/>
          <p:cNvSpPr>
            <a:spLocks noChangeArrowheads="1"/>
          </p:cNvSpPr>
          <p:nvPr/>
        </p:nvSpPr>
        <p:spPr bwMode="auto">
          <a:xfrm>
            <a:off x="72009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Rest</a:t>
            </a:r>
            <a:endParaRPr lang="en-US" sz="2400">
              <a:solidFill>
                <a:srgbClr val="000000"/>
              </a:solidFill>
              <a:latin typeface="Arial Rounded MT Bold" charset="0"/>
              <a:ea typeface="ＭＳ Ｐゴシック" charset="0"/>
              <a:cs typeface="Times New Roman" charset="0"/>
            </a:endParaRPr>
          </a:p>
        </p:txBody>
      </p:sp>
      <p:sp>
        <p:nvSpPr>
          <p:cNvPr id="200719" name="WordArt 1042"/>
          <p:cNvSpPr>
            <a:spLocks noChangeArrowheads="1" noChangeShapeType="1" noTextEdit="1"/>
          </p:cNvSpPr>
          <p:nvPr/>
        </p:nvSpPr>
        <p:spPr bwMode="auto">
          <a:xfrm>
            <a:off x="0" y="2286000"/>
            <a:ext cx="1041400" cy="558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algn="ctr" fontAlgn="base">
              <a:spcBef>
                <a:spcPct val="0"/>
              </a:spcBef>
              <a:spcAft>
                <a:spcPct val="0"/>
              </a:spcAft>
            </a:pPr>
            <a:r>
              <a:rPr lang="en-US" sz="3600" b="1" kern="10">
                <a:ln w="9525">
                  <a:round/>
                  <a:headEnd/>
                  <a:tailEnd/>
                </a:ln>
                <a:gradFill rotWithShape="1">
                  <a:gsLst>
                    <a:gs pos="0">
                      <a:srgbClr val="FFE701"/>
                    </a:gs>
                    <a:gs pos="100000">
                      <a:srgbClr val="FE3E02"/>
                    </a:gs>
                  </a:gsLst>
                  <a:lin ang="5400000" scaled="1"/>
                </a:gradFill>
                <a:latin typeface="Impact"/>
                <a:ea typeface="Impact"/>
                <a:cs typeface="Impact"/>
              </a:rPr>
              <a:t>Them</a:t>
            </a:r>
          </a:p>
        </p:txBody>
      </p:sp>
      <p:sp>
        <p:nvSpPr>
          <p:cNvPr id="200720" name="WordArt 1043"/>
          <p:cNvSpPr>
            <a:spLocks noChangeArrowheads="1" noChangeShapeType="1" noTextEdit="1"/>
          </p:cNvSpPr>
          <p:nvPr/>
        </p:nvSpPr>
        <p:spPr bwMode="auto">
          <a:xfrm>
            <a:off x="0" y="3733800"/>
            <a:ext cx="838200" cy="4826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algn="ctr" fontAlgn="base">
              <a:spcBef>
                <a:spcPct val="0"/>
              </a:spcBef>
              <a:spcAft>
                <a:spcPct val="0"/>
              </a:spcAft>
            </a:pPr>
            <a:r>
              <a:rPr lang="en-US" sz="3600" b="1" kern="10">
                <a:ln w="9525">
                  <a:round/>
                  <a:headEnd/>
                  <a:tailEnd/>
                </a:ln>
                <a:gradFill rotWithShape="1">
                  <a:gsLst>
                    <a:gs pos="0">
                      <a:srgbClr val="FFE701"/>
                    </a:gs>
                    <a:gs pos="100000">
                      <a:srgbClr val="FE3E02"/>
                    </a:gs>
                  </a:gsLst>
                  <a:lin ang="5400000" scaled="1"/>
                </a:gradFill>
                <a:latin typeface="Impact"/>
                <a:ea typeface="Impact"/>
                <a:cs typeface="Impact"/>
              </a:rPr>
              <a:t>Us</a:t>
            </a:r>
          </a:p>
        </p:txBody>
      </p:sp>
    </p:spTree>
    <p:extLst>
      <p:ext uri="{BB962C8B-B14F-4D97-AF65-F5344CB8AC3E}">
        <p14:creationId xmlns:p14="http://schemas.microsoft.com/office/powerpoint/2010/main" val="168791313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9798"/>
                                        </p:tgtEl>
                                        <p:attrNameLst>
                                          <p:attrName>style.visibility</p:attrName>
                                        </p:attrNameLst>
                                      </p:cBhvr>
                                      <p:to>
                                        <p:strVal val="visible"/>
                                      </p:to>
                                    </p:set>
                                    <p:animEffect transition="in" filter="dissolve">
                                      <p:cBhvr>
                                        <p:cTn id="7" dur="500"/>
                                        <p:tgtEl>
                                          <p:spTgt spid="2897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89799"/>
                                        </p:tgtEl>
                                        <p:attrNameLst>
                                          <p:attrName>style.visibility</p:attrName>
                                        </p:attrNameLst>
                                      </p:cBhvr>
                                      <p:to>
                                        <p:strVal val="visible"/>
                                      </p:to>
                                    </p:set>
                                    <p:animEffect transition="in" filter="dissolve">
                                      <p:cBhvr>
                                        <p:cTn id="12" dur="500"/>
                                        <p:tgtEl>
                                          <p:spTgt spid="2897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89800"/>
                                        </p:tgtEl>
                                        <p:attrNameLst>
                                          <p:attrName>style.visibility</p:attrName>
                                        </p:attrNameLst>
                                      </p:cBhvr>
                                      <p:to>
                                        <p:strVal val="visible"/>
                                      </p:to>
                                    </p:set>
                                    <p:animEffect transition="in" filter="dissolve">
                                      <p:cBhvr>
                                        <p:cTn id="17" dur="500"/>
                                        <p:tgtEl>
                                          <p:spTgt spid="2898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89801"/>
                                        </p:tgtEl>
                                        <p:attrNameLst>
                                          <p:attrName>style.visibility</p:attrName>
                                        </p:attrNameLst>
                                      </p:cBhvr>
                                      <p:to>
                                        <p:strVal val="visible"/>
                                      </p:to>
                                    </p:set>
                                    <p:animEffect transition="in" filter="dissolve">
                                      <p:cBhvr>
                                        <p:cTn id="22" dur="500"/>
                                        <p:tgtEl>
                                          <p:spTgt spid="2898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89802"/>
                                        </p:tgtEl>
                                        <p:attrNameLst>
                                          <p:attrName>style.visibility</p:attrName>
                                        </p:attrNameLst>
                                      </p:cBhvr>
                                      <p:to>
                                        <p:strVal val="visible"/>
                                      </p:to>
                                    </p:set>
                                    <p:animEffect transition="in" filter="dissolve">
                                      <p:cBhvr>
                                        <p:cTn id="27" dur="500"/>
                                        <p:tgtEl>
                                          <p:spTgt spid="2898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89803"/>
                                        </p:tgtEl>
                                        <p:attrNameLst>
                                          <p:attrName>style.visibility</p:attrName>
                                        </p:attrNameLst>
                                      </p:cBhvr>
                                      <p:to>
                                        <p:strVal val="visible"/>
                                      </p:to>
                                    </p:set>
                                    <p:animEffect transition="in" filter="dissolve">
                                      <p:cBhvr>
                                        <p:cTn id="32" dur="500"/>
                                        <p:tgtEl>
                                          <p:spTgt spid="2898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289804"/>
                                        </p:tgtEl>
                                        <p:attrNameLst>
                                          <p:attrName>style.visibility</p:attrName>
                                        </p:attrNameLst>
                                      </p:cBhvr>
                                      <p:to>
                                        <p:strVal val="visible"/>
                                      </p:to>
                                    </p:set>
                                    <p:animEffect transition="in" filter="dissolve">
                                      <p:cBhvr>
                                        <p:cTn id="37" dur="500"/>
                                        <p:tgtEl>
                                          <p:spTgt spid="2898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289805"/>
                                        </p:tgtEl>
                                        <p:attrNameLst>
                                          <p:attrName>style.visibility</p:attrName>
                                        </p:attrNameLst>
                                      </p:cBhvr>
                                      <p:to>
                                        <p:strVal val="visible"/>
                                      </p:to>
                                    </p:set>
                                    <p:animEffect transition="in" filter="dissolve">
                                      <p:cBhvr>
                                        <p:cTn id="42" dur="500"/>
                                        <p:tgtEl>
                                          <p:spTgt spid="2898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89806"/>
                                        </p:tgtEl>
                                        <p:attrNameLst>
                                          <p:attrName>style.visibility</p:attrName>
                                        </p:attrNameLst>
                                      </p:cBhvr>
                                      <p:to>
                                        <p:strVal val="visible"/>
                                      </p:to>
                                    </p:set>
                                    <p:animEffect transition="in" filter="dissolve">
                                      <p:cBhvr>
                                        <p:cTn id="47" dur="500"/>
                                        <p:tgtEl>
                                          <p:spTgt spid="2898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289807"/>
                                        </p:tgtEl>
                                        <p:attrNameLst>
                                          <p:attrName>style.visibility</p:attrName>
                                        </p:attrNameLst>
                                      </p:cBhvr>
                                      <p:to>
                                        <p:strVal val="visible"/>
                                      </p:to>
                                    </p:set>
                                    <p:animEffect transition="in" filter="dissolve">
                                      <p:cBhvr>
                                        <p:cTn id="52" dur="500"/>
                                        <p:tgtEl>
                                          <p:spTgt spid="28980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289808"/>
                                        </p:tgtEl>
                                        <p:attrNameLst>
                                          <p:attrName>style.visibility</p:attrName>
                                        </p:attrNameLst>
                                      </p:cBhvr>
                                      <p:to>
                                        <p:strVal val="visible"/>
                                      </p:to>
                                    </p:set>
                                    <p:animEffect transition="in" filter="dissolve">
                                      <p:cBhvr>
                                        <p:cTn id="57" dur="500"/>
                                        <p:tgtEl>
                                          <p:spTgt spid="289808"/>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289809"/>
                                        </p:tgtEl>
                                        <p:attrNameLst>
                                          <p:attrName>style.visibility</p:attrName>
                                        </p:attrNameLst>
                                      </p:cBhvr>
                                      <p:to>
                                        <p:strVal val="visible"/>
                                      </p:to>
                                    </p:set>
                                    <p:animEffect transition="in" filter="dissolve">
                                      <p:cBhvr>
                                        <p:cTn id="62" dur="500"/>
                                        <p:tgtEl>
                                          <p:spTgt spid="2898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8" grpId="0"/>
      <p:bldP spid="289799" grpId="0"/>
      <p:bldP spid="289800" grpId="0"/>
      <p:bldP spid="289801" grpId="0"/>
      <p:bldP spid="289802" grpId="0"/>
      <p:bldP spid="289803" grpId="0"/>
      <p:bldP spid="289804" grpId="0"/>
      <p:bldP spid="289805" grpId="0"/>
      <p:bldP spid="289806" grpId="0"/>
      <p:bldP spid="289807" grpId="0"/>
      <p:bldP spid="289808" grpId="0"/>
      <p:bldP spid="289809"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186371" name="Rectangle 3"/>
          <p:cNvSpPr>
            <a:spLocks noGrp="1" noChangeArrowheads="1"/>
          </p:cNvSpPr>
          <p:nvPr>
            <p:ph type="title"/>
          </p:nvPr>
        </p:nvSpPr>
        <p:spPr>
          <a:xfrm>
            <a:off x="1562100" y="609600"/>
            <a:ext cx="6121400" cy="685800"/>
          </a:xfrm>
          <a:solidFill>
            <a:srgbClr val="000000"/>
          </a:solidFill>
        </p:spPr>
        <p:txBody>
          <a:bodyPr/>
          <a:lstStyle/>
          <a:p>
            <a:pPr algn="ctr"/>
            <a:r>
              <a:rPr lang="en-US" sz="4000" b="1" dirty="0">
                <a:solidFill>
                  <a:srgbClr val="FFFFFF"/>
                </a:solidFill>
              </a:rPr>
              <a:t>Summary Statement</a:t>
            </a:r>
          </a:p>
        </p:txBody>
      </p:sp>
      <p:sp>
        <p:nvSpPr>
          <p:cNvPr id="35844" name="Text Box 4"/>
          <p:cNvSpPr txBox="1">
            <a:spLocks noChangeArrowheads="1"/>
          </p:cNvSpPr>
          <p:nvPr/>
        </p:nvSpPr>
        <p:spPr bwMode="auto">
          <a:xfrm>
            <a:off x="1143000" y="1778000"/>
            <a:ext cx="6934200" cy="403225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3200" b="1" dirty="0">
                <a:solidFill>
                  <a:srgbClr val="FFFF00"/>
                </a:solidFill>
                <a:latin typeface="Arial" charset="0"/>
                <a:cs typeface="Arial" charset="0"/>
              </a:rPr>
              <a:t>God</a:t>
            </a:r>
            <a:r>
              <a:rPr lang="uk-UA" altLang="zh-CN" sz="3200" b="1" dirty="0">
                <a:solidFill>
                  <a:srgbClr val="FFFF00"/>
                </a:solidFill>
                <a:latin typeface="Arial" charset="0"/>
                <a:cs typeface="Arial" charset="0"/>
              </a:rPr>
              <a:t>'</a:t>
            </a:r>
            <a:r>
              <a:rPr lang="en-US" altLang="zh-CN" sz="3200" b="1" dirty="0">
                <a:solidFill>
                  <a:srgbClr val="FFFF00"/>
                </a:solidFill>
                <a:latin typeface="Arial" charset="0"/>
                <a:cs typeface="Arial" charset="0"/>
              </a:rPr>
              <a:t>s faithful preparation </a:t>
            </a:r>
            <a:br>
              <a:rPr lang="en-US" altLang="zh-CN" sz="3200" b="1" dirty="0">
                <a:solidFill>
                  <a:srgbClr val="FFFF00"/>
                </a:solidFill>
                <a:latin typeface="Arial" charset="0"/>
                <a:cs typeface="Arial" charset="0"/>
              </a:rPr>
            </a:br>
            <a:r>
              <a:rPr lang="en-US" altLang="zh-CN" sz="3200" b="1" dirty="0">
                <a:solidFill>
                  <a:srgbClr val="FFFFFF"/>
                </a:solidFill>
                <a:latin typeface="Arial" charset="0"/>
                <a:cs typeface="Arial" charset="0"/>
              </a:rPr>
              <a:t>of His people to enter Canaan </a:t>
            </a:r>
            <a:br>
              <a:rPr lang="en-US" altLang="zh-CN" sz="3200" b="1" dirty="0">
                <a:solidFill>
                  <a:srgbClr val="FFFFFF"/>
                </a:solidFill>
                <a:latin typeface="Arial" charset="0"/>
                <a:cs typeface="Arial" charset="0"/>
              </a:rPr>
            </a:br>
            <a:r>
              <a:rPr lang="en-US" altLang="zh-CN" sz="3200" b="1" dirty="0">
                <a:solidFill>
                  <a:srgbClr val="FFFFFF"/>
                </a:solidFill>
                <a:latin typeface="Arial" charset="0"/>
                <a:cs typeface="Arial" charset="0"/>
              </a:rPr>
              <a:t>contrasts with </a:t>
            </a:r>
            <a:br>
              <a:rPr lang="en-US" altLang="zh-CN" sz="3200" b="1" dirty="0">
                <a:solidFill>
                  <a:srgbClr val="FFFFFF"/>
                </a:solidFill>
                <a:latin typeface="Arial" charset="0"/>
                <a:cs typeface="Arial" charset="0"/>
              </a:rPr>
            </a:br>
            <a:r>
              <a:rPr lang="en-US" altLang="zh-CN" sz="3200" b="1" dirty="0">
                <a:solidFill>
                  <a:srgbClr val="FFFF00"/>
                </a:solidFill>
                <a:latin typeface="Arial" charset="0"/>
                <a:cs typeface="Arial" charset="0"/>
              </a:rPr>
              <a:t>Israel</a:t>
            </a:r>
            <a:r>
              <a:rPr lang="uk-UA" altLang="zh-CN" sz="3200" b="1" dirty="0">
                <a:solidFill>
                  <a:srgbClr val="FFFF00"/>
                </a:solidFill>
                <a:latin typeface="Arial" charset="0"/>
                <a:cs typeface="Arial" charset="0"/>
              </a:rPr>
              <a:t>'</a:t>
            </a:r>
            <a:r>
              <a:rPr lang="en-US" altLang="zh-CN" sz="3200" b="1" dirty="0">
                <a:solidFill>
                  <a:srgbClr val="FFFF00"/>
                </a:solidFill>
                <a:latin typeface="Arial" charset="0"/>
                <a:cs typeface="Arial" charset="0"/>
              </a:rPr>
              <a:t>s unbelieving rebelliousness </a:t>
            </a:r>
            <a:r>
              <a:rPr lang="en-US" altLang="zh-CN" sz="3200" b="1" dirty="0">
                <a:solidFill>
                  <a:srgbClr val="FFFFFF"/>
                </a:solidFill>
                <a:latin typeface="Arial" charset="0"/>
                <a:cs typeface="Arial" charset="0"/>
              </a:rPr>
              <a:t>in the wilderness </a:t>
            </a:r>
            <a:br>
              <a:rPr lang="en-US" altLang="zh-CN" sz="3200" b="1" dirty="0">
                <a:solidFill>
                  <a:srgbClr val="FFFFFF"/>
                </a:solidFill>
                <a:latin typeface="Arial" charset="0"/>
                <a:cs typeface="Arial" charset="0"/>
              </a:rPr>
            </a:br>
            <a:r>
              <a:rPr lang="en-US" altLang="zh-CN" sz="3200" b="1" dirty="0">
                <a:solidFill>
                  <a:srgbClr val="FFFFFF"/>
                </a:solidFill>
                <a:latin typeface="Arial" charset="0"/>
                <a:cs typeface="Arial" charset="0"/>
              </a:rPr>
              <a:t>to teach the nation His </a:t>
            </a:r>
            <a:r>
              <a:rPr lang="en-US" altLang="zh-CN" sz="3200" b="1" dirty="0">
                <a:solidFill>
                  <a:srgbClr val="FFFF00"/>
                </a:solidFill>
                <a:latin typeface="Arial" charset="0"/>
                <a:cs typeface="Arial" charset="0"/>
              </a:rPr>
              <a:t>unconditional commitment </a:t>
            </a:r>
            <a:br>
              <a:rPr lang="en-US" altLang="zh-CN" sz="3200" b="1" dirty="0">
                <a:solidFill>
                  <a:srgbClr val="FFFF00"/>
                </a:solidFill>
                <a:latin typeface="Arial" charset="0"/>
                <a:cs typeface="Arial" charset="0"/>
              </a:rPr>
            </a:br>
            <a:r>
              <a:rPr lang="en-US" altLang="zh-CN" sz="3200" b="1" dirty="0">
                <a:solidFill>
                  <a:srgbClr val="FFFFFF"/>
                </a:solidFill>
                <a:latin typeface="Arial" charset="0"/>
                <a:cs typeface="Arial" charset="0"/>
              </a:rPr>
              <a:t>to fulfill His Abrahamic Covenant.</a:t>
            </a:r>
          </a:p>
        </p:txBody>
      </p:sp>
      <p:sp>
        <p:nvSpPr>
          <p:cNvPr id="5" name="Text Box 108"/>
          <p:cNvSpPr txBox="1">
            <a:spLocks noChangeArrowheads="1"/>
          </p:cNvSpPr>
          <p:nvPr/>
        </p:nvSpPr>
        <p:spPr bwMode="auto">
          <a:xfrm>
            <a:off x="8394700" y="381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135</a:t>
            </a:r>
          </a:p>
        </p:txBody>
      </p:sp>
    </p:spTree>
    <p:extLst>
      <p:ext uri="{BB962C8B-B14F-4D97-AF65-F5344CB8AC3E}">
        <p14:creationId xmlns:p14="http://schemas.microsoft.com/office/powerpoint/2010/main" val="31649222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5844"/>
                                        </p:tgtEl>
                                        <p:attrNameLst>
                                          <p:attrName>style.visibility</p:attrName>
                                        </p:attrNameLst>
                                      </p:cBhvr>
                                      <p:to>
                                        <p:strVal val="visible"/>
                                      </p:to>
                                    </p:set>
                                    <p:anim calcmode="lin" valueType="num">
                                      <p:cBhvr>
                                        <p:cTn id="7" dur="1000" fill="hold"/>
                                        <p:tgtEl>
                                          <p:spTgt spid="35844"/>
                                        </p:tgtEl>
                                        <p:attrNameLst>
                                          <p:attrName>ppt_w</p:attrName>
                                        </p:attrNameLst>
                                      </p:cBhvr>
                                      <p:tavLst>
                                        <p:tav tm="0">
                                          <p:val>
                                            <p:fltVal val="0"/>
                                          </p:val>
                                        </p:tav>
                                        <p:tav tm="100000">
                                          <p:val>
                                            <p:strVal val="#ppt_w"/>
                                          </p:val>
                                        </p:tav>
                                      </p:tavLst>
                                    </p:anim>
                                    <p:anim calcmode="lin" valueType="num">
                                      <p:cBhvr>
                                        <p:cTn id="8" dur="1000" fill="hold"/>
                                        <p:tgtEl>
                                          <p:spTgt spid="35844"/>
                                        </p:tgtEl>
                                        <p:attrNameLst>
                                          <p:attrName>ppt_h</p:attrName>
                                        </p:attrNameLst>
                                      </p:cBhvr>
                                      <p:tavLst>
                                        <p:tav tm="0">
                                          <p:val>
                                            <p:fltVal val="0"/>
                                          </p:val>
                                        </p:tav>
                                        <p:tav tm="100000">
                                          <p:val>
                                            <p:strVal val="#ppt_h"/>
                                          </p:val>
                                        </p:tav>
                                      </p:tavLst>
                                    </p:anim>
                                    <p:anim calcmode="lin" valueType="num">
                                      <p:cBhvr>
                                        <p:cTn id="9" dur="1000" fill="hold"/>
                                        <p:tgtEl>
                                          <p:spTgt spid="3584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584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 grpId="0" animBg="1"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
        <p:nvSpPr>
          <p:cNvPr id="4" name="Rectangle 2"/>
          <p:cNvSpPr txBox="1">
            <a:spLocks noChangeArrowheads="1"/>
          </p:cNvSpPr>
          <p:nvPr/>
        </p:nvSpPr>
        <p:spPr bwMode="auto">
          <a:xfrm>
            <a:off x="3030562" y="2557512"/>
            <a:ext cx="4819250" cy="138195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glow rad="127000">
                    <a:schemeClr val="tx1"/>
                  </a:glow>
                </a:effectLst>
                <a:latin typeface="Arial" charset="0"/>
                <a:ea typeface="ＭＳ Ｐゴシック" charset="0"/>
                <a:cs typeface="ＭＳ Ｐゴシック" charset="0"/>
              </a:rPr>
              <a:t>3 ways</a:t>
            </a:r>
          </a:p>
        </p:txBody>
      </p:sp>
    </p:spTree>
    <p:extLst>
      <p:ext uri="{BB962C8B-B14F-4D97-AF65-F5344CB8AC3E}">
        <p14:creationId xmlns:p14="http://schemas.microsoft.com/office/powerpoint/2010/main" val="102296666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organizes</a:t>
            </a:r>
            <a:r>
              <a:rPr lang="en-US" sz="4800" b="1" dirty="0">
                <a:effectLst>
                  <a:glow rad="127000">
                    <a:schemeClr val="tx1"/>
                  </a:glow>
                </a:effectLst>
                <a:latin typeface="Arial" charset="0"/>
                <a:ea typeface="ＭＳ Ｐゴシック" charset="0"/>
                <a:cs typeface="ＭＳ Ｐゴシック" charset="0"/>
              </a:rPr>
              <a:t> us to be holy.</a:t>
            </a: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a:solidFill>
                  <a:srgbClr val="FFFFFF"/>
                </a:solidFill>
                <a:latin typeface="Arial"/>
                <a:ea typeface="Arial" pitchFamily="-111" charset="0"/>
                <a:cs typeface="Arial"/>
              </a:rPr>
              <a:t>Numbers 1:1–10:10</a:t>
            </a:r>
          </a:p>
        </p:txBody>
      </p:sp>
    </p:spTree>
    <p:extLst>
      <p:ext uri="{BB962C8B-B14F-4D97-AF65-F5344CB8AC3E}">
        <p14:creationId xmlns:p14="http://schemas.microsoft.com/office/powerpoint/2010/main" val="2282258805"/>
      </p:ext>
    </p:ext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a:t>
            </a:r>
          </a:p>
        </p:txBody>
      </p:sp>
    </p:spTree>
    <p:extLst>
      <p:ext uri="{BB962C8B-B14F-4D97-AF65-F5344CB8AC3E}">
        <p14:creationId xmlns:p14="http://schemas.microsoft.com/office/powerpoint/2010/main" val="385140730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B63CFB17-BEBC-AD42-A64E-7FE2C6C46957}"/>
              </a:ext>
            </a:extLst>
          </p:cNvPr>
          <p:cNvSpPr>
            <a:spLocks noChangeArrowheads="1"/>
          </p:cNvSpPr>
          <p:nvPr/>
        </p:nvSpPr>
        <p:spPr bwMode="auto">
          <a:xfrm>
            <a:off x="0" y="5791200"/>
            <a:ext cx="13716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1219163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464948" y="1602007"/>
            <a:ext cx="8326273"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showed Israel how to be blessed due to the Abrahamic Covenant (1:1–10:10) but also noted that covenant blessing comes by faith (10:11–25:18), claimed only by the new generation (26–36).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15944960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 name="Table 96"/>
          <p:cNvGraphicFramePr>
            <a:graphicFrameLocks noGrp="1"/>
          </p:cNvGraphicFramePr>
          <p:nvPr>
            <p:extLst>
              <p:ext uri="{D42A27DB-BD31-4B8C-83A1-F6EECF244321}">
                <p14:modId xmlns:p14="http://schemas.microsoft.com/office/powerpoint/2010/main" val="1482721188"/>
              </p:ext>
            </p:extLst>
          </p:nvPr>
        </p:nvGraphicFramePr>
        <p:xfrm>
          <a:off x="0" y="1096963"/>
          <a:ext cx="9144000" cy="5761035"/>
        </p:xfrm>
        <a:graphic>
          <a:graphicData uri="http://schemas.openxmlformats.org/drawingml/2006/table">
            <a:tbl>
              <a:tblPr/>
              <a:tblGrid>
                <a:gridCol w="2133600">
                  <a:extLst>
                    <a:ext uri="{9D8B030D-6E8A-4147-A177-3AD203B41FA5}">
                      <a16:colId xmlns:a16="http://schemas.microsoft.com/office/drawing/2014/main" val="20000"/>
                    </a:ext>
                  </a:extLst>
                </a:gridCol>
                <a:gridCol w="24384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64011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Tribe</a:t>
                      </a:r>
                      <a:endParaRPr kumimoji="0" lang="en-US" sz="1800" b="1" i="0" u="none" strike="noStrike" cap="none" normalizeH="0" baseline="0">
                        <a:ln>
                          <a:noFill/>
                        </a:ln>
                        <a:solidFill>
                          <a:schemeClr val="bg1"/>
                        </a:solidFill>
                        <a:effectLst/>
                        <a:latin typeface="Arial" charset="0"/>
                        <a:ea typeface="Arial" charset="0"/>
                        <a:cs typeface="Arial"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Num. 1 (1444 BC)</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Start of Wanderings</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Num. 26 (1406 BC)</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End of Wanderings</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Increase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(Decrease)</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Reuben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46,500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43,730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(2,770)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Simeon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59,300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22,200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(37,100)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Gad</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45,650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(5,150)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Judah</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74,600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76,500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Isaachar</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54,400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64,300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9,900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Zebulun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57,400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3,100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Ephraim</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32,500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(8,000)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Manasseh</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32,200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52,700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20,500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Benjamin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35,400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45,600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10,200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Dan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62,700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64,400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1,700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Asher</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41,500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53,400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11,900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Naphtali</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53,400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(8,000)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Total</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FFFFFF"/>
                          </a:solidFill>
                          <a:effectLst/>
                          <a:latin typeface="Arial" charset="0"/>
                          <a:ea typeface="ＭＳ Ｐゴシック" charset="0"/>
                          <a:cs typeface="Arial" charset="0"/>
                        </a:rPr>
                        <a:t>603,550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601,730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(1,820)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1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Levi</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22,000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23,000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ＭＳ Ｐゴシック" charset="0"/>
                          <a:cs typeface="Arial" charset="0"/>
                        </a:rPr>
                        <a:t>1,000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bl>
          </a:graphicData>
        </a:graphic>
      </p:graphicFrame>
      <p:sp>
        <p:nvSpPr>
          <p:cNvPr id="217168" name="Text Box 108"/>
          <p:cNvSpPr txBox="1">
            <a:spLocks noChangeArrowheads="1"/>
          </p:cNvSpPr>
          <p:nvPr/>
        </p:nvSpPr>
        <p:spPr bwMode="auto">
          <a:xfrm>
            <a:off x="8451850" y="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140</a:t>
            </a:r>
          </a:p>
        </p:txBody>
      </p:sp>
      <p:sp>
        <p:nvSpPr>
          <p:cNvPr id="217169" name="Rectangle 109"/>
          <p:cNvSpPr>
            <a:spLocks noGrp="1" noChangeArrowheads="1"/>
          </p:cNvSpPr>
          <p:nvPr>
            <p:ph type="title"/>
          </p:nvPr>
        </p:nvSpPr>
        <p:spPr>
          <a:xfrm>
            <a:off x="381000" y="228600"/>
            <a:ext cx="8153400" cy="609600"/>
          </a:xfrm>
          <a:solidFill>
            <a:schemeClr val="accent1"/>
          </a:solidFill>
          <a:ln>
            <a:solidFill>
              <a:schemeClr val="tx1"/>
            </a:solidFill>
            <a:miter lim="800000"/>
            <a:headEnd/>
            <a:tailEnd/>
          </a:ln>
        </p:spPr>
        <p:txBody>
          <a:bodyPr anchor="ctr" anchorCtr="1"/>
          <a:lstStyle/>
          <a:p>
            <a:pPr algn="ctr"/>
            <a:r>
              <a:rPr lang="en-US" altLang="zh-CN" sz="2800" b="1">
                <a:solidFill>
                  <a:srgbClr val="000000"/>
                </a:solidFill>
                <a:latin typeface="Arial" charset="0"/>
                <a:ea typeface="SimSun" charset="0"/>
                <a:cs typeface="SimSun" charset="0"/>
              </a:rPr>
              <a:t>Population Changes in the Wilderness</a:t>
            </a:r>
            <a:endParaRPr lang="en-US" sz="2800" b="1">
              <a:solidFill>
                <a:srgbClr val="000000"/>
              </a:solidFill>
              <a:latin typeface="Arial" charset="0"/>
              <a:ea typeface="SimSun" charset="0"/>
              <a:cs typeface="SimSun" charset="0"/>
            </a:endParaRPr>
          </a:p>
        </p:txBody>
      </p:sp>
      <p:sp>
        <p:nvSpPr>
          <p:cNvPr id="13519" name="Oval 207"/>
          <p:cNvSpPr>
            <a:spLocks noChangeArrowheads="1"/>
          </p:cNvSpPr>
          <p:nvPr/>
        </p:nvSpPr>
        <p:spPr bwMode="auto">
          <a:xfrm>
            <a:off x="2514600" y="6096000"/>
            <a:ext cx="1752600" cy="457200"/>
          </a:xfrm>
          <a:prstGeom prst="ellipse">
            <a:avLst/>
          </a:prstGeom>
          <a:noFill/>
          <a:ln w="57150" cap="sq">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25832671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3519"/>
                                        </p:tgtEl>
                                        <p:attrNameLst>
                                          <p:attrName>style.visibility</p:attrName>
                                        </p:attrNameLst>
                                      </p:cBhvr>
                                      <p:to>
                                        <p:strVal val="visible"/>
                                      </p:to>
                                    </p:set>
                                    <p:animEffect transition="in" filter="fade">
                                      <p:cBhvr>
                                        <p:cTn id="7" dur="2000"/>
                                        <p:tgtEl>
                                          <p:spTgt spid="13519"/>
                                        </p:tgtEl>
                                      </p:cBhvr>
                                    </p:animEffect>
                                    <p:anim calcmode="lin" valueType="num">
                                      <p:cBhvr>
                                        <p:cTn id="8" dur="2000" fill="hold"/>
                                        <p:tgtEl>
                                          <p:spTgt spid="13519"/>
                                        </p:tgtEl>
                                        <p:attrNameLst>
                                          <p:attrName>style.rotation</p:attrName>
                                        </p:attrNameLst>
                                      </p:cBhvr>
                                      <p:tavLst>
                                        <p:tav tm="0">
                                          <p:val>
                                            <p:fltVal val="720"/>
                                          </p:val>
                                        </p:tav>
                                        <p:tav tm="100000">
                                          <p:val>
                                            <p:fltVal val="0"/>
                                          </p:val>
                                        </p:tav>
                                      </p:tavLst>
                                    </p:anim>
                                    <p:anim calcmode="lin" valueType="num">
                                      <p:cBhvr>
                                        <p:cTn id="9" dur="2000" fill="hold"/>
                                        <p:tgtEl>
                                          <p:spTgt spid="13519"/>
                                        </p:tgtEl>
                                        <p:attrNameLst>
                                          <p:attrName>ppt_h</p:attrName>
                                        </p:attrNameLst>
                                      </p:cBhvr>
                                      <p:tavLst>
                                        <p:tav tm="0">
                                          <p:val>
                                            <p:fltVal val="0"/>
                                          </p:val>
                                        </p:tav>
                                        <p:tav tm="100000">
                                          <p:val>
                                            <p:strVal val="#ppt_h"/>
                                          </p:val>
                                        </p:tav>
                                      </p:tavLst>
                                    </p:anim>
                                    <p:anim calcmode="lin" valueType="num">
                                      <p:cBhvr>
                                        <p:cTn id="10" dur="2000" fill="hold"/>
                                        <p:tgtEl>
                                          <p:spTgt spid="1351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9"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8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400" y="0"/>
            <a:ext cx="85725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75011" name="Rectangle 3"/>
          <p:cNvSpPr>
            <a:spLocks noGrp="1" noChangeArrowheads="1"/>
          </p:cNvSpPr>
          <p:nvPr>
            <p:ph type="title"/>
          </p:nvPr>
        </p:nvSpPr>
        <p:spPr>
          <a:xfrm>
            <a:off x="0" y="190500"/>
            <a:ext cx="9144000" cy="1143000"/>
          </a:xfrm>
        </p:spPr>
        <p:txBody>
          <a:bodyPr/>
          <a:lstStyle/>
          <a:p>
            <a:pPr eaLnBrk="1" hangingPunct="1">
              <a:defRPr/>
            </a:pPr>
            <a:r>
              <a:rPr lang="en-US" sz="4000" b="1" dirty="0">
                <a:solidFill>
                  <a:schemeClr val="bg1"/>
                </a:solidFill>
                <a:effectLst>
                  <a:outerShdw blurRad="50800" dist="63500" dir="2700000" algn="tl" rotWithShape="0">
                    <a:srgbClr val="000000">
                      <a:alpha val="91000"/>
                    </a:srgbClr>
                  </a:outerShdw>
                </a:effectLst>
                <a:ea typeface="ＭＳ Ｐゴシック" charset="0"/>
              </a:rPr>
              <a:t>Numbers 2 versus 2 Samuel 24</a:t>
            </a:r>
            <a:endParaRPr lang="en-US" sz="4000" b="1" dirty="0">
              <a:effectLst>
                <a:outerShdw blurRad="50800" dist="63500" dir="2700000" algn="tl" rotWithShape="0">
                  <a:srgbClr val="000000">
                    <a:alpha val="91000"/>
                  </a:srgbClr>
                </a:outerShdw>
              </a:effectLst>
              <a:ea typeface="ＭＳ Ｐゴシック" charset="0"/>
            </a:endParaRPr>
          </a:p>
        </p:txBody>
      </p:sp>
      <p:sp>
        <p:nvSpPr>
          <p:cNvPr id="2475012" name="Rectangle 4"/>
          <p:cNvSpPr>
            <a:spLocks noChangeArrowheads="1"/>
          </p:cNvSpPr>
          <p:nvPr/>
        </p:nvSpPr>
        <p:spPr bwMode="auto">
          <a:xfrm>
            <a:off x="279400" y="1333500"/>
            <a:ext cx="8572500" cy="2667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4000" b="1" i="0" u="none" strike="noStrike" kern="1200" cap="none" spc="0" normalizeH="0" baseline="0" noProof="0" dirty="0">
                <a:ln>
                  <a:noFill/>
                </a:ln>
                <a:solidFill>
                  <a:srgbClr val="FFFFFF"/>
                </a:solidFill>
                <a:effectLst>
                  <a:outerShdw blurRad="50800" dist="63500" dir="2700000" algn="tl" rotWithShape="0">
                    <a:srgbClr val="000000">
                      <a:alpha val="91000"/>
                    </a:srgbClr>
                  </a:outerShdw>
                </a:effectLst>
                <a:uLnTx/>
                <a:uFillTx/>
                <a:latin typeface="Arial"/>
                <a:ea typeface="ＭＳ Ｐゴシック" charset="0"/>
                <a:cs typeface="Arial"/>
              </a:rPr>
              <a:t>Why was this census OK while the census years later under David brought God</a:t>
            </a:r>
            <a:r>
              <a:rPr kumimoji="0" lang="uk-UA" altLang="ja-JP" sz="4000" b="1" i="0" u="none" strike="noStrike" kern="1200" cap="none" spc="0" normalizeH="0" baseline="0" noProof="0" dirty="0">
                <a:ln>
                  <a:noFill/>
                </a:ln>
                <a:solidFill>
                  <a:srgbClr val="FFFFFF"/>
                </a:solidFill>
                <a:effectLst>
                  <a:outerShdw blurRad="50800" dist="63500" dir="2700000" algn="tl" rotWithShape="0">
                    <a:srgbClr val="000000">
                      <a:alpha val="91000"/>
                    </a:srgbClr>
                  </a:outerShdw>
                </a:effectLst>
                <a:uLnTx/>
                <a:uFillTx/>
                <a:latin typeface="Arial"/>
                <a:ea typeface="ＭＳ Ｐゴシック" charset="0"/>
                <a:cs typeface="Arial"/>
              </a:rPr>
              <a:t>'</a:t>
            </a:r>
            <a:r>
              <a:rPr kumimoji="0" lang="en-US" altLang="ja-JP" sz="4000" b="1" i="0" u="none" strike="noStrike" kern="1200" cap="none" spc="0" normalizeH="0" baseline="0" noProof="0" dirty="0">
                <a:ln>
                  <a:noFill/>
                </a:ln>
                <a:solidFill>
                  <a:srgbClr val="FFFFFF"/>
                </a:solidFill>
                <a:effectLst>
                  <a:outerShdw blurRad="50800" dist="63500" dir="2700000" algn="tl" rotWithShape="0">
                    <a:srgbClr val="000000">
                      <a:alpha val="91000"/>
                    </a:srgbClr>
                  </a:outerShdw>
                </a:effectLst>
                <a:uLnTx/>
                <a:uFillTx/>
                <a:latin typeface="Arial"/>
                <a:ea typeface="ＭＳ Ｐゴシック" charset="0"/>
                <a:cs typeface="Arial"/>
              </a:rPr>
              <a:t>s judgment?</a:t>
            </a:r>
            <a:endParaRPr kumimoji="0" lang="en-US" sz="4000" b="1" i="0" u="none" strike="noStrike" kern="1200" cap="none" spc="0" normalizeH="0" baseline="0" noProof="0" dirty="0">
              <a:ln>
                <a:noFill/>
              </a:ln>
              <a:solidFill>
                <a:srgbClr val="000000"/>
              </a:solidFill>
              <a:effectLst>
                <a:outerShdw blurRad="50800" dist="63500" dir="2700000" algn="tl" rotWithShape="0">
                  <a:srgbClr val="000000">
                    <a:alpha val="91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108767611"/>
      </p:ext>
    </p:extLst>
  </p:cSld>
  <p:clrMapOvr>
    <a:masterClrMapping/>
  </p:clrMapOvr>
  <p:transition spd="med">
    <p:randomBar dir="vert"/>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a:t>
            </a:r>
          </a:p>
        </p:txBody>
      </p:sp>
    </p:spTree>
    <p:extLst>
      <p:ext uri="{BB962C8B-B14F-4D97-AF65-F5344CB8AC3E}">
        <p14:creationId xmlns:p14="http://schemas.microsoft.com/office/powerpoint/2010/main" val="3294319124"/>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title"/>
          </p:nvPr>
        </p:nvSpPr>
        <p:spPr>
          <a:xfrm>
            <a:off x="0" y="381000"/>
            <a:ext cx="9144000" cy="762000"/>
          </a:xfrm>
        </p:spPr>
        <p:txBody>
          <a:bodyPr/>
          <a:lstStyle/>
          <a:p>
            <a:pPr algn="ctr"/>
            <a:r>
              <a:rPr lang="en-US" sz="3600" b="1" dirty="0">
                <a:latin typeface="Arial" charset="0"/>
              </a:rPr>
              <a:t>Where did Israel fit 2 million people?</a:t>
            </a:r>
          </a:p>
        </p:txBody>
      </p:sp>
      <p:sp>
        <p:nvSpPr>
          <p:cNvPr id="219138" name="Rectangle 3"/>
          <p:cNvSpPr>
            <a:spLocks noGrp="1" noChangeArrowheads="1"/>
          </p:cNvSpPr>
          <p:nvPr>
            <p:ph type="body" idx="1"/>
          </p:nvPr>
        </p:nvSpPr>
        <p:spPr/>
        <p:txBody>
          <a:bodyPr/>
          <a:lstStyle/>
          <a:p>
            <a:endParaRPr lang="en-US">
              <a:latin typeface="Arial" charset="0"/>
            </a:endParaRPr>
          </a:p>
        </p:txBody>
      </p:sp>
      <p:pic>
        <p:nvPicPr>
          <p:cNvPr id="21913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657350"/>
            <a:ext cx="9144000" cy="5276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122885" name="Text Box 5"/>
          <p:cNvSpPr txBox="1">
            <a:spLocks noChangeArrowheads="1"/>
          </p:cNvSpPr>
          <p:nvPr/>
        </p:nvSpPr>
        <p:spPr bwMode="auto">
          <a:xfrm>
            <a:off x="1774825" y="5807075"/>
            <a:ext cx="7369175" cy="830263"/>
          </a:xfrm>
          <a:prstGeom prst="rect">
            <a:avLst/>
          </a:prstGeom>
          <a:noFill/>
          <a:ln w="12700" cap="sq">
            <a:noFill/>
            <a:miter lim="800000"/>
            <a:headEnd/>
            <a:tailEnd/>
          </a:ln>
        </p:spPr>
        <p:txBody>
          <a:bodyPr>
            <a:spAutoFit/>
          </a:bodyPr>
          <a:lstStyle>
            <a:lvl1pPr marL="269875" indent="-269875">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269875" marR="0" lvl="0" indent="-269875" algn="l" defTabSz="914400" rtl="0" eaLnBrk="0" fontAlgn="base" latinLnBrk="0" hangingPunct="0">
              <a:lnSpc>
                <a:spcPct val="100000"/>
              </a:lnSpc>
              <a:spcBef>
                <a:spcPct val="50000"/>
              </a:spcBef>
              <a:spcAft>
                <a:spcPct val="0"/>
              </a:spcAft>
              <a:buClrTx/>
              <a:buSzTx/>
              <a:buFont typeface="Wingdings" charset="0"/>
              <a:buChar cha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Mt. Sinai had the Plain of </a:t>
            </a:r>
            <a:r>
              <a:rPr kumimoji="0" lang="en-US" sz="24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Rafah</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to the north which was large enough for all Israel to camp.</a:t>
            </a:r>
          </a:p>
        </p:txBody>
      </p:sp>
    </p:spTree>
    <p:extLst>
      <p:ext uri="{BB962C8B-B14F-4D97-AF65-F5344CB8AC3E}">
        <p14:creationId xmlns:p14="http://schemas.microsoft.com/office/powerpoint/2010/main" val="111910459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64"/>
          <p:cNvSpPr>
            <a:spLocks noChangeArrowheads="1"/>
          </p:cNvSpPr>
          <p:nvPr/>
        </p:nvSpPr>
        <p:spPr bwMode="auto">
          <a:xfrm>
            <a:off x="0" y="0"/>
            <a:ext cx="9144000" cy="6858000"/>
          </a:xfrm>
          <a:prstGeom prst="rect">
            <a:avLst/>
          </a:prstGeom>
          <a:solidFill>
            <a:srgbClr val="F8E47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73" name="Rectangle 2"/>
          <p:cNvSpPr>
            <a:spLocks noGrp="1" noChangeArrowheads="1"/>
          </p:cNvSpPr>
          <p:nvPr>
            <p:ph type="title" idx="4294967295"/>
          </p:nvPr>
        </p:nvSpPr>
        <p:spPr>
          <a:xfrm>
            <a:off x="3276599" y="-505907"/>
            <a:ext cx="5800725" cy="487362"/>
          </a:xfrm>
        </p:spPr>
        <p:txBody>
          <a:bodyPr/>
          <a:lstStyle/>
          <a:p>
            <a:pPr eaLnBrk="1" hangingPunct="1"/>
            <a:r>
              <a:rPr lang="en-US" altLang="zh-CN" sz="2800" b="1" dirty="0">
                <a:solidFill>
                  <a:schemeClr val="tx1"/>
                </a:solidFill>
                <a:latin typeface="Arial" charset="0"/>
                <a:ea typeface="ＭＳ Ｐゴシック" charset="0"/>
              </a:rPr>
              <a:t>Patriarchal Family Tree</a:t>
            </a:r>
          </a:p>
        </p:txBody>
      </p:sp>
      <p:sp>
        <p:nvSpPr>
          <p:cNvPr id="412675" name="Text Box 3"/>
          <p:cNvSpPr txBox="1">
            <a:spLocks noChangeArrowheads="1"/>
          </p:cNvSpPr>
          <p:nvPr/>
        </p:nvSpPr>
        <p:spPr bwMode="auto">
          <a:xfrm>
            <a:off x="3657600" y="64218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Terah</a:t>
            </a:r>
          </a:p>
        </p:txBody>
      </p:sp>
      <p:sp>
        <p:nvSpPr>
          <p:cNvPr id="412676" name="Text Box 4"/>
          <p:cNvSpPr txBox="1">
            <a:spLocks noChangeArrowheads="1"/>
          </p:cNvSpPr>
          <p:nvPr/>
        </p:nvSpPr>
        <p:spPr bwMode="auto">
          <a:xfrm>
            <a:off x="1028700" y="125178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Haran</a:t>
            </a:r>
          </a:p>
        </p:txBody>
      </p:sp>
      <p:sp>
        <p:nvSpPr>
          <p:cNvPr id="412677" name="Text Box 5"/>
          <p:cNvSpPr txBox="1">
            <a:spLocks noChangeArrowheads="1"/>
          </p:cNvSpPr>
          <p:nvPr/>
        </p:nvSpPr>
        <p:spPr bwMode="auto">
          <a:xfrm>
            <a:off x="3657600" y="125178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Nahor</a:t>
            </a:r>
          </a:p>
        </p:txBody>
      </p:sp>
      <p:sp>
        <p:nvSpPr>
          <p:cNvPr id="412678" name="Text Box 6"/>
          <p:cNvSpPr txBox="1">
            <a:spLocks noChangeArrowheads="1"/>
          </p:cNvSpPr>
          <p:nvPr/>
        </p:nvSpPr>
        <p:spPr bwMode="auto">
          <a:xfrm>
            <a:off x="6400800" y="1251780"/>
            <a:ext cx="1828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Abraham</a:t>
            </a:r>
            <a:endParaRPr kumimoji="0" lang="en-US" altLang="zh-CN" sz="2400" b="1" i="0" u="none" strike="noStrike" kern="1200" cap="none" spc="0" normalizeH="0" baseline="0" noProof="0">
              <a:ln>
                <a:noFill/>
              </a:ln>
              <a:solidFill>
                <a:srgbClr val="009900"/>
              </a:solidFill>
              <a:effectLst/>
              <a:uLnTx/>
              <a:uFillTx/>
              <a:latin typeface="Arial" charset="0"/>
              <a:ea typeface="ＭＳ Ｐゴシック" charset="0"/>
              <a:cs typeface="Arial" charset="0"/>
            </a:endParaRPr>
          </a:p>
        </p:txBody>
      </p:sp>
      <p:sp>
        <p:nvSpPr>
          <p:cNvPr id="412679" name="Text Box 7"/>
          <p:cNvSpPr txBox="1">
            <a:spLocks noChangeArrowheads="1"/>
          </p:cNvSpPr>
          <p:nvPr/>
        </p:nvSpPr>
        <p:spPr bwMode="auto">
          <a:xfrm>
            <a:off x="914400" y="2013780"/>
            <a:ext cx="10287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Lot</a:t>
            </a:r>
          </a:p>
        </p:txBody>
      </p:sp>
      <p:sp>
        <p:nvSpPr>
          <p:cNvPr id="412680" name="Text Box 8"/>
          <p:cNvSpPr txBox="1">
            <a:spLocks noChangeArrowheads="1"/>
          </p:cNvSpPr>
          <p:nvPr/>
        </p:nvSpPr>
        <p:spPr bwMode="auto">
          <a:xfrm>
            <a:off x="3505200" y="1937580"/>
            <a:ext cx="1371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Bethuel</a:t>
            </a:r>
          </a:p>
        </p:txBody>
      </p:sp>
      <p:sp>
        <p:nvSpPr>
          <p:cNvPr id="412681" name="Text Box 9"/>
          <p:cNvSpPr txBox="1">
            <a:spLocks noChangeArrowheads="1"/>
          </p:cNvSpPr>
          <p:nvPr/>
        </p:nvSpPr>
        <p:spPr bwMode="auto">
          <a:xfrm>
            <a:off x="5257800" y="2020130"/>
            <a:ext cx="1752600" cy="83185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Hagar) </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Ishmael</a:t>
            </a:r>
          </a:p>
        </p:txBody>
      </p:sp>
      <p:sp>
        <p:nvSpPr>
          <p:cNvPr id="412682" name="Text Box 10"/>
          <p:cNvSpPr txBox="1">
            <a:spLocks noChangeArrowheads="1"/>
          </p:cNvSpPr>
          <p:nvPr/>
        </p:nvSpPr>
        <p:spPr bwMode="auto">
          <a:xfrm>
            <a:off x="7162800" y="2020130"/>
            <a:ext cx="1752600" cy="83185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FF33CC"/>
                </a:solidFill>
                <a:effectLst/>
                <a:uLnTx/>
                <a:uFillTx/>
                <a:latin typeface="Arial" charset="0"/>
                <a:ea typeface="ＭＳ Ｐゴシック" charset="0"/>
                <a:cs typeface="Arial" charset="0"/>
              </a:rPr>
              <a:t>(of Sarah) </a:t>
            </a: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Isaac</a:t>
            </a:r>
            <a:endParaRPr kumimoji="0" lang="en-US" altLang="zh-CN" sz="2400" b="1" i="0" u="none" strike="noStrike" kern="1200" cap="none" spc="0" normalizeH="0" baseline="0" noProof="0">
              <a:ln>
                <a:noFill/>
              </a:ln>
              <a:solidFill>
                <a:srgbClr val="009900"/>
              </a:solidFill>
              <a:effectLst/>
              <a:uLnTx/>
              <a:uFillTx/>
              <a:latin typeface="Arial" charset="0"/>
              <a:ea typeface="ＭＳ Ｐゴシック" charset="0"/>
              <a:cs typeface="Arial" charset="0"/>
            </a:endParaRPr>
          </a:p>
        </p:txBody>
      </p:sp>
      <p:sp>
        <p:nvSpPr>
          <p:cNvPr id="412683" name="Text Box 11"/>
          <p:cNvSpPr txBox="1">
            <a:spLocks noChangeArrowheads="1"/>
          </p:cNvSpPr>
          <p:nvPr/>
        </p:nvSpPr>
        <p:spPr bwMode="auto">
          <a:xfrm>
            <a:off x="2743200" y="2775780"/>
            <a:ext cx="2895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Laban     </a:t>
            </a: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Rebekah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84" name="Text Box 12"/>
          <p:cNvSpPr txBox="1">
            <a:spLocks noChangeArrowheads="1"/>
          </p:cNvSpPr>
          <p:nvPr/>
        </p:nvSpPr>
        <p:spPr bwMode="auto">
          <a:xfrm>
            <a:off x="2133600" y="346158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Leah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85" name="Text Box 13"/>
          <p:cNvSpPr txBox="1">
            <a:spLocks noChangeArrowheads="1"/>
          </p:cNvSpPr>
          <p:nvPr/>
        </p:nvSpPr>
        <p:spPr bwMode="auto">
          <a:xfrm>
            <a:off x="6443663" y="3164718"/>
            <a:ext cx="122396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Esau</a:t>
            </a:r>
            <a:endParaRPr kumimoji="0" lang="en-US" altLang="zh-CN" sz="2400" b="1" i="0" u="none" strike="noStrike" kern="1200" cap="none" spc="0" normalizeH="0" baseline="0" noProof="0">
              <a:ln>
                <a:noFill/>
              </a:ln>
              <a:solidFill>
                <a:srgbClr val="33CC33"/>
              </a:solidFill>
              <a:effectLst/>
              <a:uLnTx/>
              <a:uFillTx/>
              <a:latin typeface="Arial" charset="0"/>
              <a:ea typeface="ＭＳ Ｐゴシック" charset="0"/>
              <a:cs typeface="Arial" charset="0"/>
            </a:endParaRPr>
          </a:p>
        </p:txBody>
      </p:sp>
      <p:sp>
        <p:nvSpPr>
          <p:cNvPr id="412686" name="Text Box 14"/>
          <p:cNvSpPr txBox="1">
            <a:spLocks noChangeArrowheads="1"/>
          </p:cNvSpPr>
          <p:nvPr/>
        </p:nvSpPr>
        <p:spPr bwMode="auto">
          <a:xfrm>
            <a:off x="76200" y="4147380"/>
            <a:ext cx="1981200" cy="2677656"/>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Leah)</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Reuben, Simeon, Levi,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Judah, Issachar, Zebulun</a:t>
            </a:r>
            <a:endParaRPr kumimoji="0" lang="en-US" altLang="zh-CN" sz="2400" b="1" i="0" u="none" strike="noStrike" kern="1200" cap="none" spc="0" normalizeH="0" baseline="0" noProof="0" dirty="0">
              <a:ln>
                <a:noFill/>
              </a:ln>
              <a:solidFill>
                <a:srgbClr val="009900"/>
              </a:solidFill>
              <a:effectLst/>
              <a:uLnTx/>
              <a:uFillTx/>
              <a:latin typeface="Arial" charset="0"/>
              <a:ea typeface="ＭＳ Ｐゴシック" charset="0"/>
              <a:cs typeface="Arial" charset="0"/>
            </a:endParaRPr>
          </a:p>
        </p:txBody>
      </p:sp>
      <p:sp>
        <p:nvSpPr>
          <p:cNvPr id="412687" name="Text Box 15"/>
          <p:cNvSpPr txBox="1">
            <a:spLocks noChangeArrowheads="1"/>
          </p:cNvSpPr>
          <p:nvPr/>
        </p:nvSpPr>
        <p:spPr bwMode="auto">
          <a:xfrm>
            <a:off x="2159000" y="4147380"/>
            <a:ext cx="1828800" cy="1200328"/>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a:t>
            </a:r>
            <a:r>
              <a:rPr kumimoji="0" lang="en-US" altLang="zh-CN" sz="2400" b="1" i="0" u="none" strike="noStrike" kern="1200" cap="none" spc="0" normalizeH="0" baseline="0" noProof="0" dirty="0" err="1">
                <a:ln>
                  <a:noFill/>
                </a:ln>
                <a:solidFill>
                  <a:srgbClr val="FF33CC"/>
                </a:solidFill>
                <a:effectLst/>
                <a:uLnTx/>
                <a:uFillTx/>
                <a:latin typeface="Arial" charset="0"/>
                <a:ea typeface="ＭＳ Ｐゴシック" charset="0"/>
                <a:cs typeface="Arial" charset="0"/>
              </a:rPr>
              <a:t>Zilpah</a:t>
            </a: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Gad,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Asher</a:t>
            </a:r>
          </a:p>
        </p:txBody>
      </p:sp>
      <p:sp>
        <p:nvSpPr>
          <p:cNvPr id="412688" name="Text Box 16"/>
          <p:cNvSpPr txBox="1">
            <a:spLocks noChangeArrowheads="1"/>
          </p:cNvSpPr>
          <p:nvPr/>
        </p:nvSpPr>
        <p:spPr bwMode="auto">
          <a:xfrm>
            <a:off x="4089400" y="4147380"/>
            <a:ext cx="1905000" cy="1206500"/>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FF33CC"/>
                </a:solidFill>
                <a:effectLst/>
                <a:uLnTx/>
                <a:uFillTx/>
                <a:latin typeface="Arial" charset="0"/>
                <a:ea typeface="ＭＳ Ｐゴシック" charset="0"/>
                <a:cs typeface="Arial" charset="0"/>
              </a:rPr>
              <a:t>(of Bilhah)</a:t>
            </a: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 Dan, Naphtali</a:t>
            </a:r>
          </a:p>
        </p:txBody>
      </p:sp>
      <p:sp>
        <p:nvSpPr>
          <p:cNvPr id="412689" name="Text Box 17"/>
          <p:cNvSpPr txBox="1">
            <a:spLocks noChangeArrowheads="1"/>
          </p:cNvSpPr>
          <p:nvPr/>
        </p:nvSpPr>
        <p:spPr bwMode="auto">
          <a:xfrm>
            <a:off x="6096000" y="4147380"/>
            <a:ext cx="2819400" cy="841375"/>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Rachel)</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 </a:t>
            </a:r>
            <a:r>
              <a:rPr kumimoji="0" lang="en-US" altLang="zh-CN" sz="2400" b="1" i="0" u="none" strike="noStrike" kern="1200" cap="none" spc="0" normalizeH="0" baseline="0" noProof="0" dirty="0">
                <a:ln>
                  <a:noFill/>
                </a:ln>
                <a:solidFill>
                  <a:srgbClr val="007000"/>
                </a:solidFill>
                <a:effectLst/>
                <a:uLnTx/>
                <a:uFillTx/>
                <a:latin typeface="Arial" charset="0"/>
                <a:ea typeface="ＭＳ Ｐゴシック" charset="0"/>
                <a:cs typeface="Arial" charset="0"/>
              </a:rPr>
              <a:t>Joseph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90" name="Text Box 18"/>
          <p:cNvSpPr txBox="1">
            <a:spLocks noChangeArrowheads="1"/>
          </p:cNvSpPr>
          <p:nvPr/>
        </p:nvSpPr>
        <p:spPr bwMode="auto">
          <a:xfrm>
            <a:off x="7661275" y="5420555"/>
            <a:ext cx="1447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Ephraim</a:t>
            </a:r>
            <a:endPar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12691" name="Line 19"/>
          <p:cNvSpPr>
            <a:spLocks noChangeShapeType="1"/>
          </p:cNvSpPr>
          <p:nvPr/>
        </p:nvSpPr>
        <p:spPr bwMode="auto">
          <a:xfrm>
            <a:off x="1447800" y="1175580"/>
            <a:ext cx="57912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2" name="Line 20"/>
          <p:cNvSpPr>
            <a:spLocks noChangeShapeType="1"/>
          </p:cNvSpPr>
          <p:nvPr/>
        </p:nvSpPr>
        <p:spPr bwMode="auto">
          <a:xfrm rot="-5400000">
            <a:off x="1333500" y="12898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3" name="Line 21"/>
          <p:cNvSpPr>
            <a:spLocks noChangeShapeType="1"/>
          </p:cNvSpPr>
          <p:nvPr/>
        </p:nvSpPr>
        <p:spPr bwMode="auto">
          <a:xfrm rot="-5400000">
            <a:off x="7124700" y="12898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4" name="Line 22"/>
          <p:cNvSpPr>
            <a:spLocks noChangeShapeType="1"/>
          </p:cNvSpPr>
          <p:nvPr/>
        </p:nvSpPr>
        <p:spPr bwMode="auto">
          <a:xfrm rot="-5400000">
            <a:off x="4038600" y="117558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5" name="Line 23"/>
          <p:cNvSpPr>
            <a:spLocks noChangeShapeType="1"/>
          </p:cNvSpPr>
          <p:nvPr/>
        </p:nvSpPr>
        <p:spPr bwMode="auto">
          <a:xfrm rot="-5400000">
            <a:off x="1257300" y="1899480"/>
            <a:ext cx="3810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6" name="Line 24"/>
          <p:cNvSpPr>
            <a:spLocks noChangeShapeType="1"/>
          </p:cNvSpPr>
          <p:nvPr/>
        </p:nvSpPr>
        <p:spPr bwMode="auto">
          <a:xfrm rot="-5400000">
            <a:off x="4038600" y="186138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7" name="Line 25"/>
          <p:cNvSpPr>
            <a:spLocks noChangeShapeType="1"/>
          </p:cNvSpPr>
          <p:nvPr/>
        </p:nvSpPr>
        <p:spPr bwMode="auto">
          <a:xfrm>
            <a:off x="5943600" y="1785180"/>
            <a:ext cx="2438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8" name="Line 26"/>
          <p:cNvSpPr>
            <a:spLocks noChangeShapeType="1"/>
          </p:cNvSpPr>
          <p:nvPr/>
        </p:nvSpPr>
        <p:spPr bwMode="auto">
          <a:xfrm rot="-5400000">
            <a:off x="5829300" y="18994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9" name="Line 27"/>
          <p:cNvSpPr>
            <a:spLocks noChangeShapeType="1"/>
          </p:cNvSpPr>
          <p:nvPr/>
        </p:nvSpPr>
        <p:spPr bwMode="auto">
          <a:xfrm rot="-5400000">
            <a:off x="8267700" y="18994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0" name="Line 28"/>
          <p:cNvSpPr>
            <a:spLocks noChangeShapeType="1"/>
          </p:cNvSpPr>
          <p:nvPr/>
        </p:nvSpPr>
        <p:spPr bwMode="auto">
          <a:xfrm rot="5400000" flipH="1">
            <a:off x="7162800" y="1708980"/>
            <a:ext cx="152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1" name="Line 29"/>
          <p:cNvSpPr>
            <a:spLocks noChangeShapeType="1"/>
          </p:cNvSpPr>
          <p:nvPr/>
        </p:nvSpPr>
        <p:spPr bwMode="auto">
          <a:xfrm>
            <a:off x="3276600" y="2623380"/>
            <a:ext cx="1676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2" name="Line 30"/>
          <p:cNvSpPr>
            <a:spLocks noChangeShapeType="1"/>
          </p:cNvSpPr>
          <p:nvPr/>
        </p:nvSpPr>
        <p:spPr bwMode="auto">
          <a:xfrm rot="-5400000">
            <a:off x="3162300" y="2737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3" name="Line 31"/>
          <p:cNvSpPr>
            <a:spLocks noChangeShapeType="1"/>
          </p:cNvSpPr>
          <p:nvPr/>
        </p:nvSpPr>
        <p:spPr bwMode="auto">
          <a:xfrm rot="-5400000">
            <a:off x="4838700" y="2737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4" name="Line 32"/>
          <p:cNvSpPr>
            <a:spLocks noChangeShapeType="1"/>
          </p:cNvSpPr>
          <p:nvPr/>
        </p:nvSpPr>
        <p:spPr bwMode="auto">
          <a:xfrm rot="-5400000">
            <a:off x="4076700" y="2509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5" name="Line 33"/>
          <p:cNvSpPr>
            <a:spLocks noChangeShapeType="1"/>
          </p:cNvSpPr>
          <p:nvPr/>
        </p:nvSpPr>
        <p:spPr bwMode="auto">
          <a:xfrm>
            <a:off x="2590800" y="3385380"/>
            <a:ext cx="1676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6" name="Line 34"/>
          <p:cNvSpPr>
            <a:spLocks noChangeShapeType="1"/>
          </p:cNvSpPr>
          <p:nvPr/>
        </p:nvSpPr>
        <p:spPr bwMode="auto">
          <a:xfrm rot="-5400000">
            <a:off x="2476500" y="3499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7" name="Line 35"/>
          <p:cNvSpPr>
            <a:spLocks noChangeShapeType="1"/>
          </p:cNvSpPr>
          <p:nvPr/>
        </p:nvSpPr>
        <p:spPr bwMode="auto">
          <a:xfrm rot="-5400000">
            <a:off x="4152900" y="3499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8" name="Line 36"/>
          <p:cNvSpPr>
            <a:spLocks noChangeShapeType="1"/>
          </p:cNvSpPr>
          <p:nvPr/>
        </p:nvSpPr>
        <p:spPr bwMode="auto">
          <a:xfrm rot="-5400000">
            <a:off x="3314700" y="3271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9" name="Text Box 37"/>
          <p:cNvSpPr txBox="1">
            <a:spLocks noChangeArrowheads="1"/>
          </p:cNvSpPr>
          <p:nvPr/>
        </p:nvSpPr>
        <p:spPr bwMode="auto">
          <a:xfrm>
            <a:off x="3581400" y="3461580"/>
            <a:ext cx="1600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Rachel</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12710" name="Group 38"/>
          <p:cNvGrpSpPr>
            <a:grpSpLocks/>
          </p:cNvGrpSpPr>
          <p:nvPr/>
        </p:nvGrpSpPr>
        <p:grpSpPr bwMode="auto">
          <a:xfrm>
            <a:off x="7086600" y="2851980"/>
            <a:ext cx="1447800" cy="457200"/>
            <a:chOff x="4512" y="1824"/>
            <a:chExt cx="1056" cy="288"/>
          </a:xfrm>
        </p:grpSpPr>
        <p:sp>
          <p:nvSpPr>
            <p:cNvPr id="412732" name="Line 39"/>
            <p:cNvSpPr>
              <a:spLocks noChangeShapeType="1"/>
            </p:cNvSpPr>
            <p:nvPr/>
          </p:nvSpPr>
          <p:spPr bwMode="auto">
            <a:xfrm>
              <a:off x="4512" y="1968"/>
              <a:ext cx="1056"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33" name="Line 40"/>
            <p:cNvSpPr>
              <a:spLocks noChangeShapeType="1"/>
            </p:cNvSpPr>
            <p:nvPr/>
          </p:nvSpPr>
          <p:spPr bwMode="auto">
            <a:xfrm rot="-5400000">
              <a:off x="4440" y="2040"/>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34" name="Line 41"/>
            <p:cNvSpPr>
              <a:spLocks noChangeShapeType="1"/>
            </p:cNvSpPr>
            <p:nvPr/>
          </p:nvSpPr>
          <p:spPr bwMode="auto">
            <a:xfrm rot="-5400000">
              <a:off x="5496" y="2040"/>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35" name="Line 42"/>
            <p:cNvSpPr>
              <a:spLocks noChangeShapeType="1"/>
            </p:cNvSpPr>
            <p:nvPr/>
          </p:nvSpPr>
          <p:spPr bwMode="auto">
            <a:xfrm rot="-5400000">
              <a:off x="4968" y="1896"/>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412711" name="Text Box 43"/>
          <p:cNvSpPr txBox="1">
            <a:spLocks noChangeArrowheads="1"/>
          </p:cNvSpPr>
          <p:nvPr/>
        </p:nvSpPr>
        <p:spPr bwMode="auto">
          <a:xfrm>
            <a:off x="7924800" y="3164718"/>
            <a:ext cx="1219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Jacob</a:t>
            </a:r>
          </a:p>
        </p:txBody>
      </p:sp>
      <p:sp>
        <p:nvSpPr>
          <p:cNvPr id="412712" name="Line 44"/>
          <p:cNvSpPr>
            <a:spLocks noChangeShapeType="1"/>
          </p:cNvSpPr>
          <p:nvPr/>
        </p:nvSpPr>
        <p:spPr bwMode="auto">
          <a:xfrm>
            <a:off x="1066800" y="3885443"/>
            <a:ext cx="7466013" cy="3810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13" name="Line 45"/>
          <p:cNvSpPr>
            <a:spLocks noChangeShapeType="1"/>
          </p:cNvSpPr>
          <p:nvPr/>
        </p:nvSpPr>
        <p:spPr bwMode="auto">
          <a:xfrm rot="-5400000">
            <a:off x="72771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14" name="Line 46"/>
          <p:cNvSpPr>
            <a:spLocks noChangeShapeType="1"/>
          </p:cNvSpPr>
          <p:nvPr/>
        </p:nvSpPr>
        <p:spPr bwMode="auto">
          <a:xfrm rot="-5400000">
            <a:off x="8380413" y="376638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15" name="Line 47"/>
          <p:cNvSpPr>
            <a:spLocks noChangeShapeType="1"/>
          </p:cNvSpPr>
          <p:nvPr/>
        </p:nvSpPr>
        <p:spPr bwMode="auto">
          <a:xfrm rot="-5400000">
            <a:off x="46863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16" name="Line 48"/>
          <p:cNvSpPr>
            <a:spLocks noChangeShapeType="1"/>
          </p:cNvSpPr>
          <p:nvPr/>
        </p:nvSpPr>
        <p:spPr bwMode="auto">
          <a:xfrm rot="-5400000">
            <a:off x="30099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17" name="Line 49"/>
          <p:cNvSpPr>
            <a:spLocks noChangeShapeType="1"/>
          </p:cNvSpPr>
          <p:nvPr/>
        </p:nvSpPr>
        <p:spPr bwMode="auto">
          <a:xfrm rot="-5400000">
            <a:off x="9525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412718" name="Group 50"/>
          <p:cNvGrpSpPr>
            <a:grpSpLocks/>
          </p:cNvGrpSpPr>
          <p:nvPr/>
        </p:nvGrpSpPr>
        <p:grpSpPr bwMode="auto">
          <a:xfrm flipH="1">
            <a:off x="7008813" y="4985580"/>
            <a:ext cx="1524000" cy="495300"/>
            <a:chOff x="3888" y="3144"/>
            <a:chExt cx="960" cy="336"/>
          </a:xfrm>
        </p:grpSpPr>
        <p:grpSp>
          <p:nvGrpSpPr>
            <p:cNvPr id="412727" name="Group 51"/>
            <p:cNvGrpSpPr>
              <a:grpSpLocks/>
            </p:cNvGrpSpPr>
            <p:nvPr/>
          </p:nvGrpSpPr>
          <p:grpSpPr bwMode="auto">
            <a:xfrm>
              <a:off x="3888" y="3312"/>
              <a:ext cx="960" cy="168"/>
              <a:chOff x="3648" y="3312"/>
              <a:chExt cx="1056" cy="168"/>
            </a:xfrm>
          </p:grpSpPr>
          <p:sp>
            <p:nvSpPr>
              <p:cNvPr id="412729" name="Line 52"/>
              <p:cNvSpPr>
                <a:spLocks noChangeShapeType="1"/>
              </p:cNvSpPr>
              <p:nvPr/>
            </p:nvSpPr>
            <p:spPr bwMode="auto">
              <a:xfrm>
                <a:off x="3648" y="3312"/>
                <a:ext cx="1056"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30" name="Line 53"/>
              <p:cNvSpPr>
                <a:spLocks noChangeShapeType="1"/>
              </p:cNvSpPr>
              <p:nvPr/>
            </p:nvSpPr>
            <p:spPr bwMode="auto">
              <a:xfrm rot="-5400000">
                <a:off x="3564" y="3396"/>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31" name="Line 54"/>
              <p:cNvSpPr>
                <a:spLocks noChangeShapeType="1"/>
              </p:cNvSpPr>
              <p:nvPr/>
            </p:nvSpPr>
            <p:spPr bwMode="auto">
              <a:xfrm rot="-5400000">
                <a:off x="4620" y="3396"/>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412728" name="Line 55"/>
            <p:cNvSpPr>
              <a:spLocks noChangeShapeType="1"/>
            </p:cNvSpPr>
            <p:nvPr/>
          </p:nvSpPr>
          <p:spPr bwMode="auto">
            <a:xfrm rot="-5400000">
              <a:off x="4092" y="3228"/>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412719" name="Text Box 56"/>
          <p:cNvSpPr txBox="1">
            <a:spLocks noChangeArrowheads="1"/>
          </p:cNvSpPr>
          <p:nvPr/>
        </p:nvSpPr>
        <p:spPr bwMode="auto">
          <a:xfrm>
            <a:off x="5989638" y="5420555"/>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412720" name="WordArt 57"/>
          <p:cNvSpPr>
            <a:spLocks noChangeArrowheads="1" noChangeShapeType="1" noTextEdit="1"/>
          </p:cNvSpPr>
          <p:nvPr/>
        </p:nvSpPr>
        <p:spPr bwMode="auto">
          <a:xfrm>
            <a:off x="76200" y="-38100"/>
            <a:ext cx="4318000" cy="1257300"/>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rPr>
              <a:t>Patriarchal Family Tree</a:t>
            </a:r>
          </a:p>
        </p:txBody>
      </p:sp>
      <p:sp>
        <p:nvSpPr>
          <p:cNvPr id="412721" name="Line 58"/>
          <p:cNvSpPr>
            <a:spLocks noChangeShapeType="1"/>
          </p:cNvSpPr>
          <p:nvPr/>
        </p:nvSpPr>
        <p:spPr bwMode="auto">
          <a:xfrm flipV="1">
            <a:off x="5562600" y="2775780"/>
            <a:ext cx="2057400" cy="3048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22" name="Line 59"/>
          <p:cNvSpPr>
            <a:spLocks noChangeShapeType="1"/>
          </p:cNvSpPr>
          <p:nvPr/>
        </p:nvSpPr>
        <p:spPr bwMode="auto">
          <a:xfrm>
            <a:off x="4953000" y="3766380"/>
            <a:ext cx="2286000" cy="4572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23" name="Line 60"/>
          <p:cNvSpPr>
            <a:spLocks noChangeShapeType="1"/>
          </p:cNvSpPr>
          <p:nvPr/>
        </p:nvSpPr>
        <p:spPr bwMode="auto">
          <a:xfrm flipV="1">
            <a:off x="1447800" y="3842580"/>
            <a:ext cx="762000" cy="3810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24" name="Text Box 61"/>
          <p:cNvSpPr txBox="1">
            <a:spLocks noChangeArrowheads="1"/>
          </p:cNvSpPr>
          <p:nvPr/>
        </p:nvSpPr>
        <p:spPr bwMode="auto">
          <a:xfrm>
            <a:off x="8553450" y="39688"/>
            <a:ext cx="523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91</a:t>
            </a:r>
          </a:p>
        </p:txBody>
      </p:sp>
      <p:sp>
        <p:nvSpPr>
          <p:cNvPr id="412725" name="Text Box 62"/>
          <p:cNvSpPr txBox="1">
            <a:spLocks noChangeArrowheads="1"/>
          </p:cNvSpPr>
          <p:nvPr/>
        </p:nvSpPr>
        <p:spPr bwMode="auto">
          <a:xfrm>
            <a:off x="2362200" y="5976180"/>
            <a:ext cx="678180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000" b="1" i="0" u="none" strike="noStrike" kern="1200" cap="none" spc="0" normalizeH="0" baseline="0" noProof="0">
                <a:ln>
                  <a:noFill/>
                </a:ln>
                <a:solidFill>
                  <a:srgbClr val="007000"/>
                </a:solidFill>
                <a:effectLst/>
                <a:uLnTx/>
                <a:uFillTx/>
                <a:latin typeface="Arial" charset="0"/>
                <a:ea typeface="ＭＳ Ｐゴシック" charset="0"/>
                <a:cs typeface="Arial" charset="0"/>
              </a:rPr>
              <a:t>Green = line of blessing with rights of firstborn even though none of these were born first (1 Chron. 5:1-2)</a:t>
            </a:r>
          </a:p>
        </p:txBody>
      </p:sp>
      <p:sp>
        <p:nvSpPr>
          <p:cNvPr id="412726" name="Text Box 63"/>
          <p:cNvSpPr txBox="1">
            <a:spLocks noChangeArrowheads="1"/>
          </p:cNvSpPr>
          <p:nvPr/>
        </p:nvSpPr>
        <p:spPr bwMode="auto">
          <a:xfrm>
            <a:off x="5562600" y="2790068"/>
            <a:ext cx="14478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married</a:t>
            </a:r>
            <a:endParaRPr kumimoji="0" lang="en-US" altLang="zh-CN" sz="1800" b="1" i="1" u="none" strike="noStrike" kern="1200" cap="none" spc="0" normalizeH="0" baseline="0" noProof="0">
              <a:ln>
                <a:noFill/>
              </a:ln>
              <a:solidFill>
                <a:srgbClr val="33CC33"/>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88392065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2" descr="Stationery"/>
          <p:cNvSpPr>
            <a:spLocks noChangeArrowheads="1"/>
          </p:cNvSpPr>
          <p:nvPr/>
        </p:nvSpPr>
        <p:spPr bwMode="auto">
          <a:xfrm>
            <a:off x="-11113" y="0"/>
            <a:ext cx="9144001"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21186" name="Group 38"/>
          <p:cNvGrpSpPr>
            <a:grpSpLocks/>
          </p:cNvGrpSpPr>
          <p:nvPr/>
        </p:nvGrpSpPr>
        <p:grpSpPr bwMode="auto">
          <a:xfrm rot="-381983">
            <a:off x="-225925" y="891072"/>
            <a:ext cx="9677400" cy="5218113"/>
            <a:chOff x="-141" y="346"/>
            <a:chExt cx="6096" cy="3287"/>
          </a:xfrm>
        </p:grpSpPr>
        <p:grpSp>
          <p:nvGrpSpPr>
            <p:cNvPr id="221190" name="Group 3"/>
            <p:cNvGrpSpPr>
              <a:grpSpLocks/>
            </p:cNvGrpSpPr>
            <p:nvPr/>
          </p:nvGrpSpPr>
          <p:grpSpPr bwMode="auto">
            <a:xfrm rot="-2375501">
              <a:off x="1758" y="1283"/>
              <a:ext cx="2256" cy="1788"/>
              <a:chOff x="2256" y="1632"/>
              <a:chExt cx="1207" cy="972"/>
            </a:xfrm>
          </p:grpSpPr>
          <p:grpSp>
            <p:nvGrpSpPr>
              <p:cNvPr id="221209" name="Group 4"/>
              <p:cNvGrpSpPr>
                <a:grpSpLocks/>
              </p:cNvGrpSpPr>
              <p:nvPr/>
            </p:nvGrpSpPr>
            <p:grpSpPr bwMode="auto">
              <a:xfrm>
                <a:off x="2256" y="1704"/>
                <a:ext cx="1207" cy="900"/>
                <a:chOff x="2256" y="1704"/>
                <a:chExt cx="1207" cy="900"/>
              </a:xfrm>
            </p:grpSpPr>
            <p:pic>
              <p:nvPicPr>
                <p:cNvPr id="221211"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21212" name="Group 6"/>
                <p:cNvGrpSpPr>
                  <a:grpSpLocks/>
                </p:cNvGrpSpPr>
                <p:nvPr/>
              </p:nvGrpSpPr>
              <p:grpSpPr bwMode="auto">
                <a:xfrm>
                  <a:off x="2256" y="1749"/>
                  <a:ext cx="1207" cy="855"/>
                  <a:chOff x="2256" y="1749"/>
                  <a:chExt cx="1207" cy="855"/>
                </a:xfrm>
              </p:grpSpPr>
              <p:grpSp>
                <p:nvGrpSpPr>
                  <p:cNvPr id="221213" name="Group 7"/>
                  <p:cNvGrpSpPr>
                    <a:grpSpLocks/>
                  </p:cNvGrpSpPr>
                  <p:nvPr/>
                </p:nvGrpSpPr>
                <p:grpSpPr bwMode="auto">
                  <a:xfrm>
                    <a:off x="2299" y="1749"/>
                    <a:ext cx="1164" cy="855"/>
                    <a:chOff x="2299" y="1749"/>
                    <a:chExt cx="1164" cy="855"/>
                  </a:xfrm>
                </p:grpSpPr>
                <p:sp>
                  <p:nvSpPr>
                    <p:cNvPr id="221215"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1216"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1217"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1218"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1219"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1220"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1221"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21214"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21210"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21191" name="Group 17"/>
            <p:cNvGrpSpPr>
              <a:grpSpLocks/>
            </p:cNvGrpSpPr>
            <p:nvPr/>
          </p:nvGrpSpPr>
          <p:grpSpPr bwMode="auto">
            <a:xfrm rot="283815">
              <a:off x="133" y="346"/>
              <a:ext cx="1286" cy="1024"/>
              <a:chOff x="3290" y="-38"/>
              <a:chExt cx="1286" cy="1024"/>
            </a:xfrm>
          </p:grpSpPr>
          <p:sp>
            <p:nvSpPr>
              <p:cNvPr id="221204" name="AutoShape 18"/>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2419" name="Text Box 19"/>
              <p:cNvSpPr txBox="1">
                <a:spLocks noChangeArrowheads="1"/>
              </p:cNvSpPr>
              <p:nvPr/>
            </p:nvSpPr>
            <p:spPr bwMode="auto">
              <a:xfrm>
                <a:off x="4156" y="296"/>
                <a:ext cx="399"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E</a:t>
                </a:r>
              </a:p>
            </p:txBody>
          </p:sp>
          <p:sp>
            <p:nvSpPr>
              <p:cNvPr id="102420" name="Text Box 20"/>
              <p:cNvSpPr txBox="1">
                <a:spLocks noChangeArrowheads="1"/>
              </p:cNvSpPr>
              <p:nvPr/>
            </p:nvSpPr>
            <p:spPr bwMode="auto">
              <a:xfrm>
                <a:off x="3693" y="669"/>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S</a:t>
                </a:r>
              </a:p>
            </p:txBody>
          </p:sp>
          <p:sp>
            <p:nvSpPr>
              <p:cNvPr id="102421" name="Text Box 21"/>
              <p:cNvSpPr txBox="1">
                <a:spLocks noChangeArrowheads="1"/>
              </p:cNvSpPr>
              <p:nvPr/>
            </p:nvSpPr>
            <p:spPr bwMode="auto">
              <a:xfrm>
                <a:off x="3694" y="-63"/>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N</a:t>
                </a:r>
              </a:p>
            </p:txBody>
          </p:sp>
          <p:sp>
            <p:nvSpPr>
              <p:cNvPr id="102422" name="Text Box 22"/>
              <p:cNvSpPr txBox="1">
                <a:spLocks noChangeArrowheads="1"/>
              </p:cNvSpPr>
              <p:nvPr/>
            </p:nvSpPr>
            <p:spPr bwMode="auto">
              <a:xfrm>
                <a:off x="3271" y="302"/>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W</a:t>
                </a:r>
              </a:p>
            </p:txBody>
          </p:sp>
        </p:grpSp>
        <p:sp>
          <p:nvSpPr>
            <p:cNvPr id="221192" name="Text Box 23"/>
            <p:cNvSpPr txBox="1">
              <a:spLocks noChangeArrowheads="1"/>
            </p:cNvSpPr>
            <p:nvPr/>
          </p:nvSpPr>
          <p:spPr bwMode="auto">
            <a:xfrm rot="20639902">
              <a:off x="-141" y="2194"/>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Arial" charset="0"/>
                  <a:ea typeface="ＭＳ Ｐゴシック" charset="0"/>
                  <a:cs typeface="Arial" charset="0"/>
                </a:rPr>
                <a:t>Ephraim</a:t>
              </a:r>
            </a:p>
          </p:txBody>
        </p:sp>
        <p:sp>
          <p:nvSpPr>
            <p:cNvPr id="221193" name="Text Box 24"/>
            <p:cNvSpPr txBox="1">
              <a:spLocks noChangeArrowheads="1"/>
            </p:cNvSpPr>
            <p:nvPr/>
          </p:nvSpPr>
          <p:spPr bwMode="auto">
            <a:xfrm rot="20639902">
              <a:off x="152" y="132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21194" name="Text Box 25"/>
            <p:cNvSpPr txBox="1">
              <a:spLocks noChangeArrowheads="1"/>
            </p:cNvSpPr>
            <p:nvPr/>
          </p:nvSpPr>
          <p:spPr bwMode="auto">
            <a:xfrm rot="20639902">
              <a:off x="58" y="174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a:t>
              </a:r>
            </a:p>
          </p:txBody>
        </p:sp>
        <p:sp>
          <p:nvSpPr>
            <p:cNvPr id="221195" name="Text Box 26"/>
            <p:cNvSpPr txBox="1">
              <a:spLocks noChangeArrowheads="1"/>
            </p:cNvSpPr>
            <p:nvPr/>
          </p:nvSpPr>
          <p:spPr bwMode="auto">
            <a:xfrm rot="-960030">
              <a:off x="4419" y="1555"/>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Arial" charset="0"/>
                  <a:ea typeface="ＭＳ Ｐゴシック" charset="0"/>
                  <a:cs typeface="Arial" charset="0"/>
                </a:rPr>
                <a:t>Judah</a:t>
              </a:r>
            </a:p>
          </p:txBody>
        </p:sp>
        <p:sp>
          <p:nvSpPr>
            <p:cNvPr id="221196" name="Text Box 27"/>
            <p:cNvSpPr txBox="1">
              <a:spLocks noChangeArrowheads="1"/>
            </p:cNvSpPr>
            <p:nvPr/>
          </p:nvSpPr>
          <p:spPr bwMode="auto">
            <a:xfrm rot="20639970">
              <a:off x="4122" y="2064"/>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Issachar</a:t>
              </a:r>
            </a:p>
          </p:txBody>
        </p:sp>
        <p:sp>
          <p:nvSpPr>
            <p:cNvPr id="221197" name="Text Box 28"/>
            <p:cNvSpPr txBox="1">
              <a:spLocks noChangeArrowheads="1"/>
            </p:cNvSpPr>
            <p:nvPr/>
          </p:nvSpPr>
          <p:spPr bwMode="auto">
            <a:xfrm rot="20639970">
              <a:off x="3622" y="2664"/>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Zebulun</a:t>
              </a:r>
            </a:p>
          </p:txBody>
        </p:sp>
        <p:sp>
          <p:nvSpPr>
            <p:cNvPr id="221198" name="Text Box 29"/>
            <p:cNvSpPr txBox="1">
              <a:spLocks noChangeArrowheads="1"/>
            </p:cNvSpPr>
            <p:nvPr/>
          </p:nvSpPr>
          <p:spPr bwMode="auto">
            <a:xfrm rot="19224499">
              <a:off x="1125" y="3170"/>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Gad</a:t>
              </a:r>
            </a:p>
          </p:txBody>
        </p:sp>
        <p:sp>
          <p:nvSpPr>
            <p:cNvPr id="221199" name="Text Box 30"/>
            <p:cNvSpPr txBox="1">
              <a:spLocks noChangeArrowheads="1"/>
            </p:cNvSpPr>
            <p:nvPr/>
          </p:nvSpPr>
          <p:spPr bwMode="auto">
            <a:xfrm rot="19224499">
              <a:off x="1501" y="3298"/>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21200" name="Text Box 31"/>
            <p:cNvSpPr txBox="1">
              <a:spLocks noChangeArrowheads="1"/>
            </p:cNvSpPr>
            <p:nvPr/>
          </p:nvSpPr>
          <p:spPr bwMode="auto">
            <a:xfrm rot="19224499">
              <a:off x="1833" y="3303"/>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Arial" charset="0"/>
                  <a:ea typeface="ＭＳ Ｐゴシック" charset="0"/>
                  <a:cs typeface="Arial" charset="0"/>
                </a:rPr>
                <a:t>Reuben</a:t>
              </a:r>
            </a:p>
          </p:txBody>
        </p:sp>
        <p:sp>
          <p:nvSpPr>
            <p:cNvPr id="221201" name="Text Box 32"/>
            <p:cNvSpPr txBox="1">
              <a:spLocks noChangeArrowheads="1"/>
            </p:cNvSpPr>
            <p:nvPr/>
          </p:nvSpPr>
          <p:spPr bwMode="auto">
            <a:xfrm rot="19224499">
              <a:off x="2570" y="600"/>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Arial" charset="0"/>
                  <a:ea typeface="ＭＳ Ｐゴシック" charset="0"/>
                  <a:cs typeface="Arial" charset="0"/>
                </a:rPr>
                <a:t>Dan</a:t>
              </a:r>
            </a:p>
          </p:txBody>
        </p:sp>
        <p:sp>
          <p:nvSpPr>
            <p:cNvPr id="221202" name="Text Box 33"/>
            <p:cNvSpPr txBox="1">
              <a:spLocks noChangeArrowheads="1"/>
            </p:cNvSpPr>
            <p:nvPr/>
          </p:nvSpPr>
          <p:spPr bwMode="auto">
            <a:xfrm rot="-2375501">
              <a:off x="2926" y="719"/>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21203" name="Text Box 34"/>
            <p:cNvSpPr txBox="1">
              <a:spLocks noChangeArrowheads="1"/>
            </p:cNvSpPr>
            <p:nvPr/>
          </p:nvSpPr>
          <p:spPr bwMode="auto">
            <a:xfrm rot="19224499">
              <a:off x="3441" y="571"/>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Naphtali</a:t>
              </a:r>
            </a:p>
          </p:txBody>
        </p:sp>
      </p:grpSp>
      <p:sp>
        <p:nvSpPr>
          <p:cNvPr id="102435" name="Text Box 35"/>
          <p:cNvSpPr txBox="1">
            <a:spLocks noChangeArrowheads="1"/>
          </p:cNvSpPr>
          <p:nvPr/>
        </p:nvSpPr>
        <p:spPr bwMode="auto">
          <a:xfrm>
            <a:off x="6324600" y="61722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2</a:t>
            </a:r>
          </a:p>
        </p:txBody>
      </p:sp>
      <p:sp>
        <p:nvSpPr>
          <p:cNvPr id="221188" name="Text Box 39"/>
          <p:cNvSpPr txBox="1">
            <a:spLocks noChangeArrowheads="1"/>
          </p:cNvSpPr>
          <p:nvPr/>
        </p:nvSpPr>
        <p:spPr bwMode="auto">
          <a:xfrm>
            <a:off x="8494713" y="60325"/>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21189" name="Rectangle 40"/>
          <p:cNvSpPr>
            <a:spLocks noGrp="1" noChangeArrowheads="1"/>
          </p:cNvSpPr>
          <p:nvPr>
            <p:ph type="title" idx="4294967295"/>
          </p:nvPr>
        </p:nvSpPr>
        <p:spPr>
          <a:xfrm>
            <a:off x="79375" y="0"/>
            <a:ext cx="8367713" cy="838200"/>
          </a:xfrm>
        </p:spPr>
        <p:txBody>
          <a:bodyPr/>
          <a:lstStyle/>
          <a:p>
            <a:pPr eaLnBrk="1" hangingPunct="1"/>
            <a:r>
              <a:rPr lang="en-US" sz="4000" b="1">
                <a:solidFill>
                  <a:schemeClr val="accent2"/>
                </a:solidFill>
                <a:latin typeface="Arial" charset="0"/>
              </a:rPr>
              <a:t>Tribes Encircled the Tabernacle</a:t>
            </a:r>
          </a:p>
        </p:txBody>
      </p:sp>
      <p:sp>
        <p:nvSpPr>
          <p:cNvPr id="2" name="Text Box 35">
            <a:extLst>
              <a:ext uri="{FF2B5EF4-FFF2-40B4-BE49-F238E27FC236}">
                <a16:creationId xmlns:a16="http://schemas.microsoft.com/office/drawing/2014/main" id="{89FD0AF2-2903-0B7D-99A5-134A80DA10C9}"/>
              </a:ext>
            </a:extLst>
          </p:cNvPr>
          <p:cNvSpPr txBox="1">
            <a:spLocks noChangeArrowheads="1"/>
          </p:cNvSpPr>
          <p:nvPr/>
        </p:nvSpPr>
        <p:spPr bwMode="auto">
          <a:xfrm>
            <a:off x="3213320" y="4447114"/>
            <a:ext cx="2438400" cy="954107"/>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Disgraced Sons</a:t>
            </a:r>
          </a:p>
        </p:txBody>
      </p:sp>
      <p:sp>
        <p:nvSpPr>
          <p:cNvPr id="3" name="Text Box 35">
            <a:extLst>
              <a:ext uri="{FF2B5EF4-FFF2-40B4-BE49-F238E27FC236}">
                <a16:creationId xmlns:a16="http://schemas.microsoft.com/office/drawing/2014/main" id="{A56FBD92-A2CD-7483-ACF3-AAF6084BBC35}"/>
              </a:ext>
            </a:extLst>
          </p:cNvPr>
          <p:cNvSpPr txBox="1">
            <a:spLocks noChangeArrowheads="1"/>
          </p:cNvSpPr>
          <p:nvPr/>
        </p:nvSpPr>
        <p:spPr bwMode="auto">
          <a:xfrm>
            <a:off x="5085597" y="3220450"/>
            <a:ext cx="2438400" cy="954107"/>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Leah's </a:t>
            </a:r>
            <a:b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b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Sons</a:t>
            </a:r>
          </a:p>
        </p:txBody>
      </p:sp>
      <p:sp>
        <p:nvSpPr>
          <p:cNvPr id="4" name="Text Box 35">
            <a:extLst>
              <a:ext uri="{FF2B5EF4-FFF2-40B4-BE49-F238E27FC236}">
                <a16:creationId xmlns:a16="http://schemas.microsoft.com/office/drawing/2014/main" id="{B1043D82-5311-6C5A-00E3-727ED305344E}"/>
              </a:ext>
            </a:extLst>
          </p:cNvPr>
          <p:cNvSpPr txBox="1">
            <a:spLocks noChangeArrowheads="1"/>
          </p:cNvSpPr>
          <p:nvPr/>
        </p:nvSpPr>
        <p:spPr bwMode="auto">
          <a:xfrm>
            <a:off x="3524680" y="2138538"/>
            <a:ext cx="2438400" cy="954107"/>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Servant's</a:t>
            </a:r>
            <a:r>
              <a:rPr kumimoji="0" lang="en-US" sz="2800" b="1" i="0" u="none" strike="noStrike" kern="1200" cap="none" spc="0" normalizeH="0" noProof="0" dirty="0">
                <a:ln>
                  <a:noFill/>
                </a:ln>
                <a:solidFill>
                  <a:srgbClr val="3333CC"/>
                </a:solidFill>
                <a:effectLst/>
                <a:uLnTx/>
                <a:uFillTx/>
                <a:latin typeface="Arial"/>
                <a:ea typeface="Times New Roman" pitchFamily="-111" charset="0"/>
                <a:cs typeface="Arial"/>
              </a:rPr>
              <a:t> </a:t>
            </a: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Sons</a:t>
            </a:r>
          </a:p>
        </p:txBody>
      </p:sp>
      <p:sp>
        <p:nvSpPr>
          <p:cNvPr id="5" name="Text Box 35">
            <a:extLst>
              <a:ext uri="{FF2B5EF4-FFF2-40B4-BE49-F238E27FC236}">
                <a16:creationId xmlns:a16="http://schemas.microsoft.com/office/drawing/2014/main" id="{542DE00C-2103-2DF2-7053-85B1AB79DE4C}"/>
              </a:ext>
            </a:extLst>
          </p:cNvPr>
          <p:cNvSpPr txBox="1">
            <a:spLocks noChangeArrowheads="1"/>
          </p:cNvSpPr>
          <p:nvPr/>
        </p:nvSpPr>
        <p:spPr bwMode="auto">
          <a:xfrm>
            <a:off x="1583221" y="3220450"/>
            <a:ext cx="2438400" cy="954107"/>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Rachel's Sons</a:t>
            </a:r>
          </a:p>
        </p:txBody>
      </p:sp>
    </p:spTree>
    <p:extLst>
      <p:ext uri="{BB962C8B-B14F-4D97-AF65-F5344CB8AC3E}">
        <p14:creationId xmlns:p14="http://schemas.microsoft.com/office/powerpoint/2010/main" val="34227944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7330" name="Text Box 4"/>
          <p:cNvSpPr txBox="1">
            <a:spLocks noChangeArrowheads="1"/>
          </p:cNvSpPr>
          <p:nvPr/>
        </p:nvSpPr>
        <p:spPr bwMode="auto">
          <a:xfrm>
            <a:off x="3276600" y="0"/>
            <a:ext cx="2514600" cy="2062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 Asher</a:t>
            </a:r>
            <a:b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b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157,400</a:t>
            </a:r>
          </a:p>
        </p:txBody>
      </p:sp>
      <p:grpSp>
        <p:nvGrpSpPr>
          <p:cNvPr id="227331" name="Group 20"/>
          <p:cNvGrpSpPr>
            <a:grpSpLocks/>
          </p:cNvGrpSpPr>
          <p:nvPr/>
        </p:nvGrpSpPr>
        <p:grpSpPr bwMode="auto">
          <a:xfrm rot="-2672713">
            <a:off x="2619375" y="1311275"/>
            <a:ext cx="4556125" cy="4338638"/>
            <a:chOff x="2362200" y="1143000"/>
            <a:chExt cx="4876800" cy="4724400"/>
          </a:xfrm>
        </p:grpSpPr>
        <p:sp>
          <p:nvSpPr>
            <p:cNvPr id="227344" name="AutoShape 3"/>
            <p:cNvSpPr>
              <a:spLocks noChangeArrowheads="1"/>
            </p:cNvSpPr>
            <p:nvPr/>
          </p:nvSpPr>
          <p:spPr bwMode="auto">
            <a:xfrm>
              <a:off x="4495800" y="1143000"/>
              <a:ext cx="2171700" cy="1952625"/>
            </a:xfrm>
            <a:prstGeom prst="rtTriangle">
              <a:avLst/>
            </a:prstGeom>
            <a:solidFill>
              <a:srgbClr val="DDDDDD"/>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7345" name="AutoShape 5"/>
            <p:cNvSpPr>
              <a:spLocks noChangeArrowheads="1"/>
            </p:cNvSpPr>
            <p:nvPr/>
          </p:nvSpPr>
          <p:spPr bwMode="auto">
            <a:xfrm rot="-5400000">
              <a:off x="2838450" y="1438275"/>
              <a:ext cx="1600200" cy="1714500"/>
            </a:xfrm>
            <a:prstGeom prst="rtTriangle">
              <a:avLst/>
            </a:prstGeom>
            <a:solidFill>
              <a:srgbClr val="FFFF00"/>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7346" name="AutoShape 6"/>
            <p:cNvSpPr>
              <a:spLocks noChangeArrowheads="1"/>
            </p:cNvSpPr>
            <p:nvPr/>
          </p:nvSpPr>
          <p:spPr bwMode="auto">
            <a:xfrm rot="5400000">
              <a:off x="4533900" y="3162300"/>
              <a:ext cx="2743200" cy="2667000"/>
            </a:xfrm>
            <a:prstGeom prst="rtTriangle">
              <a:avLst/>
            </a:prstGeom>
            <a:solidFill>
              <a:srgbClr val="CC3300"/>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7347" name="AutoShape 7"/>
            <p:cNvSpPr>
              <a:spLocks noChangeArrowheads="1"/>
            </p:cNvSpPr>
            <p:nvPr/>
          </p:nvSpPr>
          <p:spPr bwMode="auto">
            <a:xfrm rot="10800000">
              <a:off x="2362200" y="3124200"/>
              <a:ext cx="2209800" cy="1981200"/>
            </a:xfrm>
            <a:prstGeom prst="rtTriangle">
              <a:avLst/>
            </a:prstGeom>
            <a:solidFill>
              <a:schemeClr val="accent1"/>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227348" name="Picture 8"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98950" y="2852738"/>
              <a:ext cx="446088" cy="576262"/>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grpSp>
        <p:nvGrpSpPr>
          <p:cNvPr id="227332" name="Group 9"/>
          <p:cNvGrpSpPr>
            <a:grpSpLocks/>
          </p:cNvGrpSpPr>
          <p:nvPr/>
        </p:nvGrpSpPr>
        <p:grpSpPr bwMode="auto">
          <a:xfrm>
            <a:off x="528638" y="684213"/>
            <a:ext cx="2043112" cy="1682750"/>
            <a:chOff x="3294" y="-49"/>
            <a:chExt cx="1287" cy="1060"/>
          </a:xfrm>
        </p:grpSpPr>
        <p:sp>
          <p:nvSpPr>
            <p:cNvPr id="227339" name="AutoShape 10"/>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4459" name="Text Box 11"/>
            <p:cNvSpPr txBox="1">
              <a:spLocks noChangeArrowheads="1"/>
            </p:cNvSpPr>
            <p:nvPr/>
          </p:nvSpPr>
          <p:spPr bwMode="auto">
            <a:xfrm>
              <a:off x="4149" y="315"/>
              <a:ext cx="432"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104460" name="Text Box 12"/>
            <p:cNvSpPr txBox="1">
              <a:spLocks noChangeArrowheads="1"/>
            </p:cNvSpPr>
            <p:nvPr/>
          </p:nvSpPr>
          <p:spPr bwMode="auto">
            <a:xfrm>
              <a:off x="3717" y="681"/>
              <a:ext cx="432"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16165D"/>
                  </a:solidFill>
                  <a:effectLst/>
                  <a:uLnTx/>
                  <a:uFillTx/>
                  <a:latin typeface="Arial"/>
                  <a:ea typeface="Times New Roman" pitchFamily="-111" charset="0"/>
                  <a:cs typeface="Arial"/>
                </a:rPr>
                <a:t>S</a:t>
              </a:r>
            </a:p>
          </p:txBody>
        </p:sp>
        <p:sp>
          <p:nvSpPr>
            <p:cNvPr id="104461" name="Text Box 13"/>
            <p:cNvSpPr txBox="1">
              <a:spLocks noChangeArrowheads="1"/>
            </p:cNvSpPr>
            <p:nvPr/>
          </p:nvSpPr>
          <p:spPr bwMode="auto">
            <a:xfrm>
              <a:off x="3717" y="-49"/>
              <a:ext cx="432"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16165D"/>
                  </a:solidFill>
                  <a:effectLst/>
                  <a:uLnTx/>
                  <a:uFillTx/>
                  <a:latin typeface="Arial"/>
                  <a:ea typeface="Times New Roman" pitchFamily="-111" charset="0"/>
                  <a:cs typeface="Arial"/>
                </a:rPr>
                <a:t>N</a:t>
              </a:r>
            </a:p>
          </p:txBody>
        </p:sp>
        <p:sp>
          <p:nvSpPr>
            <p:cNvPr id="104462" name="Text Box 14"/>
            <p:cNvSpPr txBox="1">
              <a:spLocks noChangeArrowheads="1"/>
            </p:cNvSpPr>
            <p:nvPr/>
          </p:nvSpPr>
          <p:spPr bwMode="auto">
            <a:xfrm>
              <a:off x="3294" y="315"/>
              <a:ext cx="432"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16165D"/>
                  </a:solidFill>
                  <a:effectLst/>
                  <a:uLnTx/>
                  <a:uFillTx/>
                  <a:latin typeface="Arial"/>
                  <a:ea typeface="Times New Roman" pitchFamily="-111" charset="0"/>
                  <a:cs typeface="Arial"/>
                </a:rPr>
                <a:t>W</a:t>
              </a:r>
            </a:p>
          </p:txBody>
        </p:sp>
      </p:grpSp>
      <p:sp>
        <p:nvSpPr>
          <p:cNvPr id="227333" name="Text Box 15"/>
          <p:cNvSpPr txBox="1">
            <a:spLocks noChangeArrowheads="1"/>
          </p:cNvSpPr>
          <p:nvPr/>
        </p:nvSpPr>
        <p:spPr bwMode="auto">
          <a:xfrm>
            <a:off x="6629400" y="2514600"/>
            <a:ext cx="2514600" cy="2062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  Issachar  Zebulun 186,400</a:t>
            </a:r>
          </a:p>
        </p:txBody>
      </p:sp>
      <p:sp>
        <p:nvSpPr>
          <p:cNvPr id="227334" name="Text Box 16"/>
          <p:cNvSpPr txBox="1">
            <a:spLocks noChangeArrowheads="1"/>
          </p:cNvSpPr>
          <p:nvPr/>
        </p:nvSpPr>
        <p:spPr bwMode="auto">
          <a:xfrm>
            <a:off x="3276600" y="4740275"/>
            <a:ext cx="2514600" cy="2062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Gad   Simeon Reuben 151,450</a:t>
            </a:r>
          </a:p>
        </p:txBody>
      </p:sp>
      <p:sp>
        <p:nvSpPr>
          <p:cNvPr id="227335" name="Text Box 17"/>
          <p:cNvSpPr txBox="1">
            <a:spLocks noChangeArrowheads="1"/>
          </p:cNvSpPr>
          <p:nvPr/>
        </p:nvSpPr>
        <p:spPr bwMode="auto">
          <a:xfrm>
            <a:off x="228600" y="2362200"/>
            <a:ext cx="2514600" cy="2062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Ephraim  Manasseh  Benjamin 108,100</a:t>
            </a:r>
          </a:p>
        </p:txBody>
      </p:sp>
      <p:sp>
        <p:nvSpPr>
          <p:cNvPr id="104466" name="Text Box 18"/>
          <p:cNvSpPr txBox="1">
            <a:spLocks noChangeArrowheads="1"/>
          </p:cNvSpPr>
          <p:nvPr/>
        </p:nvSpPr>
        <p:spPr bwMode="auto">
          <a:xfrm>
            <a:off x="228600" y="5943600"/>
            <a:ext cx="2438400" cy="584200"/>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a:ea typeface="Times New Roman" pitchFamily="-111" charset="0"/>
                <a:cs typeface="Arial"/>
              </a:rPr>
              <a:t>Numbers 2</a:t>
            </a:r>
          </a:p>
        </p:txBody>
      </p:sp>
      <p:sp>
        <p:nvSpPr>
          <p:cNvPr id="227337" name="Text Box 19"/>
          <p:cNvSpPr txBox="1">
            <a:spLocks noChangeArrowheads="1"/>
          </p:cNvSpPr>
          <p:nvPr/>
        </p:nvSpPr>
        <p:spPr bwMode="auto">
          <a:xfrm>
            <a:off x="8370888" y="762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27338" name="Rectangle 20"/>
          <p:cNvSpPr>
            <a:spLocks noGrp="1" noChangeArrowheads="1"/>
          </p:cNvSpPr>
          <p:nvPr>
            <p:ph type="title" idx="4294967295"/>
          </p:nvPr>
        </p:nvSpPr>
        <p:spPr>
          <a:xfrm>
            <a:off x="0" y="0"/>
            <a:ext cx="3505200" cy="685800"/>
          </a:xfrm>
        </p:spPr>
        <p:txBody>
          <a:bodyPr/>
          <a:lstStyle/>
          <a:p>
            <a:pPr eaLnBrk="1" hangingPunct="1"/>
            <a:r>
              <a:rPr lang="en-US" b="1">
                <a:solidFill>
                  <a:srgbClr val="3333CC"/>
                </a:solidFill>
                <a:latin typeface="Arial" charset="0"/>
              </a:rPr>
              <a:t>Populations</a:t>
            </a:r>
          </a:p>
        </p:txBody>
      </p:sp>
    </p:spTree>
    <p:extLst>
      <p:ext uri="{BB962C8B-B14F-4D97-AF65-F5344CB8AC3E}">
        <p14:creationId xmlns:p14="http://schemas.microsoft.com/office/powerpoint/2010/main" val="1482599529"/>
      </p:ext>
    </p:extLst>
  </p:cSld>
  <p:clrMapOvr>
    <a:masterClrMapping/>
  </p:clrMapOvr>
  <p:transition spd="med">
    <p:randomBar dir="vert"/>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29378" name="Group 3"/>
          <p:cNvGrpSpPr>
            <a:grpSpLocks/>
          </p:cNvGrpSpPr>
          <p:nvPr/>
        </p:nvGrpSpPr>
        <p:grpSpPr bwMode="auto">
          <a:xfrm rot="-5400000">
            <a:off x="3429000" y="2895600"/>
            <a:ext cx="533400" cy="685800"/>
            <a:chOff x="2256" y="1632"/>
            <a:chExt cx="1207" cy="972"/>
          </a:xfrm>
        </p:grpSpPr>
        <p:grpSp>
          <p:nvGrpSpPr>
            <p:cNvPr id="229396" name="Group 4"/>
            <p:cNvGrpSpPr>
              <a:grpSpLocks/>
            </p:cNvGrpSpPr>
            <p:nvPr/>
          </p:nvGrpSpPr>
          <p:grpSpPr bwMode="auto">
            <a:xfrm>
              <a:off x="2256" y="1704"/>
              <a:ext cx="1207" cy="900"/>
              <a:chOff x="2256" y="1704"/>
              <a:chExt cx="1207" cy="900"/>
            </a:xfrm>
          </p:grpSpPr>
          <p:pic>
            <p:nvPicPr>
              <p:cNvPr id="229398"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29399" name="Group 6"/>
              <p:cNvGrpSpPr>
                <a:grpSpLocks/>
              </p:cNvGrpSpPr>
              <p:nvPr/>
            </p:nvGrpSpPr>
            <p:grpSpPr bwMode="auto">
              <a:xfrm>
                <a:off x="2256" y="1749"/>
                <a:ext cx="1207" cy="855"/>
                <a:chOff x="2256" y="1749"/>
                <a:chExt cx="1207" cy="855"/>
              </a:xfrm>
            </p:grpSpPr>
            <p:grpSp>
              <p:nvGrpSpPr>
                <p:cNvPr id="229400" name="Group 7"/>
                <p:cNvGrpSpPr>
                  <a:grpSpLocks/>
                </p:cNvGrpSpPr>
                <p:nvPr/>
              </p:nvGrpSpPr>
              <p:grpSpPr bwMode="auto">
                <a:xfrm>
                  <a:off x="2299" y="1749"/>
                  <a:ext cx="1164" cy="855"/>
                  <a:chOff x="2299" y="1749"/>
                  <a:chExt cx="1164" cy="855"/>
                </a:xfrm>
              </p:grpSpPr>
              <p:sp>
                <p:nvSpPr>
                  <p:cNvPr id="229402"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3"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4"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5"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6"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7"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8"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29401"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29397"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
        <p:nvSpPr>
          <p:cNvPr id="229379" name="Rectangle 23" descr="75%"/>
          <p:cNvSpPr>
            <a:spLocks noChangeArrowheads="1"/>
          </p:cNvSpPr>
          <p:nvPr/>
        </p:nvSpPr>
        <p:spPr bwMode="auto">
          <a:xfrm rot="-5400000">
            <a:off x="5335587" y="1638301"/>
            <a:ext cx="530225" cy="32766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0" name="Rectangle 24" descr="75%"/>
          <p:cNvSpPr>
            <a:spLocks noChangeArrowheads="1"/>
          </p:cNvSpPr>
          <p:nvPr/>
        </p:nvSpPr>
        <p:spPr bwMode="auto">
          <a:xfrm>
            <a:off x="3429000" y="3544888"/>
            <a:ext cx="530225" cy="2170112"/>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1" name="Rectangle 25" descr="75%"/>
          <p:cNvSpPr>
            <a:spLocks noChangeArrowheads="1"/>
          </p:cNvSpPr>
          <p:nvPr/>
        </p:nvSpPr>
        <p:spPr bwMode="auto">
          <a:xfrm rot="10800000">
            <a:off x="3429000" y="914400"/>
            <a:ext cx="530225" cy="20955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2" name="Rectangle 26" descr="75%"/>
          <p:cNvSpPr>
            <a:spLocks noChangeArrowheads="1"/>
          </p:cNvSpPr>
          <p:nvPr/>
        </p:nvSpPr>
        <p:spPr bwMode="auto">
          <a:xfrm rot="-5400000">
            <a:off x="2392362" y="2505076"/>
            <a:ext cx="530225" cy="154305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3451" name="Text Box 27"/>
          <p:cNvSpPr txBox="1">
            <a:spLocks noChangeArrowheads="1"/>
          </p:cNvSpPr>
          <p:nvPr/>
        </p:nvSpPr>
        <p:spPr bwMode="auto">
          <a:xfrm>
            <a:off x="7315200" y="2209800"/>
            <a:ext cx="19812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  Issachar  Zebulun 186,400</a:t>
            </a:r>
          </a:p>
        </p:txBody>
      </p:sp>
      <p:sp>
        <p:nvSpPr>
          <p:cNvPr id="103452" name="Text Box 28"/>
          <p:cNvSpPr txBox="1">
            <a:spLocks noChangeArrowheads="1"/>
          </p:cNvSpPr>
          <p:nvPr/>
        </p:nvSpPr>
        <p:spPr bwMode="auto">
          <a:xfrm>
            <a:off x="4000500" y="533400"/>
            <a:ext cx="19812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 Asher</a:t>
            </a:r>
            <a:b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b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157,400</a:t>
            </a:r>
          </a:p>
        </p:txBody>
      </p:sp>
      <p:sp>
        <p:nvSpPr>
          <p:cNvPr id="103453" name="Text Box 29"/>
          <p:cNvSpPr txBox="1">
            <a:spLocks noChangeArrowheads="1"/>
          </p:cNvSpPr>
          <p:nvPr/>
        </p:nvSpPr>
        <p:spPr bwMode="auto">
          <a:xfrm>
            <a:off x="3962400" y="4267200"/>
            <a:ext cx="2057400" cy="18158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Reuben Simeon Gad 151,450</a:t>
            </a:r>
          </a:p>
        </p:txBody>
      </p:sp>
      <p:sp>
        <p:nvSpPr>
          <p:cNvPr id="103454" name="Text Box 30"/>
          <p:cNvSpPr txBox="1">
            <a:spLocks noChangeArrowheads="1"/>
          </p:cNvSpPr>
          <p:nvPr/>
        </p:nvSpPr>
        <p:spPr bwMode="auto">
          <a:xfrm>
            <a:off x="-76200" y="2362200"/>
            <a:ext cx="21336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Ephraim  Manasseh  Benjamin 108,100</a:t>
            </a:r>
          </a:p>
        </p:txBody>
      </p:sp>
      <p:sp>
        <p:nvSpPr>
          <p:cNvPr id="103455" name="Text Box 31"/>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2</a:t>
            </a:r>
          </a:p>
        </p:txBody>
      </p:sp>
      <p:sp>
        <p:nvSpPr>
          <p:cNvPr id="229388" name="Text Box 32"/>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29389" name="Rectangle 33"/>
          <p:cNvSpPr>
            <a:spLocks noGrp="1" noChangeArrowheads="1"/>
          </p:cNvSpPr>
          <p:nvPr>
            <p:ph type="title" idx="4294967295"/>
          </p:nvPr>
        </p:nvSpPr>
        <p:spPr>
          <a:xfrm>
            <a:off x="5486400" y="5257800"/>
            <a:ext cx="3657600" cy="1295400"/>
          </a:xfrm>
        </p:spPr>
        <p:txBody>
          <a:bodyPr/>
          <a:lstStyle/>
          <a:p>
            <a:pPr eaLnBrk="1" hangingPunct="1"/>
            <a:r>
              <a:rPr lang="en-US" sz="4000" b="1" i="1">
                <a:solidFill>
                  <a:srgbClr val="3333CC"/>
                </a:solidFill>
                <a:latin typeface="Arial" charset="0"/>
              </a:rPr>
              <a:t>A Cross Formation!</a:t>
            </a:r>
          </a:p>
        </p:txBody>
      </p:sp>
      <p:grpSp>
        <p:nvGrpSpPr>
          <p:cNvPr id="229390" name="Group 9"/>
          <p:cNvGrpSpPr>
            <a:grpSpLocks/>
          </p:cNvGrpSpPr>
          <p:nvPr/>
        </p:nvGrpSpPr>
        <p:grpSpPr bwMode="auto">
          <a:xfrm>
            <a:off x="528638" y="684213"/>
            <a:ext cx="2043112" cy="1620837"/>
            <a:chOff x="3294" y="-49"/>
            <a:chExt cx="1287" cy="1021"/>
          </a:xfrm>
        </p:grpSpPr>
        <p:sp>
          <p:nvSpPr>
            <p:cNvPr id="229391" name="AutoShape 10"/>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6" name="Text Box 11"/>
            <p:cNvSpPr txBox="1">
              <a:spLocks noChangeArrowheads="1"/>
            </p:cNvSpPr>
            <p:nvPr/>
          </p:nvSpPr>
          <p:spPr bwMode="auto">
            <a:xfrm>
              <a:off x="4149" y="31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37" name="Text Box 12"/>
            <p:cNvSpPr txBox="1">
              <a:spLocks noChangeArrowheads="1"/>
            </p:cNvSpPr>
            <p:nvPr/>
          </p:nvSpPr>
          <p:spPr bwMode="auto">
            <a:xfrm>
              <a:off x="3717" y="681"/>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S</a:t>
              </a:r>
            </a:p>
          </p:txBody>
        </p:sp>
        <p:sp>
          <p:nvSpPr>
            <p:cNvPr id="38" name="Text Box 13"/>
            <p:cNvSpPr txBox="1">
              <a:spLocks noChangeArrowheads="1"/>
            </p:cNvSpPr>
            <p:nvPr/>
          </p:nvSpPr>
          <p:spPr bwMode="auto">
            <a:xfrm>
              <a:off x="3717" y="-49"/>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N</a:t>
              </a:r>
            </a:p>
          </p:txBody>
        </p:sp>
        <p:sp>
          <p:nvSpPr>
            <p:cNvPr id="39" name="Text Box 14"/>
            <p:cNvSpPr txBox="1">
              <a:spLocks noChangeArrowheads="1"/>
            </p:cNvSpPr>
            <p:nvPr/>
          </p:nvSpPr>
          <p:spPr bwMode="auto">
            <a:xfrm>
              <a:off x="3294" y="31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W</a:t>
              </a:r>
            </a:p>
          </p:txBody>
        </p:sp>
      </p:grpSp>
    </p:spTree>
    <p:extLst>
      <p:ext uri="{BB962C8B-B14F-4D97-AF65-F5344CB8AC3E}">
        <p14:creationId xmlns:p14="http://schemas.microsoft.com/office/powerpoint/2010/main" val="232053784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03451"/>
                                        </p:tgtEl>
                                        <p:attrNameLst>
                                          <p:attrName>style.visibility</p:attrName>
                                        </p:attrNameLst>
                                      </p:cBhvr>
                                      <p:to>
                                        <p:strVal val="visible"/>
                                      </p:to>
                                    </p:set>
                                    <p:animEffect transition="in" filter="dissolve">
                                      <p:cBhvr>
                                        <p:cTn id="7" dur="500"/>
                                        <p:tgtEl>
                                          <p:spTgt spid="103451"/>
                                        </p:tgtEl>
                                      </p:cBhvr>
                                    </p:animEffect>
                                  </p:childTnLst>
                                </p:cTn>
                              </p:par>
                            </p:childTnLst>
                          </p:cTn>
                        </p:par>
                        <p:par>
                          <p:cTn id="8" fill="hold" nodeType="afterGroup">
                            <p:stCondLst>
                              <p:cond delay="2500"/>
                            </p:stCondLst>
                            <p:childTnLst>
                              <p:par>
                                <p:cTn id="9" presetID="9" presetClass="entr" presetSubtype="0" fill="hold" grpId="0" nodeType="afterEffect">
                                  <p:stCondLst>
                                    <p:cond delay="3000"/>
                                  </p:stCondLst>
                                  <p:childTnLst>
                                    <p:set>
                                      <p:cBhvr>
                                        <p:cTn id="10" dur="1" fill="hold">
                                          <p:stCondLst>
                                            <p:cond delay="0"/>
                                          </p:stCondLst>
                                        </p:cTn>
                                        <p:tgtEl>
                                          <p:spTgt spid="103453"/>
                                        </p:tgtEl>
                                        <p:attrNameLst>
                                          <p:attrName>style.visibility</p:attrName>
                                        </p:attrNameLst>
                                      </p:cBhvr>
                                      <p:to>
                                        <p:strVal val="visible"/>
                                      </p:to>
                                    </p:set>
                                    <p:animEffect transition="in" filter="dissolve">
                                      <p:cBhvr>
                                        <p:cTn id="11" dur="500"/>
                                        <p:tgtEl>
                                          <p:spTgt spid="103453"/>
                                        </p:tgtEl>
                                      </p:cBhvr>
                                    </p:animEffect>
                                  </p:childTnLst>
                                </p:cTn>
                              </p:par>
                            </p:childTnLst>
                          </p:cTn>
                        </p:par>
                        <p:par>
                          <p:cTn id="12" fill="hold" nodeType="afterGroup">
                            <p:stCondLst>
                              <p:cond delay="6000"/>
                            </p:stCondLst>
                            <p:childTnLst>
                              <p:par>
                                <p:cTn id="13" presetID="9" presetClass="entr" presetSubtype="0" fill="hold" grpId="0" nodeType="afterEffect">
                                  <p:stCondLst>
                                    <p:cond delay="3000"/>
                                  </p:stCondLst>
                                  <p:childTnLst>
                                    <p:set>
                                      <p:cBhvr>
                                        <p:cTn id="14" dur="1" fill="hold">
                                          <p:stCondLst>
                                            <p:cond delay="0"/>
                                          </p:stCondLst>
                                        </p:cTn>
                                        <p:tgtEl>
                                          <p:spTgt spid="103454"/>
                                        </p:tgtEl>
                                        <p:attrNameLst>
                                          <p:attrName>style.visibility</p:attrName>
                                        </p:attrNameLst>
                                      </p:cBhvr>
                                      <p:to>
                                        <p:strVal val="visible"/>
                                      </p:to>
                                    </p:set>
                                    <p:animEffect transition="in" filter="dissolve">
                                      <p:cBhvr>
                                        <p:cTn id="15" dur="500"/>
                                        <p:tgtEl>
                                          <p:spTgt spid="103454"/>
                                        </p:tgtEl>
                                      </p:cBhvr>
                                    </p:animEffect>
                                  </p:childTnLst>
                                </p:cTn>
                              </p:par>
                            </p:childTnLst>
                          </p:cTn>
                        </p:par>
                        <p:par>
                          <p:cTn id="16" fill="hold" nodeType="afterGroup">
                            <p:stCondLst>
                              <p:cond delay="9500"/>
                            </p:stCondLst>
                            <p:childTnLst>
                              <p:par>
                                <p:cTn id="17" presetID="9" presetClass="entr" presetSubtype="0" fill="hold" grpId="0" nodeType="afterEffect">
                                  <p:stCondLst>
                                    <p:cond delay="3000"/>
                                  </p:stCondLst>
                                  <p:childTnLst>
                                    <p:set>
                                      <p:cBhvr>
                                        <p:cTn id="18" dur="1" fill="hold">
                                          <p:stCondLst>
                                            <p:cond delay="0"/>
                                          </p:stCondLst>
                                        </p:cTn>
                                        <p:tgtEl>
                                          <p:spTgt spid="103452"/>
                                        </p:tgtEl>
                                        <p:attrNameLst>
                                          <p:attrName>style.visibility</p:attrName>
                                        </p:attrNameLst>
                                      </p:cBhvr>
                                      <p:to>
                                        <p:strVal val="visible"/>
                                      </p:to>
                                    </p:set>
                                    <p:animEffect transition="in" filter="dissolve">
                                      <p:cBhvr>
                                        <p:cTn id="19" dur="500"/>
                                        <p:tgtEl>
                                          <p:spTgt spid="103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51" grpId="0" autoUpdateAnimBg="0"/>
      <p:bldP spid="103452" grpId="0" autoUpdateAnimBg="0"/>
      <p:bldP spid="103453" grpId="0" autoUpdateAnimBg="0"/>
      <p:bldP spid="103454" grpId="0" autoUpdateAnimBg="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9571" name="AutoShape 3"/>
          <p:cNvSpPr>
            <a:spLocks noChangeArrowheads="1"/>
          </p:cNvSpPr>
          <p:nvPr/>
        </p:nvSpPr>
        <p:spPr bwMode="auto">
          <a:xfrm>
            <a:off x="142875" y="1066800"/>
            <a:ext cx="8877300" cy="4343400"/>
          </a:xfrm>
          <a:prstGeom prst="rightArrow">
            <a:avLst>
              <a:gd name="adj1" fmla="val 50000"/>
              <a:gd name="adj2" fmla="val 51096"/>
            </a:avLst>
          </a:prstGeom>
          <a:solidFill>
            <a:srgbClr val="FFFF00"/>
          </a:solidFill>
          <a:ln w="5715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grpSp>
        <p:nvGrpSpPr>
          <p:cNvPr id="2" name="Group 4"/>
          <p:cNvGrpSpPr>
            <a:grpSpLocks/>
          </p:cNvGrpSpPr>
          <p:nvPr/>
        </p:nvGrpSpPr>
        <p:grpSpPr bwMode="auto">
          <a:xfrm>
            <a:off x="5514975" y="1981200"/>
            <a:ext cx="950913" cy="2438400"/>
            <a:chOff x="3474" y="1248"/>
            <a:chExt cx="599" cy="1536"/>
          </a:xfrm>
        </p:grpSpPr>
        <p:sp>
          <p:nvSpPr>
            <p:cNvPr id="109573" name="Text Box 5"/>
            <p:cNvSpPr txBox="1">
              <a:spLocks noChangeArrowheads="1"/>
            </p:cNvSpPr>
            <p:nvPr/>
          </p:nvSpPr>
          <p:spPr bwMode="auto">
            <a:xfrm rot="5397967">
              <a:off x="2871"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660033"/>
                  </a:solidFill>
                  <a:effectLst/>
                  <a:uLnTx/>
                  <a:uFillTx/>
                  <a:latin typeface="Arial"/>
                  <a:ea typeface="Times New Roman" pitchFamily="-111" charset="0"/>
                  <a:cs typeface="Arial"/>
                </a:rPr>
                <a:t>Merarites</a:t>
              </a:r>
            </a:p>
          </p:txBody>
        </p:sp>
        <p:sp>
          <p:nvSpPr>
            <p:cNvPr id="109574" name="Text Box 6"/>
            <p:cNvSpPr txBox="1">
              <a:spLocks noChangeArrowheads="1"/>
            </p:cNvSpPr>
            <p:nvPr/>
          </p:nvSpPr>
          <p:spPr bwMode="auto">
            <a:xfrm rot="5347573">
              <a:off x="3140"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660033"/>
                  </a:solidFill>
                  <a:effectLst/>
                  <a:uLnTx/>
                  <a:uFillTx/>
                  <a:latin typeface="Arial"/>
                  <a:ea typeface="Times New Roman" pitchFamily="-111" charset="0"/>
                  <a:cs typeface="Arial"/>
                </a:rPr>
                <a:t>Gershonites</a:t>
              </a:r>
            </a:p>
          </p:txBody>
        </p:sp>
      </p:grpSp>
      <p:sp>
        <p:nvSpPr>
          <p:cNvPr id="109575" name="Text Box 7"/>
          <p:cNvSpPr txBox="1">
            <a:spLocks noChangeArrowheads="1"/>
          </p:cNvSpPr>
          <p:nvPr/>
        </p:nvSpPr>
        <p:spPr bwMode="auto">
          <a:xfrm rot="5395009">
            <a:off x="2758282" y="2939256"/>
            <a:ext cx="24384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CC3300"/>
                </a:solidFill>
                <a:effectLst/>
                <a:uLnTx/>
                <a:uFillTx/>
                <a:latin typeface="Arial"/>
                <a:ea typeface="Times New Roman" pitchFamily="-111" charset="0"/>
                <a:cs typeface="Arial"/>
              </a:rPr>
              <a:t>Kohathites</a:t>
            </a:r>
          </a:p>
        </p:txBody>
      </p:sp>
      <p:grpSp>
        <p:nvGrpSpPr>
          <p:cNvPr id="3" name="Group 8"/>
          <p:cNvGrpSpPr>
            <a:grpSpLocks/>
          </p:cNvGrpSpPr>
          <p:nvPr/>
        </p:nvGrpSpPr>
        <p:grpSpPr bwMode="auto">
          <a:xfrm>
            <a:off x="1295400" y="2238375"/>
            <a:ext cx="2438400" cy="1971675"/>
            <a:chOff x="816" y="1410"/>
            <a:chExt cx="1536" cy="1242"/>
          </a:xfrm>
        </p:grpSpPr>
        <p:sp>
          <p:nvSpPr>
            <p:cNvPr id="248856" name="Text Box 9"/>
            <p:cNvSpPr txBox="1">
              <a:spLocks noChangeArrowheads="1"/>
            </p:cNvSpPr>
            <p:nvPr/>
          </p:nvSpPr>
          <p:spPr bwMode="auto">
            <a:xfrm rot="-27371">
              <a:off x="816" y="14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Ephraim</a:t>
              </a:r>
            </a:p>
          </p:txBody>
        </p:sp>
        <p:sp>
          <p:nvSpPr>
            <p:cNvPr id="248857" name="Text Box 10"/>
            <p:cNvSpPr txBox="1">
              <a:spLocks noChangeArrowheads="1"/>
            </p:cNvSpPr>
            <p:nvPr/>
          </p:nvSpPr>
          <p:spPr bwMode="auto">
            <a:xfrm rot="-27371">
              <a:off x="816" y="186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48858" name="Text Box 11"/>
            <p:cNvSpPr txBox="1">
              <a:spLocks noChangeArrowheads="1"/>
            </p:cNvSpPr>
            <p:nvPr/>
          </p:nvSpPr>
          <p:spPr bwMode="auto">
            <a:xfrm rot="-27371">
              <a:off x="816" y="232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Benjamin</a:t>
              </a:r>
            </a:p>
          </p:txBody>
        </p:sp>
      </p:grpSp>
      <p:grpSp>
        <p:nvGrpSpPr>
          <p:cNvPr id="4" name="Group 12"/>
          <p:cNvGrpSpPr>
            <a:grpSpLocks/>
          </p:cNvGrpSpPr>
          <p:nvPr/>
        </p:nvGrpSpPr>
        <p:grpSpPr bwMode="auto">
          <a:xfrm>
            <a:off x="3124200" y="2198688"/>
            <a:ext cx="2438400" cy="1992312"/>
            <a:chOff x="1968" y="1385"/>
            <a:chExt cx="1536" cy="1255"/>
          </a:xfrm>
        </p:grpSpPr>
        <p:sp>
          <p:nvSpPr>
            <p:cNvPr id="248853" name="Text Box 13"/>
            <p:cNvSpPr txBox="1">
              <a:spLocks noChangeArrowheads="1"/>
            </p:cNvSpPr>
            <p:nvPr/>
          </p:nvSpPr>
          <p:spPr bwMode="auto">
            <a:xfrm>
              <a:off x="2640" y="2310"/>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a:t>
              </a:r>
            </a:p>
          </p:txBody>
        </p:sp>
        <p:sp>
          <p:nvSpPr>
            <p:cNvPr id="248854" name="Text Box 14"/>
            <p:cNvSpPr txBox="1">
              <a:spLocks noChangeArrowheads="1"/>
            </p:cNvSpPr>
            <p:nvPr/>
          </p:nvSpPr>
          <p:spPr bwMode="auto">
            <a:xfrm>
              <a:off x="2496" y="1847"/>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48855" name="Text Box 15"/>
            <p:cNvSpPr txBox="1">
              <a:spLocks noChangeArrowheads="1"/>
            </p:cNvSpPr>
            <p:nvPr/>
          </p:nvSpPr>
          <p:spPr bwMode="auto">
            <a:xfrm>
              <a:off x="1968" y="1385"/>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Reuben</a:t>
              </a:r>
            </a:p>
          </p:txBody>
        </p:sp>
      </p:grpSp>
      <p:grpSp>
        <p:nvGrpSpPr>
          <p:cNvPr id="5" name="Group 16"/>
          <p:cNvGrpSpPr>
            <a:grpSpLocks/>
          </p:cNvGrpSpPr>
          <p:nvPr/>
        </p:nvGrpSpPr>
        <p:grpSpPr bwMode="auto">
          <a:xfrm>
            <a:off x="5580063" y="2162175"/>
            <a:ext cx="4114800" cy="1971675"/>
            <a:chOff x="3504" y="1410"/>
            <a:chExt cx="2592" cy="1242"/>
          </a:xfrm>
        </p:grpSpPr>
        <p:sp>
          <p:nvSpPr>
            <p:cNvPr id="248849" name="Text Box 17"/>
            <p:cNvSpPr txBox="1">
              <a:spLocks noChangeArrowheads="1"/>
            </p:cNvSpPr>
            <p:nvPr/>
          </p:nvSpPr>
          <p:spPr bwMode="auto">
            <a:xfrm rot="-27303">
              <a:off x="3504" y="14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a:t>
              </a:r>
            </a:p>
          </p:txBody>
        </p:sp>
        <p:sp>
          <p:nvSpPr>
            <p:cNvPr id="248850" name="Text Box 18"/>
            <p:cNvSpPr txBox="1">
              <a:spLocks noChangeArrowheads="1"/>
            </p:cNvSpPr>
            <p:nvPr/>
          </p:nvSpPr>
          <p:spPr bwMode="auto">
            <a:xfrm rot="-27303">
              <a:off x="3504" y="186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48851" name="Text Box 19"/>
            <p:cNvSpPr txBox="1">
              <a:spLocks noChangeArrowheads="1"/>
            </p:cNvSpPr>
            <p:nvPr/>
          </p:nvSpPr>
          <p:spPr bwMode="auto">
            <a:xfrm rot="-27303">
              <a:off x="3504" y="232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Zebulun</a:t>
              </a:r>
            </a:p>
          </p:txBody>
        </p:sp>
        <p:sp>
          <p:nvSpPr>
            <p:cNvPr id="109588" name="Text Box 20"/>
            <p:cNvSpPr txBox="1">
              <a:spLocks noChangeArrowheads="1"/>
            </p:cNvSpPr>
            <p:nvPr/>
          </p:nvSpPr>
          <p:spPr bwMode="auto">
            <a:xfrm rot="10851">
              <a:off x="4560" y="189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80"/>
                  </a:solidFill>
                  <a:effectLst/>
                  <a:uLnTx/>
                  <a:uFillTx/>
                  <a:latin typeface="Arial"/>
                  <a:ea typeface="ＭＳ Ｐゴシック" charset="0"/>
                  <a:cs typeface="Arial"/>
                </a:rPr>
                <a:t>ARK</a:t>
              </a:r>
              <a:endPar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grpSp>
      <p:grpSp>
        <p:nvGrpSpPr>
          <p:cNvPr id="6" name="Group 21"/>
          <p:cNvGrpSpPr>
            <a:grpSpLocks/>
          </p:cNvGrpSpPr>
          <p:nvPr/>
        </p:nvGrpSpPr>
        <p:grpSpPr bwMode="auto">
          <a:xfrm>
            <a:off x="-609600" y="2213436"/>
            <a:ext cx="2438400" cy="1992312"/>
            <a:chOff x="-384" y="1385"/>
            <a:chExt cx="1536" cy="1255"/>
          </a:xfrm>
        </p:grpSpPr>
        <p:sp>
          <p:nvSpPr>
            <p:cNvPr id="248846" name="Text Box 22"/>
            <p:cNvSpPr txBox="1">
              <a:spLocks noChangeArrowheads="1"/>
            </p:cNvSpPr>
            <p:nvPr/>
          </p:nvSpPr>
          <p:spPr bwMode="auto">
            <a:xfrm>
              <a:off x="288" y="1385"/>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48847" name="Text Box 23"/>
            <p:cNvSpPr txBox="1">
              <a:spLocks noChangeArrowheads="1"/>
            </p:cNvSpPr>
            <p:nvPr/>
          </p:nvSpPr>
          <p:spPr bwMode="auto">
            <a:xfrm>
              <a:off x="144" y="1847"/>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48848" name="Text Box 24"/>
            <p:cNvSpPr txBox="1">
              <a:spLocks noChangeArrowheads="1"/>
            </p:cNvSpPr>
            <p:nvPr/>
          </p:nvSpPr>
          <p:spPr bwMode="auto">
            <a:xfrm>
              <a:off x="-384" y="23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grpSp>
      <p:sp>
        <p:nvSpPr>
          <p:cNvPr id="109593" name="Text Box 25"/>
          <p:cNvSpPr txBox="1">
            <a:spLocks noChangeArrowheads="1"/>
          </p:cNvSpPr>
          <p:nvPr/>
        </p:nvSpPr>
        <p:spPr bwMode="auto">
          <a:xfrm>
            <a:off x="228600" y="5943600"/>
            <a:ext cx="38100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2; 10:11-28</a:t>
            </a:r>
          </a:p>
        </p:txBody>
      </p:sp>
      <p:sp>
        <p:nvSpPr>
          <p:cNvPr id="109594" name="Text Box 26"/>
          <p:cNvSpPr txBox="1">
            <a:spLocks noChangeArrowheads="1"/>
          </p:cNvSpPr>
          <p:nvPr/>
        </p:nvSpPr>
        <p:spPr bwMode="auto">
          <a:xfrm rot="2536869">
            <a:off x="3352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660033"/>
                </a:solidFill>
                <a:effectLst/>
                <a:uLnTx/>
                <a:uFillTx/>
                <a:latin typeface="Arial"/>
                <a:ea typeface="Times New Roman" pitchFamily="-111" charset="0"/>
                <a:cs typeface="Arial"/>
              </a:rPr>
              <a:t>Tabernacle</a:t>
            </a:r>
          </a:p>
        </p:txBody>
      </p:sp>
      <p:sp>
        <p:nvSpPr>
          <p:cNvPr id="109595" name="Text Box 27"/>
          <p:cNvSpPr txBox="1">
            <a:spLocks noChangeArrowheads="1"/>
          </p:cNvSpPr>
          <p:nvPr/>
        </p:nvSpPr>
        <p:spPr bwMode="auto">
          <a:xfrm rot="2356160">
            <a:off x="1447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CC3300"/>
                </a:solidFill>
                <a:effectLst/>
                <a:uLnTx/>
                <a:uFillTx/>
                <a:latin typeface="Arial"/>
                <a:ea typeface="Times New Roman" pitchFamily="-111" charset="0"/>
                <a:cs typeface="Arial"/>
              </a:rPr>
              <a:t>Furniture</a:t>
            </a:r>
          </a:p>
        </p:txBody>
      </p:sp>
      <p:sp>
        <p:nvSpPr>
          <p:cNvPr id="248844" name="Text Box 28"/>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48845" name="Rectangle 29"/>
          <p:cNvSpPr>
            <a:spLocks noGrp="1" noChangeArrowheads="1"/>
          </p:cNvSpPr>
          <p:nvPr>
            <p:ph type="title" idx="4294967295"/>
          </p:nvPr>
        </p:nvSpPr>
        <p:spPr>
          <a:xfrm>
            <a:off x="0" y="0"/>
            <a:ext cx="5410200" cy="685800"/>
          </a:xfrm>
        </p:spPr>
        <p:txBody>
          <a:bodyPr/>
          <a:lstStyle/>
          <a:p>
            <a:pPr eaLnBrk="1" hangingPunct="1"/>
            <a:r>
              <a:rPr lang="en-US" sz="4000" b="1">
                <a:solidFill>
                  <a:srgbClr val="3333CC"/>
                </a:solidFill>
                <a:latin typeface="Arial" charset="0"/>
              </a:rPr>
              <a:t>The Marching Line</a:t>
            </a:r>
          </a:p>
        </p:txBody>
      </p:sp>
    </p:spTree>
    <p:extLst>
      <p:ext uri="{BB962C8B-B14F-4D97-AF65-F5344CB8AC3E}">
        <p14:creationId xmlns:p14="http://schemas.microsoft.com/office/powerpoint/2010/main" val="35281168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afterEffect">
                                  <p:stCondLst>
                                    <p:cond delay="400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0" fill="hold"/>
                                        <p:tgtEl>
                                          <p:spTgt spid="5"/>
                                        </p:tgtEl>
                                        <p:attrNameLst>
                                          <p:attrName>ppt_x</p:attrName>
                                        </p:attrNameLst>
                                      </p:cBhvr>
                                      <p:tavLst>
                                        <p:tav tm="0">
                                          <p:val>
                                            <p:strVal val="0-#ppt_w/2"/>
                                          </p:val>
                                        </p:tav>
                                        <p:tav tm="100000">
                                          <p:val>
                                            <p:strVal val="#ppt_x"/>
                                          </p:val>
                                        </p:tav>
                                      </p:tavLst>
                                    </p:anim>
                                    <p:anim calcmode="lin" valueType="num">
                                      <p:cBhvr additive="base">
                                        <p:cTn id="8" dur="5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9000"/>
                            </p:stCondLst>
                            <p:childTnLst>
                              <p:par>
                                <p:cTn id="10" presetID="9" presetClass="entr" presetSubtype="0" fill="hold" grpId="0" nodeType="afterEffect">
                                  <p:stCondLst>
                                    <p:cond delay="3000"/>
                                  </p:stCondLst>
                                  <p:childTnLst>
                                    <p:set>
                                      <p:cBhvr>
                                        <p:cTn id="11" dur="1" fill="hold">
                                          <p:stCondLst>
                                            <p:cond delay="0"/>
                                          </p:stCondLst>
                                        </p:cTn>
                                        <p:tgtEl>
                                          <p:spTgt spid="109594"/>
                                        </p:tgtEl>
                                        <p:attrNameLst>
                                          <p:attrName>style.visibility</p:attrName>
                                        </p:attrNameLst>
                                      </p:cBhvr>
                                      <p:to>
                                        <p:strVal val="visible"/>
                                      </p:to>
                                    </p:set>
                                    <p:animEffect transition="in" filter="dissolve">
                                      <p:cBhvr>
                                        <p:cTn id="12" dur="500"/>
                                        <p:tgtEl>
                                          <p:spTgt spid="109594"/>
                                        </p:tgtEl>
                                      </p:cBhvr>
                                    </p:animEffect>
                                  </p:childTnLst>
                                </p:cTn>
                              </p:par>
                            </p:childTnLst>
                          </p:cTn>
                        </p:par>
                        <p:par>
                          <p:cTn id="13" fill="hold" nodeType="afterGroup">
                            <p:stCondLst>
                              <p:cond delay="12500"/>
                            </p:stCondLst>
                            <p:childTnLst>
                              <p:par>
                                <p:cTn id="14" presetID="7" presetClass="entr" presetSubtype="8" fill="hold" nodeType="afterEffect">
                                  <p:stCondLst>
                                    <p:cond delay="100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0" fill="hold"/>
                                        <p:tgtEl>
                                          <p:spTgt spid="2"/>
                                        </p:tgtEl>
                                        <p:attrNameLst>
                                          <p:attrName>ppt_x</p:attrName>
                                        </p:attrNameLst>
                                      </p:cBhvr>
                                      <p:tavLst>
                                        <p:tav tm="0">
                                          <p:val>
                                            <p:strVal val="0-#ppt_w/2"/>
                                          </p:val>
                                        </p:tav>
                                        <p:tav tm="100000">
                                          <p:val>
                                            <p:strVal val="#ppt_x"/>
                                          </p:val>
                                        </p:tav>
                                      </p:tavLst>
                                    </p:anim>
                                    <p:anim calcmode="lin" valueType="num">
                                      <p:cBhvr additive="base">
                                        <p:cTn id="17" dur="5000" fill="hold"/>
                                        <p:tgtEl>
                                          <p:spTgt spid="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8500"/>
                            </p:stCondLst>
                            <p:childTnLst>
                              <p:par>
                                <p:cTn id="19" presetID="7" presetClass="entr" presetSubtype="8" fill="hold" nodeType="afterEffect">
                                  <p:stCondLst>
                                    <p:cond delay="30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0" fill="hold"/>
                                        <p:tgtEl>
                                          <p:spTgt spid="4"/>
                                        </p:tgtEl>
                                        <p:attrNameLst>
                                          <p:attrName>ppt_x</p:attrName>
                                        </p:attrNameLst>
                                      </p:cBhvr>
                                      <p:tavLst>
                                        <p:tav tm="0">
                                          <p:val>
                                            <p:strVal val="0-#ppt_w/2"/>
                                          </p:val>
                                        </p:tav>
                                        <p:tav tm="100000">
                                          <p:val>
                                            <p:strVal val="#ppt_x"/>
                                          </p:val>
                                        </p:tav>
                                      </p:tavLst>
                                    </p:anim>
                                    <p:anim calcmode="lin" valueType="num">
                                      <p:cBhvr additive="base">
                                        <p:cTn id="22" dur="5000" fill="hold"/>
                                        <p:tgtEl>
                                          <p:spTgt spid="4"/>
                                        </p:tgtEl>
                                        <p:attrNameLst>
                                          <p:attrName>ppt_y</p:attrName>
                                        </p:attrNameLst>
                                      </p:cBhvr>
                                      <p:tavLst>
                                        <p:tav tm="0">
                                          <p:val>
                                            <p:strVal val="#ppt_y"/>
                                          </p:val>
                                        </p:tav>
                                        <p:tav tm="100000">
                                          <p:val>
                                            <p:strVal val="#ppt_y"/>
                                          </p:val>
                                        </p:tav>
                                      </p:tavLst>
                                    </p:anim>
                                  </p:childTnLst>
                                </p:cTn>
                              </p:par>
                            </p:childTnLst>
                          </p:cTn>
                        </p:par>
                        <p:par>
                          <p:cTn id="23" fill="hold" nodeType="afterGroup">
                            <p:stCondLst>
                              <p:cond delay="26500"/>
                            </p:stCondLst>
                            <p:childTnLst>
                              <p:par>
                                <p:cTn id="24" presetID="9" presetClass="entr" presetSubtype="0" fill="hold" grpId="0" nodeType="afterEffect">
                                  <p:stCondLst>
                                    <p:cond delay="3000"/>
                                  </p:stCondLst>
                                  <p:childTnLst>
                                    <p:set>
                                      <p:cBhvr>
                                        <p:cTn id="25" dur="1" fill="hold">
                                          <p:stCondLst>
                                            <p:cond delay="0"/>
                                          </p:stCondLst>
                                        </p:cTn>
                                        <p:tgtEl>
                                          <p:spTgt spid="109595"/>
                                        </p:tgtEl>
                                        <p:attrNameLst>
                                          <p:attrName>style.visibility</p:attrName>
                                        </p:attrNameLst>
                                      </p:cBhvr>
                                      <p:to>
                                        <p:strVal val="visible"/>
                                      </p:to>
                                    </p:set>
                                    <p:animEffect transition="in" filter="dissolve">
                                      <p:cBhvr>
                                        <p:cTn id="26" dur="500"/>
                                        <p:tgtEl>
                                          <p:spTgt spid="109595"/>
                                        </p:tgtEl>
                                      </p:cBhvr>
                                    </p:animEffect>
                                  </p:childTnLst>
                                </p:cTn>
                              </p:par>
                            </p:childTnLst>
                          </p:cTn>
                        </p:par>
                        <p:par>
                          <p:cTn id="27" fill="hold" nodeType="afterGroup">
                            <p:stCondLst>
                              <p:cond delay="30000"/>
                            </p:stCondLst>
                            <p:childTnLst>
                              <p:par>
                                <p:cTn id="28" presetID="7" presetClass="entr" presetSubtype="8" fill="hold" grpId="0" nodeType="afterEffect">
                                  <p:stCondLst>
                                    <p:cond delay="1000"/>
                                  </p:stCondLst>
                                  <p:childTnLst>
                                    <p:set>
                                      <p:cBhvr>
                                        <p:cTn id="29" dur="1" fill="hold">
                                          <p:stCondLst>
                                            <p:cond delay="0"/>
                                          </p:stCondLst>
                                        </p:cTn>
                                        <p:tgtEl>
                                          <p:spTgt spid="109575"/>
                                        </p:tgtEl>
                                        <p:attrNameLst>
                                          <p:attrName>style.visibility</p:attrName>
                                        </p:attrNameLst>
                                      </p:cBhvr>
                                      <p:to>
                                        <p:strVal val="visible"/>
                                      </p:to>
                                    </p:set>
                                    <p:anim calcmode="lin" valueType="num">
                                      <p:cBhvr additive="base">
                                        <p:cTn id="30" dur="5000" fill="hold"/>
                                        <p:tgtEl>
                                          <p:spTgt spid="109575"/>
                                        </p:tgtEl>
                                        <p:attrNameLst>
                                          <p:attrName>ppt_x</p:attrName>
                                        </p:attrNameLst>
                                      </p:cBhvr>
                                      <p:tavLst>
                                        <p:tav tm="0">
                                          <p:val>
                                            <p:strVal val="0-#ppt_w/2"/>
                                          </p:val>
                                        </p:tav>
                                        <p:tav tm="100000">
                                          <p:val>
                                            <p:strVal val="#ppt_x"/>
                                          </p:val>
                                        </p:tav>
                                      </p:tavLst>
                                    </p:anim>
                                    <p:anim calcmode="lin" valueType="num">
                                      <p:cBhvr additive="base">
                                        <p:cTn id="31" dur="5000" fill="hold"/>
                                        <p:tgtEl>
                                          <p:spTgt spid="109575"/>
                                        </p:tgtEl>
                                        <p:attrNameLst>
                                          <p:attrName>ppt_y</p:attrName>
                                        </p:attrNameLst>
                                      </p:cBhvr>
                                      <p:tavLst>
                                        <p:tav tm="0">
                                          <p:val>
                                            <p:strVal val="#ppt_y"/>
                                          </p:val>
                                        </p:tav>
                                        <p:tav tm="100000">
                                          <p:val>
                                            <p:strVal val="#ppt_y"/>
                                          </p:val>
                                        </p:tav>
                                      </p:tavLst>
                                    </p:anim>
                                  </p:childTnLst>
                                </p:cTn>
                              </p:par>
                            </p:childTnLst>
                          </p:cTn>
                        </p:par>
                        <p:par>
                          <p:cTn id="32" fill="hold" nodeType="afterGroup">
                            <p:stCondLst>
                              <p:cond delay="36000"/>
                            </p:stCondLst>
                            <p:childTnLst>
                              <p:par>
                                <p:cTn id="33" presetID="7" presetClass="entr" presetSubtype="8" fill="hold" nodeType="afterEffect">
                                  <p:stCondLst>
                                    <p:cond delay="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0" fill="hold"/>
                                        <p:tgtEl>
                                          <p:spTgt spid="3"/>
                                        </p:tgtEl>
                                        <p:attrNameLst>
                                          <p:attrName>ppt_x</p:attrName>
                                        </p:attrNameLst>
                                      </p:cBhvr>
                                      <p:tavLst>
                                        <p:tav tm="0">
                                          <p:val>
                                            <p:strVal val="0-#ppt_w/2"/>
                                          </p:val>
                                        </p:tav>
                                        <p:tav tm="100000">
                                          <p:val>
                                            <p:strVal val="#ppt_x"/>
                                          </p:val>
                                        </p:tav>
                                      </p:tavLst>
                                    </p:anim>
                                    <p:anim calcmode="lin" valueType="num">
                                      <p:cBhvr additive="base">
                                        <p:cTn id="36" dur="5000" fill="hold"/>
                                        <p:tgtEl>
                                          <p:spTgt spid="3"/>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44000"/>
                            </p:stCondLst>
                            <p:childTnLst>
                              <p:par>
                                <p:cTn id="38" presetID="7" presetClass="entr" presetSubtype="8" fill="hold" nodeType="afterEffect">
                                  <p:stCondLst>
                                    <p:cond delay="30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0" fill="hold"/>
                                        <p:tgtEl>
                                          <p:spTgt spid="6"/>
                                        </p:tgtEl>
                                        <p:attrNameLst>
                                          <p:attrName>ppt_x</p:attrName>
                                        </p:attrNameLst>
                                      </p:cBhvr>
                                      <p:tavLst>
                                        <p:tav tm="0">
                                          <p:val>
                                            <p:strVal val="0-#ppt_w/2"/>
                                          </p:val>
                                        </p:tav>
                                        <p:tav tm="100000">
                                          <p:val>
                                            <p:strVal val="#ppt_x"/>
                                          </p:val>
                                        </p:tav>
                                      </p:tavLst>
                                    </p:anim>
                                    <p:anim calcmode="lin" valueType="num">
                                      <p:cBhvr additive="base">
                                        <p:cTn id="41" dur="5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5" grpId="0" autoUpdateAnimBg="0"/>
      <p:bldP spid="109594" grpId="0" autoUpdateAnimBg="0"/>
      <p:bldP spid="109595" grpId="0"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a:t>
            </a:r>
          </a:p>
        </p:txBody>
      </p:sp>
    </p:spTree>
    <p:extLst>
      <p:ext uri="{BB962C8B-B14F-4D97-AF65-F5344CB8AC3E}">
        <p14:creationId xmlns:p14="http://schemas.microsoft.com/office/powerpoint/2010/main" val="410462613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pilgrimage of the redeemed Israelites towards Canaan typifies the redeemed believer today in his journey to full reward </a:t>
            </a:r>
            <a:b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Cor. 10:1-13; Heb. 13:13).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3790058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2">
                <a:lumMod val="75000"/>
              </a:schemeClr>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31426" name="Rectangle 47"/>
          <p:cNvSpPr>
            <a:spLocks noGrp="1" noChangeArrowheads="1"/>
          </p:cNvSpPr>
          <p:nvPr>
            <p:ph type="ctrTitle"/>
          </p:nvPr>
        </p:nvSpPr>
        <p:spPr>
          <a:xfrm>
            <a:off x="1371600" y="0"/>
            <a:ext cx="3429000" cy="1143000"/>
          </a:xfrm>
        </p:spPr>
        <p:txBody>
          <a:bodyPr/>
          <a:lstStyle/>
          <a:p>
            <a:pPr eaLnBrk="1" hangingPunct="1"/>
            <a:r>
              <a:rPr kumimoji="1" lang="en-US" sz="2800" b="1" dirty="0">
                <a:latin typeface="Times New Roman" charset="0"/>
                <a:cs typeface="MS PGothic" charset="0"/>
              </a:rPr>
              <a:t>Levi</a:t>
            </a:r>
            <a:r>
              <a:rPr kumimoji="1" lang="uk-UA" altLang="ja-JP" sz="2800" b="1" dirty="0">
                <a:latin typeface="Times New Roman" charset="0"/>
                <a:cs typeface="MS PGothic" charset="0"/>
              </a:rPr>
              <a:t>'</a:t>
            </a:r>
            <a:r>
              <a:rPr kumimoji="1" lang="en-US" sz="2800" b="1" dirty="0">
                <a:latin typeface="Times New Roman" charset="0"/>
                <a:cs typeface="MS PGothic" charset="0"/>
              </a:rPr>
              <a:t>s Family Tree</a:t>
            </a:r>
          </a:p>
        </p:txBody>
      </p:sp>
      <p:grpSp>
        <p:nvGrpSpPr>
          <p:cNvPr id="231427" name="Group 2"/>
          <p:cNvGrpSpPr>
            <a:grpSpLocks/>
          </p:cNvGrpSpPr>
          <p:nvPr/>
        </p:nvGrpSpPr>
        <p:grpSpPr bwMode="auto">
          <a:xfrm>
            <a:off x="533400" y="152400"/>
            <a:ext cx="4953000" cy="838200"/>
            <a:chOff x="528" y="0"/>
            <a:chExt cx="3360" cy="624"/>
          </a:xfrm>
        </p:grpSpPr>
        <p:sp>
          <p:nvSpPr>
            <p:cNvPr id="231473" name="AutoShape 3"/>
            <p:cNvSpPr>
              <a:spLocks noChangeArrowheads="1"/>
            </p:cNvSpPr>
            <p:nvPr/>
          </p:nvSpPr>
          <p:spPr bwMode="auto">
            <a:xfrm>
              <a:off x="528" y="0"/>
              <a:ext cx="3360" cy="624"/>
            </a:xfrm>
            <a:prstGeom prst="ribbon">
              <a:avLst>
                <a:gd name="adj1" fmla="val 12500"/>
                <a:gd name="adj2" fmla="val 70787"/>
              </a:avLst>
            </a:prstGeom>
            <a:solidFill>
              <a:srgbClr val="FFFFFF"/>
            </a:solidFill>
            <a:ln w="952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31474" name="WordArt 4"/>
            <p:cNvSpPr>
              <a:spLocks noChangeArrowheads="1" noChangeShapeType="1" noTextEdit="1"/>
            </p:cNvSpPr>
            <p:nvPr/>
          </p:nvSpPr>
          <p:spPr bwMode="auto">
            <a:xfrm>
              <a:off x="1116" y="192"/>
              <a:ext cx="2052" cy="36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dirty="0">
                  <a:ln>
                    <a:noFill/>
                  </a:ln>
                  <a:solidFill>
                    <a:srgbClr val="000000"/>
                  </a:solidFill>
                  <a:effectLst>
                    <a:outerShdw blurRad="63500" dist="38099" dir="2700000" algn="ctr" rotWithShape="0">
                      <a:srgbClr val="C0C0C0">
                        <a:alpha val="79999"/>
                      </a:srgbClr>
                    </a:outerShdw>
                  </a:effectLst>
                  <a:uLnTx/>
                  <a:uFillTx/>
                  <a:latin typeface="Franklin Gothic Medium"/>
                  <a:ea typeface="Franklin Gothic Medium"/>
                  <a:cs typeface="Franklin Gothic Medium"/>
                </a:rPr>
                <a:t>Levi</a:t>
              </a:r>
              <a:r>
                <a:rPr kumimoji="0" lang="uk-UA" sz="3600" b="1" i="0" u="none" strike="noStrike" kern="10" cap="none" spc="0" normalizeH="0" baseline="0" noProof="0" dirty="0">
                  <a:ln>
                    <a:noFill/>
                  </a:ln>
                  <a:solidFill>
                    <a:srgbClr val="000000"/>
                  </a:solidFill>
                  <a:effectLst>
                    <a:outerShdw blurRad="63500" dist="38099" dir="2700000" algn="ctr" rotWithShape="0">
                      <a:srgbClr val="C0C0C0">
                        <a:alpha val="79999"/>
                      </a:srgbClr>
                    </a:outerShdw>
                  </a:effectLst>
                  <a:uLnTx/>
                  <a:uFillTx/>
                  <a:latin typeface="Franklin Gothic Medium"/>
                  <a:ea typeface="Franklin Gothic Medium"/>
                  <a:cs typeface="Franklin Gothic Medium"/>
                </a:rPr>
                <a:t>'</a:t>
              </a:r>
              <a:r>
                <a:rPr kumimoji="0" lang="en-US" sz="3600" b="1" i="0" u="none" strike="noStrike" kern="10" cap="none" spc="0" normalizeH="0" baseline="0" noProof="0" dirty="0">
                  <a:ln>
                    <a:noFill/>
                  </a:ln>
                  <a:solidFill>
                    <a:srgbClr val="000000"/>
                  </a:solidFill>
                  <a:effectLst>
                    <a:outerShdw blurRad="63500" dist="38099" dir="2700000" algn="ctr" rotWithShape="0">
                      <a:srgbClr val="C0C0C0">
                        <a:alpha val="79999"/>
                      </a:srgbClr>
                    </a:outerShdw>
                  </a:effectLst>
                  <a:uLnTx/>
                  <a:uFillTx/>
                  <a:latin typeface="Franklin Gothic Medium"/>
                  <a:ea typeface="Franklin Gothic Medium"/>
                  <a:cs typeface="Franklin Gothic Medium"/>
                </a:rPr>
                <a:t>s Family Tree</a:t>
              </a:r>
            </a:p>
          </p:txBody>
        </p:sp>
      </p:grpSp>
      <p:sp>
        <p:nvSpPr>
          <p:cNvPr id="231428" name="AutoShape 5"/>
          <p:cNvSpPr>
            <a:spLocks noChangeArrowheads="1"/>
          </p:cNvSpPr>
          <p:nvPr/>
        </p:nvSpPr>
        <p:spPr bwMode="auto">
          <a:xfrm>
            <a:off x="2971800" y="1219200"/>
            <a:ext cx="9144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entury Gothic" charset="0"/>
                <a:ea typeface="ＭＳ Ｐゴシック" charset="0"/>
                <a:cs typeface="ＭＳ Ｐゴシック" charset="0"/>
              </a:rPr>
              <a:t>LEVI</a:t>
            </a:r>
          </a:p>
        </p:txBody>
      </p:sp>
      <p:sp>
        <p:nvSpPr>
          <p:cNvPr id="231429" name="AutoShape 6"/>
          <p:cNvSpPr>
            <a:spLocks noChangeArrowheads="1"/>
          </p:cNvSpPr>
          <p:nvPr/>
        </p:nvSpPr>
        <p:spPr bwMode="auto">
          <a:xfrm>
            <a:off x="1371600" y="2286000"/>
            <a:ext cx="10668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entury Gothic" charset="0"/>
                <a:ea typeface="ＭＳ Ｐゴシック" charset="0"/>
                <a:cs typeface="ＭＳ Ｐゴシック" charset="0"/>
              </a:rPr>
              <a:t>Gershon </a:t>
            </a:r>
          </a:p>
        </p:txBody>
      </p:sp>
      <p:sp>
        <p:nvSpPr>
          <p:cNvPr id="231430" name="AutoShape 7"/>
          <p:cNvSpPr>
            <a:spLocks noChangeArrowheads="1"/>
          </p:cNvSpPr>
          <p:nvPr/>
        </p:nvSpPr>
        <p:spPr bwMode="auto">
          <a:xfrm>
            <a:off x="2895600" y="2286000"/>
            <a:ext cx="9906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Kohath </a:t>
            </a:r>
          </a:p>
        </p:txBody>
      </p:sp>
      <p:sp>
        <p:nvSpPr>
          <p:cNvPr id="231431" name="AutoShape 8"/>
          <p:cNvSpPr>
            <a:spLocks noChangeArrowheads="1"/>
          </p:cNvSpPr>
          <p:nvPr/>
        </p:nvSpPr>
        <p:spPr bwMode="auto">
          <a:xfrm>
            <a:off x="4419600" y="2286000"/>
            <a:ext cx="9144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entury Gothic" charset="0"/>
                <a:ea typeface="ＭＳ Ｐゴシック" charset="0"/>
                <a:cs typeface="ＭＳ Ｐゴシック" charset="0"/>
              </a:rPr>
              <a:t>Merari </a:t>
            </a:r>
          </a:p>
        </p:txBody>
      </p:sp>
      <p:sp>
        <p:nvSpPr>
          <p:cNvPr id="231432" name="AutoShape 9"/>
          <p:cNvSpPr>
            <a:spLocks noChangeArrowheads="1"/>
          </p:cNvSpPr>
          <p:nvPr/>
        </p:nvSpPr>
        <p:spPr bwMode="auto">
          <a:xfrm>
            <a:off x="1752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Miriam </a:t>
            </a:r>
          </a:p>
        </p:txBody>
      </p:sp>
      <p:sp>
        <p:nvSpPr>
          <p:cNvPr id="231433" name="AutoShape 10"/>
          <p:cNvSpPr>
            <a:spLocks noChangeArrowheads="1"/>
          </p:cNvSpPr>
          <p:nvPr/>
        </p:nvSpPr>
        <p:spPr bwMode="auto">
          <a:xfrm>
            <a:off x="4038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Moses </a:t>
            </a:r>
          </a:p>
        </p:txBody>
      </p:sp>
      <p:sp>
        <p:nvSpPr>
          <p:cNvPr id="691211" name="AutoShape 11"/>
          <p:cNvSpPr>
            <a:spLocks noChangeArrowheads="1"/>
          </p:cNvSpPr>
          <p:nvPr/>
        </p:nvSpPr>
        <p:spPr bwMode="auto">
          <a:xfrm>
            <a:off x="2895600" y="44196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Times New Roman" charset="0"/>
              </a:rPr>
              <a:t>Aaron </a:t>
            </a:r>
          </a:p>
        </p:txBody>
      </p:sp>
      <p:sp>
        <p:nvSpPr>
          <p:cNvPr id="231435" name="AutoShape 12"/>
          <p:cNvSpPr>
            <a:spLocks noChangeArrowheads="1"/>
          </p:cNvSpPr>
          <p:nvPr/>
        </p:nvSpPr>
        <p:spPr bwMode="auto">
          <a:xfrm>
            <a:off x="2895600" y="33528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Amram </a:t>
            </a:r>
          </a:p>
        </p:txBody>
      </p:sp>
      <p:sp>
        <p:nvSpPr>
          <p:cNvPr id="231436" name="AutoShape 13"/>
          <p:cNvSpPr>
            <a:spLocks noChangeArrowheads="1"/>
          </p:cNvSpPr>
          <p:nvPr/>
        </p:nvSpPr>
        <p:spPr bwMode="auto">
          <a:xfrm>
            <a:off x="11430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Nadab </a:t>
            </a:r>
          </a:p>
        </p:txBody>
      </p:sp>
      <p:sp>
        <p:nvSpPr>
          <p:cNvPr id="231437" name="AutoShape 14"/>
          <p:cNvSpPr>
            <a:spLocks noChangeArrowheads="1"/>
          </p:cNvSpPr>
          <p:nvPr/>
        </p:nvSpPr>
        <p:spPr bwMode="auto">
          <a:xfrm>
            <a:off x="2362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Abihu </a:t>
            </a:r>
          </a:p>
        </p:txBody>
      </p:sp>
      <p:sp>
        <p:nvSpPr>
          <p:cNvPr id="691215" name="AutoShape 15"/>
          <p:cNvSpPr>
            <a:spLocks noChangeArrowheads="1"/>
          </p:cNvSpPr>
          <p:nvPr/>
        </p:nvSpPr>
        <p:spPr bwMode="auto">
          <a:xfrm>
            <a:off x="3505200" y="54102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Times New Roman" charset="0"/>
              </a:rPr>
              <a:t>Eleazar </a:t>
            </a:r>
          </a:p>
        </p:txBody>
      </p:sp>
      <p:sp>
        <p:nvSpPr>
          <p:cNvPr id="231439" name="AutoShape 16"/>
          <p:cNvSpPr>
            <a:spLocks noChangeArrowheads="1"/>
          </p:cNvSpPr>
          <p:nvPr/>
        </p:nvSpPr>
        <p:spPr bwMode="auto">
          <a:xfrm>
            <a:off x="4648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Ithamar </a:t>
            </a:r>
          </a:p>
        </p:txBody>
      </p:sp>
      <p:sp>
        <p:nvSpPr>
          <p:cNvPr id="231440" name="Line 17"/>
          <p:cNvSpPr>
            <a:spLocks noChangeShapeType="1"/>
          </p:cNvSpPr>
          <p:nvPr/>
        </p:nvSpPr>
        <p:spPr bwMode="auto">
          <a:xfrm>
            <a:off x="3429000" y="1828800"/>
            <a:ext cx="0" cy="457200"/>
          </a:xfrm>
          <a:prstGeom prst="line">
            <a:avLst/>
          </a:prstGeom>
          <a:noFill/>
          <a:ln w="9525">
            <a:solidFill>
              <a:schemeClr val="bg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41" name="Line 18"/>
          <p:cNvSpPr>
            <a:spLocks noChangeShapeType="1"/>
          </p:cNvSpPr>
          <p:nvPr/>
        </p:nvSpPr>
        <p:spPr bwMode="auto">
          <a:xfrm flipV="1">
            <a:off x="1828800" y="20574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42" name="Line 19"/>
          <p:cNvSpPr>
            <a:spLocks noChangeShapeType="1"/>
          </p:cNvSpPr>
          <p:nvPr/>
        </p:nvSpPr>
        <p:spPr bwMode="auto">
          <a:xfrm>
            <a:off x="1828800" y="2057400"/>
            <a:ext cx="2971800" cy="0"/>
          </a:xfrm>
          <a:prstGeom prst="line">
            <a:avLst/>
          </a:prstGeom>
          <a:noFill/>
          <a:ln w="9525">
            <a:solidFill>
              <a:schemeClr val="bg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43" name="Line 20"/>
          <p:cNvSpPr>
            <a:spLocks noChangeShapeType="1"/>
          </p:cNvSpPr>
          <p:nvPr/>
        </p:nvSpPr>
        <p:spPr bwMode="auto">
          <a:xfrm>
            <a:off x="4800600" y="20574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cxnSp>
        <p:nvCxnSpPr>
          <p:cNvPr id="231444" name="AutoShape 21"/>
          <p:cNvCxnSpPr>
            <a:cxnSpLocks noChangeShapeType="1"/>
          </p:cNvCxnSpPr>
          <p:nvPr/>
        </p:nvCxnSpPr>
        <p:spPr bwMode="auto">
          <a:xfrm>
            <a:off x="1066800" y="53340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31445" name="AutoShape 22"/>
          <p:cNvCxnSpPr>
            <a:cxnSpLocks noChangeShapeType="1"/>
          </p:cNvCxnSpPr>
          <p:nvPr/>
        </p:nvCxnSpPr>
        <p:spPr bwMode="auto">
          <a:xfrm>
            <a:off x="2286000" y="52578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31446" name="AutoShape 23"/>
          <p:cNvCxnSpPr>
            <a:cxnSpLocks noChangeShapeType="1"/>
          </p:cNvCxnSpPr>
          <p:nvPr/>
        </p:nvCxnSpPr>
        <p:spPr bwMode="auto">
          <a:xfrm flipH="1">
            <a:off x="990600" y="53340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31447" name="AutoShape 24"/>
          <p:cNvCxnSpPr>
            <a:cxnSpLocks noChangeShapeType="1"/>
          </p:cNvCxnSpPr>
          <p:nvPr/>
        </p:nvCxnSpPr>
        <p:spPr bwMode="auto">
          <a:xfrm flipH="1">
            <a:off x="2286000" y="52578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sp>
        <p:nvSpPr>
          <p:cNvPr id="231448" name="Line 25"/>
          <p:cNvSpPr>
            <a:spLocks noChangeShapeType="1"/>
          </p:cNvSpPr>
          <p:nvPr/>
        </p:nvSpPr>
        <p:spPr bwMode="auto">
          <a:xfrm>
            <a:off x="3429000" y="2895600"/>
            <a:ext cx="0" cy="4572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49" name="Line 26"/>
          <p:cNvSpPr>
            <a:spLocks noChangeShapeType="1"/>
          </p:cNvSpPr>
          <p:nvPr/>
        </p:nvSpPr>
        <p:spPr bwMode="auto">
          <a:xfrm>
            <a:off x="3429000" y="3962400"/>
            <a:ext cx="0" cy="4572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0" name="Line 27"/>
          <p:cNvSpPr>
            <a:spLocks noChangeShapeType="1"/>
          </p:cNvSpPr>
          <p:nvPr/>
        </p:nvSpPr>
        <p:spPr bwMode="auto">
          <a:xfrm flipV="1">
            <a:off x="2209800" y="41910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1" name="Line 28"/>
          <p:cNvSpPr>
            <a:spLocks noChangeShapeType="1"/>
          </p:cNvSpPr>
          <p:nvPr/>
        </p:nvSpPr>
        <p:spPr bwMode="auto">
          <a:xfrm>
            <a:off x="2209800" y="4191000"/>
            <a:ext cx="2362200" cy="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2" name="Line 29"/>
          <p:cNvSpPr>
            <a:spLocks noChangeShapeType="1"/>
          </p:cNvSpPr>
          <p:nvPr/>
        </p:nvSpPr>
        <p:spPr bwMode="auto">
          <a:xfrm>
            <a:off x="4572000" y="41910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3" name="Line 30"/>
          <p:cNvSpPr>
            <a:spLocks noChangeShapeType="1"/>
          </p:cNvSpPr>
          <p:nvPr/>
        </p:nvSpPr>
        <p:spPr bwMode="auto">
          <a:xfrm flipV="1">
            <a:off x="16002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4" name="Line 31"/>
          <p:cNvSpPr>
            <a:spLocks noChangeShapeType="1"/>
          </p:cNvSpPr>
          <p:nvPr/>
        </p:nvSpPr>
        <p:spPr bwMode="auto">
          <a:xfrm>
            <a:off x="1600200" y="5181600"/>
            <a:ext cx="3505200" cy="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5" name="Line 32"/>
          <p:cNvSpPr>
            <a:spLocks noChangeShapeType="1"/>
          </p:cNvSpPr>
          <p:nvPr/>
        </p:nvSpPr>
        <p:spPr bwMode="auto">
          <a:xfrm>
            <a:off x="5105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6" name="Line 33"/>
          <p:cNvSpPr>
            <a:spLocks noChangeShapeType="1"/>
          </p:cNvSpPr>
          <p:nvPr/>
        </p:nvSpPr>
        <p:spPr bwMode="auto">
          <a:xfrm>
            <a:off x="2819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7" name="Line 34"/>
          <p:cNvSpPr>
            <a:spLocks noChangeShapeType="1"/>
          </p:cNvSpPr>
          <p:nvPr/>
        </p:nvSpPr>
        <p:spPr bwMode="auto">
          <a:xfrm>
            <a:off x="3962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8" name="Line 35"/>
          <p:cNvSpPr>
            <a:spLocks noChangeShapeType="1"/>
          </p:cNvSpPr>
          <p:nvPr/>
        </p:nvSpPr>
        <p:spPr bwMode="auto">
          <a:xfrm>
            <a:off x="3429000" y="5029200"/>
            <a:ext cx="0" cy="1524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9" name="Rectangle 36"/>
          <p:cNvSpPr>
            <a:spLocks noChangeArrowheads="1"/>
          </p:cNvSpPr>
          <p:nvPr/>
        </p:nvSpPr>
        <p:spPr bwMode="auto">
          <a:xfrm>
            <a:off x="6324600" y="2209800"/>
            <a:ext cx="2286000" cy="3048000"/>
          </a:xfrm>
          <a:prstGeom prst="rect">
            <a:avLst/>
          </a:prstGeom>
          <a:solidFill>
            <a:srgbClr val="FFFFFF"/>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1460" name="AutoShape 37"/>
          <p:cNvSpPr>
            <a:spLocks noChangeArrowheads="1"/>
          </p:cNvSpPr>
          <p:nvPr/>
        </p:nvSpPr>
        <p:spPr bwMode="auto">
          <a:xfrm>
            <a:off x="6553200" y="2667000"/>
            <a:ext cx="533400" cy="3048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entury Gothic" charset="0"/>
              <a:ea typeface="ＭＳ Ｐゴシック" charset="0"/>
              <a:cs typeface="ＭＳ Ｐゴシック" charset="0"/>
            </a:endParaRPr>
          </a:p>
        </p:txBody>
      </p:sp>
      <p:sp>
        <p:nvSpPr>
          <p:cNvPr id="231461" name="AutoShape 38"/>
          <p:cNvSpPr>
            <a:spLocks noChangeArrowheads="1"/>
          </p:cNvSpPr>
          <p:nvPr/>
        </p:nvSpPr>
        <p:spPr bwMode="auto">
          <a:xfrm>
            <a:off x="6553200" y="3352800"/>
            <a:ext cx="533400" cy="3048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1462" name="AutoShape 39"/>
          <p:cNvSpPr>
            <a:spLocks noChangeArrowheads="1"/>
          </p:cNvSpPr>
          <p:nvPr/>
        </p:nvSpPr>
        <p:spPr bwMode="auto">
          <a:xfrm>
            <a:off x="6553200" y="4038600"/>
            <a:ext cx="533400" cy="304800"/>
          </a:xfrm>
          <a:prstGeom prst="flowChartAlternateProcess">
            <a:avLst/>
          </a:prstGeom>
          <a:solidFill>
            <a:srgbClr val="CC33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1463" name="Text Box 40"/>
          <p:cNvSpPr txBox="1">
            <a:spLocks noChangeArrowheads="1"/>
          </p:cNvSpPr>
          <p:nvPr/>
        </p:nvSpPr>
        <p:spPr bwMode="auto">
          <a:xfrm>
            <a:off x="7316788" y="2667000"/>
            <a:ext cx="769937"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Century Gothic" charset="0"/>
                <a:ea typeface="ＭＳ Ｐゴシック" charset="0"/>
              </a:rPr>
              <a:t>Levites</a:t>
            </a:r>
          </a:p>
        </p:txBody>
      </p:sp>
      <p:sp>
        <p:nvSpPr>
          <p:cNvPr id="231464" name="Text Box 41"/>
          <p:cNvSpPr txBox="1">
            <a:spLocks noChangeArrowheads="1"/>
          </p:cNvSpPr>
          <p:nvPr/>
        </p:nvSpPr>
        <p:spPr bwMode="auto">
          <a:xfrm>
            <a:off x="7310438" y="3352800"/>
            <a:ext cx="712787"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Century Gothic" charset="0"/>
                <a:ea typeface="ＭＳ Ｐゴシック" charset="0"/>
              </a:rPr>
              <a:t>Priests</a:t>
            </a:r>
          </a:p>
        </p:txBody>
      </p:sp>
      <p:sp>
        <p:nvSpPr>
          <p:cNvPr id="231465" name="Text Box 42"/>
          <p:cNvSpPr txBox="1">
            <a:spLocks noChangeArrowheads="1"/>
          </p:cNvSpPr>
          <p:nvPr/>
        </p:nvSpPr>
        <p:spPr bwMode="auto">
          <a:xfrm>
            <a:off x="7315200" y="4038600"/>
            <a:ext cx="1074738"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Century Gothic" charset="0"/>
                <a:ea typeface="ＭＳ Ｐゴシック" charset="0"/>
              </a:rPr>
              <a:t>High Priest</a:t>
            </a:r>
          </a:p>
        </p:txBody>
      </p:sp>
      <p:sp>
        <p:nvSpPr>
          <p:cNvPr id="231466" name="Text Box 43"/>
          <p:cNvSpPr txBox="1">
            <a:spLocks noChangeArrowheads="1"/>
          </p:cNvSpPr>
          <p:nvPr/>
        </p:nvSpPr>
        <p:spPr bwMode="auto">
          <a:xfrm>
            <a:off x="7319963" y="4572000"/>
            <a:ext cx="1308100" cy="549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entury Gothic" charset="0"/>
                <a:ea typeface="ＭＳ Ｐゴシック" charset="0"/>
              </a:rPr>
              <a:t>Offered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entury Gothic" charset="0"/>
                <a:ea typeface="ＭＳ Ｐゴシック" charset="0"/>
              </a:rPr>
              <a:t>Unauthorised Fire;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entury Gothic" charset="0"/>
                <a:ea typeface="ＭＳ Ｐゴシック" charset="0"/>
              </a:rPr>
              <a:t>Killed by God</a:t>
            </a:r>
          </a:p>
        </p:txBody>
      </p:sp>
      <p:sp>
        <p:nvSpPr>
          <p:cNvPr id="231467" name="AutoShape 44"/>
          <p:cNvSpPr>
            <a:spLocks noChangeArrowheads="1"/>
          </p:cNvSpPr>
          <p:nvPr/>
        </p:nvSpPr>
        <p:spPr bwMode="auto">
          <a:xfrm>
            <a:off x="6553200" y="4648200"/>
            <a:ext cx="533400" cy="3048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1468" name="Line 45"/>
          <p:cNvSpPr>
            <a:spLocks noChangeShapeType="1"/>
          </p:cNvSpPr>
          <p:nvPr/>
        </p:nvSpPr>
        <p:spPr bwMode="auto">
          <a:xfrm>
            <a:off x="6477000" y="4572000"/>
            <a:ext cx="685800" cy="457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69" name="Line 46"/>
          <p:cNvSpPr>
            <a:spLocks noChangeShapeType="1"/>
          </p:cNvSpPr>
          <p:nvPr/>
        </p:nvSpPr>
        <p:spPr bwMode="auto">
          <a:xfrm flipH="1">
            <a:off x="6477000" y="4572000"/>
            <a:ext cx="685800" cy="457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70" name="TextBox 47"/>
          <p:cNvSpPr txBox="1">
            <a:spLocks noChangeArrowheads="1"/>
          </p:cNvSpPr>
          <p:nvPr/>
        </p:nvSpPr>
        <p:spPr bwMode="auto">
          <a:xfrm>
            <a:off x="8340725" y="6477000"/>
            <a:ext cx="650875"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Narrow" charset="0"/>
                <a:ea typeface="ＭＳ Ｐゴシック" charset="0"/>
              </a:rPr>
              <a:t>Manna</a:t>
            </a:r>
          </a:p>
        </p:txBody>
      </p:sp>
      <p:sp>
        <p:nvSpPr>
          <p:cNvPr id="231471" name="TextBox 1"/>
          <p:cNvSpPr txBox="1">
            <a:spLocks noChangeArrowheads="1"/>
          </p:cNvSpPr>
          <p:nvPr/>
        </p:nvSpPr>
        <p:spPr bwMode="auto">
          <a:xfrm>
            <a:off x="6588125" y="6453188"/>
            <a:ext cx="233680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Narrow" charset="0"/>
                <a:ea typeface="ＭＳ Ｐゴシック" charset="0"/>
              </a:rPr>
              <a:t>Adapted from Manna Bible Maps</a:t>
            </a:r>
          </a:p>
        </p:txBody>
      </p:sp>
      <p:sp>
        <p:nvSpPr>
          <p:cNvPr id="231472" name="Text Box 32"/>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132</a:t>
            </a:r>
          </a:p>
        </p:txBody>
      </p:sp>
    </p:spTree>
    <p:extLst>
      <p:ext uri="{BB962C8B-B14F-4D97-AF65-F5344CB8AC3E}">
        <p14:creationId xmlns:p14="http://schemas.microsoft.com/office/powerpoint/2010/main" val="1609772350"/>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73" name="Picture 2" descr="Mosaic Tabernacle ed"/>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5475" name="Text Box 3"/>
          <p:cNvSpPr txBox="1">
            <a:spLocks noChangeArrowheads="1"/>
          </p:cNvSpPr>
          <p:nvPr/>
        </p:nvSpPr>
        <p:spPr bwMode="auto">
          <a:xfrm>
            <a:off x="6705600" y="4953000"/>
            <a:ext cx="2438400" cy="13843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Times New Roman" pitchFamily="-111" charset="0"/>
                <a:cs typeface="Arial"/>
              </a:rPr>
              <a:t>Moses &amp; Aaron and sons</a:t>
            </a:r>
          </a:p>
        </p:txBody>
      </p:sp>
      <p:sp>
        <p:nvSpPr>
          <p:cNvPr id="105476" name="Text Box 4"/>
          <p:cNvSpPr txBox="1">
            <a:spLocks noChangeArrowheads="1"/>
          </p:cNvSpPr>
          <p:nvPr/>
        </p:nvSpPr>
        <p:spPr bwMode="auto">
          <a:xfrm>
            <a:off x="6019800" y="20574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Merarites</a:t>
            </a:r>
          </a:p>
        </p:txBody>
      </p:sp>
      <p:sp>
        <p:nvSpPr>
          <p:cNvPr id="105477" name="Text Box 5"/>
          <p:cNvSpPr txBox="1">
            <a:spLocks noChangeArrowheads="1"/>
          </p:cNvSpPr>
          <p:nvPr/>
        </p:nvSpPr>
        <p:spPr bwMode="auto">
          <a:xfrm>
            <a:off x="1143000" y="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Gershonites</a:t>
            </a:r>
          </a:p>
        </p:txBody>
      </p:sp>
      <p:sp>
        <p:nvSpPr>
          <p:cNvPr id="105478" name="Text Box 6"/>
          <p:cNvSpPr txBox="1">
            <a:spLocks noChangeArrowheads="1"/>
          </p:cNvSpPr>
          <p:nvPr/>
        </p:nvSpPr>
        <p:spPr bwMode="auto">
          <a:xfrm>
            <a:off x="228600" y="46482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Kohathites</a:t>
            </a:r>
          </a:p>
        </p:txBody>
      </p:sp>
      <p:sp>
        <p:nvSpPr>
          <p:cNvPr id="105479" name="Text Box 7"/>
          <p:cNvSpPr txBox="1">
            <a:spLocks noChangeArrowheads="1"/>
          </p:cNvSpPr>
          <p:nvPr/>
        </p:nvSpPr>
        <p:spPr bwMode="auto">
          <a:xfrm>
            <a:off x="228600" y="5943600"/>
            <a:ext cx="2438400" cy="523875"/>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algn="ctr" defTabSz="914400" fontAlgn="base">
              <a:spcBef>
                <a:spcPct val="50000"/>
              </a:spcBef>
              <a:spcAft>
                <a:spcPct val="0"/>
              </a:spcAft>
              <a:defRPr sz="2800" b="1">
                <a:solidFill>
                  <a:srgbClr val="FFFFFF"/>
                </a:solidFill>
                <a:latin typeface="Arial"/>
                <a:ea typeface="Times New Roman" pitchFamily="-111"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cs typeface="Arial"/>
              </a:rPr>
              <a:t>Numbers 3</a:t>
            </a:r>
          </a:p>
        </p:txBody>
      </p:sp>
      <p:grpSp>
        <p:nvGrpSpPr>
          <p:cNvPr id="233479" name="Group 8"/>
          <p:cNvGrpSpPr>
            <a:grpSpLocks/>
          </p:cNvGrpSpPr>
          <p:nvPr/>
        </p:nvGrpSpPr>
        <p:grpSpPr bwMode="auto">
          <a:xfrm rot="2659317">
            <a:off x="6784975" y="246063"/>
            <a:ext cx="2046288" cy="1620837"/>
            <a:chOff x="3287" y="-31"/>
            <a:chExt cx="1289" cy="1021"/>
          </a:xfrm>
        </p:grpSpPr>
        <p:sp>
          <p:nvSpPr>
            <p:cNvPr id="233485" name="AutoShape 9"/>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5482" name="Text Box 10"/>
            <p:cNvSpPr txBox="1">
              <a:spLocks noChangeArrowheads="1"/>
            </p:cNvSpPr>
            <p:nvPr/>
          </p:nvSpPr>
          <p:spPr bwMode="auto">
            <a:xfrm>
              <a:off x="4142" y="332"/>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FFFF"/>
                  </a:solidFill>
                  <a:effectLst/>
                  <a:uLnTx/>
                  <a:uFillTx/>
                  <a:latin typeface="Arial"/>
                  <a:ea typeface="Times New Roman" pitchFamily="-111" charset="0"/>
                  <a:cs typeface="Arial"/>
                </a:rPr>
                <a:t>E</a:t>
              </a:r>
            </a:p>
          </p:txBody>
        </p:sp>
        <p:sp>
          <p:nvSpPr>
            <p:cNvPr id="105483" name="Text Box 11"/>
            <p:cNvSpPr txBox="1">
              <a:spLocks noChangeArrowheads="1"/>
            </p:cNvSpPr>
            <p:nvPr/>
          </p:nvSpPr>
          <p:spPr bwMode="auto">
            <a:xfrm>
              <a:off x="3707" y="69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00FFFF"/>
                  </a:solidFill>
                  <a:effectLst/>
                  <a:uLnTx/>
                  <a:uFillTx/>
                  <a:latin typeface="Arial"/>
                  <a:ea typeface="Times New Roman" pitchFamily="-111" charset="0"/>
                  <a:cs typeface="Arial"/>
                </a:rPr>
                <a:t>S</a:t>
              </a:r>
            </a:p>
          </p:txBody>
        </p:sp>
        <p:sp>
          <p:nvSpPr>
            <p:cNvPr id="105484" name="Text Box 12"/>
            <p:cNvSpPr txBox="1">
              <a:spLocks noChangeArrowheads="1"/>
            </p:cNvSpPr>
            <p:nvPr/>
          </p:nvSpPr>
          <p:spPr bwMode="auto">
            <a:xfrm>
              <a:off x="3700" y="-36"/>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FFFF"/>
                  </a:solidFill>
                  <a:effectLst/>
                  <a:uLnTx/>
                  <a:uFillTx/>
                  <a:latin typeface="Arial"/>
                  <a:ea typeface="Times New Roman" pitchFamily="-111" charset="0"/>
                  <a:cs typeface="Arial"/>
                </a:rPr>
                <a:t>N</a:t>
              </a:r>
            </a:p>
          </p:txBody>
        </p:sp>
        <p:sp>
          <p:nvSpPr>
            <p:cNvPr id="105485" name="Text Box 13"/>
            <p:cNvSpPr txBox="1">
              <a:spLocks noChangeArrowheads="1"/>
            </p:cNvSpPr>
            <p:nvPr/>
          </p:nvSpPr>
          <p:spPr bwMode="auto">
            <a:xfrm>
              <a:off x="3287" y="33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FFFF"/>
                  </a:solidFill>
                  <a:effectLst/>
                  <a:uLnTx/>
                  <a:uFillTx/>
                  <a:latin typeface="Arial"/>
                  <a:ea typeface="Times New Roman" pitchFamily="-111" charset="0"/>
                  <a:cs typeface="Arial"/>
                </a:rPr>
                <a:t>W</a:t>
              </a:r>
            </a:p>
          </p:txBody>
        </p:sp>
      </p:grpSp>
      <p:sp>
        <p:nvSpPr>
          <p:cNvPr id="233480" name="Text Box 15"/>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163849" name="Rectangle 16"/>
          <p:cNvSpPr>
            <a:spLocks noGrp="1" noChangeArrowheads="1"/>
          </p:cNvSpPr>
          <p:nvPr>
            <p:ph type="title" idx="4294967295"/>
          </p:nvPr>
        </p:nvSpPr>
        <p:spPr>
          <a:xfrm>
            <a:off x="3505200" y="214313"/>
            <a:ext cx="3810000" cy="1323975"/>
          </a:xfrm>
          <a:ln>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4000" b="1" kern="1200">
                <a:solidFill>
                  <a:srgbClr val="FFFFFF"/>
                </a:solidFill>
                <a:ea typeface="Times New Roman" pitchFamily="-111" charset="0"/>
              </a:rPr>
              <a:t>Levite &amp; Priest Tents</a:t>
            </a:r>
          </a:p>
        </p:txBody>
      </p:sp>
      <p:sp>
        <p:nvSpPr>
          <p:cNvPr id="105489" name="Text Box 17"/>
          <p:cNvSpPr txBox="1">
            <a:spLocks noChangeArrowheads="1"/>
          </p:cNvSpPr>
          <p:nvPr/>
        </p:nvSpPr>
        <p:spPr bwMode="auto">
          <a:xfrm>
            <a:off x="1143000" y="5334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Times New Roman" pitchFamily="-111" charset="0"/>
                <a:cs typeface="Arial"/>
              </a:rPr>
              <a:t>7,500</a:t>
            </a:r>
          </a:p>
        </p:txBody>
      </p:sp>
      <p:sp>
        <p:nvSpPr>
          <p:cNvPr id="105490" name="Text Box 18"/>
          <p:cNvSpPr txBox="1">
            <a:spLocks noChangeArrowheads="1"/>
          </p:cNvSpPr>
          <p:nvPr/>
        </p:nvSpPr>
        <p:spPr bwMode="auto">
          <a:xfrm>
            <a:off x="6019800" y="26670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Times New Roman" pitchFamily="-111" charset="0"/>
                <a:cs typeface="Arial"/>
              </a:rPr>
              <a:t>6,200</a:t>
            </a:r>
          </a:p>
        </p:txBody>
      </p:sp>
      <p:sp>
        <p:nvSpPr>
          <p:cNvPr id="105491" name="Text Box 19"/>
          <p:cNvSpPr txBox="1">
            <a:spLocks noChangeArrowheads="1"/>
          </p:cNvSpPr>
          <p:nvPr/>
        </p:nvSpPr>
        <p:spPr bwMode="auto">
          <a:xfrm>
            <a:off x="228600" y="52578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8,300</a:t>
            </a:r>
          </a:p>
        </p:txBody>
      </p:sp>
    </p:spTree>
    <p:extLst>
      <p:ext uri="{BB962C8B-B14F-4D97-AF65-F5344CB8AC3E}">
        <p14:creationId xmlns:p14="http://schemas.microsoft.com/office/powerpoint/2010/main" val="427379800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105477"/>
                                        </p:tgtEl>
                                        <p:attrNameLst>
                                          <p:attrName>style.visibility</p:attrName>
                                        </p:attrNameLst>
                                      </p:cBhvr>
                                      <p:to>
                                        <p:strVal val="visible"/>
                                      </p:to>
                                    </p:set>
                                    <p:animEffect transition="in" filter="dissolve">
                                      <p:cBhvr>
                                        <p:cTn id="7" dur="500"/>
                                        <p:tgtEl>
                                          <p:spTgt spid="105477"/>
                                        </p:tgtEl>
                                      </p:cBhvr>
                                    </p:animEffect>
                                  </p:childTnLst>
                                </p:cTn>
                              </p:par>
                            </p:childTnLst>
                          </p:cTn>
                        </p:par>
                        <p:par>
                          <p:cTn id="8" fill="hold" nodeType="afterGroup">
                            <p:stCondLst>
                              <p:cond delay="5500"/>
                            </p:stCondLst>
                            <p:childTnLst>
                              <p:par>
                                <p:cTn id="9" presetID="9" presetClass="entr" presetSubtype="0" fill="hold" grpId="0" nodeType="afterEffect">
                                  <p:stCondLst>
                                    <p:cond delay="3000"/>
                                  </p:stCondLst>
                                  <p:childTnLst>
                                    <p:set>
                                      <p:cBhvr>
                                        <p:cTn id="10" dur="1" fill="hold">
                                          <p:stCondLst>
                                            <p:cond delay="0"/>
                                          </p:stCondLst>
                                        </p:cTn>
                                        <p:tgtEl>
                                          <p:spTgt spid="105478"/>
                                        </p:tgtEl>
                                        <p:attrNameLst>
                                          <p:attrName>style.visibility</p:attrName>
                                        </p:attrNameLst>
                                      </p:cBhvr>
                                      <p:to>
                                        <p:strVal val="visible"/>
                                      </p:to>
                                    </p:set>
                                    <p:animEffect transition="in" filter="dissolve">
                                      <p:cBhvr>
                                        <p:cTn id="11" dur="500"/>
                                        <p:tgtEl>
                                          <p:spTgt spid="105478"/>
                                        </p:tgtEl>
                                      </p:cBhvr>
                                    </p:animEffect>
                                  </p:childTnLst>
                                </p:cTn>
                              </p:par>
                            </p:childTnLst>
                          </p:cTn>
                        </p:par>
                        <p:par>
                          <p:cTn id="12" fill="hold" nodeType="afterGroup">
                            <p:stCondLst>
                              <p:cond delay="9000"/>
                            </p:stCondLst>
                            <p:childTnLst>
                              <p:par>
                                <p:cTn id="13" presetID="9" presetClass="entr" presetSubtype="0" fill="hold" grpId="0" nodeType="afterEffect">
                                  <p:stCondLst>
                                    <p:cond delay="3000"/>
                                  </p:stCondLst>
                                  <p:childTnLst>
                                    <p:set>
                                      <p:cBhvr>
                                        <p:cTn id="14" dur="1" fill="hold">
                                          <p:stCondLst>
                                            <p:cond delay="0"/>
                                          </p:stCondLst>
                                        </p:cTn>
                                        <p:tgtEl>
                                          <p:spTgt spid="105476"/>
                                        </p:tgtEl>
                                        <p:attrNameLst>
                                          <p:attrName>style.visibility</p:attrName>
                                        </p:attrNameLst>
                                      </p:cBhvr>
                                      <p:to>
                                        <p:strVal val="visible"/>
                                      </p:to>
                                    </p:set>
                                    <p:animEffect transition="in" filter="dissolve">
                                      <p:cBhvr>
                                        <p:cTn id="15" dur="500"/>
                                        <p:tgtEl>
                                          <p:spTgt spid="105476"/>
                                        </p:tgtEl>
                                      </p:cBhvr>
                                    </p:animEffect>
                                  </p:childTnLst>
                                </p:cTn>
                              </p:par>
                            </p:childTnLst>
                          </p:cTn>
                        </p:par>
                        <p:par>
                          <p:cTn id="16" fill="hold" nodeType="afterGroup">
                            <p:stCondLst>
                              <p:cond delay="12500"/>
                            </p:stCondLst>
                            <p:childTnLst>
                              <p:par>
                                <p:cTn id="17" presetID="9" presetClass="entr" presetSubtype="0" fill="hold" grpId="0" nodeType="afterEffect">
                                  <p:stCondLst>
                                    <p:cond delay="3000"/>
                                  </p:stCondLst>
                                  <p:childTnLst>
                                    <p:set>
                                      <p:cBhvr>
                                        <p:cTn id="18" dur="1" fill="hold">
                                          <p:stCondLst>
                                            <p:cond delay="0"/>
                                          </p:stCondLst>
                                        </p:cTn>
                                        <p:tgtEl>
                                          <p:spTgt spid="105475"/>
                                        </p:tgtEl>
                                        <p:attrNameLst>
                                          <p:attrName>style.visibility</p:attrName>
                                        </p:attrNameLst>
                                      </p:cBhvr>
                                      <p:to>
                                        <p:strVal val="visible"/>
                                      </p:to>
                                    </p:set>
                                    <p:animEffect transition="in" filter="dissolve">
                                      <p:cBhvr>
                                        <p:cTn id="19" dur="500"/>
                                        <p:tgtEl>
                                          <p:spTgt spid="105475"/>
                                        </p:tgtEl>
                                      </p:cBhvr>
                                    </p:animEffect>
                                  </p:childTnLst>
                                </p:cTn>
                              </p:par>
                            </p:childTnLst>
                          </p:cTn>
                        </p:par>
                        <p:par>
                          <p:cTn id="20" fill="hold" nodeType="afterGroup">
                            <p:stCondLst>
                              <p:cond delay="16000"/>
                            </p:stCondLst>
                            <p:childTnLst>
                              <p:par>
                                <p:cTn id="21" presetID="9" presetClass="entr" presetSubtype="0" fill="hold" grpId="0" nodeType="afterEffect">
                                  <p:stCondLst>
                                    <p:cond delay="5000"/>
                                  </p:stCondLst>
                                  <p:childTnLst>
                                    <p:set>
                                      <p:cBhvr>
                                        <p:cTn id="22" dur="1" fill="hold">
                                          <p:stCondLst>
                                            <p:cond delay="0"/>
                                          </p:stCondLst>
                                        </p:cTn>
                                        <p:tgtEl>
                                          <p:spTgt spid="105489"/>
                                        </p:tgtEl>
                                        <p:attrNameLst>
                                          <p:attrName>style.visibility</p:attrName>
                                        </p:attrNameLst>
                                      </p:cBhvr>
                                      <p:to>
                                        <p:strVal val="visible"/>
                                      </p:to>
                                    </p:set>
                                    <p:animEffect transition="in" filter="dissolve">
                                      <p:cBhvr>
                                        <p:cTn id="23" dur="500"/>
                                        <p:tgtEl>
                                          <p:spTgt spid="105489"/>
                                        </p:tgtEl>
                                      </p:cBhvr>
                                    </p:animEffect>
                                  </p:childTnLst>
                                </p:cTn>
                              </p:par>
                            </p:childTnLst>
                          </p:cTn>
                        </p:par>
                        <p:par>
                          <p:cTn id="24" fill="hold" nodeType="afterGroup">
                            <p:stCondLst>
                              <p:cond delay="21500"/>
                            </p:stCondLst>
                            <p:childTnLst>
                              <p:par>
                                <p:cTn id="25" presetID="9" presetClass="entr" presetSubtype="0" fill="hold" grpId="0" nodeType="afterEffect">
                                  <p:stCondLst>
                                    <p:cond delay="3000"/>
                                  </p:stCondLst>
                                  <p:childTnLst>
                                    <p:set>
                                      <p:cBhvr>
                                        <p:cTn id="26" dur="1" fill="hold">
                                          <p:stCondLst>
                                            <p:cond delay="0"/>
                                          </p:stCondLst>
                                        </p:cTn>
                                        <p:tgtEl>
                                          <p:spTgt spid="105490"/>
                                        </p:tgtEl>
                                        <p:attrNameLst>
                                          <p:attrName>style.visibility</p:attrName>
                                        </p:attrNameLst>
                                      </p:cBhvr>
                                      <p:to>
                                        <p:strVal val="visible"/>
                                      </p:to>
                                    </p:set>
                                    <p:animEffect transition="in" filter="dissolve">
                                      <p:cBhvr>
                                        <p:cTn id="27" dur="500"/>
                                        <p:tgtEl>
                                          <p:spTgt spid="105490"/>
                                        </p:tgtEl>
                                      </p:cBhvr>
                                    </p:animEffect>
                                  </p:childTnLst>
                                </p:cTn>
                              </p:par>
                            </p:childTnLst>
                          </p:cTn>
                        </p:par>
                        <p:par>
                          <p:cTn id="28" fill="hold" nodeType="afterGroup">
                            <p:stCondLst>
                              <p:cond delay="25000"/>
                            </p:stCondLst>
                            <p:childTnLst>
                              <p:par>
                                <p:cTn id="29" presetID="9" presetClass="entr" presetSubtype="0" fill="hold" grpId="0" nodeType="afterEffect">
                                  <p:stCondLst>
                                    <p:cond delay="3000"/>
                                  </p:stCondLst>
                                  <p:childTnLst>
                                    <p:set>
                                      <p:cBhvr>
                                        <p:cTn id="30" dur="1" fill="hold">
                                          <p:stCondLst>
                                            <p:cond delay="0"/>
                                          </p:stCondLst>
                                        </p:cTn>
                                        <p:tgtEl>
                                          <p:spTgt spid="105491"/>
                                        </p:tgtEl>
                                        <p:attrNameLst>
                                          <p:attrName>style.visibility</p:attrName>
                                        </p:attrNameLst>
                                      </p:cBhvr>
                                      <p:to>
                                        <p:strVal val="visible"/>
                                      </p:to>
                                    </p:set>
                                    <p:animEffect transition="in" filter="dissolve">
                                      <p:cBhvr>
                                        <p:cTn id="31" dur="500"/>
                                        <p:tgtEl>
                                          <p:spTgt spid="1054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5" grpId="0" autoUpdateAnimBg="0"/>
      <p:bldP spid="105476" grpId="0" autoUpdateAnimBg="0"/>
      <p:bldP spid="105477" grpId="0" autoUpdateAnimBg="0"/>
      <p:bldP spid="105478" grpId="0" autoUpdateAnimBg="0"/>
      <p:bldP spid="105489" grpId="0" autoUpdateAnimBg="0"/>
      <p:bldP spid="105490" grpId="0" autoUpdateAnimBg="0"/>
      <p:bldP spid="105491" grpId="0" autoUpdateAnimBg="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4</a:t>
            </a:r>
          </a:p>
        </p:txBody>
      </p:sp>
    </p:spTree>
    <p:extLst>
      <p:ext uri="{BB962C8B-B14F-4D97-AF65-F5344CB8AC3E}">
        <p14:creationId xmlns:p14="http://schemas.microsoft.com/office/powerpoint/2010/main" val="1273515652"/>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35522" name="Group 1027"/>
          <p:cNvGrpSpPr>
            <a:grpSpLocks/>
          </p:cNvGrpSpPr>
          <p:nvPr/>
        </p:nvGrpSpPr>
        <p:grpSpPr bwMode="auto">
          <a:xfrm rot="-1903555">
            <a:off x="2705100" y="1933575"/>
            <a:ext cx="3581400" cy="2838450"/>
            <a:chOff x="2256" y="1632"/>
            <a:chExt cx="1207" cy="972"/>
          </a:xfrm>
        </p:grpSpPr>
        <p:grpSp>
          <p:nvGrpSpPr>
            <p:cNvPr id="235549" name="Group 1028"/>
            <p:cNvGrpSpPr>
              <a:grpSpLocks/>
            </p:cNvGrpSpPr>
            <p:nvPr/>
          </p:nvGrpSpPr>
          <p:grpSpPr bwMode="auto">
            <a:xfrm>
              <a:off x="2256" y="1704"/>
              <a:ext cx="1207" cy="900"/>
              <a:chOff x="2256" y="1704"/>
              <a:chExt cx="1207" cy="900"/>
            </a:xfrm>
          </p:grpSpPr>
          <p:pic>
            <p:nvPicPr>
              <p:cNvPr id="2355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35552" name="Group 1030"/>
              <p:cNvGrpSpPr>
                <a:grpSpLocks/>
              </p:cNvGrpSpPr>
              <p:nvPr/>
            </p:nvGrpSpPr>
            <p:grpSpPr bwMode="auto">
              <a:xfrm>
                <a:off x="2256" y="1749"/>
                <a:ext cx="1207" cy="855"/>
                <a:chOff x="2256" y="1749"/>
                <a:chExt cx="1207" cy="855"/>
              </a:xfrm>
            </p:grpSpPr>
            <p:grpSp>
              <p:nvGrpSpPr>
                <p:cNvPr id="235553" name="Group 1031"/>
                <p:cNvGrpSpPr>
                  <a:grpSpLocks/>
                </p:cNvGrpSpPr>
                <p:nvPr/>
              </p:nvGrpSpPr>
              <p:grpSpPr bwMode="auto">
                <a:xfrm>
                  <a:off x="2299" y="1749"/>
                  <a:ext cx="1164" cy="855"/>
                  <a:chOff x="2299" y="1749"/>
                  <a:chExt cx="1164" cy="855"/>
                </a:xfrm>
              </p:grpSpPr>
              <p:sp>
                <p:nvSpPr>
                  <p:cNvPr id="2355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59" name="Freeform 1036"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35554" name="Freeform 1039"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355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35523" name="Group 1041"/>
          <p:cNvGrpSpPr>
            <a:grpSpLocks/>
          </p:cNvGrpSpPr>
          <p:nvPr/>
        </p:nvGrpSpPr>
        <p:grpSpPr bwMode="auto">
          <a:xfrm rot="-2077436">
            <a:off x="2438400" y="1933575"/>
            <a:ext cx="4495800" cy="3116263"/>
            <a:chOff x="1536" y="1218"/>
            <a:chExt cx="2832" cy="1963"/>
          </a:xfrm>
        </p:grpSpPr>
        <p:sp>
          <p:nvSpPr>
            <p:cNvPr id="106514" name="Text Box 1042"/>
            <p:cNvSpPr txBox="1">
              <a:spLocks noChangeArrowheads="1"/>
            </p:cNvSpPr>
            <p:nvPr/>
          </p:nvSpPr>
          <p:spPr bwMode="auto">
            <a:xfrm rot="20104557">
              <a:off x="2195" y="2570"/>
              <a:ext cx="2160" cy="60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Moses &amp; Aaron and sons</a:t>
              </a:r>
            </a:p>
          </p:txBody>
        </p:sp>
        <p:sp>
          <p:nvSpPr>
            <p:cNvPr id="106515" name="Text Box 1043"/>
            <p:cNvSpPr txBox="1">
              <a:spLocks noChangeArrowheads="1"/>
            </p:cNvSpPr>
            <p:nvPr/>
          </p:nvSpPr>
          <p:spPr bwMode="auto">
            <a:xfrm rot="2139010">
              <a:off x="2681" y="1588"/>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Merarites</a:t>
              </a:r>
            </a:p>
          </p:txBody>
        </p:sp>
        <p:sp>
          <p:nvSpPr>
            <p:cNvPr id="106516" name="Text Box 1044"/>
            <p:cNvSpPr txBox="1">
              <a:spLocks noChangeArrowheads="1"/>
            </p:cNvSpPr>
            <p:nvPr/>
          </p:nvSpPr>
          <p:spPr bwMode="auto">
            <a:xfrm rot="20542840">
              <a:off x="1532" y="1207"/>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Gershonites</a:t>
              </a:r>
            </a:p>
          </p:txBody>
        </p:sp>
        <p:sp>
          <p:nvSpPr>
            <p:cNvPr id="106517" name="Text Box 1045"/>
            <p:cNvSpPr txBox="1">
              <a:spLocks noChangeArrowheads="1"/>
            </p:cNvSpPr>
            <p:nvPr/>
          </p:nvSpPr>
          <p:spPr bwMode="auto">
            <a:xfrm rot="3223926">
              <a:off x="1523" y="2077"/>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Kohathites</a:t>
              </a:r>
            </a:p>
          </p:txBody>
        </p:sp>
      </p:grpSp>
      <p:grpSp>
        <p:nvGrpSpPr>
          <p:cNvPr id="235524" name="Group 1046"/>
          <p:cNvGrpSpPr>
            <a:grpSpLocks/>
          </p:cNvGrpSpPr>
          <p:nvPr/>
        </p:nvGrpSpPr>
        <p:grpSpPr bwMode="auto">
          <a:xfrm rot="942552">
            <a:off x="6784975" y="246063"/>
            <a:ext cx="2046288" cy="1620837"/>
            <a:chOff x="3287" y="-31"/>
            <a:chExt cx="1289" cy="1021"/>
          </a:xfrm>
        </p:grpSpPr>
        <p:sp>
          <p:nvSpPr>
            <p:cNvPr id="2355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6520" name="Text Box 1048"/>
            <p:cNvSpPr txBox="1">
              <a:spLocks noChangeArrowheads="1"/>
            </p:cNvSpPr>
            <p:nvPr/>
          </p:nvSpPr>
          <p:spPr bwMode="auto">
            <a:xfrm>
              <a:off x="4131" y="323"/>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106521" name="Text Box 1049"/>
            <p:cNvSpPr txBox="1">
              <a:spLocks noChangeArrowheads="1"/>
            </p:cNvSpPr>
            <p:nvPr/>
          </p:nvSpPr>
          <p:spPr bwMode="auto">
            <a:xfrm>
              <a:off x="3695" y="68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S</a:t>
              </a:r>
            </a:p>
          </p:txBody>
        </p:sp>
        <p:sp>
          <p:nvSpPr>
            <p:cNvPr id="106522" name="Text Box 1050"/>
            <p:cNvSpPr txBox="1">
              <a:spLocks noChangeArrowheads="1"/>
            </p:cNvSpPr>
            <p:nvPr/>
          </p:nvSpPr>
          <p:spPr bwMode="auto">
            <a:xfrm>
              <a:off x="3688" y="-4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N</a:t>
              </a:r>
            </a:p>
          </p:txBody>
        </p:sp>
        <p:sp>
          <p:nvSpPr>
            <p:cNvPr id="106523" name="Text Box 1051"/>
            <p:cNvSpPr txBox="1">
              <a:spLocks noChangeArrowheads="1"/>
            </p:cNvSpPr>
            <p:nvPr/>
          </p:nvSpPr>
          <p:spPr bwMode="auto">
            <a:xfrm>
              <a:off x="3275" y="32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W</a:t>
              </a:r>
            </a:p>
          </p:txBody>
        </p:sp>
      </p:grpSp>
      <p:sp>
        <p:nvSpPr>
          <p:cNvPr id="235525" name="Text Box 1052"/>
          <p:cNvSpPr txBox="1">
            <a:spLocks noChangeArrowheads="1"/>
          </p:cNvSpPr>
          <p:nvPr/>
        </p:nvSpPr>
        <p:spPr bwMode="auto">
          <a:xfrm rot="1415403">
            <a:off x="-63644" y="2743336"/>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Ephraim</a:t>
            </a:r>
          </a:p>
        </p:txBody>
      </p:sp>
      <p:sp>
        <p:nvSpPr>
          <p:cNvPr id="235526" name="Text Box 1053"/>
          <p:cNvSpPr txBox="1">
            <a:spLocks noChangeArrowheads="1"/>
          </p:cNvSpPr>
          <p:nvPr/>
        </p:nvSpPr>
        <p:spPr bwMode="auto">
          <a:xfrm rot="1415403">
            <a:off x="381000" y="20780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35527" name="Text Box 1054"/>
          <p:cNvSpPr txBox="1">
            <a:spLocks noChangeArrowheads="1"/>
          </p:cNvSpPr>
          <p:nvPr/>
        </p:nvSpPr>
        <p:spPr bwMode="auto">
          <a:xfrm rot="1415403">
            <a:off x="761999" y="1399420"/>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a:t>
            </a:r>
          </a:p>
        </p:txBody>
      </p:sp>
      <p:sp>
        <p:nvSpPr>
          <p:cNvPr id="235528" name="Text Box 1055"/>
          <p:cNvSpPr txBox="1">
            <a:spLocks noChangeArrowheads="1"/>
          </p:cNvSpPr>
          <p:nvPr/>
        </p:nvSpPr>
        <p:spPr bwMode="auto">
          <a:xfrm rot="1415471">
            <a:off x="6805613" y="35464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a:t>
            </a:r>
          </a:p>
        </p:txBody>
      </p:sp>
      <p:sp>
        <p:nvSpPr>
          <p:cNvPr id="235529" name="Text Box 1056"/>
          <p:cNvSpPr txBox="1">
            <a:spLocks noChangeArrowheads="1"/>
          </p:cNvSpPr>
          <p:nvPr/>
        </p:nvSpPr>
        <p:spPr bwMode="auto">
          <a:xfrm rot="1415471">
            <a:off x="6592888" y="40592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35530" name="Text Box 1057"/>
          <p:cNvSpPr txBox="1">
            <a:spLocks noChangeArrowheads="1"/>
          </p:cNvSpPr>
          <p:nvPr/>
        </p:nvSpPr>
        <p:spPr bwMode="auto">
          <a:xfrm rot="1415471">
            <a:off x="6286500" y="46005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Zebulun</a:t>
            </a:r>
          </a:p>
        </p:txBody>
      </p:sp>
      <p:sp>
        <p:nvSpPr>
          <p:cNvPr id="235531" name="Text Box 1058"/>
          <p:cNvSpPr txBox="1">
            <a:spLocks noChangeArrowheads="1"/>
          </p:cNvSpPr>
          <p:nvPr/>
        </p:nvSpPr>
        <p:spPr bwMode="auto">
          <a:xfrm rot="-1668526">
            <a:off x="1630363" y="4233863"/>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a:t>
            </a:r>
          </a:p>
        </p:txBody>
      </p:sp>
      <p:sp>
        <p:nvSpPr>
          <p:cNvPr id="235532" name="Text Box 1059"/>
          <p:cNvSpPr txBox="1">
            <a:spLocks noChangeArrowheads="1"/>
          </p:cNvSpPr>
          <p:nvPr/>
        </p:nvSpPr>
        <p:spPr bwMode="auto">
          <a:xfrm rot="-1668526">
            <a:off x="2378075" y="4543425"/>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35533" name="Text Box 1060"/>
          <p:cNvSpPr txBox="1">
            <a:spLocks noChangeArrowheads="1"/>
          </p:cNvSpPr>
          <p:nvPr/>
        </p:nvSpPr>
        <p:spPr bwMode="auto">
          <a:xfrm rot="-1668526">
            <a:off x="2833688" y="4786313"/>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Reuben</a:t>
            </a:r>
          </a:p>
        </p:txBody>
      </p:sp>
      <p:sp>
        <p:nvSpPr>
          <p:cNvPr id="235534" name="Text Box 1061"/>
          <p:cNvSpPr txBox="1">
            <a:spLocks noChangeArrowheads="1"/>
          </p:cNvSpPr>
          <p:nvPr/>
        </p:nvSpPr>
        <p:spPr bwMode="auto">
          <a:xfrm rot="-1624129">
            <a:off x="3713163" y="146050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35535" name="Text Box 1062"/>
          <p:cNvSpPr txBox="1">
            <a:spLocks noChangeArrowheads="1"/>
          </p:cNvSpPr>
          <p:nvPr/>
        </p:nvSpPr>
        <p:spPr bwMode="auto">
          <a:xfrm rot="-1624129">
            <a:off x="4564063" y="1449388"/>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35536" name="Text Box 1063"/>
          <p:cNvSpPr txBox="1">
            <a:spLocks noChangeArrowheads="1"/>
          </p:cNvSpPr>
          <p:nvPr/>
        </p:nvSpPr>
        <p:spPr bwMode="auto">
          <a:xfrm rot="-1624129">
            <a:off x="5464175" y="1479550"/>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sp>
        <p:nvSpPr>
          <p:cNvPr id="106536" name="Text Box 1064"/>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Numbers 4</a:t>
            </a:r>
          </a:p>
        </p:txBody>
      </p:sp>
      <p:sp>
        <p:nvSpPr>
          <p:cNvPr id="235538" name="Text Box 1065"/>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35539" name="Rectangle 1066"/>
          <p:cNvSpPr>
            <a:spLocks noGrp="1" noChangeArrowheads="1"/>
          </p:cNvSpPr>
          <p:nvPr>
            <p:ph type="title" idx="4294967295"/>
          </p:nvPr>
        </p:nvSpPr>
        <p:spPr>
          <a:xfrm>
            <a:off x="1371600" y="6019800"/>
            <a:ext cx="7772400" cy="838200"/>
          </a:xfrm>
        </p:spPr>
        <p:txBody>
          <a:bodyPr/>
          <a:lstStyle/>
          <a:p>
            <a:pPr eaLnBrk="1" hangingPunct="1"/>
            <a:r>
              <a:rPr lang="en-US" sz="4000" b="1">
                <a:solidFill>
                  <a:schemeClr val="accent2"/>
                </a:solidFill>
                <a:latin typeface="Arial" charset="0"/>
              </a:rPr>
              <a:t>Putting it together…</a:t>
            </a:r>
          </a:p>
        </p:txBody>
      </p:sp>
    </p:spTree>
    <p:extLst>
      <p:ext uri="{BB962C8B-B14F-4D97-AF65-F5344CB8AC3E}">
        <p14:creationId xmlns:p14="http://schemas.microsoft.com/office/powerpoint/2010/main" val="2583590516"/>
      </p:ext>
    </p:extLst>
  </p:cSld>
  <p:clrMapOvr>
    <a:masterClrMapping/>
  </p:clrMapOvr>
  <p:transition spd="med">
    <p:randomBar dir="vert"/>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30E10E0F-058E-8B30-BF6F-D060A547D823}"/>
              </a:ext>
            </a:extLst>
          </p:cNvPr>
          <p:cNvGrpSpPr/>
          <p:nvPr/>
        </p:nvGrpSpPr>
        <p:grpSpPr>
          <a:xfrm>
            <a:off x="99200" y="-18679"/>
            <a:ext cx="9144000" cy="6865166"/>
            <a:chOff x="99200" y="-18679"/>
            <a:chExt cx="9144000" cy="6865166"/>
          </a:xfrm>
        </p:grpSpPr>
        <p:pic>
          <p:nvPicPr>
            <p:cNvPr id="3074" name="Picture 2" descr="Pin by Sanctuary Solace on NUMBERS | Bible knowledge, Bible school, Book of  numbers">
              <a:extLst>
                <a:ext uri="{FF2B5EF4-FFF2-40B4-BE49-F238E27FC236}">
                  <a16:creationId xmlns:a16="http://schemas.microsoft.com/office/drawing/2014/main" id="{751FBEA4-9328-F5E3-707F-2A6778D1033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200" y="-18679"/>
              <a:ext cx="9144000" cy="6865166"/>
            </a:xfrm>
            <a:prstGeom prst="rect">
              <a:avLst/>
            </a:prstGeom>
            <a:noFill/>
            <a:extLst>
              <a:ext uri="{909E8E84-426E-40DD-AFC4-6F175D3DCCD1}">
                <a14:hiddenFill xmlns:a14="http://schemas.microsoft.com/office/drawing/2010/main">
                  <a:solidFill>
                    <a:srgbClr val="FFFFFF"/>
                  </a:solidFill>
                </a14:hiddenFill>
              </a:ext>
            </a:extLst>
          </p:spPr>
        </p:pic>
        <p:sp>
          <p:nvSpPr>
            <p:cNvPr id="21" name="Parallelogram 20">
              <a:extLst>
                <a:ext uri="{FF2B5EF4-FFF2-40B4-BE49-F238E27FC236}">
                  <a16:creationId xmlns:a16="http://schemas.microsoft.com/office/drawing/2014/main" id="{82F03EB7-328E-C239-B5E2-86FCA05AD9FC}"/>
                </a:ext>
              </a:extLst>
            </p:cNvPr>
            <p:cNvSpPr/>
            <p:nvPr/>
          </p:nvSpPr>
          <p:spPr bwMode="auto">
            <a:xfrm>
              <a:off x="526207" y="3469477"/>
              <a:ext cx="2654022" cy="1277342"/>
            </a:xfrm>
            <a:prstGeom prst="parallelogram">
              <a:avLst>
                <a:gd name="adj" fmla="val 143498"/>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17" name="Parallelogram 16">
              <a:extLst>
                <a:ext uri="{FF2B5EF4-FFF2-40B4-BE49-F238E27FC236}">
                  <a16:creationId xmlns:a16="http://schemas.microsoft.com/office/drawing/2014/main" id="{C320A979-A055-3BCE-5DF4-C6A669D63DF9}"/>
                </a:ext>
              </a:extLst>
            </p:cNvPr>
            <p:cNvSpPr/>
            <p:nvPr/>
          </p:nvSpPr>
          <p:spPr bwMode="auto">
            <a:xfrm>
              <a:off x="4800599" y="4242547"/>
              <a:ext cx="2165229" cy="927847"/>
            </a:xfrm>
            <a:prstGeom prst="parallelogram">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18" name="Parallelogram 17">
              <a:extLst>
                <a:ext uri="{FF2B5EF4-FFF2-40B4-BE49-F238E27FC236}">
                  <a16:creationId xmlns:a16="http://schemas.microsoft.com/office/drawing/2014/main" id="{4CCC4A25-53BD-51CC-5E51-1528AA5487F5}"/>
                </a:ext>
              </a:extLst>
            </p:cNvPr>
            <p:cNvSpPr/>
            <p:nvPr/>
          </p:nvSpPr>
          <p:spPr bwMode="auto">
            <a:xfrm rot="662695">
              <a:off x="459561" y="3039813"/>
              <a:ext cx="2770606" cy="274320"/>
            </a:xfrm>
            <a:prstGeom prst="parallelogram">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19" name="Parallelogram 18">
              <a:extLst>
                <a:ext uri="{FF2B5EF4-FFF2-40B4-BE49-F238E27FC236}">
                  <a16:creationId xmlns:a16="http://schemas.microsoft.com/office/drawing/2014/main" id="{A8A27755-1E91-5D1B-4086-140D4981E6A3}"/>
                </a:ext>
              </a:extLst>
            </p:cNvPr>
            <p:cNvSpPr/>
            <p:nvPr/>
          </p:nvSpPr>
          <p:spPr bwMode="auto">
            <a:xfrm rot="662695">
              <a:off x="5166429" y="3961245"/>
              <a:ext cx="2517551" cy="324186"/>
            </a:xfrm>
            <a:prstGeom prst="parallelogram">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0" name="Parallelogram 19">
              <a:extLst>
                <a:ext uri="{FF2B5EF4-FFF2-40B4-BE49-F238E27FC236}">
                  <a16:creationId xmlns:a16="http://schemas.microsoft.com/office/drawing/2014/main" id="{6B85F813-5170-571E-A9D1-A78014850C66}"/>
                </a:ext>
              </a:extLst>
            </p:cNvPr>
            <p:cNvSpPr/>
            <p:nvPr/>
          </p:nvSpPr>
          <p:spPr bwMode="auto">
            <a:xfrm>
              <a:off x="6010828" y="2047000"/>
              <a:ext cx="1311096" cy="650278"/>
            </a:xfrm>
            <a:prstGeom prst="parallelogram">
              <a:avLst>
                <a:gd name="adj" fmla="val 70333"/>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2" name="Parallelogram 21">
              <a:extLst>
                <a:ext uri="{FF2B5EF4-FFF2-40B4-BE49-F238E27FC236}">
                  <a16:creationId xmlns:a16="http://schemas.microsoft.com/office/drawing/2014/main" id="{B5217DAC-5FB5-6E59-D63B-CD2139A049BC}"/>
                </a:ext>
              </a:extLst>
            </p:cNvPr>
            <p:cNvSpPr/>
            <p:nvPr/>
          </p:nvSpPr>
          <p:spPr bwMode="auto">
            <a:xfrm>
              <a:off x="391739" y="4000507"/>
              <a:ext cx="1510005" cy="927848"/>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3" name="Parallelogram 22">
              <a:extLst>
                <a:ext uri="{FF2B5EF4-FFF2-40B4-BE49-F238E27FC236}">
                  <a16:creationId xmlns:a16="http://schemas.microsoft.com/office/drawing/2014/main" id="{33B3693D-6F39-BA44-3AA8-E9C66557F30C}"/>
                </a:ext>
              </a:extLst>
            </p:cNvPr>
            <p:cNvSpPr/>
            <p:nvPr/>
          </p:nvSpPr>
          <p:spPr bwMode="auto">
            <a:xfrm>
              <a:off x="4239694" y="3312983"/>
              <a:ext cx="502491" cy="262226"/>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4" name="Parallelogram 23">
              <a:extLst>
                <a:ext uri="{FF2B5EF4-FFF2-40B4-BE49-F238E27FC236}">
                  <a16:creationId xmlns:a16="http://schemas.microsoft.com/office/drawing/2014/main" id="{9D414E56-C487-5A09-55C3-6F287E2FA46F}"/>
                </a:ext>
              </a:extLst>
            </p:cNvPr>
            <p:cNvSpPr/>
            <p:nvPr/>
          </p:nvSpPr>
          <p:spPr bwMode="auto">
            <a:xfrm>
              <a:off x="4037355" y="2761654"/>
              <a:ext cx="335036" cy="262226"/>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5" name="Parallelogram 24">
              <a:extLst>
                <a:ext uri="{FF2B5EF4-FFF2-40B4-BE49-F238E27FC236}">
                  <a16:creationId xmlns:a16="http://schemas.microsoft.com/office/drawing/2014/main" id="{AAE61CC8-9215-C3B3-B695-AD1CAD56A9A5}"/>
                </a:ext>
              </a:extLst>
            </p:cNvPr>
            <p:cNvSpPr/>
            <p:nvPr/>
          </p:nvSpPr>
          <p:spPr bwMode="auto">
            <a:xfrm>
              <a:off x="5227418" y="3097831"/>
              <a:ext cx="335036" cy="262226"/>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6" name="Parallelogram 25">
              <a:extLst>
                <a:ext uri="{FF2B5EF4-FFF2-40B4-BE49-F238E27FC236}">
                  <a16:creationId xmlns:a16="http://schemas.microsoft.com/office/drawing/2014/main" id="{DDEA9A24-043E-F10F-A364-C6ACC75BFFA6}"/>
                </a:ext>
              </a:extLst>
            </p:cNvPr>
            <p:cNvSpPr/>
            <p:nvPr/>
          </p:nvSpPr>
          <p:spPr bwMode="auto">
            <a:xfrm>
              <a:off x="4971931" y="2623317"/>
              <a:ext cx="206272" cy="91279"/>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7" name="Parallelogram 26">
              <a:extLst>
                <a:ext uri="{FF2B5EF4-FFF2-40B4-BE49-F238E27FC236}">
                  <a16:creationId xmlns:a16="http://schemas.microsoft.com/office/drawing/2014/main" id="{935E97FF-9F2D-0DF9-9DE4-5488BF455311}"/>
                </a:ext>
              </a:extLst>
            </p:cNvPr>
            <p:cNvSpPr/>
            <p:nvPr/>
          </p:nvSpPr>
          <p:spPr bwMode="auto">
            <a:xfrm>
              <a:off x="5753135" y="1762298"/>
              <a:ext cx="772356" cy="161896"/>
            </a:xfrm>
            <a:prstGeom prst="parallelogram">
              <a:avLst>
                <a:gd name="adj" fmla="val 70333"/>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grpSp>
      <p:sp>
        <p:nvSpPr>
          <p:cNvPr id="2" name="Title 1">
            <a:extLst>
              <a:ext uri="{FF2B5EF4-FFF2-40B4-BE49-F238E27FC236}">
                <a16:creationId xmlns:a16="http://schemas.microsoft.com/office/drawing/2014/main" id="{9E6F7053-F8EF-D274-3EA3-2902749F481C}"/>
              </a:ext>
            </a:extLst>
          </p:cNvPr>
          <p:cNvSpPr>
            <a:spLocks noGrp="1"/>
          </p:cNvSpPr>
          <p:nvPr>
            <p:ph type="title"/>
          </p:nvPr>
        </p:nvSpPr>
        <p:spPr>
          <a:xfrm>
            <a:off x="280358" y="255917"/>
            <a:ext cx="8622102" cy="762000"/>
          </a:xfrm>
        </p:spPr>
        <p:txBody>
          <a:bodyPr/>
          <a:lstStyle/>
          <a:p>
            <a:r>
              <a:rPr lang="en-US" sz="3600" b="1" dirty="0">
                <a:solidFill>
                  <a:schemeClr val="tx1"/>
                </a:solidFill>
              </a:rPr>
              <a:t>Numbers 4</a:t>
            </a:r>
          </a:p>
        </p:txBody>
      </p:sp>
      <p:sp>
        <p:nvSpPr>
          <p:cNvPr id="3" name="Title 1">
            <a:extLst>
              <a:ext uri="{FF2B5EF4-FFF2-40B4-BE49-F238E27FC236}">
                <a16:creationId xmlns:a16="http://schemas.microsoft.com/office/drawing/2014/main" id="{B1E7D241-E734-3818-1891-D41104844FC1}"/>
              </a:ext>
            </a:extLst>
          </p:cNvPr>
          <p:cNvSpPr txBox="1">
            <a:spLocks/>
          </p:cNvSpPr>
          <p:nvPr/>
        </p:nvSpPr>
        <p:spPr bwMode="auto">
          <a:xfrm>
            <a:off x="35067" y="4632795"/>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Zebulun</a:t>
            </a:r>
          </a:p>
        </p:txBody>
      </p:sp>
      <p:sp>
        <p:nvSpPr>
          <p:cNvPr id="4" name="Title 1">
            <a:extLst>
              <a:ext uri="{FF2B5EF4-FFF2-40B4-BE49-F238E27FC236}">
                <a16:creationId xmlns:a16="http://schemas.microsoft.com/office/drawing/2014/main" id="{5C0A8871-EB97-AB6F-770A-FBBC2A672825}"/>
              </a:ext>
            </a:extLst>
          </p:cNvPr>
          <p:cNvSpPr txBox="1">
            <a:spLocks/>
          </p:cNvSpPr>
          <p:nvPr/>
        </p:nvSpPr>
        <p:spPr bwMode="auto">
          <a:xfrm>
            <a:off x="629303" y="4154630"/>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Issachar</a:t>
            </a:r>
          </a:p>
        </p:txBody>
      </p:sp>
      <p:sp>
        <p:nvSpPr>
          <p:cNvPr id="5" name="Title 1">
            <a:extLst>
              <a:ext uri="{FF2B5EF4-FFF2-40B4-BE49-F238E27FC236}">
                <a16:creationId xmlns:a16="http://schemas.microsoft.com/office/drawing/2014/main" id="{A0339F68-2579-C02E-BF46-4DF2AA317D2A}"/>
              </a:ext>
            </a:extLst>
          </p:cNvPr>
          <p:cNvSpPr txBox="1">
            <a:spLocks/>
          </p:cNvSpPr>
          <p:nvPr/>
        </p:nvSpPr>
        <p:spPr bwMode="auto">
          <a:xfrm>
            <a:off x="1265524" y="3708288"/>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Judah</a:t>
            </a:r>
          </a:p>
        </p:txBody>
      </p:sp>
      <p:sp>
        <p:nvSpPr>
          <p:cNvPr id="6" name="Title 1">
            <a:extLst>
              <a:ext uri="{FF2B5EF4-FFF2-40B4-BE49-F238E27FC236}">
                <a16:creationId xmlns:a16="http://schemas.microsoft.com/office/drawing/2014/main" id="{E9A16CDF-222B-D7F2-17FB-6921380AF0D6}"/>
              </a:ext>
            </a:extLst>
          </p:cNvPr>
          <p:cNvSpPr txBox="1">
            <a:spLocks/>
          </p:cNvSpPr>
          <p:nvPr/>
        </p:nvSpPr>
        <p:spPr bwMode="auto">
          <a:xfrm>
            <a:off x="5983769" y="2464135"/>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l" defTabSz="914400"/>
            <a:r>
              <a:rPr lang="en-US" sz="1800" b="1" kern="0" dirty="0">
                <a:solidFill>
                  <a:schemeClr val="tx1"/>
                </a:solidFill>
              </a:rPr>
              <a:t>Ephraim</a:t>
            </a:r>
          </a:p>
        </p:txBody>
      </p:sp>
      <p:sp>
        <p:nvSpPr>
          <p:cNvPr id="7" name="Title 1">
            <a:extLst>
              <a:ext uri="{FF2B5EF4-FFF2-40B4-BE49-F238E27FC236}">
                <a16:creationId xmlns:a16="http://schemas.microsoft.com/office/drawing/2014/main" id="{C7456B12-9C71-6C4E-87D8-86D8D74D94C7}"/>
              </a:ext>
            </a:extLst>
          </p:cNvPr>
          <p:cNvSpPr txBox="1">
            <a:spLocks/>
          </p:cNvSpPr>
          <p:nvPr/>
        </p:nvSpPr>
        <p:spPr bwMode="auto">
          <a:xfrm>
            <a:off x="6168687" y="2246593"/>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l" defTabSz="914400"/>
            <a:r>
              <a:rPr lang="en-US" sz="1800" b="1" kern="0" dirty="0">
                <a:solidFill>
                  <a:schemeClr val="tx1"/>
                </a:solidFill>
              </a:rPr>
              <a:t>Manasseh</a:t>
            </a:r>
          </a:p>
        </p:txBody>
      </p:sp>
      <p:sp>
        <p:nvSpPr>
          <p:cNvPr id="8" name="Title 1">
            <a:extLst>
              <a:ext uri="{FF2B5EF4-FFF2-40B4-BE49-F238E27FC236}">
                <a16:creationId xmlns:a16="http://schemas.microsoft.com/office/drawing/2014/main" id="{372D9D2E-CEC1-2399-5C23-ED79233EB25C}"/>
              </a:ext>
            </a:extLst>
          </p:cNvPr>
          <p:cNvSpPr txBox="1">
            <a:spLocks/>
          </p:cNvSpPr>
          <p:nvPr/>
        </p:nvSpPr>
        <p:spPr bwMode="auto">
          <a:xfrm>
            <a:off x="6368975" y="2021053"/>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l" defTabSz="914400"/>
            <a:r>
              <a:rPr lang="en-US" sz="1800" b="1" kern="0" dirty="0">
                <a:solidFill>
                  <a:schemeClr val="tx1"/>
                </a:solidFill>
              </a:rPr>
              <a:t>Benjamin</a:t>
            </a:r>
          </a:p>
        </p:txBody>
      </p:sp>
      <p:sp>
        <p:nvSpPr>
          <p:cNvPr id="9" name="Title 1">
            <a:extLst>
              <a:ext uri="{FF2B5EF4-FFF2-40B4-BE49-F238E27FC236}">
                <a16:creationId xmlns:a16="http://schemas.microsoft.com/office/drawing/2014/main" id="{337096AF-72B7-853C-B13C-9403063340B9}"/>
              </a:ext>
            </a:extLst>
          </p:cNvPr>
          <p:cNvSpPr txBox="1">
            <a:spLocks/>
          </p:cNvSpPr>
          <p:nvPr/>
        </p:nvSpPr>
        <p:spPr bwMode="auto">
          <a:xfrm>
            <a:off x="1685350" y="3261839"/>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Reuben</a:t>
            </a:r>
          </a:p>
        </p:txBody>
      </p:sp>
      <p:sp>
        <p:nvSpPr>
          <p:cNvPr id="10" name="Title 1">
            <a:extLst>
              <a:ext uri="{FF2B5EF4-FFF2-40B4-BE49-F238E27FC236}">
                <a16:creationId xmlns:a16="http://schemas.microsoft.com/office/drawing/2014/main" id="{220AA0E0-F1BC-044D-22F3-FC8F34D9AAA5}"/>
              </a:ext>
            </a:extLst>
          </p:cNvPr>
          <p:cNvSpPr txBox="1">
            <a:spLocks/>
          </p:cNvSpPr>
          <p:nvPr/>
        </p:nvSpPr>
        <p:spPr bwMode="auto">
          <a:xfrm>
            <a:off x="824498" y="3048819"/>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Simeon</a:t>
            </a:r>
          </a:p>
        </p:txBody>
      </p:sp>
      <p:sp>
        <p:nvSpPr>
          <p:cNvPr id="11" name="Title 1">
            <a:extLst>
              <a:ext uri="{FF2B5EF4-FFF2-40B4-BE49-F238E27FC236}">
                <a16:creationId xmlns:a16="http://schemas.microsoft.com/office/drawing/2014/main" id="{EB2988D0-529B-EF22-AEC8-B3F741E39106}"/>
              </a:ext>
            </a:extLst>
          </p:cNvPr>
          <p:cNvSpPr txBox="1">
            <a:spLocks/>
          </p:cNvSpPr>
          <p:nvPr/>
        </p:nvSpPr>
        <p:spPr bwMode="auto">
          <a:xfrm>
            <a:off x="450302" y="2868625"/>
            <a:ext cx="858333"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Gad</a:t>
            </a:r>
          </a:p>
        </p:txBody>
      </p:sp>
      <p:sp>
        <p:nvSpPr>
          <p:cNvPr id="12" name="Title 1">
            <a:extLst>
              <a:ext uri="{FF2B5EF4-FFF2-40B4-BE49-F238E27FC236}">
                <a16:creationId xmlns:a16="http://schemas.microsoft.com/office/drawing/2014/main" id="{246FA686-B1F0-ECA5-F832-0779AAA6C61A}"/>
              </a:ext>
            </a:extLst>
          </p:cNvPr>
          <p:cNvSpPr txBox="1">
            <a:spLocks/>
          </p:cNvSpPr>
          <p:nvPr/>
        </p:nvSpPr>
        <p:spPr bwMode="auto">
          <a:xfrm>
            <a:off x="6185989" y="4211739"/>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Naphtali</a:t>
            </a:r>
          </a:p>
        </p:txBody>
      </p:sp>
      <p:sp>
        <p:nvSpPr>
          <p:cNvPr id="13" name="Title 1">
            <a:extLst>
              <a:ext uri="{FF2B5EF4-FFF2-40B4-BE49-F238E27FC236}">
                <a16:creationId xmlns:a16="http://schemas.microsoft.com/office/drawing/2014/main" id="{9FE61A9F-4576-D7AA-83FA-5D9A2F9EC927}"/>
              </a:ext>
            </a:extLst>
          </p:cNvPr>
          <p:cNvSpPr txBox="1">
            <a:spLocks/>
          </p:cNvSpPr>
          <p:nvPr/>
        </p:nvSpPr>
        <p:spPr bwMode="auto">
          <a:xfrm>
            <a:off x="5286434" y="3950629"/>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Asher</a:t>
            </a:r>
          </a:p>
        </p:txBody>
      </p:sp>
      <p:sp>
        <p:nvSpPr>
          <p:cNvPr id="14" name="Title 1">
            <a:extLst>
              <a:ext uri="{FF2B5EF4-FFF2-40B4-BE49-F238E27FC236}">
                <a16:creationId xmlns:a16="http://schemas.microsoft.com/office/drawing/2014/main" id="{0D315FDC-8994-4B00-A60B-BB79A2D86427}"/>
              </a:ext>
            </a:extLst>
          </p:cNvPr>
          <p:cNvSpPr txBox="1">
            <a:spLocks/>
          </p:cNvSpPr>
          <p:nvPr/>
        </p:nvSpPr>
        <p:spPr bwMode="auto">
          <a:xfrm>
            <a:off x="4984339" y="3808454"/>
            <a:ext cx="858333"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Dan</a:t>
            </a:r>
          </a:p>
        </p:txBody>
      </p:sp>
      <p:sp>
        <p:nvSpPr>
          <p:cNvPr id="15" name="Title 1">
            <a:extLst>
              <a:ext uri="{FF2B5EF4-FFF2-40B4-BE49-F238E27FC236}">
                <a16:creationId xmlns:a16="http://schemas.microsoft.com/office/drawing/2014/main" id="{5581CACA-B7D0-0591-4723-4FA5C7E01756}"/>
              </a:ext>
            </a:extLst>
          </p:cNvPr>
          <p:cNvSpPr txBox="1">
            <a:spLocks/>
          </p:cNvSpPr>
          <p:nvPr/>
        </p:nvSpPr>
        <p:spPr bwMode="auto">
          <a:xfrm>
            <a:off x="4440913" y="4389397"/>
            <a:ext cx="244178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l" defTabSz="914400"/>
            <a:r>
              <a:rPr lang="en-US" sz="1800" b="1" kern="0" dirty="0">
                <a:solidFill>
                  <a:schemeClr val="tx1"/>
                </a:solidFill>
              </a:rPr>
              <a:t>Levi (center)</a:t>
            </a:r>
          </a:p>
        </p:txBody>
      </p:sp>
      <p:sp>
        <p:nvSpPr>
          <p:cNvPr id="16" name="Title 1">
            <a:extLst>
              <a:ext uri="{FF2B5EF4-FFF2-40B4-BE49-F238E27FC236}">
                <a16:creationId xmlns:a16="http://schemas.microsoft.com/office/drawing/2014/main" id="{67619F7E-D8F1-D82A-BA7E-EEAD06C68DC2}"/>
              </a:ext>
            </a:extLst>
          </p:cNvPr>
          <p:cNvSpPr txBox="1">
            <a:spLocks/>
          </p:cNvSpPr>
          <p:nvPr/>
        </p:nvSpPr>
        <p:spPr bwMode="auto">
          <a:xfrm>
            <a:off x="4440914" y="4717200"/>
            <a:ext cx="2441785" cy="10343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342900" indent="-342900" algn="l" defTabSz="914400">
              <a:buFont typeface="+mj-lt"/>
              <a:buAutoNum type="arabicPeriod"/>
            </a:pPr>
            <a:r>
              <a:rPr lang="en-US" sz="1400" b="1" kern="0" dirty="0">
                <a:solidFill>
                  <a:schemeClr val="tx1"/>
                </a:solidFill>
              </a:rPr>
              <a:t>Moses, Aaron, &amp; Sons</a:t>
            </a:r>
          </a:p>
          <a:p>
            <a:pPr marL="342900" indent="-342900" algn="l" defTabSz="914400">
              <a:buFont typeface="+mj-lt"/>
              <a:buAutoNum type="arabicPeriod"/>
            </a:pPr>
            <a:r>
              <a:rPr lang="en-US" sz="1400" b="1" kern="0" dirty="0">
                <a:solidFill>
                  <a:schemeClr val="tx1"/>
                </a:solidFill>
              </a:rPr>
              <a:t>Kohath</a:t>
            </a:r>
          </a:p>
          <a:p>
            <a:pPr marL="342900" indent="-342900" algn="l" defTabSz="914400">
              <a:buFont typeface="+mj-lt"/>
              <a:buAutoNum type="arabicPeriod"/>
            </a:pPr>
            <a:r>
              <a:rPr lang="en-US" sz="1400" b="1" kern="0" dirty="0">
                <a:solidFill>
                  <a:schemeClr val="tx1"/>
                </a:solidFill>
              </a:rPr>
              <a:t>Gershon</a:t>
            </a:r>
          </a:p>
          <a:p>
            <a:pPr marL="342900" indent="-342900" algn="l" defTabSz="914400">
              <a:buFont typeface="+mj-lt"/>
              <a:buAutoNum type="arabicPeriod"/>
            </a:pPr>
            <a:r>
              <a:rPr lang="en-US" sz="1400" b="1" kern="0" dirty="0">
                <a:solidFill>
                  <a:schemeClr val="tx1"/>
                </a:solidFill>
              </a:rPr>
              <a:t>Merari</a:t>
            </a:r>
          </a:p>
        </p:txBody>
      </p:sp>
      <p:sp>
        <p:nvSpPr>
          <p:cNvPr id="30" name="Title 1">
            <a:extLst>
              <a:ext uri="{FF2B5EF4-FFF2-40B4-BE49-F238E27FC236}">
                <a16:creationId xmlns:a16="http://schemas.microsoft.com/office/drawing/2014/main" id="{6D0B22BC-6406-7B0C-28F1-4FC614A67F7C}"/>
              </a:ext>
            </a:extLst>
          </p:cNvPr>
          <p:cNvSpPr txBox="1">
            <a:spLocks/>
          </p:cNvSpPr>
          <p:nvPr/>
        </p:nvSpPr>
        <p:spPr bwMode="auto">
          <a:xfrm>
            <a:off x="5413505" y="1680438"/>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sz="1400" b="1" kern="0" dirty="0">
                <a:solidFill>
                  <a:schemeClr val="tx1"/>
                </a:solidFill>
              </a:rPr>
              <a:t>WEST</a:t>
            </a:r>
          </a:p>
        </p:txBody>
      </p:sp>
      <p:sp>
        <p:nvSpPr>
          <p:cNvPr id="31" name="Title 1">
            <a:extLst>
              <a:ext uri="{FF2B5EF4-FFF2-40B4-BE49-F238E27FC236}">
                <a16:creationId xmlns:a16="http://schemas.microsoft.com/office/drawing/2014/main" id="{B9E36162-069E-5EF6-D7EF-6B6D0B15DC3F}"/>
              </a:ext>
            </a:extLst>
          </p:cNvPr>
          <p:cNvSpPr txBox="1">
            <a:spLocks/>
          </p:cNvSpPr>
          <p:nvPr/>
        </p:nvSpPr>
        <p:spPr bwMode="auto">
          <a:xfrm>
            <a:off x="4211968" y="3315756"/>
            <a:ext cx="490448"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sz="1400" b="1" kern="0" dirty="0">
                <a:solidFill>
                  <a:schemeClr val="tx1"/>
                </a:solidFill>
              </a:rPr>
              <a:t>1</a:t>
            </a:r>
          </a:p>
        </p:txBody>
      </p:sp>
      <p:sp>
        <p:nvSpPr>
          <p:cNvPr id="32" name="Title 1">
            <a:extLst>
              <a:ext uri="{FF2B5EF4-FFF2-40B4-BE49-F238E27FC236}">
                <a16:creationId xmlns:a16="http://schemas.microsoft.com/office/drawing/2014/main" id="{E7E3CF6D-D534-0F11-8D12-B4B70C45C5C3}"/>
              </a:ext>
            </a:extLst>
          </p:cNvPr>
          <p:cNvSpPr txBox="1">
            <a:spLocks/>
          </p:cNvSpPr>
          <p:nvPr/>
        </p:nvSpPr>
        <p:spPr bwMode="auto">
          <a:xfrm>
            <a:off x="3829583" y="2833617"/>
            <a:ext cx="490448"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sz="1400" b="1" kern="0" dirty="0">
                <a:solidFill>
                  <a:schemeClr val="tx1"/>
                </a:solidFill>
              </a:rPr>
              <a:t>2</a:t>
            </a:r>
          </a:p>
        </p:txBody>
      </p:sp>
      <p:sp>
        <p:nvSpPr>
          <p:cNvPr id="33" name="Title 1">
            <a:extLst>
              <a:ext uri="{FF2B5EF4-FFF2-40B4-BE49-F238E27FC236}">
                <a16:creationId xmlns:a16="http://schemas.microsoft.com/office/drawing/2014/main" id="{AB432F74-4968-5CF9-68D1-1B2D082D64BA}"/>
              </a:ext>
            </a:extLst>
          </p:cNvPr>
          <p:cNvSpPr txBox="1">
            <a:spLocks/>
          </p:cNvSpPr>
          <p:nvPr/>
        </p:nvSpPr>
        <p:spPr bwMode="auto">
          <a:xfrm>
            <a:off x="5176243" y="3033125"/>
            <a:ext cx="490448"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sz="1400" b="1" kern="0" dirty="0">
                <a:solidFill>
                  <a:schemeClr val="tx1"/>
                </a:solidFill>
              </a:rPr>
              <a:t>4</a:t>
            </a:r>
          </a:p>
        </p:txBody>
      </p:sp>
      <p:sp>
        <p:nvSpPr>
          <p:cNvPr id="34" name="Title 1">
            <a:extLst>
              <a:ext uri="{FF2B5EF4-FFF2-40B4-BE49-F238E27FC236}">
                <a16:creationId xmlns:a16="http://schemas.microsoft.com/office/drawing/2014/main" id="{239FCD4D-F238-41FE-592C-6C3257E59146}"/>
              </a:ext>
            </a:extLst>
          </p:cNvPr>
          <p:cNvSpPr txBox="1">
            <a:spLocks/>
          </p:cNvSpPr>
          <p:nvPr/>
        </p:nvSpPr>
        <p:spPr bwMode="auto">
          <a:xfrm>
            <a:off x="4901924" y="2509421"/>
            <a:ext cx="384510"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sz="1400" b="1" kern="0" dirty="0">
                <a:solidFill>
                  <a:schemeClr val="tx1"/>
                </a:solidFill>
              </a:rPr>
              <a:t>3</a:t>
            </a:r>
          </a:p>
        </p:txBody>
      </p:sp>
      <p:sp>
        <p:nvSpPr>
          <p:cNvPr id="35" name="Title 1">
            <a:extLst>
              <a:ext uri="{FF2B5EF4-FFF2-40B4-BE49-F238E27FC236}">
                <a16:creationId xmlns:a16="http://schemas.microsoft.com/office/drawing/2014/main" id="{C388693C-5B61-C648-519B-CC15E0A17E3B}"/>
              </a:ext>
            </a:extLst>
          </p:cNvPr>
          <p:cNvSpPr txBox="1">
            <a:spLocks/>
          </p:cNvSpPr>
          <p:nvPr/>
        </p:nvSpPr>
        <p:spPr bwMode="auto">
          <a:xfrm>
            <a:off x="3975029" y="6234671"/>
            <a:ext cx="4787891" cy="3500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050" b="1" kern="0" dirty="0">
                <a:solidFill>
                  <a:schemeClr val="tx1"/>
                </a:solidFill>
              </a:rPr>
              <a:t>https://</a:t>
            </a:r>
            <a:r>
              <a:rPr lang="en-US" sz="1050" b="1" kern="0" dirty="0" err="1">
                <a:solidFill>
                  <a:schemeClr val="tx1"/>
                </a:solidFill>
              </a:rPr>
              <a:t>ro.pinterest.com</a:t>
            </a:r>
            <a:r>
              <a:rPr lang="en-US" sz="1050" b="1" kern="0" dirty="0">
                <a:solidFill>
                  <a:schemeClr val="tx1"/>
                </a:solidFill>
              </a:rPr>
              <a:t>/</a:t>
            </a:r>
            <a:r>
              <a:rPr lang="en-US" sz="1050" b="1" kern="0" dirty="0" err="1">
                <a:solidFill>
                  <a:schemeClr val="tx1"/>
                </a:solidFill>
              </a:rPr>
              <a:t>sanctuarysolace</a:t>
            </a:r>
            <a:r>
              <a:rPr lang="en-US" sz="1050" b="1" kern="0" dirty="0">
                <a:solidFill>
                  <a:schemeClr val="tx1"/>
                </a:solidFill>
              </a:rPr>
              <a:t>/numbers/</a:t>
            </a:r>
          </a:p>
        </p:txBody>
      </p:sp>
    </p:spTree>
    <p:extLst>
      <p:ext uri="{BB962C8B-B14F-4D97-AF65-F5344CB8AC3E}">
        <p14:creationId xmlns:p14="http://schemas.microsoft.com/office/powerpoint/2010/main" val="1922894129"/>
      </p:ext>
    </p:extLst>
  </p:cSld>
  <p:clrMapOvr>
    <a:masterClrMapping/>
  </p:clrMapOvr>
  <p:transition spd="med">
    <p:randomBar dir="vert"/>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5</a:t>
            </a:r>
          </a:p>
        </p:txBody>
      </p:sp>
    </p:spTree>
    <p:extLst>
      <p:ext uri="{BB962C8B-B14F-4D97-AF65-F5344CB8AC3E}">
        <p14:creationId xmlns:p14="http://schemas.microsoft.com/office/powerpoint/2010/main" val="3189689244"/>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3156FD27-EEA2-644E-A8DD-1689EA3D3444}"/>
              </a:ext>
            </a:extLst>
          </p:cNvPr>
          <p:cNvSpPr>
            <a:spLocks noChangeArrowheads="1"/>
          </p:cNvSpPr>
          <p:nvPr/>
        </p:nvSpPr>
        <p:spPr bwMode="auto">
          <a:xfrm>
            <a:off x="1270000" y="5791200"/>
            <a:ext cx="13716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2900769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en-US" sz="3200" b="1" dirty="0">
                <a:effectLst>
                  <a:glow rad="127000">
                    <a:schemeClr val="tx1"/>
                  </a:glow>
                </a:effectLst>
                <a:latin typeface="Arial" charset="0"/>
                <a:ea typeface="ＭＳ Ｐゴシック" charset="0"/>
                <a:cs typeface="ＭＳ Ｐゴシック" charset="0"/>
              </a:rPr>
              <a:t>The Jealousy Ordeal (Num 5:11-28)</a:t>
            </a:r>
          </a:p>
        </p:txBody>
      </p:sp>
      <p:pic>
        <p:nvPicPr>
          <p:cNvPr id="4098" name="Picture 2" descr="Bible Highlights(this week) : What is the bitter water that an adulteress  had to drink in Numbers 5:24?">
            <a:extLst>
              <a:ext uri="{FF2B5EF4-FFF2-40B4-BE49-F238E27FC236}">
                <a16:creationId xmlns:a16="http://schemas.microsoft.com/office/drawing/2014/main" id="{95871E81-AF36-ED26-FC28-4AA2F0159F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0569" y="1640793"/>
            <a:ext cx="7396302" cy="34976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41712290"/>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en-US" sz="3200" b="1" dirty="0">
                <a:effectLst>
                  <a:glow rad="127000">
                    <a:schemeClr val="tx1"/>
                  </a:glow>
                </a:effectLst>
                <a:latin typeface="Arial" charset="0"/>
                <a:ea typeface="ＭＳ Ｐゴシック" charset="0"/>
                <a:cs typeface="ＭＳ Ｐゴシック" charset="0"/>
              </a:rPr>
              <a:t>The Jealousy Ordeal (Num 5:11-28)</a:t>
            </a:r>
          </a:p>
        </p:txBody>
      </p:sp>
      <p:pic>
        <p:nvPicPr>
          <p:cNvPr id="1026" name="Picture 2" descr="Jealousy and Bitter Water (Numbers 5:11-31) - Marg Mowczko">
            <a:extLst>
              <a:ext uri="{FF2B5EF4-FFF2-40B4-BE49-F238E27FC236}">
                <a16:creationId xmlns:a16="http://schemas.microsoft.com/office/drawing/2014/main" id="{CD87EF25-723E-450F-C0F3-24B972950B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52463"/>
            <a:ext cx="9144000" cy="5551487"/>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2">
            <a:extLst>
              <a:ext uri="{FF2B5EF4-FFF2-40B4-BE49-F238E27FC236}">
                <a16:creationId xmlns:a16="http://schemas.microsoft.com/office/drawing/2014/main" id="{BA0DC5A5-685C-6E92-63D1-444DD172C187}"/>
              </a:ext>
            </a:extLst>
          </p:cNvPr>
          <p:cNvSpPr txBox="1">
            <a:spLocks noChangeArrowheads="1"/>
          </p:cNvSpPr>
          <p:nvPr/>
        </p:nvSpPr>
        <p:spPr bwMode="auto">
          <a:xfrm>
            <a:off x="3392680" y="1620721"/>
            <a:ext cx="5654501" cy="201536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 woman suspected of adultery had to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drink holy water with dust </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to protect marital faithfulness.</a:t>
            </a:r>
          </a:p>
        </p:txBody>
      </p:sp>
    </p:spTree>
    <p:extLst>
      <p:ext uri="{BB962C8B-B14F-4D97-AF65-F5344CB8AC3E}">
        <p14:creationId xmlns:p14="http://schemas.microsoft.com/office/powerpoint/2010/main" val="2152558679"/>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en-US" sz="3200" b="1" dirty="0">
                <a:effectLst>
                  <a:glow rad="127000">
                    <a:schemeClr val="tx1"/>
                  </a:glow>
                </a:effectLst>
                <a:latin typeface="Arial" charset="0"/>
                <a:ea typeface="ＭＳ Ｐゴシック" charset="0"/>
                <a:cs typeface="ＭＳ Ｐゴシック" charset="0"/>
              </a:rPr>
              <a:t>The Jealousy Ordeal (Num 5:11-28)</a:t>
            </a:r>
          </a:p>
        </p:txBody>
      </p:sp>
      <p:sp>
        <p:nvSpPr>
          <p:cNvPr id="2" name="Rectangle 2">
            <a:extLst>
              <a:ext uri="{FF2B5EF4-FFF2-40B4-BE49-F238E27FC236}">
                <a16:creationId xmlns:a16="http://schemas.microsoft.com/office/drawing/2014/main" id="{BA0DC5A5-685C-6E92-63D1-444DD172C187}"/>
              </a:ext>
            </a:extLst>
          </p:cNvPr>
          <p:cNvSpPr txBox="1">
            <a:spLocks noChangeArrowheads="1"/>
          </p:cNvSpPr>
          <p:nvPr/>
        </p:nvSpPr>
        <p:spPr bwMode="auto">
          <a:xfrm>
            <a:off x="2059536" y="1620721"/>
            <a:ext cx="6987645" cy="201536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Most scholars see the punishment for marital unfaithfulness as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miscarriage</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or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sterility</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p>
        </p:txBody>
      </p:sp>
      <p:pic>
        <p:nvPicPr>
          <p:cNvPr id="1028" name="Picture 4" descr="Patience is a Virtue: 6 Ways to Grow in this Fruit of the Spirit">
            <a:extLst>
              <a:ext uri="{FF2B5EF4-FFF2-40B4-BE49-F238E27FC236}">
                <a16:creationId xmlns:a16="http://schemas.microsoft.com/office/drawing/2014/main" id="{7A83009F-9426-60F4-446C-44BA913E71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3829722"/>
            <a:ext cx="5795747" cy="302827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54293804"/>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Messiah</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As Moses led Israel to Canaan by faith in the God of the bronze serpent (21:4-9), so Christ leads the believer today towards full reward by his faith in Christ’s death on the cross (John 3:14).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4246710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526BD1AD-CAD5-9DAE-5CE1-3BE90E205113}"/>
              </a:ext>
            </a:extLst>
          </p:cNvPr>
          <p:cNvGrpSpPr/>
          <p:nvPr/>
        </p:nvGrpSpPr>
        <p:grpSpPr>
          <a:xfrm>
            <a:off x="-1" y="1457112"/>
            <a:ext cx="9144000" cy="4791685"/>
            <a:chOff x="-1" y="1457112"/>
            <a:chExt cx="9144000" cy="4791685"/>
          </a:xfrm>
        </p:grpSpPr>
        <p:pic>
          <p:nvPicPr>
            <p:cNvPr id="3" name="Picture 6" descr="Thy Strong Word - Numbers 5: Unclean People - KFUO Radio">
              <a:extLst>
                <a:ext uri="{FF2B5EF4-FFF2-40B4-BE49-F238E27FC236}">
                  <a16:creationId xmlns:a16="http://schemas.microsoft.com/office/drawing/2014/main" id="{1F7774C1-6D14-28B9-3014-A46827FE14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80605" y="1457112"/>
              <a:ext cx="7563394" cy="4791685"/>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Thy Strong Word - Numbers 5: Unclean People - KFUO Radio">
              <a:extLst>
                <a:ext uri="{FF2B5EF4-FFF2-40B4-BE49-F238E27FC236}">
                  <a16:creationId xmlns:a16="http://schemas.microsoft.com/office/drawing/2014/main" id="{05857AB7-0B9F-C470-E2A8-27F31849E2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457112"/>
              <a:ext cx="7563394" cy="4791685"/>
            </a:xfrm>
            <a:prstGeom prst="rect">
              <a:avLst/>
            </a:prstGeom>
            <a:noFill/>
            <a:extLst>
              <a:ext uri="{909E8E84-426E-40DD-AFC4-6F175D3DCCD1}">
                <a14:hiddenFill xmlns:a14="http://schemas.microsoft.com/office/drawing/2010/main">
                  <a:solidFill>
                    <a:srgbClr val="FFFFFF"/>
                  </a:solidFill>
                </a14:hiddenFill>
              </a:ext>
            </a:extLst>
          </p:spPr>
        </p:pic>
      </p:grpSp>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en-US" sz="3200" b="1" dirty="0">
                <a:effectLst>
                  <a:glow rad="127000">
                    <a:schemeClr val="tx1"/>
                  </a:glow>
                </a:effectLst>
                <a:latin typeface="Arial" charset="0"/>
                <a:ea typeface="ＭＳ Ｐゴシック" charset="0"/>
                <a:cs typeface="ＭＳ Ｐゴシック" charset="0"/>
              </a:rPr>
              <a:t>The Jealousy Ordeal (Num 5:11-28)</a:t>
            </a:r>
          </a:p>
        </p:txBody>
      </p:sp>
      <p:sp>
        <p:nvSpPr>
          <p:cNvPr id="2" name="Rectangle 2">
            <a:extLst>
              <a:ext uri="{FF2B5EF4-FFF2-40B4-BE49-F238E27FC236}">
                <a16:creationId xmlns:a16="http://schemas.microsoft.com/office/drawing/2014/main" id="{BA0DC5A5-685C-6E92-63D1-444DD172C187}"/>
              </a:ext>
            </a:extLst>
          </p:cNvPr>
          <p:cNvSpPr txBox="1">
            <a:spLocks noChangeArrowheads="1"/>
          </p:cNvSpPr>
          <p:nvPr/>
        </p:nvSpPr>
        <p:spPr bwMode="auto">
          <a:xfrm>
            <a:off x="1" y="778874"/>
            <a:ext cx="9143999" cy="67065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Book of Numbers—versus—the Ancient Near East</a:t>
            </a:r>
          </a:p>
        </p:txBody>
      </p:sp>
      <p:sp>
        <p:nvSpPr>
          <p:cNvPr id="4" name="Rectangle 2">
            <a:extLst>
              <a:ext uri="{FF2B5EF4-FFF2-40B4-BE49-F238E27FC236}">
                <a16:creationId xmlns:a16="http://schemas.microsoft.com/office/drawing/2014/main" id="{9E2CBBB3-87C6-65A0-6C29-BF1580176496}"/>
              </a:ext>
            </a:extLst>
          </p:cNvPr>
          <p:cNvSpPr txBox="1">
            <a:spLocks noChangeArrowheads="1"/>
          </p:cNvSpPr>
          <p:nvPr/>
        </p:nvSpPr>
        <p:spPr bwMode="auto">
          <a:xfrm>
            <a:off x="0" y="1530501"/>
            <a:ext cx="2871388" cy="1181584"/>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The “bitter water” only endangered the guilty party</a:t>
            </a:r>
          </a:p>
        </p:txBody>
      </p:sp>
      <p:sp>
        <p:nvSpPr>
          <p:cNvPr id="5" name="Rectangle 2">
            <a:extLst>
              <a:ext uri="{FF2B5EF4-FFF2-40B4-BE49-F238E27FC236}">
                <a16:creationId xmlns:a16="http://schemas.microsoft.com/office/drawing/2014/main" id="{EAD9C3EC-C7B0-E6EB-F288-77C35BC27846}"/>
              </a:ext>
            </a:extLst>
          </p:cNvPr>
          <p:cNvSpPr txBox="1">
            <a:spLocks noChangeArrowheads="1"/>
          </p:cNvSpPr>
          <p:nvPr/>
        </p:nvSpPr>
        <p:spPr bwMode="auto">
          <a:xfrm>
            <a:off x="0" y="6410106"/>
            <a:ext cx="9143999" cy="37195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108" charset="-128"/>
                <a:cs typeface="Arial"/>
              </a:rPr>
              <a:t>Michael A. Grisanti, “The Book of Numbers,” in </a:t>
            </a:r>
            <a:r>
              <a:rPr kumimoji="0" lang="en-US" sz="1100" b="0" i="1"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108" charset="-128"/>
                <a:cs typeface="Arial"/>
              </a:rPr>
              <a:t>The World and the Word: An Introduction to the Old Testament</a:t>
            </a:r>
            <a:r>
              <a:rPr kumimoji="0" lang="en-US" sz="11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108" charset="-128"/>
                <a:cs typeface="Arial"/>
              </a:rPr>
              <a:t> (Nashville, TN: B&amp;H Academic, 2011), 238.</a:t>
            </a:r>
            <a:endParaRPr kumimoji="0" lang="en-US" sz="800" b="0" i="0" u="none" strike="noStrike" kern="1200" cap="none" spc="0" normalizeH="0" baseline="0" noProof="0" dirty="0">
              <a:ln>
                <a:noFill/>
              </a:ln>
              <a:solidFill>
                <a:srgbClr val="FFFFFF"/>
              </a:solidFill>
              <a:effectLst/>
              <a:uLnTx/>
              <a:uFillTx/>
              <a:latin typeface="Lucida Grande" panose="020B0600040502020204" pitchFamily="34" charset="0"/>
              <a:ea typeface="ＭＳ Ｐゴシック" pitchFamily="-108" charset="-128"/>
              <a:cs typeface="Arial"/>
            </a:endParaRPr>
          </a:p>
        </p:txBody>
      </p:sp>
      <p:sp>
        <p:nvSpPr>
          <p:cNvPr id="6" name="Rectangle 2">
            <a:extLst>
              <a:ext uri="{FF2B5EF4-FFF2-40B4-BE49-F238E27FC236}">
                <a16:creationId xmlns:a16="http://schemas.microsoft.com/office/drawing/2014/main" id="{B3A5A6F2-3970-5FE0-AA0A-4A4FEAF66167}"/>
              </a:ext>
            </a:extLst>
          </p:cNvPr>
          <p:cNvSpPr txBox="1">
            <a:spLocks noChangeArrowheads="1"/>
          </p:cNvSpPr>
          <p:nvPr/>
        </p:nvSpPr>
        <p:spPr bwMode="auto">
          <a:xfrm>
            <a:off x="4983540" y="1530501"/>
            <a:ext cx="4194646" cy="1181584"/>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The agent (water, poison, etc.) was dangerous to the guilty and innocent alike</a:t>
            </a:r>
          </a:p>
        </p:txBody>
      </p:sp>
      <p:sp>
        <p:nvSpPr>
          <p:cNvPr id="7" name="Rectangle 2">
            <a:extLst>
              <a:ext uri="{FF2B5EF4-FFF2-40B4-BE49-F238E27FC236}">
                <a16:creationId xmlns:a16="http://schemas.microsoft.com/office/drawing/2014/main" id="{57EC7007-EFB9-0476-E878-8D6F735A104D}"/>
              </a:ext>
            </a:extLst>
          </p:cNvPr>
          <p:cNvSpPr txBox="1">
            <a:spLocks noChangeArrowheads="1"/>
          </p:cNvSpPr>
          <p:nvPr/>
        </p:nvSpPr>
        <p:spPr bwMode="auto">
          <a:xfrm>
            <a:off x="0" y="2784944"/>
            <a:ext cx="2474259" cy="1181584"/>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She was innocent until proven guilty</a:t>
            </a:r>
          </a:p>
        </p:txBody>
      </p:sp>
      <p:sp>
        <p:nvSpPr>
          <p:cNvPr id="8" name="Rectangle 2">
            <a:extLst>
              <a:ext uri="{FF2B5EF4-FFF2-40B4-BE49-F238E27FC236}">
                <a16:creationId xmlns:a16="http://schemas.microsoft.com/office/drawing/2014/main" id="{F942B1BD-CCE0-3CF8-843F-8330749F34C0}"/>
              </a:ext>
            </a:extLst>
          </p:cNvPr>
          <p:cNvSpPr txBox="1">
            <a:spLocks noChangeArrowheads="1"/>
          </p:cNvSpPr>
          <p:nvPr/>
        </p:nvSpPr>
        <p:spPr bwMode="auto">
          <a:xfrm>
            <a:off x="4983540" y="2784945"/>
            <a:ext cx="4194646" cy="1360972"/>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She had to survive what was inherently harmful—guilty until proven innocent</a:t>
            </a:r>
          </a:p>
        </p:txBody>
      </p:sp>
      <p:sp>
        <p:nvSpPr>
          <p:cNvPr id="9" name="Rectangle 2">
            <a:extLst>
              <a:ext uri="{FF2B5EF4-FFF2-40B4-BE49-F238E27FC236}">
                <a16:creationId xmlns:a16="http://schemas.microsoft.com/office/drawing/2014/main" id="{7F470E79-9CC7-0A1A-B1D8-BD937CEFAE06}"/>
              </a:ext>
            </a:extLst>
          </p:cNvPr>
          <p:cNvSpPr txBox="1">
            <a:spLocks noChangeArrowheads="1"/>
          </p:cNvSpPr>
          <p:nvPr/>
        </p:nvSpPr>
        <p:spPr bwMode="auto">
          <a:xfrm>
            <a:off x="0" y="4329221"/>
            <a:ext cx="2871388" cy="1181584"/>
          </a:xfrm>
          <a:prstGeom prst="rect">
            <a:avLst/>
          </a:prstGeom>
          <a:noFill/>
          <a:ln>
            <a:noFill/>
          </a:ln>
          <a:effectLst>
            <a:outerShdw blurRad="63500" dist="35921" dir="2700000" algn="ctr" rotWithShape="0">
              <a:schemeClr val="tx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The penalty was the outcome of the ritual itself</a:t>
            </a:r>
          </a:p>
        </p:txBody>
      </p:sp>
      <p:sp>
        <p:nvSpPr>
          <p:cNvPr id="10" name="Rectangle 2">
            <a:extLst>
              <a:ext uri="{FF2B5EF4-FFF2-40B4-BE49-F238E27FC236}">
                <a16:creationId xmlns:a16="http://schemas.microsoft.com/office/drawing/2014/main" id="{9271A88B-26AB-73B8-331D-E50B96197BB6}"/>
              </a:ext>
            </a:extLst>
          </p:cNvPr>
          <p:cNvSpPr txBox="1">
            <a:spLocks noChangeArrowheads="1"/>
          </p:cNvSpPr>
          <p:nvPr/>
        </p:nvSpPr>
        <p:spPr bwMode="auto">
          <a:xfrm>
            <a:off x="4966448" y="4329221"/>
            <a:ext cx="4194646" cy="1633429"/>
          </a:xfrm>
          <a:prstGeom prst="rect">
            <a:avLst/>
          </a:prstGeom>
          <a:noFill/>
          <a:ln>
            <a:noFill/>
          </a:ln>
          <a:effectLst>
            <a:outerShdw blurRad="63500" dist="35921" dir="2700000" algn="ctr" rotWithShape="0">
              <a:schemeClr val="tx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Her penalty was normally pronounced separately by the court.</a:t>
            </a:r>
          </a:p>
        </p:txBody>
      </p:sp>
    </p:spTree>
    <p:extLst>
      <p:ext uri="{BB962C8B-B14F-4D97-AF65-F5344CB8AC3E}">
        <p14:creationId xmlns:p14="http://schemas.microsoft.com/office/powerpoint/2010/main" val="23511694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P spid="8" grpId="0"/>
      <p:bldP spid="9" grpId="0"/>
      <p:bldP spid="10"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6</a:t>
            </a:r>
          </a:p>
        </p:txBody>
      </p:sp>
    </p:spTree>
    <p:extLst>
      <p:ext uri="{BB962C8B-B14F-4D97-AF65-F5344CB8AC3E}">
        <p14:creationId xmlns:p14="http://schemas.microsoft.com/office/powerpoint/2010/main" val="603302981"/>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2627784" y="29469"/>
            <a:ext cx="6516216" cy="6495875"/>
          </a:xfrm>
          <a:effectLst>
            <a:outerShdw blurRad="63500" dist="35921" dir="2700000" algn="ctr" rotWithShape="0">
              <a:schemeClr val="tx2">
                <a:alpha val="74998"/>
              </a:schemeClr>
            </a:outerShdw>
          </a:effectLst>
        </p:spPr>
        <p:txBody>
          <a:bodyPr anchor="t"/>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Then the L</a:t>
            </a:r>
            <a:r>
              <a:rPr lang="en-US" sz="2400" b="1">
                <a:effectLst>
                  <a:glow rad="127000">
                    <a:schemeClr val="tx1"/>
                  </a:glow>
                </a:effectLst>
                <a:latin typeface="Arial" charset="0"/>
                <a:ea typeface="ＭＳ Ｐゴシック" charset="0"/>
                <a:cs typeface="ＭＳ Ｐゴシック" charset="0"/>
              </a:rPr>
              <a:t>ORD</a:t>
            </a:r>
            <a:r>
              <a:rPr lang="en-US" sz="2800" b="1">
                <a:effectLst>
                  <a:glow rad="127000">
                    <a:schemeClr val="tx1"/>
                  </a:glow>
                </a:effectLst>
                <a:latin typeface="Arial" charset="0"/>
                <a:ea typeface="ＭＳ Ｐゴシック" charset="0"/>
                <a:cs typeface="ＭＳ Ｐゴシック" charset="0"/>
              </a:rPr>
              <a:t> said to Moses, </a:t>
            </a:r>
            <a:r>
              <a:rPr lang="uk-UA" sz="2800" b="1">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Give the following instructions to the people of Israel. </a:t>
            </a:r>
            <a:br>
              <a:rPr lang="en-US" sz="2800" b="1">
                <a:effectLst>
                  <a:glow rad="127000">
                    <a:schemeClr val="tx1"/>
                  </a:glow>
                </a:effectLst>
                <a:latin typeface="Arial" charset="0"/>
                <a:ea typeface="ＭＳ Ｐゴシック" charset="0"/>
                <a:cs typeface="ＭＳ Ｐゴシック" charset="0"/>
              </a:rPr>
            </a:br>
            <a:br>
              <a:rPr lang="en-US" sz="2800" b="1">
                <a:effectLst>
                  <a:glow rad="127000">
                    <a:schemeClr val="tx1"/>
                  </a:glow>
                </a:effectLst>
                <a:latin typeface="Arial" charset="0"/>
                <a:ea typeface="ＭＳ Ｐゴシック" charset="0"/>
                <a:cs typeface="ＭＳ Ｐゴシック" charset="0"/>
              </a:rPr>
            </a:br>
            <a:r>
              <a:rPr lang="en-US" sz="2800" b="1" baseline="30000">
                <a:effectLst>
                  <a:glow rad="127000">
                    <a:schemeClr val="tx1"/>
                  </a:glow>
                </a:effectLst>
                <a:latin typeface="Arial" charset="0"/>
                <a:ea typeface="ＭＳ Ｐゴシック" charset="0"/>
                <a:cs typeface="ＭＳ Ｐゴシック" charset="0"/>
              </a:rPr>
              <a:t>2</a:t>
            </a:r>
            <a:r>
              <a:rPr lang="ru-RU" sz="2800" b="1">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If any of the people, either men or women, take the special vow of a Nazirite, setting themselves apart to the Lord in a special way,  </a:t>
            </a:r>
            <a:r>
              <a:rPr lang="en-US" sz="2800" b="1" baseline="30000">
                <a:effectLst>
                  <a:glow rad="127000">
                    <a:schemeClr val="tx1"/>
                  </a:glow>
                </a:effectLst>
                <a:latin typeface="Arial" charset="0"/>
                <a:ea typeface="ＭＳ Ｐゴシック" charset="0"/>
                <a:cs typeface="ＭＳ Ｐゴシック" charset="0"/>
              </a:rPr>
              <a:t>3</a:t>
            </a:r>
            <a:r>
              <a:rPr lang="en-US" sz="2800" b="1">
                <a:effectLst>
                  <a:glow rad="127000">
                    <a:schemeClr val="tx1"/>
                  </a:glow>
                </a:effectLst>
                <a:latin typeface="Arial" charset="0"/>
                <a:ea typeface="ＭＳ Ｐゴシック" charset="0"/>
                <a:cs typeface="ＭＳ Ｐゴシック" charset="0"/>
              </a:rPr>
              <a:t>they must give up wine and other alcoholic drinks. They must not use vinegar made from wine or from other alcoholic drinks, they must not drink fresh grape juice, and they must not eat grapes or raisins</a:t>
            </a:r>
            <a:r>
              <a:rPr lang="ru-RU" sz="2800" b="1">
                <a:effectLst>
                  <a:glow rad="127000">
                    <a:schemeClr val="tx1"/>
                  </a:glow>
                </a:effectLst>
                <a:latin typeface="Arial" charset="0"/>
                <a:ea typeface="ＭＳ Ｐゴシック" charset="0"/>
                <a:cs typeface="ＭＳ Ｐゴシック" charset="0"/>
              </a:rPr>
              <a:t>"</a:t>
            </a:r>
            <a:r>
              <a:rPr lang="uk-UA" sz="2800" b="1">
                <a:effectLst>
                  <a:glow rad="127000">
                    <a:schemeClr val="tx1"/>
                  </a:glow>
                </a:effectLst>
                <a:latin typeface="Arial" charset="0"/>
                <a:ea typeface="ＭＳ Ｐゴシック" charset="0"/>
                <a:cs typeface="ＭＳ Ｐゴシック" charset="0"/>
              </a:rPr>
              <a:t>'</a:t>
            </a:r>
            <a:r>
              <a:rPr lang="ru-RU" sz="2800" b="1">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 </a:t>
            </a:r>
            <a:br>
              <a:rPr lang="en-US" sz="2800" b="1">
                <a:effectLst>
                  <a:glow rad="127000">
                    <a:schemeClr val="tx1"/>
                  </a:glow>
                </a:effectLst>
                <a:latin typeface="Arial" charset="0"/>
                <a:ea typeface="ＭＳ Ｐゴシック" charset="0"/>
                <a:cs typeface="ＭＳ Ｐゴシック" charset="0"/>
              </a:rPr>
            </a:br>
            <a:r>
              <a:rPr lang="en-US" sz="2800" b="1">
                <a:effectLst>
                  <a:glow rad="127000">
                    <a:schemeClr val="tx1"/>
                  </a:glow>
                </a:effectLst>
                <a:latin typeface="Arial" charset="0"/>
                <a:ea typeface="ＭＳ Ｐゴシック" charset="0"/>
                <a:cs typeface="ＭＳ Ｐゴシック" charset="0"/>
              </a:rPr>
              <a:t>(Num 6:1-3 </a:t>
            </a:r>
            <a:r>
              <a:rPr lang="en-US" sz="2400" b="1">
                <a:effectLst>
                  <a:glow rad="127000">
                    <a:schemeClr val="tx1"/>
                  </a:glow>
                </a:effectLst>
                <a:latin typeface="Arial" charset="0"/>
                <a:ea typeface="ＭＳ Ｐゴシック" charset="0"/>
                <a:cs typeface="ＭＳ Ｐゴシック" charset="0"/>
              </a:rPr>
              <a:t>NLT</a:t>
            </a:r>
            <a:r>
              <a:rPr lang="en-US" sz="2800" b="1">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707492781"/>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5796136" y="-3684"/>
            <a:ext cx="3347864" cy="6741368"/>
          </a:xfrm>
          <a:effectLst>
            <a:outerShdw blurRad="63500" dist="35921" dir="2700000" algn="ctr" rotWithShape="0">
              <a:schemeClr val="tx2">
                <a:alpha val="74998"/>
              </a:schemeClr>
            </a:outerShdw>
          </a:effectLst>
        </p:spPr>
        <p:txBody>
          <a:bodyPr anchor="t"/>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As long as they are bound by their Nazirite vow, they are not allowed to eat or drink anything that comes from a grapevine—not even the grape seeds or skins</a:t>
            </a:r>
            <a:r>
              <a:rPr lang="ru-RU" sz="2800" b="1">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 </a:t>
            </a:r>
            <a:br>
              <a:rPr lang="en-US" sz="2800" b="1">
                <a:effectLst>
                  <a:glow rad="127000">
                    <a:schemeClr val="tx1"/>
                  </a:glow>
                </a:effectLst>
                <a:latin typeface="Arial" charset="0"/>
                <a:ea typeface="ＭＳ Ｐゴシック" charset="0"/>
                <a:cs typeface="ＭＳ Ｐゴシック" charset="0"/>
              </a:rPr>
            </a:br>
            <a:r>
              <a:rPr lang="en-US" sz="2800" b="1">
                <a:effectLst>
                  <a:glow rad="127000">
                    <a:schemeClr val="tx1"/>
                  </a:glow>
                </a:effectLst>
                <a:latin typeface="Arial" charset="0"/>
                <a:ea typeface="ＭＳ Ｐゴシック" charset="0"/>
                <a:cs typeface="ＭＳ Ｐゴシック" charset="0"/>
              </a:rPr>
              <a:t>(Num 6:4 </a:t>
            </a:r>
            <a:r>
              <a:rPr lang="en-US" sz="2400" b="1">
                <a:effectLst>
                  <a:glow rad="127000">
                    <a:schemeClr val="tx1"/>
                  </a:glow>
                </a:effectLst>
                <a:latin typeface="Arial" charset="0"/>
                <a:ea typeface="ＭＳ Ｐゴシック" charset="0"/>
                <a:cs typeface="ＭＳ Ｐゴシック" charset="0"/>
              </a:rPr>
              <a:t>NLT</a:t>
            </a:r>
            <a:r>
              <a:rPr lang="en-US" sz="2800" b="1">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179389403"/>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20942" y="116632"/>
            <a:ext cx="4407042" cy="6624736"/>
          </a:xfrm>
          <a:effectLst>
            <a:outerShdw blurRad="63500" dist="35921" dir="2700000" algn="ctr" rotWithShape="0">
              <a:schemeClr val="tx2">
                <a:alpha val="74998"/>
              </a:schemeClr>
            </a:outerShdw>
          </a:effectLst>
        </p:spPr>
        <p:txBody>
          <a:bodyPr anchor="t"/>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They must never cut their hair throughout the time of their vow, for they are holy and set apart to the L</a:t>
            </a:r>
            <a:r>
              <a:rPr lang="en-US" sz="2400" b="1">
                <a:effectLst>
                  <a:glow rad="127000">
                    <a:schemeClr val="tx1"/>
                  </a:glow>
                </a:effectLst>
                <a:latin typeface="Arial" charset="0"/>
                <a:ea typeface="ＭＳ Ｐゴシック" charset="0"/>
                <a:cs typeface="ＭＳ Ｐゴシック" charset="0"/>
              </a:rPr>
              <a:t>ORD</a:t>
            </a:r>
            <a:r>
              <a:rPr lang="en-US" sz="2800" b="1">
                <a:effectLst>
                  <a:glow rad="127000">
                    <a:schemeClr val="tx1"/>
                  </a:glow>
                </a:effectLst>
                <a:latin typeface="Arial" charset="0"/>
                <a:ea typeface="ＭＳ Ｐゴシック" charset="0"/>
                <a:cs typeface="ＭＳ Ｐゴシック" charset="0"/>
              </a:rPr>
              <a:t>. Until the time of their vow has been fulfilled, they must let their hair grow long.  </a:t>
            </a:r>
            <a:r>
              <a:rPr lang="en-US" sz="2800" b="1" baseline="30000">
                <a:effectLst>
                  <a:glow rad="127000">
                    <a:schemeClr val="tx1"/>
                  </a:glow>
                </a:effectLst>
                <a:latin typeface="Arial" charset="0"/>
                <a:ea typeface="ＭＳ Ｐゴシック" charset="0"/>
                <a:cs typeface="ＭＳ Ｐゴシック" charset="0"/>
              </a:rPr>
              <a:t>6</a:t>
            </a:r>
            <a:r>
              <a:rPr lang="en-US" sz="2800" b="1">
                <a:effectLst>
                  <a:glow rad="127000">
                    <a:schemeClr val="tx1"/>
                  </a:glow>
                </a:effectLst>
                <a:latin typeface="Arial" charset="0"/>
                <a:ea typeface="ＭＳ Ｐゴシック" charset="0"/>
                <a:cs typeface="ＭＳ Ｐゴシック" charset="0"/>
              </a:rPr>
              <a:t>And they must not go near a dead body during the entire period of their vow to the L</a:t>
            </a:r>
            <a:r>
              <a:rPr lang="en-US" sz="2400" b="1">
                <a:effectLst>
                  <a:glow rad="127000">
                    <a:schemeClr val="tx1"/>
                  </a:glow>
                </a:effectLst>
                <a:latin typeface="Arial" charset="0"/>
                <a:ea typeface="ＭＳ Ｐゴシック" charset="0"/>
                <a:cs typeface="ＭＳ Ｐゴシック" charset="0"/>
              </a:rPr>
              <a:t>ORD</a:t>
            </a:r>
            <a:r>
              <a:rPr lang="uk-UA" sz="2800" b="1">
                <a:effectLst>
                  <a:glow rad="127000">
                    <a:schemeClr val="tx1"/>
                  </a:glow>
                </a:effectLst>
                <a:latin typeface="Arial" charset="0"/>
                <a:ea typeface="ＭＳ Ｐゴシック" charset="0"/>
                <a:cs typeface="ＭＳ Ｐゴシック" charset="0"/>
              </a:rPr>
              <a:t>'</a:t>
            </a:r>
            <a:r>
              <a:rPr lang="ru-RU" sz="2800" b="1">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 </a:t>
            </a:r>
            <a:br>
              <a:rPr lang="en-US" sz="2800" b="1">
                <a:effectLst>
                  <a:glow rad="127000">
                    <a:schemeClr val="tx1"/>
                  </a:glow>
                </a:effectLst>
                <a:latin typeface="Arial" charset="0"/>
                <a:ea typeface="ＭＳ Ｐゴシック" charset="0"/>
                <a:cs typeface="ＭＳ Ｐゴシック" charset="0"/>
              </a:rPr>
            </a:br>
            <a:r>
              <a:rPr lang="en-US" sz="2800" b="1">
                <a:effectLst>
                  <a:glow rad="127000">
                    <a:schemeClr val="tx1"/>
                  </a:glow>
                </a:effectLst>
                <a:latin typeface="Arial" charset="0"/>
                <a:ea typeface="ＭＳ Ｐゴシック" charset="0"/>
                <a:cs typeface="ＭＳ Ｐゴシック" charset="0"/>
              </a:rPr>
              <a:t>(Num 6:5-6 </a:t>
            </a:r>
            <a:r>
              <a:rPr lang="en-US" sz="2400" b="1">
                <a:effectLst>
                  <a:glow rad="127000">
                    <a:schemeClr val="tx1"/>
                  </a:glow>
                </a:effectLst>
                <a:latin typeface="Arial" charset="0"/>
                <a:ea typeface="ＭＳ Ｐゴシック" charset="0"/>
                <a:cs typeface="ＭＳ Ｐゴシック" charset="0"/>
              </a:rPr>
              <a:t>NLT</a:t>
            </a:r>
            <a:r>
              <a:rPr lang="en-US" sz="2800" b="1">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080872681"/>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39618" name="Picture 1" descr="sf_newYearsBlessing_0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9619" name="Title 2"/>
          <p:cNvSpPr>
            <a:spLocks noGrp="1"/>
          </p:cNvSpPr>
          <p:nvPr>
            <p:ph type="ctrTitle"/>
          </p:nvPr>
        </p:nvSpPr>
        <p:spPr>
          <a:xfrm>
            <a:off x="-825500" y="609600"/>
            <a:ext cx="7772400" cy="2459038"/>
          </a:xfrm>
        </p:spPr>
        <p:txBody>
          <a:bodyPr/>
          <a:lstStyle/>
          <a:p>
            <a: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The </a:t>
            </a:r>
            <a:b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br>
            <a: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L</a:t>
            </a:r>
            <a:r>
              <a:rPr lang="en-US" sz="4000"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ORD</a:t>
            </a:r>
            <a: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 </a:t>
            </a:r>
            <a:b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br>
            <a: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				</a:t>
            </a:r>
            <a:r>
              <a:rPr lang="en-US" sz="7200" b="1">
                <a:solidFill>
                  <a:srgbClr val="005900"/>
                </a:solidFill>
                <a:effectLst>
                  <a:outerShdw blurRad="50800" dist="76200" dir="2700000" algn="tl" rotWithShape="0">
                    <a:schemeClr val="bg1"/>
                  </a:outerShdw>
                </a:effectLst>
                <a:latin typeface="Apple Chancery" charset="0"/>
                <a:ea typeface="ヒラギノ角ゴ Pro W3" charset="0"/>
                <a:cs typeface="Apple Chancery" charset="0"/>
              </a:rPr>
              <a:t>Bless</a:t>
            </a:r>
            <a:r>
              <a:rPr lang="en-US" sz="7200"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 </a:t>
            </a:r>
            <a: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you</a:t>
            </a:r>
          </a:p>
        </p:txBody>
      </p:sp>
      <p:sp>
        <p:nvSpPr>
          <p:cNvPr id="239620" name="Title 2"/>
          <p:cNvSpPr txBox="1">
            <a:spLocks/>
          </p:cNvSpPr>
          <p:nvPr/>
        </p:nvSpPr>
        <p:spPr bwMode="auto">
          <a:xfrm>
            <a:off x="901700" y="2890838"/>
            <a:ext cx="7073900" cy="271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and keep you;</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The L</a:t>
            </a:r>
            <a:r>
              <a:rPr kumimoji="0" lang="en-US" sz="20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ORD</a:t>
            </a: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 make His face shine upon you,</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And be gracious to you;</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The L</a:t>
            </a:r>
            <a:r>
              <a:rPr kumimoji="0" lang="en-US" sz="20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ORD</a:t>
            </a: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 lift His countenance upon you, </a:t>
            </a:r>
            <a:b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b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And give you peace.</a:t>
            </a:r>
          </a:p>
        </p:txBody>
      </p:sp>
      <p:sp>
        <p:nvSpPr>
          <p:cNvPr id="5" name="Title 2"/>
          <p:cNvSpPr txBox="1">
            <a:spLocks/>
          </p:cNvSpPr>
          <p:nvPr/>
        </p:nvSpPr>
        <p:spPr bwMode="auto">
          <a:xfrm>
            <a:off x="203200" y="5943600"/>
            <a:ext cx="7772400" cy="66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ヒラギノ角ゴ Pro W3"/>
                <a:cs typeface="ヒラギノ角ゴ Pro W3"/>
              </a:rPr>
              <a:t>Numbers 6:24-26</a:t>
            </a:r>
          </a:p>
        </p:txBody>
      </p:sp>
    </p:spTree>
    <p:extLst>
      <p:ext uri="{BB962C8B-B14F-4D97-AF65-F5344CB8AC3E}">
        <p14:creationId xmlns:p14="http://schemas.microsoft.com/office/powerpoint/2010/main" val="885394998"/>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2" name="Text Box 4"/>
          <p:cNvSpPr txBox="1">
            <a:spLocks noChangeArrowheads="1"/>
          </p:cNvSpPr>
          <p:nvPr/>
        </p:nvSpPr>
        <p:spPr bwMode="auto">
          <a:xfrm>
            <a:off x="8388350" y="92075"/>
            <a:ext cx="698500" cy="460375"/>
          </a:xfrm>
          <a:prstGeom prst="rect">
            <a:avLst/>
          </a:prstGeom>
          <a:noFill/>
          <a:ln w="9525">
            <a:noFill/>
            <a:miter lim="800000"/>
            <a:headEnd/>
            <a:tailEnd/>
          </a:ln>
          <a:effectLst>
            <a:outerShdw blurRad="63500" dist="38099" dir="2700000" algn="ctr" rotWithShape="0">
              <a:schemeClr val="bg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a:ea typeface="ＭＳ Ｐゴシック" charset="0"/>
                <a:cs typeface="Arial"/>
              </a:rPr>
              <a:t>225</a:t>
            </a:r>
          </a:p>
        </p:txBody>
      </p:sp>
      <p:pic>
        <p:nvPicPr>
          <p:cNvPr id="140293" name="Picture 5"/>
          <p:cNvPicPr>
            <a:picLocks noChangeAspect="1" noChangeArrowheads="1"/>
          </p:cNvPicPr>
          <p:nvPr/>
        </p:nvPicPr>
        <p:blipFill>
          <a:blip r:embed="rId3"/>
          <a:srcRect/>
          <a:stretch>
            <a:fillRect/>
          </a:stretch>
        </p:blipFill>
        <p:spPr bwMode="auto">
          <a:xfrm>
            <a:off x="0" y="0"/>
            <a:ext cx="4137025" cy="6858000"/>
          </a:xfrm>
          <a:prstGeom prst="rect">
            <a:avLst/>
          </a:prstGeom>
          <a:noFill/>
          <a:ln w="9525">
            <a:noFill/>
            <a:miter lim="800000"/>
            <a:headEnd/>
            <a:tailEnd/>
          </a:ln>
          <a:effectLst>
            <a:outerShdw blurRad="63500" dist="38099" dir="2700000" algn="ctr" rotWithShape="0">
              <a:schemeClr val="bg2">
                <a:alpha val="74998"/>
              </a:schemeClr>
            </a:outerShdw>
          </a:effectLst>
        </p:spPr>
      </p:pic>
      <p:sp>
        <p:nvSpPr>
          <p:cNvPr id="140290" name="Rectangle 2"/>
          <p:cNvSpPr>
            <a:spLocks noGrp="1" noChangeArrowheads="1"/>
          </p:cNvSpPr>
          <p:nvPr>
            <p:ph type="title"/>
          </p:nvPr>
        </p:nvSpPr>
        <p:spPr>
          <a:xfrm>
            <a:off x="4572000" y="609600"/>
            <a:ext cx="4572000" cy="1143000"/>
          </a:xfrm>
          <a:effectLst>
            <a:outerShdw blurRad="63500" dist="38099" dir="2700000" algn="ctr" rotWithShape="0">
              <a:schemeClr val="bg2">
                <a:alpha val="74998"/>
              </a:schemeClr>
            </a:outerShdw>
          </a:effectLst>
        </p:spPr>
        <p:txBody>
          <a:bodyPr/>
          <a:lstStyle/>
          <a:p>
            <a:pPr eaLnBrk="1" hangingPunct="1">
              <a:defRPr/>
            </a:pPr>
            <a:r>
              <a:rPr lang="en-US" sz="4000">
                <a:ea typeface="+mj-ea"/>
                <a:cs typeface="+mj-cs"/>
              </a:rPr>
              <a:t>#8 Silver Scroll Amulet</a:t>
            </a:r>
          </a:p>
        </p:txBody>
      </p:sp>
      <p:sp>
        <p:nvSpPr>
          <p:cNvPr id="140291" name="Rectangle 3"/>
          <p:cNvSpPr>
            <a:spLocks noGrp="1" noChangeArrowheads="1"/>
          </p:cNvSpPr>
          <p:nvPr>
            <p:ph type="body" idx="1"/>
          </p:nvPr>
        </p:nvSpPr>
        <p:spPr>
          <a:xfrm>
            <a:off x="4724400" y="1981200"/>
            <a:ext cx="4095750" cy="3046413"/>
          </a:xfrm>
        </p:spPr>
        <p:txBody>
          <a:bodyPr rtlCol="0">
            <a:spAutoFit/>
          </a:bodyPr>
          <a:lstStyle/>
          <a:p>
            <a:pPr marL="354013" indent="-354013" eaLnBrk="1" hangingPunct="1">
              <a:spcBef>
                <a:spcPct val="0"/>
              </a:spcBef>
              <a:buFont typeface="Wingdings" pitchFamily="-111" charset="2"/>
              <a:buBlip>
                <a:blip r:embed="rId4"/>
              </a:buBlip>
              <a:defRPr/>
            </a:pPr>
            <a:r>
              <a:rPr lang="en-US" b="1" kern="1200" dirty="0" err="1">
                <a:effectLst>
                  <a:outerShdw blurRad="247650" dist="101600" dir="2700000" algn="tl" rotWithShape="0">
                    <a:srgbClr val="000000">
                      <a:alpha val="90000"/>
                    </a:srgbClr>
                  </a:outerShdw>
                </a:effectLst>
                <a:latin typeface="Arial"/>
                <a:ea typeface="ＭＳ Ｐゴシック" charset="0"/>
                <a:cs typeface="Arial"/>
              </a:rPr>
              <a:t>Ketef</a:t>
            </a:r>
            <a:r>
              <a:rPr lang="en-US" b="1" kern="1200" dirty="0">
                <a:effectLst>
                  <a:outerShdw blurRad="247650" dist="101600" dir="2700000" algn="tl" rotWithShape="0">
                    <a:srgbClr val="000000">
                      <a:alpha val="90000"/>
                    </a:srgbClr>
                  </a:outerShdw>
                </a:effectLst>
                <a:latin typeface="Arial"/>
                <a:ea typeface="ＭＳ Ｐゴシック" charset="0"/>
                <a:cs typeface="Arial"/>
              </a:rPr>
              <a:t> </a:t>
            </a:r>
            <a:r>
              <a:rPr lang="en-US" b="1" kern="1200" dirty="0" err="1">
                <a:effectLst>
                  <a:outerShdw blurRad="247650" dist="101600" dir="2700000" algn="tl" rotWithShape="0">
                    <a:srgbClr val="000000">
                      <a:alpha val="90000"/>
                    </a:srgbClr>
                  </a:outerShdw>
                </a:effectLst>
                <a:latin typeface="Arial"/>
                <a:ea typeface="ＭＳ Ｐゴシック" charset="0"/>
                <a:cs typeface="Arial"/>
              </a:rPr>
              <a:t>Hinnom</a:t>
            </a:r>
            <a:r>
              <a:rPr lang="en-US" b="1" kern="1200" dirty="0">
                <a:effectLst>
                  <a:outerShdw blurRad="247650" dist="101600" dir="2700000" algn="tl" rotWithShape="0">
                    <a:srgbClr val="000000">
                      <a:alpha val="90000"/>
                    </a:srgbClr>
                  </a:outerShdw>
                </a:effectLst>
                <a:latin typeface="Arial"/>
                <a:ea typeface="ＭＳ Ｐゴシック" charset="0"/>
                <a:cs typeface="Arial"/>
              </a:rPr>
              <a:t>, near Jerusalem</a:t>
            </a:r>
          </a:p>
          <a:p>
            <a:pPr marL="354013" indent="-354013" eaLnBrk="1" hangingPunct="1">
              <a:spcBef>
                <a:spcPct val="0"/>
              </a:spcBef>
              <a:buFont typeface="Wingdings" pitchFamily="-111" charset="2"/>
              <a:buBlip>
                <a:blip r:embed="rId4"/>
              </a:buBlip>
              <a:defRPr/>
            </a:pPr>
            <a:r>
              <a:rPr lang="en-US" b="1" kern="1200" dirty="0">
                <a:effectLst>
                  <a:outerShdw blurRad="247650" dist="101600" dir="2700000" algn="tl" rotWithShape="0">
                    <a:srgbClr val="000000">
                      <a:alpha val="90000"/>
                    </a:srgbClr>
                  </a:outerShdw>
                </a:effectLst>
                <a:latin typeface="Arial"/>
                <a:ea typeface="ＭＳ Ｐゴシック" charset="0"/>
                <a:cs typeface="Arial"/>
              </a:rPr>
              <a:t>650-400 BC</a:t>
            </a:r>
          </a:p>
          <a:p>
            <a:pPr marL="354013" indent="-354013" eaLnBrk="1" hangingPunct="1">
              <a:spcBef>
                <a:spcPct val="0"/>
              </a:spcBef>
              <a:buFont typeface="Wingdings" pitchFamily="-111" charset="2"/>
              <a:buBlip>
                <a:blip r:embed="rId4"/>
              </a:buBlip>
              <a:defRPr/>
            </a:pPr>
            <a:r>
              <a:rPr lang="en-US" b="1" kern="1200" dirty="0">
                <a:effectLst>
                  <a:outerShdw blurRad="247650" dist="101600" dir="2700000" algn="tl" rotWithShape="0">
                    <a:srgbClr val="000000">
                      <a:alpha val="90000"/>
                    </a:srgbClr>
                  </a:outerShdw>
                </a:effectLst>
                <a:latin typeface="Arial"/>
                <a:ea typeface="ＭＳ Ｐゴシック" charset="0"/>
                <a:cs typeface="Arial"/>
              </a:rPr>
              <a:t>Earliest inscription of a biblical text</a:t>
            </a:r>
          </a:p>
        </p:txBody>
      </p:sp>
      <p:sp>
        <p:nvSpPr>
          <p:cNvPr id="140295" name="Rectangle 7"/>
          <p:cNvSpPr>
            <a:spLocks noChangeArrowheads="1"/>
          </p:cNvSpPr>
          <p:nvPr/>
        </p:nvSpPr>
        <p:spPr bwMode="auto">
          <a:xfrm>
            <a:off x="0" y="0"/>
            <a:ext cx="4191000" cy="6858000"/>
          </a:xfrm>
          <a:prstGeom prst="rect">
            <a:avLst/>
          </a:prstGeom>
          <a:gradFill rotWithShape="0">
            <a:gsLst>
              <a:gs pos="0">
                <a:schemeClr val="bg2">
                  <a:alpha val="50000"/>
                </a:schemeClr>
              </a:gs>
              <a:gs pos="100000">
                <a:schemeClr val="bg2">
                  <a:gamma/>
                  <a:shade val="93725"/>
                  <a:invGamma/>
                  <a:alpha val="50000"/>
                </a:schemeClr>
              </a:gs>
            </a:gsLst>
            <a:lin ang="5400000" scaled="1"/>
          </a:gradFill>
          <a:ln w="9525">
            <a:no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11" charset="0"/>
              <a:ea typeface="ＭＳ Ｐゴシック" charset="0"/>
              <a:cs typeface="+mn-cs"/>
            </a:endParaRPr>
          </a:p>
        </p:txBody>
      </p:sp>
      <p:sp>
        <p:nvSpPr>
          <p:cNvPr id="140294" name="Text Box 6" descr="50%"/>
          <p:cNvSpPr txBox="1">
            <a:spLocks noChangeArrowheads="1"/>
          </p:cNvSpPr>
          <p:nvPr/>
        </p:nvSpPr>
        <p:spPr bwMode="auto">
          <a:xfrm rot="21575634">
            <a:off x="228600" y="319088"/>
            <a:ext cx="3886200" cy="62484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marL="461963" indent="-461963"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Then the L</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ORD</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spoke to Moses, saying,</a:t>
            </a:r>
          </a:p>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"Speak to Aaron and to his sons, saying, </a:t>
            </a:r>
            <a:r>
              <a:rPr kumimoji="0" lang="fr-FR"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Thus you shall bless the sons of Israel. You shall say to them:</a:t>
            </a:r>
          </a:p>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 L</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ORD</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bless you, and keep you;</a:t>
            </a:r>
          </a:p>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 L</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ORD</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make His face shine on you, And be gracious to you;</a:t>
            </a:r>
          </a:p>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 L</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ORD</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lift up His countenance on you, And give you peace.</a:t>
            </a:r>
            <a:r>
              <a:rPr kumimoji="0" lang="fr-FR"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"So they shall invoke My name on the sons of Israel, and I then will bless them."</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(Numbers 6:22-27)</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4029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140295"/>
                                        </p:tgtEl>
                                        <p:attrNameLst>
                                          <p:attrName>style.visibility</p:attrName>
                                        </p:attrNameLst>
                                      </p:cBhvr>
                                      <p:to>
                                        <p:strVal val="visible"/>
                                      </p:to>
                                    </p:set>
                                    <p:animEffect transition="in" filter="fade">
                                      <p:cBhvr>
                                        <p:cTn id="11" dur="500"/>
                                        <p:tgtEl>
                                          <p:spTgt spid="140295"/>
                                        </p:tgtEl>
                                      </p:cBhvr>
                                    </p:animEffect>
                                  </p:childTnLst>
                                </p:cTn>
                              </p:par>
                            </p:childTnLst>
                          </p:cTn>
                        </p:par>
                        <p:par>
                          <p:cTn id="12" fill="hold" nodeType="afterGroup">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140294"/>
                                        </p:tgtEl>
                                        <p:attrNameLst>
                                          <p:attrName>style.visibility</p:attrName>
                                        </p:attrNameLst>
                                      </p:cBhvr>
                                      <p:to>
                                        <p:strVal val="visible"/>
                                      </p:to>
                                    </p:set>
                                    <p:animEffect transition="in" filter="fade">
                                      <p:cBhvr>
                                        <p:cTn id="15" dur="500"/>
                                        <p:tgtEl>
                                          <p:spTgt spid="1402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1" grpId="0" autoUpdateAnimBg="0"/>
      <p:bldP spid="140295" grpId="0" animBg="1"/>
      <p:bldP spid="140294" grpId="0" autoUpdateAnimBg="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7</a:t>
            </a:r>
          </a:p>
        </p:txBody>
      </p:sp>
    </p:spTree>
    <p:extLst>
      <p:ext uri="{BB962C8B-B14F-4D97-AF65-F5344CB8AC3E}">
        <p14:creationId xmlns:p14="http://schemas.microsoft.com/office/powerpoint/2010/main" val="2974442314"/>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0641" name="Picture 2" descr="tabernacle1enlargeme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75011" name="Rectangle 3"/>
          <p:cNvSpPr>
            <a:spLocks noGrp="1" noChangeArrowheads="1"/>
          </p:cNvSpPr>
          <p:nvPr>
            <p:ph type="title"/>
          </p:nvPr>
        </p:nvSpPr>
        <p:spPr>
          <a:xfrm>
            <a:off x="-76200" y="609600"/>
            <a:ext cx="9220200" cy="1143000"/>
          </a:xfrm>
          <a:effectLst>
            <a:outerShdw blurRad="63500" dist="35921" dir="2700000" algn="ctr" rotWithShape="0">
              <a:schemeClr val="tx2">
                <a:alpha val="74998"/>
              </a:schemeClr>
            </a:outerShdw>
          </a:effectLst>
        </p:spPr>
        <p:txBody>
          <a:bodyPr/>
          <a:lstStyle/>
          <a:p>
            <a:pPr eaLnBrk="1" hangingPunct="1">
              <a:defRPr/>
            </a:pPr>
            <a:r>
              <a:rPr lang="en-US" b="1" dirty="0">
                <a:solidFill>
                  <a:schemeClr val="bg1"/>
                </a:solidFill>
                <a:ea typeface="ＭＳ Ｐゴシック" charset="0"/>
              </a:rPr>
              <a:t>Numbers 7:12</a:t>
            </a:r>
            <a:endParaRPr lang="en-US" b="1" dirty="0">
              <a:ea typeface="ＭＳ Ｐゴシック" charset="0"/>
            </a:endParaRPr>
          </a:p>
        </p:txBody>
      </p:sp>
      <p:sp>
        <p:nvSpPr>
          <p:cNvPr id="2475012" name="Rectangle 4"/>
          <p:cNvSpPr>
            <a:spLocks noChangeArrowheads="1"/>
          </p:cNvSpPr>
          <p:nvPr/>
        </p:nvSpPr>
        <p:spPr bwMode="auto">
          <a:xfrm>
            <a:off x="0" y="2362200"/>
            <a:ext cx="9220200" cy="114300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Now the one who presented his offering on the </a:t>
            </a:r>
            <a:r>
              <a:rPr kumimoji="0" lang="en-US" altLang="ja-JP" sz="4400" b="1" i="0" u="none" strike="noStrike" kern="1200" cap="none" spc="0" normalizeH="0" baseline="0" noProof="0" dirty="0">
                <a:ln>
                  <a:noFill/>
                </a:ln>
                <a:solidFill>
                  <a:srgbClr val="FFFF00"/>
                </a:solidFill>
                <a:effectLst/>
                <a:uLnTx/>
                <a:uFillTx/>
                <a:latin typeface="Arial"/>
                <a:ea typeface="ＭＳ Ｐゴシック" charset="0"/>
                <a:cs typeface="Arial"/>
              </a:rPr>
              <a:t>first day</a:t>
            </a:r>
            <a:r>
              <a:rPr kumimoji="0" lang="en-US"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 was Nahshon…</a:t>
            </a:r>
            <a:r>
              <a:rPr kumimoji="0" lang="ru-RU"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 </a:t>
            </a:r>
            <a:endParaRPr kumimoji="0" lang="en-US" sz="4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96422915"/>
      </p:ext>
    </p:extLst>
  </p:cSld>
  <p:clrMapOvr>
    <a:masterClrMapping/>
  </p:clrMapOvr>
  <p:transition spd="med">
    <p:randomBar dir="vert"/>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35522" name="Group 1027"/>
          <p:cNvGrpSpPr>
            <a:grpSpLocks/>
          </p:cNvGrpSpPr>
          <p:nvPr/>
        </p:nvGrpSpPr>
        <p:grpSpPr bwMode="auto">
          <a:xfrm rot="-1903555">
            <a:off x="2705100" y="1933575"/>
            <a:ext cx="3581400" cy="2838450"/>
            <a:chOff x="2256" y="1632"/>
            <a:chExt cx="1207" cy="972"/>
          </a:xfrm>
        </p:grpSpPr>
        <p:grpSp>
          <p:nvGrpSpPr>
            <p:cNvPr id="235549" name="Group 1028"/>
            <p:cNvGrpSpPr>
              <a:grpSpLocks/>
            </p:cNvGrpSpPr>
            <p:nvPr/>
          </p:nvGrpSpPr>
          <p:grpSpPr bwMode="auto">
            <a:xfrm>
              <a:off x="2256" y="1704"/>
              <a:ext cx="1207" cy="900"/>
              <a:chOff x="2256" y="1704"/>
              <a:chExt cx="1207" cy="900"/>
            </a:xfrm>
          </p:grpSpPr>
          <p:pic>
            <p:nvPicPr>
              <p:cNvPr id="2355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35552" name="Group 1030"/>
              <p:cNvGrpSpPr>
                <a:grpSpLocks/>
              </p:cNvGrpSpPr>
              <p:nvPr/>
            </p:nvGrpSpPr>
            <p:grpSpPr bwMode="auto">
              <a:xfrm>
                <a:off x="2256" y="1749"/>
                <a:ext cx="1207" cy="855"/>
                <a:chOff x="2256" y="1749"/>
                <a:chExt cx="1207" cy="855"/>
              </a:xfrm>
            </p:grpSpPr>
            <p:grpSp>
              <p:nvGrpSpPr>
                <p:cNvPr id="235553" name="Group 1031"/>
                <p:cNvGrpSpPr>
                  <a:grpSpLocks/>
                </p:cNvGrpSpPr>
                <p:nvPr/>
              </p:nvGrpSpPr>
              <p:grpSpPr bwMode="auto">
                <a:xfrm>
                  <a:off x="2299" y="1749"/>
                  <a:ext cx="1164" cy="855"/>
                  <a:chOff x="2299" y="1749"/>
                  <a:chExt cx="1164" cy="855"/>
                </a:xfrm>
              </p:grpSpPr>
              <p:sp>
                <p:nvSpPr>
                  <p:cNvPr id="2355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59" name="Freeform 1036"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35554" name="Freeform 1039"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355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35524" name="Group 1046"/>
          <p:cNvGrpSpPr>
            <a:grpSpLocks/>
          </p:cNvGrpSpPr>
          <p:nvPr/>
        </p:nvGrpSpPr>
        <p:grpSpPr bwMode="auto">
          <a:xfrm rot="942552">
            <a:off x="6784975" y="246063"/>
            <a:ext cx="2046288" cy="1620837"/>
            <a:chOff x="3287" y="-31"/>
            <a:chExt cx="1289" cy="1021"/>
          </a:xfrm>
        </p:grpSpPr>
        <p:sp>
          <p:nvSpPr>
            <p:cNvPr id="2355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6520" name="Text Box 1048"/>
            <p:cNvSpPr txBox="1">
              <a:spLocks noChangeArrowheads="1"/>
            </p:cNvSpPr>
            <p:nvPr/>
          </p:nvSpPr>
          <p:spPr bwMode="auto">
            <a:xfrm>
              <a:off x="4131" y="323"/>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106521" name="Text Box 1049"/>
            <p:cNvSpPr txBox="1">
              <a:spLocks noChangeArrowheads="1"/>
            </p:cNvSpPr>
            <p:nvPr/>
          </p:nvSpPr>
          <p:spPr bwMode="auto">
            <a:xfrm>
              <a:off x="3695" y="68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S</a:t>
              </a:r>
            </a:p>
          </p:txBody>
        </p:sp>
        <p:sp>
          <p:nvSpPr>
            <p:cNvPr id="106522" name="Text Box 1050"/>
            <p:cNvSpPr txBox="1">
              <a:spLocks noChangeArrowheads="1"/>
            </p:cNvSpPr>
            <p:nvPr/>
          </p:nvSpPr>
          <p:spPr bwMode="auto">
            <a:xfrm>
              <a:off x="3688" y="-4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N</a:t>
              </a:r>
            </a:p>
          </p:txBody>
        </p:sp>
        <p:sp>
          <p:nvSpPr>
            <p:cNvPr id="106523" name="Text Box 1051"/>
            <p:cNvSpPr txBox="1">
              <a:spLocks noChangeArrowheads="1"/>
            </p:cNvSpPr>
            <p:nvPr/>
          </p:nvSpPr>
          <p:spPr bwMode="auto">
            <a:xfrm>
              <a:off x="3275" y="32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W</a:t>
              </a:r>
            </a:p>
          </p:txBody>
        </p:sp>
      </p:grpSp>
      <p:sp>
        <p:nvSpPr>
          <p:cNvPr id="235525" name="Text Box 1052"/>
          <p:cNvSpPr txBox="1">
            <a:spLocks noChangeArrowheads="1"/>
          </p:cNvSpPr>
          <p:nvPr/>
        </p:nvSpPr>
        <p:spPr bwMode="auto">
          <a:xfrm rot="1415403">
            <a:off x="-63644" y="2552144"/>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Ephraim</a:t>
            </a:r>
          </a:p>
        </p:txBody>
      </p:sp>
      <p:sp>
        <p:nvSpPr>
          <p:cNvPr id="235526" name="Text Box 1053"/>
          <p:cNvSpPr txBox="1">
            <a:spLocks noChangeArrowheads="1"/>
          </p:cNvSpPr>
          <p:nvPr/>
        </p:nvSpPr>
        <p:spPr bwMode="auto">
          <a:xfrm rot="1415403">
            <a:off x="381000" y="20780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Manasseh</a:t>
            </a:r>
          </a:p>
        </p:txBody>
      </p:sp>
      <p:sp>
        <p:nvSpPr>
          <p:cNvPr id="235527" name="Text Box 1054"/>
          <p:cNvSpPr txBox="1">
            <a:spLocks noChangeArrowheads="1"/>
          </p:cNvSpPr>
          <p:nvPr/>
        </p:nvSpPr>
        <p:spPr bwMode="auto">
          <a:xfrm rot="1415403">
            <a:off x="778625" y="1590612"/>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a:t>
            </a:r>
          </a:p>
        </p:txBody>
      </p:sp>
      <p:sp>
        <p:nvSpPr>
          <p:cNvPr id="235528" name="Text Box 1055"/>
          <p:cNvSpPr txBox="1">
            <a:spLocks noChangeArrowheads="1"/>
          </p:cNvSpPr>
          <p:nvPr/>
        </p:nvSpPr>
        <p:spPr bwMode="auto">
          <a:xfrm rot="1415471">
            <a:off x="6309008" y="3396986"/>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Judah</a:t>
            </a:r>
          </a:p>
        </p:txBody>
      </p:sp>
      <p:sp>
        <p:nvSpPr>
          <p:cNvPr id="235529" name="Text Box 1056"/>
          <p:cNvSpPr txBox="1">
            <a:spLocks noChangeArrowheads="1"/>
          </p:cNvSpPr>
          <p:nvPr/>
        </p:nvSpPr>
        <p:spPr bwMode="auto">
          <a:xfrm rot="1415471">
            <a:off x="6096283" y="3909749"/>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35530" name="Text Box 1057"/>
          <p:cNvSpPr txBox="1">
            <a:spLocks noChangeArrowheads="1"/>
          </p:cNvSpPr>
          <p:nvPr/>
        </p:nvSpPr>
        <p:spPr bwMode="auto">
          <a:xfrm rot="1415471">
            <a:off x="5789895" y="4451086"/>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Zebulun</a:t>
            </a:r>
          </a:p>
        </p:txBody>
      </p:sp>
      <p:sp>
        <p:nvSpPr>
          <p:cNvPr id="235531" name="Text Box 1058"/>
          <p:cNvSpPr txBox="1">
            <a:spLocks noChangeArrowheads="1"/>
          </p:cNvSpPr>
          <p:nvPr/>
        </p:nvSpPr>
        <p:spPr bwMode="auto">
          <a:xfrm rot="-1668526">
            <a:off x="1778316" y="4200065"/>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Gad</a:t>
            </a:r>
          </a:p>
        </p:txBody>
      </p:sp>
      <p:sp>
        <p:nvSpPr>
          <p:cNvPr id="235532" name="Text Box 1059"/>
          <p:cNvSpPr txBox="1">
            <a:spLocks noChangeArrowheads="1"/>
          </p:cNvSpPr>
          <p:nvPr/>
        </p:nvSpPr>
        <p:spPr bwMode="auto">
          <a:xfrm rot="-1668526">
            <a:off x="2228446" y="4493548"/>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Simeon</a:t>
            </a:r>
          </a:p>
        </p:txBody>
      </p:sp>
      <p:sp>
        <p:nvSpPr>
          <p:cNvPr id="235533" name="Text Box 1060"/>
          <p:cNvSpPr txBox="1">
            <a:spLocks noChangeArrowheads="1"/>
          </p:cNvSpPr>
          <p:nvPr/>
        </p:nvSpPr>
        <p:spPr bwMode="auto">
          <a:xfrm rot="-1668526">
            <a:off x="2427824" y="4901279"/>
            <a:ext cx="216387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Reuben</a:t>
            </a:r>
          </a:p>
        </p:txBody>
      </p:sp>
      <p:sp>
        <p:nvSpPr>
          <p:cNvPr id="235534" name="Text Box 1061"/>
          <p:cNvSpPr txBox="1">
            <a:spLocks noChangeArrowheads="1"/>
          </p:cNvSpPr>
          <p:nvPr/>
        </p:nvSpPr>
        <p:spPr bwMode="auto">
          <a:xfrm rot="-1624129">
            <a:off x="3713163" y="146050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35535" name="Text Box 1062"/>
          <p:cNvSpPr txBox="1">
            <a:spLocks noChangeArrowheads="1"/>
          </p:cNvSpPr>
          <p:nvPr/>
        </p:nvSpPr>
        <p:spPr bwMode="auto">
          <a:xfrm rot="-1624129">
            <a:off x="4564063" y="1449388"/>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35536" name="Text Box 1063"/>
          <p:cNvSpPr txBox="1">
            <a:spLocks noChangeArrowheads="1"/>
          </p:cNvSpPr>
          <p:nvPr/>
        </p:nvSpPr>
        <p:spPr bwMode="auto">
          <a:xfrm rot="-1624129">
            <a:off x="5464175" y="1479550"/>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sp>
        <p:nvSpPr>
          <p:cNvPr id="106536" name="Text Box 1064"/>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7</a:t>
            </a:r>
          </a:p>
        </p:txBody>
      </p:sp>
      <p:sp>
        <p:nvSpPr>
          <p:cNvPr id="235538" name="Text Box 1065"/>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35539" name="Rectangle 1066"/>
          <p:cNvSpPr>
            <a:spLocks noGrp="1" noChangeArrowheads="1"/>
          </p:cNvSpPr>
          <p:nvPr>
            <p:ph type="title" idx="4294967295"/>
          </p:nvPr>
        </p:nvSpPr>
        <p:spPr>
          <a:xfrm>
            <a:off x="1371600" y="6019800"/>
            <a:ext cx="7772400" cy="838200"/>
          </a:xfrm>
        </p:spPr>
        <p:txBody>
          <a:bodyPr/>
          <a:lstStyle/>
          <a:p>
            <a:pPr eaLnBrk="1" hangingPunct="1"/>
            <a:r>
              <a:rPr lang="en-US" sz="4000" b="1" dirty="0">
                <a:solidFill>
                  <a:schemeClr val="accent2"/>
                </a:solidFill>
                <a:latin typeface="Arial" charset="0"/>
              </a:rPr>
              <a:t>Offerings order…</a:t>
            </a:r>
          </a:p>
        </p:txBody>
      </p:sp>
      <p:sp>
        <p:nvSpPr>
          <p:cNvPr id="2" name="Text Box 1055">
            <a:extLst>
              <a:ext uri="{FF2B5EF4-FFF2-40B4-BE49-F238E27FC236}">
                <a16:creationId xmlns:a16="http://schemas.microsoft.com/office/drawing/2014/main" id="{7640EC27-4865-EED1-2757-80B3CCC2A17D}"/>
              </a:ext>
            </a:extLst>
          </p:cNvPr>
          <p:cNvSpPr txBox="1">
            <a:spLocks noChangeArrowheads="1"/>
          </p:cNvSpPr>
          <p:nvPr/>
        </p:nvSpPr>
        <p:spPr bwMode="auto">
          <a:xfrm rot="1415471">
            <a:off x="5846183" y="2764068"/>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a:t>
            </a:r>
          </a:p>
        </p:txBody>
      </p:sp>
      <p:sp>
        <p:nvSpPr>
          <p:cNvPr id="3" name="Text Box 1055">
            <a:extLst>
              <a:ext uri="{FF2B5EF4-FFF2-40B4-BE49-F238E27FC236}">
                <a16:creationId xmlns:a16="http://schemas.microsoft.com/office/drawing/2014/main" id="{4DD315C8-A5EB-F8DB-E592-8AFE866C1C2E}"/>
              </a:ext>
            </a:extLst>
          </p:cNvPr>
          <p:cNvSpPr txBox="1">
            <a:spLocks noChangeArrowheads="1"/>
          </p:cNvSpPr>
          <p:nvPr/>
        </p:nvSpPr>
        <p:spPr bwMode="auto">
          <a:xfrm rot="1415471">
            <a:off x="5521986" y="3262832"/>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2</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 name="Text Box 1055">
            <a:extLst>
              <a:ext uri="{FF2B5EF4-FFF2-40B4-BE49-F238E27FC236}">
                <a16:creationId xmlns:a16="http://schemas.microsoft.com/office/drawing/2014/main" id="{E65D3D19-CD6B-D01D-A45E-FB0903057C9F}"/>
              </a:ext>
            </a:extLst>
          </p:cNvPr>
          <p:cNvSpPr txBox="1">
            <a:spLocks noChangeArrowheads="1"/>
          </p:cNvSpPr>
          <p:nvPr/>
        </p:nvSpPr>
        <p:spPr bwMode="auto">
          <a:xfrm rot="1415471">
            <a:off x="5197791" y="3761596"/>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noProof="0" dirty="0">
                <a:solidFill>
                  <a:srgbClr val="000000"/>
                </a:solidFill>
                <a:latin typeface="Arial" charset="0"/>
                <a:cs typeface="Arial" charset="0"/>
              </a:rPr>
              <a:t>3</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5" name="Text Box 1055">
            <a:extLst>
              <a:ext uri="{FF2B5EF4-FFF2-40B4-BE49-F238E27FC236}">
                <a16:creationId xmlns:a16="http://schemas.microsoft.com/office/drawing/2014/main" id="{46EF2E9F-C506-0B05-AA17-2204A869613D}"/>
              </a:ext>
            </a:extLst>
          </p:cNvPr>
          <p:cNvSpPr txBox="1">
            <a:spLocks noChangeArrowheads="1"/>
          </p:cNvSpPr>
          <p:nvPr/>
        </p:nvSpPr>
        <p:spPr bwMode="auto">
          <a:xfrm rot="1415471">
            <a:off x="4233515" y="4077479"/>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noProof="0" dirty="0">
                <a:solidFill>
                  <a:srgbClr val="000000"/>
                </a:solidFill>
                <a:latin typeface="Arial" charset="0"/>
                <a:cs typeface="Arial" charset="0"/>
              </a:rPr>
              <a:t>4</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6" name="Text Box 1055">
            <a:extLst>
              <a:ext uri="{FF2B5EF4-FFF2-40B4-BE49-F238E27FC236}">
                <a16:creationId xmlns:a16="http://schemas.microsoft.com/office/drawing/2014/main" id="{082091FF-5891-A5F9-C039-4BEE8EEF4FB6}"/>
              </a:ext>
            </a:extLst>
          </p:cNvPr>
          <p:cNvSpPr txBox="1">
            <a:spLocks noChangeArrowheads="1"/>
          </p:cNvSpPr>
          <p:nvPr/>
        </p:nvSpPr>
        <p:spPr bwMode="auto">
          <a:xfrm rot="1415471">
            <a:off x="3568497" y="3861349"/>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5</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7" name="Text Box 1055">
            <a:extLst>
              <a:ext uri="{FF2B5EF4-FFF2-40B4-BE49-F238E27FC236}">
                <a16:creationId xmlns:a16="http://schemas.microsoft.com/office/drawing/2014/main" id="{5905A2D8-4864-6F70-604A-C1A2A2D6C5E6}"/>
              </a:ext>
            </a:extLst>
          </p:cNvPr>
          <p:cNvSpPr txBox="1">
            <a:spLocks noChangeArrowheads="1"/>
          </p:cNvSpPr>
          <p:nvPr/>
        </p:nvSpPr>
        <p:spPr bwMode="auto">
          <a:xfrm rot="1415471">
            <a:off x="3019857" y="3628592"/>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6</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8" name="Text Box 1055">
            <a:extLst>
              <a:ext uri="{FF2B5EF4-FFF2-40B4-BE49-F238E27FC236}">
                <a16:creationId xmlns:a16="http://schemas.microsoft.com/office/drawing/2014/main" id="{5BB8EF86-298E-3AB7-9A21-9D10FB07EC51}"/>
              </a:ext>
            </a:extLst>
          </p:cNvPr>
          <p:cNvSpPr txBox="1">
            <a:spLocks noChangeArrowheads="1"/>
          </p:cNvSpPr>
          <p:nvPr/>
        </p:nvSpPr>
        <p:spPr bwMode="auto">
          <a:xfrm rot="1415471">
            <a:off x="2446278" y="3212955"/>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7</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9" name="Text Box 1055">
            <a:extLst>
              <a:ext uri="{FF2B5EF4-FFF2-40B4-BE49-F238E27FC236}">
                <a16:creationId xmlns:a16="http://schemas.microsoft.com/office/drawing/2014/main" id="{9ED69299-7BBC-BBC7-9193-E1230A96BA8A}"/>
              </a:ext>
            </a:extLst>
          </p:cNvPr>
          <p:cNvSpPr txBox="1">
            <a:spLocks noChangeArrowheads="1"/>
          </p:cNvSpPr>
          <p:nvPr/>
        </p:nvSpPr>
        <p:spPr bwMode="auto">
          <a:xfrm rot="1415471">
            <a:off x="2812038" y="2714191"/>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8</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0" name="Text Box 1055">
            <a:extLst>
              <a:ext uri="{FF2B5EF4-FFF2-40B4-BE49-F238E27FC236}">
                <a16:creationId xmlns:a16="http://schemas.microsoft.com/office/drawing/2014/main" id="{89EA820C-0E95-BF21-64C0-0ADBDEC22566}"/>
              </a:ext>
            </a:extLst>
          </p:cNvPr>
          <p:cNvSpPr txBox="1">
            <a:spLocks noChangeArrowheads="1"/>
          </p:cNvSpPr>
          <p:nvPr/>
        </p:nvSpPr>
        <p:spPr bwMode="auto">
          <a:xfrm rot="1415471">
            <a:off x="3111296" y="2306867"/>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9</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1" name="Text Box 1055">
            <a:extLst>
              <a:ext uri="{FF2B5EF4-FFF2-40B4-BE49-F238E27FC236}">
                <a16:creationId xmlns:a16="http://schemas.microsoft.com/office/drawing/2014/main" id="{D0294896-A93A-308E-83D9-C866100C1ED8}"/>
              </a:ext>
            </a:extLst>
          </p:cNvPr>
          <p:cNvSpPr txBox="1">
            <a:spLocks noChangeArrowheads="1"/>
          </p:cNvSpPr>
          <p:nvPr/>
        </p:nvSpPr>
        <p:spPr bwMode="auto">
          <a:xfrm rot="1415471">
            <a:off x="3704047" y="2091215"/>
            <a:ext cx="8546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10</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2" name="Text Box 1055">
            <a:extLst>
              <a:ext uri="{FF2B5EF4-FFF2-40B4-BE49-F238E27FC236}">
                <a16:creationId xmlns:a16="http://schemas.microsoft.com/office/drawing/2014/main" id="{3C0962F2-6054-CF28-C24A-C7EA5B76A423}"/>
              </a:ext>
            </a:extLst>
          </p:cNvPr>
          <p:cNvSpPr txBox="1">
            <a:spLocks noChangeArrowheads="1"/>
          </p:cNvSpPr>
          <p:nvPr/>
        </p:nvSpPr>
        <p:spPr bwMode="auto">
          <a:xfrm rot="1415471">
            <a:off x="4402317" y="2149404"/>
            <a:ext cx="8546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11</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3" name="Text Box 1055">
            <a:extLst>
              <a:ext uri="{FF2B5EF4-FFF2-40B4-BE49-F238E27FC236}">
                <a16:creationId xmlns:a16="http://schemas.microsoft.com/office/drawing/2014/main" id="{1FD6A066-836C-5057-8D53-41349EF0C2FA}"/>
              </a:ext>
            </a:extLst>
          </p:cNvPr>
          <p:cNvSpPr txBox="1">
            <a:spLocks noChangeArrowheads="1"/>
          </p:cNvSpPr>
          <p:nvPr/>
        </p:nvSpPr>
        <p:spPr bwMode="auto">
          <a:xfrm rot="1415471">
            <a:off x="5125525" y="2240844"/>
            <a:ext cx="8546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12</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1380158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0"/>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2"/>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P spid="9" grpId="0"/>
      <p:bldP spid="10" grpId="0"/>
      <p:bldP spid="11" grpId="0"/>
      <p:bldP spid="12" grpId="0"/>
      <p:bldP spid="13" grpId="0"/>
    </p:bld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E:\Todd Sites\0 Adds\3 Judah\Red Canyon\Red Canyon sr\Red Canyon6.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3 Judah adds\062600 Detroit trip\sr\Nahal Zin from above, tb n062400 sr.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C:\0Images\SR Slides\Negev\Nahal Zin rugged mountains, 72-5tb.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 tb n121701.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east, tb n121701.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Negev\sr\Machtesh Ramon from north2, df 1110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Wilderness of Judah\sr\Solomon's Pillars, df 101101.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D:\0 Adds\3 Judah\Machtesh Qatan\sr\Machtesh Qatan from east2, tb n112500 sr.jpg"/>
</p:tagLst>
</file>

<file path=ppt/theme/_rels/theme2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image" Target="../media/image7.jpeg"/></Relationships>
</file>

<file path=ppt/theme/_rels/theme47.xml.rels><?xml version="1.0" encoding="UTF-8" standalone="yes"?>
<Relationships xmlns="http://schemas.openxmlformats.org/package/2006/relationships"><Relationship Id="rId1" Type="http://schemas.openxmlformats.org/officeDocument/2006/relationships/image" Target="../media/image15.jpeg"/></Relationships>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3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1.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22.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5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7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Madison">
  <a:themeElements>
    <a:clrScheme name="Madison">
      <a:dk1>
        <a:sysClr val="windowText" lastClr="000000"/>
      </a:dk1>
      <a:lt1>
        <a:sysClr val="window" lastClr="FFFFFF"/>
      </a:lt1>
      <a:dk2>
        <a:srgbClr val="1F2D29"/>
      </a:dk2>
      <a:lt2>
        <a:srgbClr val="C5FAEB"/>
      </a:lt2>
      <a:accent1>
        <a:srgbClr val="A1D68B"/>
      </a:accent1>
      <a:accent2>
        <a:srgbClr val="5EC795"/>
      </a:accent2>
      <a:accent3>
        <a:srgbClr val="4DADCF"/>
      </a:accent3>
      <a:accent4>
        <a:srgbClr val="CDB756"/>
      </a:accent4>
      <a:accent5>
        <a:srgbClr val="E29C36"/>
      </a:accent5>
      <a:accent6>
        <a:srgbClr val="8EC0C1"/>
      </a:accent6>
      <a:hlink>
        <a:srgbClr val="6D9D9B"/>
      </a:hlink>
      <a:folHlink>
        <a:srgbClr val="6D8583"/>
      </a:folHlink>
    </a:clrScheme>
    <a:fontScheme name="Madison">
      <a:majorFont>
        <a:latin typeface="Arial" panose="020B060402020202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panose="020B0604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Madison">
      <a:fillStyleLst>
        <a:solidFill>
          <a:schemeClr val="phClr"/>
        </a:solidFill>
        <a:gradFill rotWithShape="1">
          <a:gsLst>
            <a:gs pos="0">
              <a:schemeClr val="phClr">
                <a:tint val="48000"/>
                <a:alpha val="88000"/>
                <a:satMod val="105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olidFill>
          <a:prstDash val="solid"/>
        </a:ln>
        <a:ln w="15875" cap="flat" cmpd="sng" algn="ctr">
          <a:solidFill>
            <a:schemeClr val="phClr"/>
          </a:solidFill>
          <a:prstDash val="solid"/>
        </a:ln>
        <a:ln w="22225"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solidFill>
          <a:schemeClr val="phClr"/>
        </a:solidFill>
        <a:blipFill rotWithShape="1">
          <a:blip xmlns:r="http://schemas.openxmlformats.org/officeDocument/2006/relationships" r:embed="rId1"/>
          <a:stretch/>
        </a:blipFill>
      </a:bgFillStyleLst>
    </a:fmtScheme>
  </a:themeElements>
  <a:objectDefaults/>
  <a:extraClrSchemeLst/>
  <a:extLst>
    <a:ext uri="{05A4C25C-085E-4340-85A3-A5531E510DB2}">
      <thm15:themeFamily xmlns:thm15="http://schemas.microsoft.com/office/thememl/2012/main" name="Madison" id="{025CB5FB-2DD3-45EE-B6F0-CC461540EB19}" vid="{6AC10936-2DFC-4054-9ADF-B5E2C5F86190}"/>
    </a:ext>
  </a:extLst>
</a:theme>
</file>

<file path=ppt/theme/theme48.xml><?xml version="1.0" encoding="utf-8"?>
<a:theme xmlns:a="http://schemas.openxmlformats.org/drawingml/2006/main" name="26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a:noFill/>
        </a:ln>
        <a:effectLst>
          <a:outerShdw blurRad="63500" dist="35921" dir="2700000" algn="ctr" rotWithShape="0">
            <a:schemeClr val="bg2">
              <a:alpha val="50000"/>
            </a:schemeClr>
          </a:outerShdw>
        </a:effectLst>
        <a:extLst>
          <a:ext uri="{91240B29-F687-4f45-9708-019B960494DF}">
            <a14:hiddenLine xmlns="" xmlns:a14="http://schemas.microsoft.com/office/drawing/2010/main" w="9525" cap="flat" cmpd="sng" algn="ctr">
              <a:solidFill>
                <a:schemeClr val="accent1"/>
              </a:solidFill>
              <a:prstDash val="solid"/>
              <a:round/>
              <a:headEnd type="none" w="med" len="med"/>
              <a:tailEnd type="none" w="med" len="med"/>
            </a14:hiddenLine>
          </a:ext>
        </a:ex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spDef>
    <a:lnDef>
      <a:spPr bwMode="auto">
        <a:xfrm>
          <a:off x="0" y="0"/>
          <a:ext cx="1" cy="1"/>
        </a:xfrm>
        <a:custGeom>
          <a:avLst/>
          <a:gdLst/>
          <a:ahLst/>
          <a:cxnLst/>
          <a:rect l="0" t="0" r="0" b="0"/>
          <a:pathLst/>
        </a:custGeom>
        <a:solidFill>
          <a:srgbClr val="663300"/>
        </a:solidFill>
        <a:ln>
          <a:noFill/>
        </a:ln>
        <a:effectLst>
          <a:outerShdw blurRad="63500" dist="35921" dir="2700000" algn="ctr" rotWithShape="0">
            <a:schemeClr val="bg2">
              <a:alpha val="50000"/>
            </a:schemeClr>
          </a:outerShdw>
        </a:effectLst>
        <a:extLst>
          <a:ext uri="{91240B29-F687-4f45-9708-019B960494DF}">
            <a14:hiddenLine xmlns="" xmlns:a14="http://schemas.microsoft.com/office/drawing/2010/main" w="9525" cap="flat" cmpd="sng" algn="ctr">
              <a:solidFill>
                <a:schemeClr val="accent1"/>
              </a:solidFill>
              <a:prstDash val="solid"/>
              <a:round/>
              <a:headEnd type="none" w="med" len="med"/>
              <a:tailEnd type="none" w="med" len="med"/>
            </a14:hiddenLine>
          </a:ext>
        </a:ex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_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otalTime>14050</TotalTime>
  <Words>23617</Words>
  <Application>Microsoft Macintosh PowerPoint</Application>
  <PresentationFormat>On-screen Show (4:3)</PresentationFormat>
  <Paragraphs>3373</Paragraphs>
  <Slides>304</Slides>
  <Notes>248</Notes>
  <HiddenSlides>0</HiddenSlides>
  <MMClips>0</MMClips>
  <ScaleCrop>false</ScaleCrop>
  <HeadingPairs>
    <vt:vector size="6" baseType="variant">
      <vt:variant>
        <vt:lpstr>Fonts Used</vt:lpstr>
      </vt:variant>
      <vt:variant>
        <vt:i4>34</vt:i4>
      </vt:variant>
      <vt:variant>
        <vt:lpstr>Theme</vt:lpstr>
      </vt:variant>
      <vt:variant>
        <vt:i4>48</vt:i4>
      </vt:variant>
      <vt:variant>
        <vt:lpstr>Slide Titles</vt:lpstr>
      </vt:variant>
      <vt:variant>
        <vt:i4>304</vt:i4>
      </vt:variant>
    </vt:vector>
  </HeadingPairs>
  <TitlesOfParts>
    <vt:vector size="386" baseType="lpstr">
      <vt:lpstr>Chicago</vt:lpstr>
      <vt:lpstr>Firecat Medium</vt:lpstr>
      <vt:lpstr>MS PGothic</vt:lpstr>
      <vt:lpstr>MS PGothic</vt:lpstr>
      <vt:lpstr>MS Shell Dlg 2</vt:lpstr>
      <vt:lpstr>Osaka</vt:lpstr>
      <vt:lpstr>SimSun</vt:lpstr>
      <vt:lpstr>Times</vt:lpstr>
      <vt:lpstr>Apple Chancery</vt:lpstr>
      <vt:lpstr>Arial</vt:lpstr>
      <vt:lpstr>Arial Black</vt:lpstr>
      <vt:lpstr>Arial Narrow</vt:lpstr>
      <vt:lpstr>Arial Rounded MT Bold</vt:lpstr>
      <vt:lpstr>Bwhebb</vt:lpstr>
      <vt:lpstr>Calibri</vt:lpstr>
      <vt:lpstr>Calisto MT</vt:lpstr>
      <vt:lpstr>Century Gothic</vt:lpstr>
      <vt:lpstr>Chalkboard</vt:lpstr>
      <vt:lpstr>Comic Sans MS</vt:lpstr>
      <vt:lpstr>Franklin Gothic Medium</vt:lpstr>
      <vt:lpstr>Geneva</vt:lpstr>
      <vt:lpstr>Helvetica</vt:lpstr>
      <vt:lpstr>Helvetica Neue</vt:lpstr>
      <vt:lpstr>Impact</vt:lpstr>
      <vt:lpstr>Lucida Bright</vt:lpstr>
      <vt:lpstr>Lucida Grande</vt:lpstr>
      <vt:lpstr>Monotype Sorts</vt:lpstr>
      <vt:lpstr>Tahoma</vt:lpstr>
      <vt:lpstr>Times New Roman</vt:lpstr>
      <vt:lpstr>Tw Cen MT</vt:lpstr>
      <vt:lpstr>Verdana</vt:lpstr>
      <vt:lpstr>Wingdings</vt:lpstr>
      <vt:lpstr>Wingdings 2</vt:lpstr>
      <vt:lpstr>Wingdings 3</vt:lpstr>
      <vt:lpstr>49_Blank Presentation</vt:lpstr>
      <vt:lpstr>5_Default Design</vt:lpstr>
      <vt:lpstr>2_SERENE</vt:lpstr>
      <vt:lpstr>4_SERENE</vt:lpstr>
      <vt:lpstr>Default Design</vt:lpstr>
      <vt:lpstr>1_Circuit</vt:lpstr>
      <vt:lpstr>Blank Presentation</vt:lpstr>
      <vt:lpstr>Leaf Veins</vt:lpstr>
      <vt:lpstr>8_Default Design</vt:lpstr>
      <vt:lpstr>3_SERENE</vt:lpstr>
      <vt:lpstr>9_Default Design</vt:lpstr>
      <vt:lpstr>1_untitled 1</vt:lpstr>
      <vt:lpstr>4_Office Theme</vt:lpstr>
      <vt:lpstr>11_Default Design</vt:lpstr>
      <vt:lpstr>1_Contemporary</vt:lpstr>
      <vt:lpstr>12_Default Design</vt:lpstr>
      <vt:lpstr>SERENE</vt:lpstr>
      <vt:lpstr>1_SERENE</vt:lpstr>
      <vt:lpstr>2_Story</vt:lpstr>
      <vt:lpstr>1_Office Theme</vt:lpstr>
      <vt:lpstr>Median</vt:lpstr>
      <vt:lpstr>4_Default Design</vt:lpstr>
      <vt:lpstr>14_Default Design</vt:lpstr>
      <vt:lpstr>1_Default Design</vt:lpstr>
      <vt:lpstr>2_Blank Presentation</vt:lpstr>
      <vt:lpstr>1_Blank Presentation</vt:lpstr>
      <vt:lpstr>5_SERENE</vt:lpstr>
      <vt:lpstr>3_Story</vt:lpstr>
      <vt:lpstr>1_untitled 3</vt:lpstr>
      <vt:lpstr>7_Default Design</vt:lpstr>
      <vt:lpstr>ZESTY</vt:lpstr>
      <vt:lpstr>3_Blank Presentation</vt:lpstr>
      <vt:lpstr>4_Blank Presentation</vt:lpstr>
      <vt:lpstr>13_Default Design</vt:lpstr>
      <vt:lpstr>46_Blank Presentation</vt:lpstr>
      <vt:lpstr>10_Blank Presentation</vt:lpstr>
      <vt:lpstr>10_Default Design</vt:lpstr>
      <vt:lpstr>6_Default Design</vt:lpstr>
      <vt:lpstr>15_Default Design</vt:lpstr>
      <vt:lpstr>50_Blank Presentation</vt:lpstr>
      <vt:lpstr>2_Default Design</vt:lpstr>
      <vt:lpstr>1_Slit</vt:lpstr>
      <vt:lpstr>16_Default Design</vt:lpstr>
      <vt:lpstr>51_Blank Presentation</vt:lpstr>
      <vt:lpstr>20_Blank Presentation</vt:lpstr>
      <vt:lpstr>Topo</vt:lpstr>
      <vt:lpstr>Madison</vt:lpstr>
      <vt:lpstr>26_Default Design</vt:lpstr>
      <vt:lpstr>Numbers</vt:lpstr>
      <vt:lpstr>Key Word</vt:lpstr>
      <vt:lpstr>Theme</vt:lpstr>
      <vt:lpstr>Key Verses</vt:lpstr>
      <vt:lpstr>Kingdom Statement</vt:lpstr>
      <vt:lpstr>Summary Statement</vt:lpstr>
      <vt:lpstr>Covenant</vt:lpstr>
      <vt:lpstr>Redemption</vt:lpstr>
      <vt:lpstr>Messiah</vt:lpstr>
      <vt:lpstr>Numbers</vt:lpstr>
      <vt:lpstr>Barry Huddleston, The Acrostic Summarized Bible (Grand Rapids: Baker, 1992)</vt:lpstr>
      <vt:lpstr>Be Prepared</vt:lpstr>
      <vt:lpstr>Salvation &amp; Sanctification</vt:lpstr>
      <vt:lpstr>How does God prepare us to serve him?</vt:lpstr>
      <vt:lpstr>I. God organizes us to be holy.</vt:lpstr>
      <vt:lpstr>II. God warns us of the cost of unbelief.</vt:lpstr>
      <vt:lpstr>III. God rewards our faithfulness.</vt:lpstr>
      <vt:lpstr>Main Idea</vt:lpstr>
      <vt:lpstr>Be Prepared! How is God directing or warning you right now? </vt:lpstr>
      <vt:lpstr>Black</vt:lpstr>
      <vt:lpstr>REVIEW QUIZ ON LEVITICUS</vt:lpstr>
      <vt:lpstr>BONUS QUESTION:</vt:lpstr>
      <vt:lpstr>"Wanders"</vt:lpstr>
      <vt:lpstr>Flow of Numbers</vt:lpstr>
      <vt:lpstr>Nation Building</vt:lpstr>
      <vt:lpstr>Timeline</vt:lpstr>
      <vt:lpstr>Which is the Most Accurate?</vt:lpstr>
      <vt:lpstr>Salvation &amp; Sanctification</vt:lpstr>
      <vt:lpstr>OT Forgiveness of Sin</vt:lpstr>
      <vt:lpstr>NT Forgiveness of Sin</vt:lpstr>
      <vt:lpstr>Title</vt:lpstr>
      <vt:lpstr>Authorship</vt:lpstr>
      <vt:lpstr>Circumstances</vt:lpstr>
      <vt:lpstr>Circumstances</vt:lpstr>
      <vt:lpstr>Argument</vt:lpstr>
      <vt:lpstr>Synthesis</vt:lpstr>
      <vt:lpstr>Outline</vt:lpstr>
      <vt:lpstr>Tanner Wilderness Chronology</vt:lpstr>
      <vt:lpstr>Tanner Numbers Chart</vt:lpstr>
      <vt:lpstr>Be Prepared</vt:lpstr>
      <vt:lpstr>Boy Scouts</vt:lpstr>
      <vt:lpstr>Be Prepared</vt:lpstr>
      <vt:lpstr>How would you prepare for a Hurricane?</vt:lpstr>
      <vt:lpstr>Be Prepared</vt:lpstr>
      <vt:lpstr>Irma</vt:lpstr>
      <vt:lpstr>Irma</vt:lpstr>
      <vt:lpstr>Irma</vt:lpstr>
      <vt:lpstr>Irma</vt:lpstr>
      <vt:lpstr>Be Prepared</vt:lpstr>
      <vt:lpstr>How does God prepare us to serve him?</vt:lpstr>
      <vt:lpstr>Numbers</vt:lpstr>
      <vt:lpstr>Integration of the Old Testament</vt:lpstr>
      <vt:lpstr>Time When Numbers Starts</vt:lpstr>
      <vt:lpstr>Time When Numbers Ends</vt:lpstr>
      <vt:lpstr>Map Preceding Numbers</vt:lpstr>
      <vt:lpstr>Geographical Start of Numbers</vt:lpstr>
      <vt:lpstr>Geographical End of Numbers</vt:lpstr>
      <vt:lpstr>Numbers</vt:lpstr>
      <vt:lpstr>Key Word</vt:lpstr>
      <vt:lpstr>Water from a Rock</vt:lpstr>
      <vt:lpstr>1 Corinthians 10:1-4 (NLT)</vt:lpstr>
      <vt:lpstr>Numbers gives wisdom</vt:lpstr>
      <vt:lpstr>Numbers teaches &amp; encourages</vt:lpstr>
      <vt:lpstr>Birth of a People</vt:lpstr>
      <vt:lpstr>Summary Statement</vt:lpstr>
      <vt:lpstr>How does God prepare us to serve him?</vt:lpstr>
      <vt:lpstr>I. God organizes us to be holy.</vt:lpstr>
      <vt:lpstr>Slides on  Numbers 1</vt:lpstr>
      <vt:lpstr>Numbers</vt:lpstr>
      <vt:lpstr>Population Changes in the Wilderness</vt:lpstr>
      <vt:lpstr>Numbers 2 versus 2 Samuel 24</vt:lpstr>
      <vt:lpstr>Slides on  Numbers 2</vt:lpstr>
      <vt:lpstr>Where did Israel fit 2 million people?</vt:lpstr>
      <vt:lpstr>Patriarchal Family Tree</vt:lpstr>
      <vt:lpstr>Tribes Encircled the Tabernacle</vt:lpstr>
      <vt:lpstr>Populations</vt:lpstr>
      <vt:lpstr>A Cross Formation!</vt:lpstr>
      <vt:lpstr>The Marching Line</vt:lpstr>
      <vt:lpstr>Slides on  Numbers 3</vt:lpstr>
      <vt:lpstr>Levi's Family Tree</vt:lpstr>
      <vt:lpstr>Levite &amp; Priest Tents</vt:lpstr>
      <vt:lpstr>Slides on  Numbers 4</vt:lpstr>
      <vt:lpstr>Putting it together…</vt:lpstr>
      <vt:lpstr>Numbers 4</vt:lpstr>
      <vt:lpstr>Slides on  Numbers 5</vt:lpstr>
      <vt:lpstr>Numbers</vt:lpstr>
      <vt:lpstr>The Jealousy Ordeal (Num 5:11-28)</vt:lpstr>
      <vt:lpstr>The Jealousy Ordeal (Num 5:11-28)</vt:lpstr>
      <vt:lpstr>The Jealousy Ordeal (Num 5:11-28)</vt:lpstr>
      <vt:lpstr>The Jealousy Ordeal (Num 5:11-28)</vt:lpstr>
      <vt:lpstr>Slides on  Numbers 6</vt:lpstr>
      <vt:lpstr>"Then the LORD said to Moses, 'Give the following instructions to the people of Israel.   2"If any of the people, either men or women, take the special vow of a Nazirite, setting themselves apart to the Lord in a special way,  3they must give up wine and other alcoholic drinks. They must not use vinegar made from wine or from other alcoholic drinks, they must not drink fresh grape juice, and they must not eat grapes or raisins"'"  (Num 6:1-3 NLT).</vt:lpstr>
      <vt:lpstr>"As long as they are bound by their Nazirite vow, they are not allowed to eat or drink anything that comes from a grapevine—not even the grape seeds or skins"  (Num 6:4 NLT).</vt:lpstr>
      <vt:lpstr>"They must never cut their hair throughout the time of their vow, for they are holy and set apart to the LORD. Until the time of their vow has been fulfilled, they must let their hair grow long.  6And they must not go near a dead body during the entire period of their vow to the LORD'"  (Num 6:5-6 NLT).</vt:lpstr>
      <vt:lpstr>The  LORD      Bless you</vt:lpstr>
      <vt:lpstr>#8 Silver Scroll Amulet</vt:lpstr>
      <vt:lpstr>Slides on  Numbers 7</vt:lpstr>
      <vt:lpstr>Numbers 7:12</vt:lpstr>
      <vt:lpstr>Offerings order…</vt:lpstr>
      <vt:lpstr>Altar Offerings in Numbers 7</vt:lpstr>
      <vt:lpstr>Altar Offerings in Numbers 7</vt:lpstr>
      <vt:lpstr>Slides on  Numbers 8</vt:lpstr>
      <vt:lpstr>The Lampstand Set Up (Num 8:2 NLT)</vt:lpstr>
      <vt:lpstr>Slides on  Numbers 9</vt:lpstr>
      <vt:lpstr>First Passover Remembrance  (Numbers 9:1-14)</vt:lpstr>
      <vt:lpstr>Follow God’s directions instead of your own way to order your life.</vt:lpstr>
      <vt:lpstr>Be organized.</vt:lpstr>
      <vt:lpstr>Be organized.</vt:lpstr>
      <vt:lpstr>God has given you all you need to serve him.</vt:lpstr>
      <vt:lpstr>Let God work through you  (Phil 2:13 NLT)</vt:lpstr>
      <vt:lpstr>1 Cor. 10:13 (NLT)</vt:lpstr>
      <vt:lpstr>Philippians 4:13</vt:lpstr>
      <vt:lpstr>How does God prepare us to serve him?</vt:lpstr>
      <vt:lpstr>I. God organizes us to be holy.</vt:lpstr>
      <vt:lpstr>II. God warns us of the cost of unbelief.</vt:lpstr>
      <vt:lpstr>Numbers</vt:lpstr>
      <vt:lpstr>Slides on  Numbers 10</vt:lpstr>
      <vt:lpstr>The Silver Trumpets (10:1-10)</vt:lpstr>
      <vt:lpstr>The Silver Trumpets (Num 10:1-10)</vt:lpstr>
      <vt:lpstr>Numbers 1–12, 33 Map</vt:lpstr>
      <vt:lpstr>Some Don't Leave Sinai</vt:lpstr>
      <vt:lpstr>The Codex Sinaiticus</vt:lpstr>
      <vt:lpstr>Marching Orders</vt:lpstr>
      <vt:lpstr>The Marching Line</vt:lpstr>
      <vt:lpstr>The Wilderness of Paran</vt:lpstr>
      <vt:lpstr>Slides on  Numbers 11</vt:lpstr>
      <vt:lpstr>Complaining!</vt:lpstr>
      <vt:lpstr>Fire!</vt:lpstr>
      <vt:lpstr>Were the Exodus Jews Saved?</vt:lpstr>
      <vt:lpstr>Slides on  Numbers 12</vt:lpstr>
      <vt:lpstr>Numbers</vt:lpstr>
      <vt:lpstr>Now Moses was very humble— more humble than any other person on earth.  —Numbers 12:3</vt:lpstr>
      <vt:lpstr>Unlikely Statements</vt:lpstr>
      <vt:lpstr>Slides on  Numbers 13</vt:lpstr>
      <vt:lpstr>Wilderness Wanderings</vt:lpstr>
      <vt:lpstr>Kadesh Barnea (Num 13:26; Deut 1:19-21)</vt:lpstr>
      <vt:lpstr>Journey of the Spies   Numbers 13:21-24 Deuteronomy 1:22-25</vt:lpstr>
      <vt:lpstr>The Spies Return</vt:lpstr>
      <vt:lpstr>The Majority Report</vt:lpstr>
      <vt:lpstr>The Minority Report</vt:lpstr>
      <vt:lpstr>Slides on  Numbers 14</vt:lpstr>
      <vt:lpstr>God's Report</vt:lpstr>
      <vt:lpstr>Key Verses</vt:lpstr>
      <vt:lpstr>Wilderness of Zin</vt:lpstr>
      <vt:lpstr>No Directions</vt:lpstr>
      <vt:lpstr>Divine Discipline</vt:lpstr>
      <vt:lpstr>The Age of Accountability</vt:lpstr>
      <vt:lpstr>Slides on  Numbers 15</vt:lpstr>
      <vt:lpstr>OT Discipline</vt:lpstr>
      <vt:lpstr>The Man Picking Up Sticks on the Sabbath (Numbers 15:30-36)</vt:lpstr>
      <vt:lpstr>"For anyone who refused to obey the law of Moses was put to death without mercy on the testimony of two or three witnesses"  (Hebrews 10:28; cf. Num. 15:30-36 NLT).</vt:lpstr>
      <vt:lpstr>The Future Reign of the Servant Kings</vt:lpstr>
      <vt:lpstr>Inheritance in the OT</vt:lpstr>
      <vt:lpstr>Inheritance in the OT</vt:lpstr>
      <vt:lpstr>Inheritance in the OT</vt:lpstr>
      <vt:lpstr>Inheritance in the OT</vt:lpstr>
      <vt:lpstr>Inheritance in the OT</vt:lpstr>
      <vt:lpstr>Inheritance in the NT</vt:lpstr>
      <vt:lpstr>Two Types of Inheritance</vt:lpstr>
      <vt:lpstr>Will each genuine Christian persevere  in faithfulness at death?</vt:lpstr>
      <vt:lpstr>Numbers</vt:lpstr>
      <vt:lpstr>Kadesh Decisions Today</vt:lpstr>
      <vt:lpstr>Slides on  Numbers 16</vt:lpstr>
      <vt:lpstr>Marching Orders</vt:lpstr>
      <vt:lpstr>Korah's Rebellion</vt:lpstr>
      <vt:lpstr>More Complaining</vt:lpstr>
      <vt:lpstr>Is Grumbling OK?</vt:lpstr>
      <vt:lpstr>Grumbling in the Wilderness Paul N. Benware, Survey of the Old Testament, 68</vt:lpstr>
      <vt:lpstr>Grumbling in the Wilderness Paul N. Benware, Survey of the Old Testament, 68</vt:lpstr>
      <vt:lpstr>"He stood between the dead and the living, and the plague stopped" (Num 16:48 NLT).</vt:lpstr>
      <vt:lpstr>Slides on  Numbers 17</vt:lpstr>
      <vt:lpstr>"Tell the people of Israel to bring you twelve wooden staffs, one from each leader of Israel’s ancestral tribes, and inscribe each leader’s name on his staff" (Num 17:2 NLT).</vt:lpstr>
      <vt:lpstr>"When he went into the Tabernacle of the Covenant the next day, he found that Aaron’s staff, representing the tribe of Levi, had sprouted, budded, blossomed, and produced ripe almonds!" (Num 17:8 NLT).</vt:lpstr>
      <vt:lpstr>"And the LORD said to Moses: 'Place Aaron’s staff permanently before the Ark of the Covenant to serve as a warning to rebels. This should put an end to their complaints against me and prevent any further deaths.' 11 So Moses did as the LORD commanded him" (Num 17:10-11 NLT).</vt:lpstr>
      <vt:lpstr>1 Corinthians 11:27-29 (NIV)</vt:lpstr>
      <vt:lpstr>1 Corinthians 11:30-32 (NIV)</vt:lpstr>
      <vt:lpstr>Slides on  Numbers 18</vt:lpstr>
      <vt:lpstr>Duties of Priests</vt:lpstr>
      <vt:lpstr>Slides on  Numbers 19</vt:lpstr>
      <vt:lpstr>The Red Heifer</vt:lpstr>
      <vt:lpstr>The Red Heifer</vt:lpstr>
      <vt:lpstr>Slides on  Numbers 20</vt:lpstr>
      <vt:lpstr>Numbers</vt:lpstr>
      <vt:lpstr>Water from a Rock (Num. 20:8)</vt:lpstr>
      <vt:lpstr>Slides on  Numbers 21</vt:lpstr>
      <vt:lpstr>Wandering Map</vt:lpstr>
      <vt:lpstr>More Complaining</vt:lpstr>
      <vt:lpstr>"So the LORD sent poisonous snakes among the people, and many were bitten and died.  7Then the people came to Moses and cried out, 'We have sinned by speaking against the LORD and against you. Pray that the LORD will take away the snakes.' So Moses prayed for the people" (Numbers 21:6-7 NLT).</vt:lpstr>
      <vt:lpstr>The Bronze Serpent</vt:lpstr>
      <vt:lpstr>The Bronze Serpent</vt:lpstr>
      <vt:lpstr>The Bronze Serpent</vt:lpstr>
      <vt:lpstr>The Cross Pictured</vt:lpstr>
      <vt:lpstr>The Tabernacle prefigured the Cross</vt:lpstr>
      <vt:lpstr>A Cross Formation!</vt:lpstr>
      <vt:lpstr>Transjordan Rivers</vt:lpstr>
      <vt:lpstr>Nahal Arnon (Arnon River)</vt:lpstr>
      <vt:lpstr>Transjordan Events</vt:lpstr>
      <vt:lpstr>Slides on  Numbers 22</vt:lpstr>
      <vt:lpstr>Numbers</vt:lpstr>
      <vt:lpstr>Transjordan Events</vt:lpstr>
      <vt:lpstr>The Balaam Narrative (Num. 22–24)</vt:lpstr>
      <vt:lpstr>Transjordan Events</vt:lpstr>
      <vt:lpstr>Transjordan Events</vt:lpstr>
      <vt:lpstr>Balaam</vt:lpstr>
      <vt:lpstr>Slides on  Numbers 23</vt:lpstr>
      <vt:lpstr>The Balaam Narrative</vt:lpstr>
      <vt:lpstr>Key Verses</vt:lpstr>
      <vt:lpstr>Slides on  Numbers 24</vt:lpstr>
      <vt:lpstr>The Balaam Geography (Numbers 22–24)</vt:lpstr>
      <vt:lpstr>The Balaam Geography (Numbers 22–24)</vt:lpstr>
      <vt:lpstr>The Balaam Geography (Numbers 22–24)</vt:lpstr>
      <vt:lpstr>The Balaam Geography (Numbers 22–24)</vt:lpstr>
      <vt:lpstr>The Star Prophecy (Num 24:17-19 NLT)</vt:lpstr>
      <vt:lpstr>The Balaam Geography (Numbers 22–24)</vt:lpstr>
      <vt:lpstr>Slides on  Numbers 25</vt:lpstr>
      <vt:lpstr>Transjordan Events</vt:lpstr>
      <vt:lpstr>Jude 11 (NIV)</vt:lpstr>
      <vt:lpstr>The Balaam Narrative (Num. 22–24)</vt:lpstr>
      <vt:lpstr> 2 Peter 2:15-16 (NIV)</vt:lpstr>
      <vt:lpstr>Revelation 2:14-15</vt:lpstr>
      <vt:lpstr>God instructs us through the failures of others.</vt:lpstr>
      <vt:lpstr>Sometimes marriages fail so...</vt:lpstr>
      <vt:lpstr>... grandparents are parents again</vt:lpstr>
      <vt:lpstr>Salvation &amp; Sanctification</vt:lpstr>
      <vt:lpstr>However, there is still divine discipline…</vt:lpstr>
      <vt:lpstr>Ananias &amp; Sapphira</vt:lpstr>
      <vt:lpstr>Rewards can be lost!</vt:lpstr>
      <vt:lpstr>Some sin leads to premature death (1 John 5:16-17 NIV)</vt:lpstr>
      <vt:lpstr>How does God prepare us to serve him?</vt:lpstr>
      <vt:lpstr>I. God organizes us to be holy.</vt:lpstr>
      <vt:lpstr>II. God warns us of the cost of unbelief.</vt:lpstr>
      <vt:lpstr>III. God rewards our faithfulness.</vt:lpstr>
      <vt:lpstr>Slides on  Numbers 26</vt:lpstr>
      <vt:lpstr>Argument</vt:lpstr>
      <vt:lpstr>Theme</vt:lpstr>
      <vt:lpstr>Numbers</vt:lpstr>
      <vt:lpstr>Patriarchal Family Tree</vt:lpstr>
      <vt:lpstr>Tribal Boundaries of Israel</vt:lpstr>
      <vt:lpstr>Population Changes in the Wilderness</vt:lpstr>
      <vt:lpstr>Populations by Tribe</vt:lpstr>
      <vt:lpstr>Slides on  Numbers 27</vt:lpstr>
      <vt:lpstr>Numbers</vt:lpstr>
      <vt:lpstr>Slides on  Numbers 28</vt:lpstr>
      <vt:lpstr>Special Offerings (Num. 28:1-15)</vt:lpstr>
      <vt:lpstr>Harvests Lasted Apr-Nov</vt:lpstr>
      <vt:lpstr>Slides on  Numbers 29</vt:lpstr>
      <vt:lpstr>Feasts of Numbers 28–29 (in red)</vt:lpstr>
      <vt:lpstr>Slides on  Numbers 30</vt:lpstr>
      <vt:lpstr>Numbers</vt:lpstr>
      <vt:lpstr>Slides on  Numbers 31</vt:lpstr>
      <vt:lpstr>Final Preparations (31–36)</vt:lpstr>
      <vt:lpstr>"Why have you let all the women live?" [Moses] demanded.  16"These are the very ones who followed Balaam's advice and caused the people of Israel to rebel against the LORD at Mount Peor. They are the ones who caused the plague to strike the LORD's people.  17So kill all the boys and all the women who have had intercourse with a man.  18Only the young girls who are virgins may live; you may keep them for yourselves"  (Num. 31:15-18 NLT)</vt:lpstr>
      <vt:lpstr>An Atheist Rant</vt:lpstr>
      <vt:lpstr>Just do your homework.  Christianity has benefited women far  more than atheism!</vt:lpstr>
      <vt:lpstr>Slides on  Numbers 32</vt:lpstr>
      <vt:lpstr>Final Preparations (31–36)</vt:lpstr>
      <vt:lpstr>Slides on  Numbers 33</vt:lpstr>
      <vt:lpstr>Numbers 1–12, 33 Map</vt:lpstr>
      <vt:lpstr>Wilderness Wanderings (Num 33)</vt:lpstr>
      <vt:lpstr>The King's Highway</vt:lpstr>
      <vt:lpstr>Final Preparations (31–36)</vt:lpstr>
      <vt:lpstr>Numbers 33:50-52 NLT</vt:lpstr>
      <vt:lpstr>Destroying Pagan Images</vt:lpstr>
      <vt:lpstr>Numbers 33:53-54 NLT</vt:lpstr>
      <vt:lpstr>Slides on  Numbers 34</vt:lpstr>
      <vt:lpstr>Borders of the Land Promised to Abraham</vt:lpstr>
      <vt:lpstr>Promised Land Borders to Moses (Num 34)</vt:lpstr>
      <vt:lpstr>Final Preparations (Numbers 31–36)</vt:lpstr>
      <vt:lpstr>Slides on  Numbers 35</vt:lpstr>
      <vt:lpstr>Final Preparations (Numbers 31–36)</vt:lpstr>
      <vt:lpstr>48 Levitical Cities</vt:lpstr>
      <vt:lpstr>Cities of Refuge</vt:lpstr>
      <vt:lpstr>Final Preparations (Numbers 31–36)</vt:lpstr>
      <vt:lpstr>Slides on  Numbers 36</vt:lpstr>
      <vt:lpstr>Daughters of Zelophehad (Num. 36)</vt:lpstr>
      <vt:lpstr>Daughters of Zelophehad (Num. 36)</vt:lpstr>
      <vt:lpstr>1 Chronicles 7:15-19</vt:lpstr>
      <vt:lpstr>Geographical End of Numbers</vt:lpstr>
      <vt:lpstr>God will continue leading you when you are obedient.</vt:lpstr>
      <vt:lpstr>Harvey &amp; Irma Schluter</vt:lpstr>
      <vt:lpstr>Do you really doubt that God will forget to reward you?</vt:lpstr>
      <vt:lpstr>Crowns in the NT</vt:lpstr>
      <vt:lpstr>Christ promises rewards for perseverance (Rev. 3:11b). </vt:lpstr>
      <vt:lpstr>How does God prepare us to serve him?</vt:lpstr>
      <vt:lpstr>Numbers  Summary Statement</vt:lpstr>
      <vt:lpstr>Main Idea</vt:lpstr>
      <vt:lpstr>I. God organizes us to be holy.</vt:lpstr>
      <vt:lpstr>II. God warns us of the cost of unbelief.</vt:lpstr>
      <vt:lpstr>III. God rewards our faithfulness.</vt:lpstr>
      <vt:lpstr>How to Be Prepared</vt:lpstr>
      <vt:lpstr>Be Prepared! How is God directing or warning you right now? </vt:lpstr>
      <vt:lpstr>Black</vt:lpstr>
      <vt:lpstr>OT Preaching link at BibleStudyDownloads.org</vt:lpstr>
      <vt:lpstr>Israel's Early Eastern Neighbors</vt:lpstr>
      <vt:lpstr>Israel's Early Eastern Neighbors  </vt:lpstr>
      <vt:lpstr>Israel's Early Western Neighbors  </vt:lpstr>
      <vt:lpstr>Israel's Early Western Neighbors  </vt:lpstr>
      <vt:lpstr>Israel's Early Western Neighbors  </vt:lpstr>
      <vt:lpstr>Broken People</vt:lpstr>
      <vt:lpstr>Broken People</vt:lpstr>
      <vt:lpstr>Broken People</vt:lpstr>
      <vt:lpstr>Broken People</vt:lpstr>
      <vt:lpstr>Black</vt:lpstr>
      <vt:lpstr>OT Survey link at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397</cp:revision>
  <dcterms:created xsi:type="dcterms:W3CDTF">2014-08-02T06:39:19Z</dcterms:created>
  <dcterms:modified xsi:type="dcterms:W3CDTF">2025-03-14T11:33:44Z</dcterms:modified>
</cp:coreProperties>
</file>