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1.xml" ContentType="application/vnd.openxmlformats-officedocument.theme+xml"/>
  <Override PartName="/ppt/theme/themeOverride1.xml" ContentType="application/vnd.openxmlformats-officedocument.themeOverrid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3.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5.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6.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8.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29.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0.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1.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2.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3.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34.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5.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36.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7.xml" ContentType="application/vnd.openxmlformats-officedocument.theme+xml"/>
  <Override PartName="/ppt/slideLayouts/slideLayout422.xml" ContentType="application/vnd.openxmlformats-officedocument.presentationml.slideLayout+xml"/>
  <Override PartName="/ppt/theme/theme38.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39.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theme/theme41.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3.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44.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45.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46.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47.xml" ContentType="application/vnd.openxmlformats-officedocument.theme+xml"/>
  <Override PartName="/ppt/theme/theme4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3.xml" ContentType="application/vnd.openxmlformats-officedocument.themeOverride+xml"/>
  <Override PartName="/ppt/notesSlides/notesSlide28.xml" ContentType="application/vnd.openxmlformats-officedocument.presentationml.notesSlide+xml"/>
  <Override PartName="/ppt/theme/themeOverride4.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5.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6.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7.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8.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heme/themeOverride9.xml" ContentType="application/vnd.openxmlformats-officedocument.themeOverride+xml"/>
  <Override PartName="/ppt/notesSlides/notesSlide118.xml" ContentType="application/vnd.openxmlformats-officedocument.presentationml.notesSlide+xml"/>
  <Override PartName="/ppt/theme/themeOverride10.xml" ContentType="application/vnd.openxmlformats-officedocument.themeOverr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theme/themeOverride11.xml" ContentType="application/vnd.openxmlformats-officedocument.themeOverr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theme/themeOverride12.xml" ContentType="application/vnd.openxmlformats-officedocument.themeOverr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theme/themeOverride13.xml" ContentType="application/vnd.openxmlformats-officedocument.themeOverride+xml"/>
  <Override PartName="/ppt/notesSlides/notesSlide228.xml" ContentType="application/vnd.openxmlformats-officedocument.presentationml.notesSlide+xml"/>
  <Override PartName="/ppt/theme/themeOverride14.xml" ContentType="application/vnd.openxmlformats-officedocument.themeOverr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98" r:id="rId2"/>
    <p:sldMasterId id="2147483710" r:id="rId3"/>
    <p:sldMasterId id="2147483747" r:id="rId4"/>
    <p:sldMasterId id="2147483771" r:id="rId5"/>
    <p:sldMasterId id="2147483796" r:id="rId6"/>
    <p:sldMasterId id="2147483820" r:id="rId7"/>
    <p:sldMasterId id="2147483956" r:id="rId8"/>
    <p:sldMasterId id="2147483982" r:id="rId9"/>
    <p:sldMasterId id="2147483995" r:id="rId10"/>
    <p:sldMasterId id="2147484007" r:id="rId11"/>
    <p:sldMasterId id="2147484031" r:id="rId12"/>
    <p:sldMasterId id="2147484057" r:id="rId13"/>
    <p:sldMasterId id="2147484133" r:id="rId14"/>
    <p:sldMasterId id="2147484145" r:id="rId15"/>
    <p:sldMasterId id="2147484158" r:id="rId16"/>
    <p:sldMasterId id="2147484170" r:id="rId17"/>
    <p:sldMasterId id="2147484182" r:id="rId18"/>
    <p:sldMasterId id="2147484285" r:id="rId19"/>
    <p:sldMasterId id="2147484297" r:id="rId20"/>
    <p:sldMasterId id="2147484309" r:id="rId21"/>
    <p:sldMasterId id="2147484321" r:id="rId22"/>
    <p:sldMasterId id="2147484334" r:id="rId23"/>
    <p:sldMasterId id="2147484347" r:id="rId24"/>
    <p:sldMasterId id="2147484359" r:id="rId25"/>
    <p:sldMasterId id="2147484371" r:id="rId26"/>
    <p:sldMasterId id="2147484384" r:id="rId27"/>
    <p:sldMasterId id="2147484396" r:id="rId28"/>
    <p:sldMasterId id="2147484408" r:id="rId29"/>
    <p:sldMasterId id="2147484432" r:id="rId30"/>
    <p:sldMasterId id="2147484445" r:id="rId31"/>
    <p:sldMasterId id="2147484457" r:id="rId32"/>
    <p:sldMasterId id="2147484469" r:id="rId33"/>
    <p:sldMasterId id="2147484481" r:id="rId34"/>
    <p:sldMasterId id="2147484494" r:id="rId35"/>
    <p:sldMasterId id="2147484508" r:id="rId36"/>
    <p:sldMasterId id="2147484522" r:id="rId37"/>
    <p:sldMasterId id="2147484534" r:id="rId38"/>
    <p:sldMasterId id="2147484536" r:id="rId39"/>
    <p:sldMasterId id="2147484549" r:id="rId40"/>
    <p:sldMasterId id="2147484563" r:id="rId41"/>
    <p:sldMasterId id="2147484565" r:id="rId42"/>
    <p:sldMasterId id="2147484577" r:id="rId43"/>
    <p:sldMasterId id="2147484589" r:id="rId44"/>
    <p:sldMasterId id="2147484603" r:id="rId45"/>
    <p:sldMasterId id="2147484615" r:id="rId46"/>
    <p:sldMasterId id="2147484631" r:id="rId47"/>
  </p:sldMasterIdLst>
  <p:notesMasterIdLst>
    <p:notesMasterId r:id="rId351"/>
  </p:notesMasterIdLst>
  <p:sldIdLst>
    <p:sldId id="4029" r:id="rId48"/>
    <p:sldId id="705" r:id="rId49"/>
    <p:sldId id="706" r:id="rId50"/>
    <p:sldId id="707" r:id="rId51"/>
    <p:sldId id="708" r:id="rId52"/>
    <p:sldId id="4030" r:id="rId53"/>
    <p:sldId id="4031" r:id="rId54"/>
    <p:sldId id="4032" r:id="rId55"/>
    <p:sldId id="4033" r:id="rId56"/>
    <p:sldId id="713" r:id="rId57"/>
    <p:sldId id="714" r:id="rId58"/>
    <p:sldId id="4034" r:id="rId59"/>
    <p:sldId id="4118" r:id="rId60"/>
    <p:sldId id="4119" r:id="rId61"/>
    <p:sldId id="1448" r:id="rId62"/>
    <p:sldId id="1449" r:id="rId63"/>
    <p:sldId id="1450" r:id="rId64"/>
    <p:sldId id="4120" r:id="rId65"/>
    <p:sldId id="1075" r:id="rId66"/>
    <p:sldId id="814" r:id="rId67"/>
    <p:sldId id="749" r:id="rId68"/>
    <p:sldId id="750" r:id="rId69"/>
    <p:sldId id="751" r:id="rId70"/>
    <p:sldId id="752" r:id="rId71"/>
    <p:sldId id="753" r:id="rId72"/>
    <p:sldId id="754" r:id="rId73"/>
    <p:sldId id="2515" r:id="rId74"/>
    <p:sldId id="2516" r:id="rId75"/>
    <p:sldId id="4027" r:id="rId76"/>
    <p:sldId id="4028" r:id="rId77"/>
    <p:sldId id="771" r:id="rId78"/>
    <p:sldId id="772" r:id="rId79"/>
    <p:sldId id="773" r:id="rId80"/>
    <p:sldId id="774" r:id="rId81"/>
    <p:sldId id="775" r:id="rId82"/>
    <p:sldId id="776" r:id="rId83"/>
    <p:sldId id="777" r:id="rId84"/>
    <p:sldId id="4896" r:id="rId85"/>
    <p:sldId id="4897" r:id="rId86"/>
    <p:sldId id="763" r:id="rId87"/>
    <p:sldId id="650" r:id="rId88"/>
    <p:sldId id="640" r:id="rId89"/>
    <p:sldId id="729" r:id="rId90"/>
    <p:sldId id="730" r:id="rId91"/>
    <p:sldId id="731" r:id="rId92"/>
    <p:sldId id="732" r:id="rId93"/>
    <p:sldId id="733" r:id="rId94"/>
    <p:sldId id="734" r:id="rId95"/>
    <p:sldId id="735" r:id="rId96"/>
    <p:sldId id="725" r:id="rId97"/>
    <p:sldId id="4121" r:id="rId98"/>
    <p:sldId id="450" r:id="rId99"/>
    <p:sldId id="468" r:id="rId100"/>
    <p:sldId id="469" r:id="rId101"/>
    <p:sldId id="470" r:id="rId102"/>
    <p:sldId id="471" r:id="rId103"/>
    <p:sldId id="1460" r:id="rId104"/>
    <p:sldId id="460" r:id="rId105"/>
    <p:sldId id="473" r:id="rId106"/>
    <p:sldId id="485" r:id="rId107"/>
    <p:sldId id="1016" r:id="rId108"/>
    <p:sldId id="486" r:id="rId109"/>
    <p:sldId id="487" r:id="rId110"/>
    <p:sldId id="484" r:id="rId111"/>
    <p:sldId id="475" r:id="rId112"/>
    <p:sldId id="679" r:id="rId113"/>
    <p:sldId id="818" r:id="rId114"/>
    <p:sldId id="491" r:id="rId115"/>
    <p:sldId id="4695" r:id="rId116"/>
    <p:sldId id="494" r:id="rId117"/>
    <p:sldId id="778" r:id="rId118"/>
    <p:sldId id="493" r:id="rId119"/>
    <p:sldId id="495" r:id="rId120"/>
    <p:sldId id="464" r:id="rId121"/>
    <p:sldId id="496" r:id="rId122"/>
    <p:sldId id="499" r:id="rId123"/>
    <p:sldId id="500" r:id="rId124"/>
    <p:sldId id="1453" r:id="rId125"/>
    <p:sldId id="501" r:id="rId126"/>
    <p:sldId id="503" r:id="rId127"/>
    <p:sldId id="504" r:id="rId128"/>
    <p:sldId id="502" r:id="rId129"/>
    <p:sldId id="505" r:id="rId130"/>
    <p:sldId id="4883" r:id="rId131"/>
    <p:sldId id="506" r:id="rId132"/>
    <p:sldId id="4694" r:id="rId133"/>
    <p:sldId id="4891" r:id="rId134"/>
    <p:sldId id="4889" r:id="rId135"/>
    <p:sldId id="4890" r:id="rId136"/>
    <p:sldId id="4888" r:id="rId137"/>
    <p:sldId id="508" r:id="rId138"/>
    <p:sldId id="806" r:id="rId139"/>
    <p:sldId id="807" r:id="rId140"/>
    <p:sldId id="808" r:id="rId141"/>
    <p:sldId id="509" r:id="rId142"/>
    <p:sldId id="300" r:id="rId143"/>
    <p:sldId id="510" r:id="rId144"/>
    <p:sldId id="511" r:id="rId145"/>
    <p:sldId id="4880" r:id="rId146"/>
    <p:sldId id="4882" r:id="rId147"/>
    <p:sldId id="4881" r:id="rId148"/>
    <p:sldId id="512" r:id="rId149"/>
    <p:sldId id="779" r:id="rId150"/>
    <p:sldId id="513" r:id="rId151"/>
    <p:sldId id="781" r:id="rId152"/>
    <p:sldId id="695" r:id="rId153"/>
    <p:sldId id="736" r:id="rId154"/>
    <p:sldId id="737" r:id="rId155"/>
    <p:sldId id="698" r:id="rId156"/>
    <p:sldId id="710" r:id="rId157"/>
    <p:sldId id="712" r:id="rId158"/>
    <p:sldId id="711" r:id="rId159"/>
    <p:sldId id="724" r:id="rId160"/>
    <p:sldId id="819" r:id="rId161"/>
    <p:sldId id="1454" r:id="rId162"/>
    <p:sldId id="4697" r:id="rId163"/>
    <p:sldId id="514" r:id="rId164"/>
    <p:sldId id="780" r:id="rId165"/>
    <p:sldId id="515" r:id="rId166"/>
    <p:sldId id="523" r:id="rId167"/>
    <p:sldId id="782" r:id="rId168"/>
    <p:sldId id="783" r:id="rId169"/>
    <p:sldId id="517" r:id="rId170"/>
    <p:sldId id="518" r:id="rId171"/>
    <p:sldId id="519" r:id="rId172"/>
    <p:sldId id="520" r:id="rId173"/>
    <p:sldId id="784" r:id="rId174"/>
    <p:sldId id="521" r:id="rId175"/>
    <p:sldId id="4906" r:id="rId176"/>
    <p:sldId id="522" r:id="rId177"/>
    <p:sldId id="4698" r:id="rId178"/>
    <p:sldId id="4876" r:id="rId179"/>
    <p:sldId id="412" r:id="rId180"/>
    <p:sldId id="527" r:id="rId181"/>
    <p:sldId id="530" r:id="rId182"/>
    <p:sldId id="528" r:id="rId183"/>
    <p:sldId id="529" r:id="rId184"/>
    <p:sldId id="531" r:id="rId185"/>
    <p:sldId id="532" r:id="rId186"/>
    <p:sldId id="533" r:id="rId187"/>
    <p:sldId id="534" r:id="rId188"/>
    <p:sldId id="535" r:id="rId189"/>
    <p:sldId id="693" r:id="rId190"/>
    <p:sldId id="536" r:id="rId191"/>
    <p:sldId id="537" r:id="rId192"/>
    <p:sldId id="538" r:id="rId193"/>
    <p:sldId id="4904" r:id="rId194"/>
    <p:sldId id="539" r:id="rId195"/>
    <p:sldId id="540" r:id="rId196"/>
    <p:sldId id="541" r:id="rId197"/>
    <p:sldId id="542" r:id="rId198"/>
    <p:sldId id="543" r:id="rId199"/>
    <p:sldId id="544" r:id="rId200"/>
    <p:sldId id="545" r:id="rId201"/>
    <p:sldId id="546" r:id="rId202"/>
    <p:sldId id="547" r:id="rId203"/>
    <p:sldId id="548" r:id="rId204"/>
    <p:sldId id="549" r:id="rId205"/>
    <p:sldId id="4895" r:id="rId206"/>
    <p:sldId id="4892" r:id="rId207"/>
    <p:sldId id="4701" r:id="rId208"/>
    <p:sldId id="4905" r:id="rId209"/>
    <p:sldId id="552" r:id="rId210"/>
    <p:sldId id="4877" r:id="rId211"/>
    <p:sldId id="553" r:id="rId212"/>
    <p:sldId id="554" r:id="rId213"/>
    <p:sldId id="555" r:id="rId214"/>
    <p:sldId id="556" r:id="rId215"/>
    <p:sldId id="785" r:id="rId216"/>
    <p:sldId id="786" r:id="rId217"/>
    <p:sldId id="557" r:id="rId218"/>
    <p:sldId id="787" r:id="rId219"/>
    <p:sldId id="789" r:id="rId220"/>
    <p:sldId id="788" r:id="rId221"/>
    <p:sldId id="558" r:id="rId222"/>
    <p:sldId id="718" r:id="rId223"/>
    <p:sldId id="561" r:id="rId224"/>
    <p:sldId id="790" r:id="rId225"/>
    <p:sldId id="562" r:id="rId226"/>
    <p:sldId id="563" r:id="rId227"/>
    <p:sldId id="564" r:id="rId228"/>
    <p:sldId id="565" r:id="rId229"/>
    <p:sldId id="4699" r:id="rId230"/>
    <p:sldId id="567" r:id="rId231"/>
    <p:sldId id="568" r:id="rId232"/>
    <p:sldId id="569" r:id="rId233"/>
    <p:sldId id="570" r:id="rId234"/>
    <p:sldId id="571" r:id="rId235"/>
    <p:sldId id="572" r:id="rId236"/>
    <p:sldId id="573" r:id="rId237"/>
    <p:sldId id="574" r:id="rId238"/>
    <p:sldId id="1459" r:id="rId239"/>
    <p:sldId id="1457" r:id="rId240"/>
    <p:sldId id="1458" r:id="rId241"/>
    <p:sldId id="575" r:id="rId242"/>
    <p:sldId id="576" r:id="rId243"/>
    <p:sldId id="577" r:id="rId244"/>
    <p:sldId id="578" r:id="rId245"/>
    <p:sldId id="4703" r:id="rId246"/>
    <p:sldId id="580" r:id="rId247"/>
    <p:sldId id="581" r:id="rId248"/>
    <p:sldId id="582" r:id="rId249"/>
    <p:sldId id="583" r:id="rId250"/>
    <p:sldId id="584" r:id="rId251"/>
    <p:sldId id="585" r:id="rId252"/>
    <p:sldId id="586" r:id="rId253"/>
    <p:sldId id="694" r:id="rId254"/>
    <p:sldId id="587" r:id="rId255"/>
    <p:sldId id="4899" r:id="rId256"/>
    <p:sldId id="4901" r:id="rId257"/>
    <p:sldId id="4900" r:id="rId258"/>
    <p:sldId id="4902" r:id="rId259"/>
    <p:sldId id="4903" r:id="rId260"/>
    <p:sldId id="4898" r:id="rId261"/>
    <p:sldId id="589" r:id="rId262"/>
    <p:sldId id="590" r:id="rId263"/>
    <p:sldId id="591" r:id="rId264"/>
    <p:sldId id="592" r:id="rId265"/>
    <p:sldId id="588" r:id="rId266"/>
    <p:sldId id="593" r:id="rId267"/>
    <p:sldId id="696" r:id="rId268"/>
    <p:sldId id="727" r:id="rId269"/>
    <p:sldId id="728" r:id="rId270"/>
    <p:sldId id="477" r:id="rId271"/>
    <p:sldId id="721" r:id="rId272"/>
    <p:sldId id="722" r:id="rId273"/>
    <p:sldId id="717" r:id="rId274"/>
    <p:sldId id="719" r:id="rId275"/>
    <p:sldId id="723" r:id="rId276"/>
    <p:sldId id="821" r:id="rId277"/>
    <p:sldId id="1455" r:id="rId278"/>
    <p:sldId id="823" r:id="rId279"/>
    <p:sldId id="594" r:id="rId280"/>
    <p:sldId id="680" r:id="rId281"/>
    <p:sldId id="4704" r:id="rId282"/>
    <p:sldId id="4702" r:id="rId283"/>
    <p:sldId id="414" r:id="rId284"/>
    <p:sldId id="4690" r:id="rId285"/>
    <p:sldId id="596" r:id="rId286"/>
    <p:sldId id="597" r:id="rId287"/>
    <p:sldId id="598" r:id="rId288"/>
    <p:sldId id="4700" r:id="rId289"/>
    <p:sldId id="600" r:id="rId290"/>
    <p:sldId id="601" r:id="rId291"/>
    <p:sldId id="340" r:id="rId292"/>
    <p:sldId id="603" r:id="rId293"/>
    <p:sldId id="602" r:id="rId294"/>
    <p:sldId id="604" r:id="rId295"/>
    <p:sldId id="4705" r:id="rId296"/>
    <p:sldId id="606" r:id="rId297"/>
    <p:sldId id="791" r:id="rId298"/>
    <p:sldId id="792" r:id="rId299"/>
    <p:sldId id="793" r:id="rId300"/>
    <p:sldId id="794" r:id="rId301"/>
    <p:sldId id="611" r:id="rId302"/>
    <p:sldId id="612" r:id="rId303"/>
    <p:sldId id="613" r:id="rId304"/>
    <p:sldId id="4884" r:id="rId305"/>
    <p:sldId id="4894" r:id="rId306"/>
    <p:sldId id="614" r:id="rId307"/>
    <p:sldId id="4885" r:id="rId308"/>
    <p:sldId id="4886" r:id="rId309"/>
    <p:sldId id="4887" r:id="rId310"/>
    <p:sldId id="615" r:id="rId311"/>
    <p:sldId id="616" r:id="rId312"/>
    <p:sldId id="617" r:id="rId313"/>
    <p:sldId id="618" r:id="rId314"/>
    <p:sldId id="619" r:id="rId315"/>
    <p:sldId id="620" r:id="rId316"/>
    <p:sldId id="621" r:id="rId317"/>
    <p:sldId id="405" r:id="rId318"/>
    <p:sldId id="623" r:id="rId319"/>
    <p:sldId id="624" r:id="rId320"/>
    <p:sldId id="625" r:id="rId321"/>
    <p:sldId id="626" r:id="rId322"/>
    <p:sldId id="795" r:id="rId323"/>
    <p:sldId id="4893" r:id="rId324"/>
    <p:sldId id="697" r:id="rId325"/>
    <p:sldId id="683" r:id="rId326"/>
    <p:sldId id="709" r:id="rId327"/>
    <p:sldId id="715" r:id="rId328"/>
    <p:sldId id="720" r:id="rId329"/>
    <p:sldId id="704" r:id="rId330"/>
    <p:sldId id="678" r:id="rId331"/>
    <p:sldId id="766" r:id="rId332"/>
    <p:sldId id="824" r:id="rId333"/>
    <p:sldId id="1456" r:id="rId334"/>
    <p:sldId id="826" r:id="rId335"/>
    <p:sldId id="809" r:id="rId336"/>
    <p:sldId id="810" r:id="rId337"/>
    <p:sldId id="4865" r:id="rId338"/>
    <p:sldId id="4866" r:id="rId339"/>
    <p:sldId id="4867" r:id="rId340"/>
    <p:sldId id="4868" r:id="rId341"/>
    <p:sldId id="4869" r:id="rId342"/>
    <p:sldId id="4870" r:id="rId343"/>
    <p:sldId id="4871" r:id="rId344"/>
    <p:sldId id="4878" r:id="rId345"/>
    <p:sldId id="4879" r:id="rId346"/>
    <p:sldId id="4874" r:id="rId347"/>
    <p:sldId id="4875" r:id="rId348"/>
    <p:sldId id="811" r:id="rId349"/>
    <p:sldId id="796" r:id="rId35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2A27770F-3696-BB47-971A-6AEF4208CDAF}">
          <p14:sldIdLst>
            <p14:sldId id="4029"/>
            <p14:sldId id="705"/>
            <p14:sldId id="706"/>
            <p14:sldId id="707"/>
            <p14:sldId id="708"/>
            <p14:sldId id="4030"/>
            <p14:sldId id="4031"/>
            <p14:sldId id="4032"/>
            <p14:sldId id="4033"/>
            <p14:sldId id="713"/>
            <p14:sldId id="714"/>
            <p14:sldId id="4034"/>
            <p14:sldId id="4118"/>
            <p14:sldId id="4119"/>
            <p14:sldId id="1448"/>
            <p14:sldId id="1449"/>
            <p14:sldId id="1450"/>
            <p14:sldId id="4120"/>
            <p14:sldId id="1075"/>
            <p14:sldId id="814"/>
          </p14:sldIdLst>
        </p14:section>
        <p14:section name="Introduction" id="{5DB82C99-DB56-9847-A59A-074172C0FC5D}">
          <p14:sldIdLst>
            <p14:sldId id="749"/>
            <p14:sldId id="750"/>
            <p14:sldId id="751"/>
            <p14:sldId id="752"/>
            <p14:sldId id="753"/>
            <p14:sldId id="754"/>
            <p14:sldId id="2515"/>
            <p14:sldId id="2516"/>
            <p14:sldId id="4027"/>
            <p14:sldId id="4028"/>
            <p14:sldId id="771"/>
            <p14:sldId id="772"/>
            <p14:sldId id="773"/>
            <p14:sldId id="774"/>
            <p14:sldId id="775"/>
            <p14:sldId id="776"/>
            <p14:sldId id="777"/>
            <p14:sldId id="4896"/>
            <p14:sldId id="4897"/>
          </p14:sldIdLst>
        </p14:section>
        <p14:section name="Sermon" id="{0F6FCC73-7508-F046-9D23-215A58E1CD30}">
          <p14:sldIdLst>
            <p14:sldId id="763"/>
            <p14:sldId id="650"/>
            <p14:sldId id="640"/>
            <p14:sldId id="729"/>
            <p14:sldId id="730"/>
            <p14:sldId id="731"/>
            <p14:sldId id="732"/>
            <p14:sldId id="733"/>
            <p14:sldId id="734"/>
            <p14:sldId id="735"/>
            <p14:sldId id="725"/>
            <p14:sldId id="4121"/>
            <p14:sldId id="450"/>
            <p14:sldId id="468"/>
            <p14:sldId id="469"/>
            <p14:sldId id="470"/>
            <p14:sldId id="471"/>
            <p14:sldId id="1460"/>
            <p14:sldId id="460"/>
            <p14:sldId id="473"/>
            <p14:sldId id="485"/>
            <p14:sldId id="1016"/>
            <p14:sldId id="486"/>
            <p14:sldId id="487"/>
            <p14:sldId id="484"/>
            <p14:sldId id="475"/>
            <p14:sldId id="679"/>
            <p14:sldId id="818"/>
          </p14:sldIdLst>
        </p14:section>
        <p14:section name="Chapters" id="{0A17A91C-E5B9-F348-B590-EE6EA3DCB1B6}">
          <p14:sldIdLst>
            <p14:sldId id="491"/>
            <p14:sldId id="4695"/>
            <p14:sldId id="494"/>
            <p14:sldId id="778"/>
            <p14:sldId id="493"/>
            <p14:sldId id="495"/>
            <p14:sldId id="464"/>
            <p14:sldId id="496"/>
            <p14:sldId id="499"/>
            <p14:sldId id="500"/>
            <p14:sldId id="1453"/>
            <p14:sldId id="501"/>
            <p14:sldId id="503"/>
            <p14:sldId id="504"/>
            <p14:sldId id="502"/>
            <p14:sldId id="505"/>
            <p14:sldId id="4883"/>
            <p14:sldId id="506"/>
            <p14:sldId id="4694"/>
            <p14:sldId id="4891"/>
            <p14:sldId id="4889"/>
            <p14:sldId id="4890"/>
            <p14:sldId id="4888"/>
            <p14:sldId id="508"/>
            <p14:sldId id="806"/>
            <p14:sldId id="807"/>
            <p14:sldId id="808"/>
            <p14:sldId id="509"/>
            <p14:sldId id="300"/>
            <p14:sldId id="510"/>
            <p14:sldId id="511"/>
            <p14:sldId id="4880"/>
            <p14:sldId id="4882"/>
            <p14:sldId id="4881"/>
            <p14:sldId id="512"/>
            <p14:sldId id="779"/>
            <p14:sldId id="513"/>
            <p14:sldId id="781"/>
            <p14:sldId id="695"/>
            <p14:sldId id="736"/>
            <p14:sldId id="737"/>
            <p14:sldId id="698"/>
            <p14:sldId id="710"/>
            <p14:sldId id="712"/>
            <p14:sldId id="711"/>
            <p14:sldId id="724"/>
            <p14:sldId id="819"/>
            <p14:sldId id="1454"/>
            <p14:sldId id="4697"/>
            <p14:sldId id="514"/>
            <p14:sldId id="780"/>
            <p14:sldId id="515"/>
            <p14:sldId id="523"/>
            <p14:sldId id="782"/>
            <p14:sldId id="783"/>
            <p14:sldId id="517"/>
            <p14:sldId id="518"/>
            <p14:sldId id="519"/>
            <p14:sldId id="520"/>
            <p14:sldId id="784"/>
            <p14:sldId id="521"/>
            <p14:sldId id="4906"/>
            <p14:sldId id="522"/>
            <p14:sldId id="4698"/>
            <p14:sldId id="4876"/>
            <p14:sldId id="412"/>
            <p14:sldId id="527"/>
            <p14:sldId id="530"/>
            <p14:sldId id="528"/>
            <p14:sldId id="529"/>
            <p14:sldId id="531"/>
            <p14:sldId id="532"/>
            <p14:sldId id="533"/>
            <p14:sldId id="534"/>
            <p14:sldId id="535"/>
            <p14:sldId id="693"/>
            <p14:sldId id="536"/>
            <p14:sldId id="537"/>
            <p14:sldId id="538"/>
            <p14:sldId id="4904"/>
            <p14:sldId id="539"/>
            <p14:sldId id="540"/>
            <p14:sldId id="541"/>
            <p14:sldId id="542"/>
            <p14:sldId id="543"/>
            <p14:sldId id="544"/>
            <p14:sldId id="545"/>
            <p14:sldId id="546"/>
            <p14:sldId id="547"/>
            <p14:sldId id="548"/>
            <p14:sldId id="549"/>
            <p14:sldId id="4895"/>
            <p14:sldId id="4892"/>
            <p14:sldId id="4701"/>
            <p14:sldId id="4905"/>
            <p14:sldId id="552"/>
            <p14:sldId id="4877"/>
            <p14:sldId id="553"/>
            <p14:sldId id="554"/>
            <p14:sldId id="555"/>
            <p14:sldId id="556"/>
            <p14:sldId id="785"/>
            <p14:sldId id="786"/>
            <p14:sldId id="557"/>
            <p14:sldId id="787"/>
            <p14:sldId id="789"/>
            <p14:sldId id="788"/>
            <p14:sldId id="558"/>
            <p14:sldId id="718"/>
            <p14:sldId id="561"/>
            <p14:sldId id="790"/>
            <p14:sldId id="562"/>
            <p14:sldId id="563"/>
            <p14:sldId id="564"/>
            <p14:sldId id="565"/>
            <p14:sldId id="4699"/>
            <p14:sldId id="567"/>
            <p14:sldId id="568"/>
            <p14:sldId id="569"/>
            <p14:sldId id="570"/>
            <p14:sldId id="571"/>
            <p14:sldId id="572"/>
            <p14:sldId id="573"/>
            <p14:sldId id="574"/>
            <p14:sldId id="1459"/>
            <p14:sldId id="1457"/>
            <p14:sldId id="1458"/>
            <p14:sldId id="575"/>
            <p14:sldId id="576"/>
            <p14:sldId id="577"/>
            <p14:sldId id="578"/>
            <p14:sldId id="4703"/>
            <p14:sldId id="580"/>
            <p14:sldId id="581"/>
            <p14:sldId id="582"/>
            <p14:sldId id="583"/>
            <p14:sldId id="584"/>
            <p14:sldId id="585"/>
            <p14:sldId id="586"/>
            <p14:sldId id="694"/>
            <p14:sldId id="587"/>
            <p14:sldId id="4899"/>
            <p14:sldId id="4901"/>
            <p14:sldId id="4900"/>
            <p14:sldId id="4902"/>
            <p14:sldId id="4903"/>
            <p14:sldId id="4898"/>
            <p14:sldId id="589"/>
            <p14:sldId id="590"/>
            <p14:sldId id="591"/>
            <p14:sldId id="592"/>
            <p14:sldId id="588"/>
            <p14:sldId id="593"/>
            <p14:sldId id="696"/>
            <p14:sldId id="727"/>
            <p14:sldId id="728"/>
            <p14:sldId id="477"/>
            <p14:sldId id="721"/>
            <p14:sldId id="722"/>
            <p14:sldId id="717"/>
            <p14:sldId id="719"/>
            <p14:sldId id="723"/>
            <p14:sldId id="821"/>
            <p14:sldId id="1455"/>
            <p14:sldId id="823"/>
            <p14:sldId id="594"/>
            <p14:sldId id="680"/>
            <p14:sldId id="4704"/>
            <p14:sldId id="4702"/>
            <p14:sldId id="414"/>
            <p14:sldId id="4690"/>
            <p14:sldId id="596"/>
            <p14:sldId id="597"/>
            <p14:sldId id="598"/>
            <p14:sldId id="4700"/>
            <p14:sldId id="600"/>
            <p14:sldId id="601"/>
            <p14:sldId id="340"/>
            <p14:sldId id="603"/>
            <p14:sldId id="602"/>
            <p14:sldId id="604"/>
            <p14:sldId id="4705"/>
            <p14:sldId id="606"/>
            <p14:sldId id="791"/>
            <p14:sldId id="792"/>
            <p14:sldId id="793"/>
            <p14:sldId id="794"/>
            <p14:sldId id="611"/>
            <p14:sldId id="612"/>
            <p14:sldId id="613"/>
            <p14:sldId id="4884"/>
            <p14:sldId id="4894"/>
            <p14:sldId id="614"/>
            <p14:sldId id="4885"/>
            <p14:sldId id="4886"/>
            <p14:sldId id="4887"/>
            <p14:sldId id="615"/>
            <p14:sldId id="616"/>
            <p14:sldId id="617"/>
            <p14:sldId id="618"/>
            <p14:sldId id="619"/>
            <p14:sldId id="620"/>
            <p14:sldId id="621"/>
            <p14:sldId id="405"/>
            <p14:sldId id="623"/>
            <p14:sldId id="624"/>
            <p14:sldId id="625"/>
            <p14:sldId id="626"/>
            <p14:sldId id="795"/>
            <p14:sldId id="4893"/>
            <p14:sldId id="697"/>
            <p14:sldId id="683"/>
            <p14:sldId id="709"/>
            <p14:sldId id="715"/>
            <p14:sldId id="720"/>
          </p14:sldIdLst>
        </p14:section>
        <p14:section name="Conclusion" id="{53D64F75-536E-ED4F-95D8-FC9C980CC5CE}">
          <p14:sldIdLst>
            <p14:sldId id="704"/>
            <p14:sldId id="678"/>
            <p14:sldId id="766"/>
            <p14:sldId id="824"/>
            <p14:sldId id="1456"/>
            <p14:sldId id="826"/>
            <p14:sldId id="809"/>
            <p14:sldId id="810"/>
            <p14:sldId id="4865"/>
            <p14:sldId id="4866"/>
          </p14:sldIdLst>
        </p14:section>
        <p14:section name="Supplements" id="{EA2D33FA-A3EB-1C4A-850C-8362212368DB}">
          <p14:sldIdLst>
            <p14:sldId id="4867"/>
            <p14:sldId id="4868"/>
            <p14:sldId id="4869"/>
            <p14:sldId id="4870"/>
            <p14:sldId id="4871"/>
            <p14:sldId id="4878"/>
            <p14:sldId id="4879"/>
            <p14:sldId id="4874"/>
            <p14:sldId id="4875"/>
            <p14:sldId id="811"/>
            <p14:sldId id="79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4B47C"/>
    <a:srgbClr val="ECECEA"/>
    <a:srgbClr val="FDFDFA"/>
    <a:srgbClr val="F1F1F0"/>
    <a:srgbClr val="F9D21D"/>
    <a:srgbClr val="D5D5D8"/>
    <a:srgbClr val="FDC705"/>
    <a:srgbClr val="D01A2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3257" autoAdjust="0"/>
    <p:restoredTop sz="83479" autoAdjust="0"/>
  </p:normalViewPr>
  <p:slideViewPr>
    <p:cSldViewPr snapToGrid="0" snapToObjects="1">
      <p:cViewPr varScale="1">
        <p:scale>
          <a:sx n="78" d="100"/>
          <a:sy n="78" d="100"/>
        </p:scale>
        <p:origin x="200" y="1368"/>
      </p:cViewPr>
      <p:guideLst>
        <p:guide orient="horz" pos="2160"/>
        <p:guide pos="2880"/>
      </p:guideLst>
    </p:cSldViewPr>
  </p:slideViewPr>
  <p:outlineViewPr>
    <p:cViewPr>
      <p:scale>
        <a:sx n="33" d="100"/>
        <a:sy n="33" d="100"/>
      </p:scale>
      <p:origin x="0" y="-27056"/>
    </p:cViewPr>
  </p:outlineViewPr>
  <p:notesTextViewPr>
    <p:cViewPr>
      <p:scale>
        <a:sx n="240" d="100"/>
        <a:sy n="240" d="100"/>
      </p:scale>
      <p:origin x="0" y="0"/>
    </p:cViewPr>
  </p:notesTextViewPr>
  <p:sorterViewPr>
    <p:cViewPr varScale="1">
      <p:scale>
        <a:sx n="50" d="100"/>
        <a:sy n="50" d="100"/>
      </p:scale>
      <p:origin x="0" y="59408"/>
    </p:cViewPr>
  </p:sorterViewPr>
  <p:notesViewPr>
    <p:cSldViewPr snapToGrid="0" snapToObjects="1">
      <p:cViewPr varScale="1">
        <p:scale>
          <a:sx n="111" d="100"/>
          <a:sy n="111" d="100"/>
        </p:scale>
        <p:origin x="888" y="216"/>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0.xml"/><Relationship Id="rId299" Type="http://schemas.openxmlformats.org/officeDocument/2006/relationships/slide" Target="slides/slide252.xml"/><Relationship Id="rId21" Type="http://schemas.openxmlformats.org/officeDocument/2006/relationships/slideMaster" Target="slideMasters/slideMaster21.xml"/><Relationship Id="rId63" Type="http://schemas.openxmlformats.org/officeDocument/2006/relationships/slide" Target="slides/slide16.xml"/><Relationship Id="rId159" Type="http://schemas.openxmlformats.org/officeDocument/2006/relationships/slide" Target="slides/slide112.xml"/><Relationship Id="rId324" Type="http://schemas.openxmlformats.org/officeDocument/2006/relationships/slide" Target="slides/slide277.xml"/><Relationship Id="rId170" Type="http://schemas.openxmlformats.org/officeDocument/2006/relationships/slide" Target="slides/slide123.xml"/><Relationship Id="rId226" Type="http://schemas.openxmlformats.org/officeDocument/2006/relationships/slide" Target="slides/slide179.xml"/><Relationship Id="rId268" Type="http://schemas.openxmlformats.org/officeDocument/2006/relationships/slide" Target="slides/slide221.xml"/><Relationship Id="rId32" Type="http://schemas.openxmlformats.org/officeDocument/2006/relationships/slideMaster" Target="slideMasters/slideMaster32.xml"/><Relationship Id="rId74" Type="http://schemas.openxmlformats.org/officeDocument/2006/relationships/slide" Target="slides/slide27.xml"/><Relationship Id="rId128" Type="http://schemas.openxmlformats.org/officeDocument/2006/relationships/slide" Target="slides/slide81.xml"/><Relationship Id="rId335" Type="http://schemas.openxmlformats.org/officeDocument/2006/relationships/slide" Target="slides/slide288.xml"/><Relationship Id="rId5" Type="http://schemas.openxmlformats.org/officeDocument/2006/relationships/slideMaster" Target="slideMasters/slideMaster5.xml"/><Relationship Id="rId181" Type="http://schemas.openxmlformats.org/officeDocument/2006/relationships/slide" Target="slides/slide134.xml"/><Relationship Id="rId237" Type="http://schemas.openxmlformats.org/officeDocument/2006/relationships/slide" Target="slides/slide190.xml"/><Relationship Id="rId279" Type="http://schemas.openxmlformats.org/officeDocument/2006/relationships/slide" Target="slides/slide232.xml"/><Relationship Id="rId43" Type="http://schemas.openxmlformats.org/officeDocument/2006/relationships/slideMaster" Target="slideMasters/slideMaster43.xml"/><Relationship Id="rId139" Type="http://schemas.openxmlformats.org/officeDocument/2006/relationships/slide" Target="slides/slide92.xml"/><Relationship Id="rId290" Type="http://schemas.openxmlformats.org/officeDocument/2006/relationships/slide" Target="slides/slide243.xml"/><Relationship Id="rId304" Type="http://schemas.openxmlformats.org/officeDocument/2006/relationships/slide" Target="slides/slide257.xml"/><Relationship Id="rId346" Type="http://schemas.openxmlformats.org/officeDocument/2006/relationships/slide" Target="slides/slide299.xml"/><Relationship Id="rId85" Type="http://schemas.openxmlformats.org/officeDocument/2006/relationships/slide" Target="slides/slide38.xml"/><Relationship Id="rId150" Type="http://schemas.openxmlformats.org/officeDocument/2006/relationships/slide" Target="slides/slide103.xml"/><Relationship Id="rId192" Type="http://schemas.openxmlformats.org/officeDocument/2006/relationships/slide" Target="slides/slide145.xml"/><Relationship Id="rId206" Type="http://schemas.openxmlformats.org/officeDocument/2006/relationships/slide" Target="slides/slide159.xml"/><Relationship Id="rId248" Type="http://schemas.openxmlformats.org/officeDocument/2006/relationships/slide" Target="slides/slide201.xml"/><Relationship Id="rId12" Type="http://schemas.openxmlformats.org/officeDocument/2006/relationships/slideMaster" Target="slideMasters/slideMaster12.xml"/><Relationship Id="rId108" Type="http://schemas.openxmlformats.org/officeDocument/2006/relationships/slide" Target="slides/slide61.xml"/><Relationship Id="rId315" Type="http://schemas.openxmlformats.org/officeDocument/2006/relationships/slide" Target="slides/slide268.xml"/><Relationship Id="rId54" Type="http://schemas.openxmlformats.org/officeDocument/2006/relationships/slide" Target="slides/slide7.xml"/><Relationship Id="rId96" Type="http://schemas.openxmlformats.org/officeDocument/2006/relationships/slide" Target="slides/slide49.xml"/><Relationship Id="rId161" Type="http://schemas.openxmlformats.org/officeDocument/2006/relationships/slide" Target="slides/slide114.xml"/><Relationship Id="rId217" Type="http://schemas.openxmlformats.org/officeDocument/2006/relationships/slide" Target="slides/slide170.xml"/><Relationship Id="rId259" Type="http://schemas.openxmlformats.org/officeDocument/2006/relationships/slide" Target="slides/slide212.xml"/><Relationship Id="rId23" Type="http://schemas.openxmlformats.org/officeDocument/2006/relationships/slideMaster" Target="slideMasters/slideMaster23.xml"/><Relationship Id="rId119" Type="http://schemas.openxmlformats.org/officeDocument/2006/relationships/slide" Target="slides/slide72.xml"/><Relationship Id="rId270" Type="http://schemas.openxmlformats.org/officeDocument/2006/relationships/slide" Target="slides/slide223.xml"/><Relationship Id="rId326" Type="http://schemas.openxmlformats.org/officeDocument/2006/relationships/slide" Target="slides/slide279.xml"/><Relationship Id="rId65" Type="http://schemas.openxmlformats.org/officeDocument/2006/relationships/slide" Target="slides/slide18.xml"/><Relationship Id="rId130" Type="http://schemas.openxmlformats.org/officeDocument/2006/relationships/slide" Target="slides/slide83.xml"/><Relationship Id="rId172" Type="http://schemas.openxmlformats.org/officeDocument/2006/relationships/slide" Target="slides/slide125.xml"/><Relationship Id="rId228" Type="http://schemas.openxmlformats.org/officeDocument/2006/relationships/slide" Target="slides/slide181.xml"/><Relationship Id="rId281" Type="http://schemas.openxmlformats.org/officeDocument/2006/relationships/slide" Target="slides/slide234.xml"/><Relationship Id="rId337" Type="http://schemas.openxmlformats.org/officeDocument/2006/relationships/slide" Target="slides/slide290.xml"/><Relationship Id="rId34" Type="http://schemas.openxmlformats.org/officeDocument/2006/relationships/slideMaster" Target="slideMasters/slideMaster34.xml"/><Relationship Id="rId76" Type="http://schemas.openxmlformats.org/officeDocument/2006/relationships/slide" Target="slides/slide29.xml"/><Relationship Id="rId141" Type="http://schemas.openxmlformats.org/officeDocument/2006/relationships/slide" Target="slides/slide94.xml"/><Relationship Id="rId7" Type="http://schemas.openxmlformats.org/officeDocument/2006/relationships/slideMaster" Target="slideMasters/slideMaster7.xml"/><Relationship Id="rId183" Type="http://schemas.openxmlformats.org/officeDocument/2006/relationships/slide" Target="slides/slide136.xml"/><Relationship Id="rId239" Type="http://schemas.openxmlformats.org/officeDocument/2006/relationships/slide" Target="slides/slide192.xml"/><Relationship Id="rId250" Type="http://schemas.openxmlformats.org/officeDocument/2006/relationships/slide" Target="slides/slide203.xml"/><Relationship Id="rId292" Type="http://schemas.openxmlformats.org/officeDocument/2006/relationships/slide" Target="slides/slide245.xml"/><Relationship Id="rId306" Type="http://schemas.openxmlformats.org/officeDocument/2006/relationships/slide" Target="slides/slide259.xml"/><Relationship Id="rId45" Type="http://schemas.openxmlformats.org/officeDocument/2006/relationships/slideMaster" Target="slideMasters/slideMaster45.xml"/><Relationship Id="rId87" Type="http://schemas.openxmlformats.org/officeDocument/2006/relationships/slide" Target="slides/slide40.xml"/><Relationship Id="rId110" Type="http://schemas.openxmlformats.org/officeDocument/2006/relationships/slide" Target="slides/slide63.xml"/><Relationship Id="rId348" Type="http://schemas.openxmlformats.org/officeDocument/2006/relationships/slide" Target="slides/slide301.xml"/><Relationship Id="rId152" Type="http://schemas.openxmlformats.org/officeDocument/2006/relationships/slide" Target="slides/slide105.xml"/><Relationship Id="rId194" Type="http://schemas.openxmlformats.org/officeDocument/2006/relationships/slide" Target="slides/slide147.xml"/><Relationship Id="rId208" Type="http://schemas.openxmlformats.org/officeDocument/2006/relationships/slide" Target="slides/slide161.xml"/><Relationship Id="rId261" Type="http://schemas.openxmlformats.org/officeDocument/2006/relationships/slide" Target="slides/slide214.xml"/><Relationship Id="rId14" Type="http://schemas.openxmlformats.org/officeDocument/2006/relationships/slideMaster" Target="slideMasters/slideMaster14.xml"/><Relationship Id="rId56" Type="http://schemas.openxmlformats.org/officeDocument/2006/relationships/slide" Target="slides/slide9.xml"/><Relationship Id="rId317" Type="http://schemas.openxmlformats.org/officeDocument/2006/relationships/slide" Target="slides/slide270.xml"/><Relationship Id="rId98" Type="http://schemas.openxmlformats.org/officeDocument/2006/relationships/slide" Target="slides/slide51.xml"/><Relationship Id="rId121" Type="http://schemas.openxmlformats.org/officeDocument/2006/relationships/slide" Target="slides/slide74.xml"/><Relationship Id="rId163" Type="http://schemas.openxmlformats.org/officeDocument/2006/relationships/slide" Target="slides/slide116.xml"/><Relationship Id="rId219" Type="http://schemas.openxmlformats.org/officeDocument/2006/relationships/slide" Target="slides/slide172.xml"/><Relationship Id="rId230" Type="http://schemas.openxmlformats.org/officeDocument/2006/relationships/slide" Target="slides/slide183.xml"/><Relationship Id="rId251" Type="http://schemas.openxmlformats.org/officeDocument/2006/relationships/slide" Target="slides/slide204.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20.xml"/><Relationship Id="rId272" Type="http://schemas.openxmlformats.org/officeDocument/2006/relationships/slide" Target="slides/slide225.xml"/><Relationship Id="rId293" Type="http://schemas.openxmlformats.org/officeDocument/2006/relationships/slide" Target="slides/slide246.xml"/><Relationship Id="rId307" Type="http://schemas.openxmlformats.org/officeDocument/2006/relationships/slide" Target="slides/slide260.xml"/><Relationship Id="rId328" Type="http://schemas.openxmlformats.org/officeDocument/2006/relationships/slide" Target="slides/slide281.xml"/><Relationship Id="rId349" Type="http://schemas.openxmlformats.org/officeDocument/2006/relationships/slide" Target="slides/slide302.xml"/><Relationship Id="rId88" Type="http://schemas.openxmlformats.org/officeDocument/2006/relationships/slide" Target="slides/slide41.xml"/><Relationship Id="rId111" Type="http://schemas.openxmlformats.org/officeDocument/2006/relationships/slide" Target="slides/slide64.xml"/><Relationship Id="rId132" Type="http://schemas.openxmlformats.org/officeDocument/2006/relationships/slide" Target="slides/slide85.xml"/><Relationship Id="rId153" Type="http://schemas.openxmlformats.org/officeDocument/2006/relationships/slide" Target="slides/slide106.xml"/><Relationship Id="rId174" Type="http://schemas.openxmlformats.org/officeDocument/2006/relationships/slide" Target="slides/slide127.xml"/><Relationship Id="rId195" Type="http://schemas.openxmlformats.org/officeDocument/2006/relationships/slide" Target="slides/slide148.xml"/><Relationship Id="rId209" Type="http://schemas.openxmlformats.org/officeDocument/2006/relationships/slide" Target="slides/slide162.xml"/><Relationship Id="rId220" Type="http://schemas.openxmlformats.org/officeDocument/2006/relationships/slide" Target="slides/slide173.xml"/><Relationship Id="rId241" Type="http://schemas.openxmlformats.org/officeDocument/2006/relationships/slide" Target="slides/slide194.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0.xml"/><Relationship Id="rId262" Type="http://schemas.openxmlformats.org/officeDocument/2006/relationships/slide" Target="slides/slide215.xml"/><Relationship Id="rId283" Type="http://schemas.openxmlformats.org/officeDocument/2006/relationships/slide" Target="slides/slide236.xml"/><Relationship Id="rId318" Type="http://schemas.openxmlformats.org/officeDocument/2006/relationships/slide" Target="slides/slide271.xml"/><Relationship Id="rId339" Type="http://schemas.openxmlformats.org/officeDocument/2006/relationships/slide" Target="slides/slide292.xml"/><Relationship Id="rId78" Type="http://schemas.openxmlformats.org/officeDocument/2006/relationships/slide" Target="slides/slide31.xml"/><Relationship Id="rId99" Type="http://schemas.openxmlformats.org/officeDocument/2006/relationships/slide" Target="slides/slide52.xml"/><Relationship Id="rId101" Type="http://schemas.openxmlformats.org/officeDocument/2006/relationships/slide" Target="slides/slide54.xml"/><Relationship Id="rId122" Type="http://schemas.openxmlformats.org/officeDocument/2006/relationships/slide" Target="slides/slide75.xml"/><Relationship Id="rId143" Type="http://schemas.openxmlformats.org/officeDocument/2006/relationships/slide" Target="slides/slide96.xml"/><Relationship Id="rId164" Type="http://schemas.openxmlformats.org/officeDocument/2006/relationships/slide" Target="slides/slide117.xml"/><Relationship Id="rId185" Type="http://schemas.openxmlformats.org/officeDocument/2006/relationships/slide" Target="slides/slide138.xml"/><Relationship Id="rId350" Type="http://schemas.openxmlformats.org/officeDocument/2006/relationships/slide" Target="slides/slide303.xml"/><Relationship Id="rId9" Type="http://schemas.openxmlformats.org/officeDocument/2006/relationships/slideMaster" Target="slideMasters/slideMaster9.xml"/><Relationship Id="rId210" Type="http://schemas.openxmlformats.org/officeDocument/2006/relationships/slide" Target="slides/slide163.xml"/><Relationship Id="rId26" Type="http://schemas.openxmlformats.org/officeDocument/2006/relationships/slideMaster" Target="slideMasters/slideMaster26.xml"/><Relationship Id="rId231" Type="http://schemas.openxmlformats.org/officeDocument/2006/relationships/slide" Target="slides/slide184.xml"/><Relationship Id="rId252" Type="http://schemas.openxmlformats.org/officeDocument/2006/relationships/slide" Target="slides/slide205.xml"/><Relationship Id="rId273" Type="http://schemas.openxmlformats.org/officeDocument/2006/relationships/slide" Target="slides/slide226.xml"/><Relationship Id="rId294" Type="http://schemas.openxmlformats.org/officeDocument/2006/relationships/slide" Target="slides/slide247.xml"/><Relationship Id="rId308" Type="http://schemas.openxmlformats.org/officeDocument/2006/relationships/slide" Target="slides/slide261.xml"/><Relationship Id="rId329" Type="http://schemas.openxmlformats.org/officeDocument/2006/relationships/slide" Target="slides/slide282.xml"/><Relationship Id="rId47" Type="http://schemas.openxmlformats.org/officeDocument/2006/relationships/slideMaster" Target="slideMasters/slideMaster47.xml"/><Relationship Id="rId68" Type="http://schemas.openxmlformats.org/officeDocument/2006/relationships/slide" Target="slides/slide21.xml"/><Relationship Id="rId89" Type="http://schemas.openxmlformats.org/officeDocument/2006/relationships/slide" Target="slides/slide42.xml"/><Relationship Id="rId112" Type="http://schemas.openxmlformats.org/officeDocument/2006/relationships/slide" Target="slides/slide65.xml"/><Relationship Id="rId133" Type="http://schemas.openxmlformats.org/officeDocument/2006/relationships/slide" Target="slides/slide86.xml"/><Relationship Id="rId154" Type="http://schemas.openxmlformats.org/officeDocument/2006/relationships/slide" Target="slides/slide107.xml"/><Relationship Id="rId175" Type="http://schemas.openxmlformats.org/officeDocument/2006/relationships/slide" Target="slides/slide128.xml"/><Relationship Id="rId340" Type="http://schemas.openxmlformats.org/officeDocument/2006/relationships/slide" Target="slides/slide293.xml"/><Relationship Id="rId196" Type="http://schemas.openxmlformats.org/officeDocument/2006/relationships/slide" Target="slides/slide149.xml"/><Relationship Id="rId200" Type="http://schemas.openxmlformats.org/officeDocument/2006/relationships/slide" Target="slides/slide153.xml"/><Relationship Id="rId16" Type="http://schemas.openxmlformats.org/officeDocument/2006/relationships/slideMaster" Target="slideMasters/slideMaster16.xml"/><Relationship Id="rId221" Type="http://schemas.openxmlformats.org/officeDocument/2006/relationships/slide" Target="slides/slide174.xml"/><Relationship Id="rId242" Type="http://schemas.openxmlformats.org/officeDocument/2006/relationships/slide" Target="slides/slide195.xml"/><Relationship Id="rId263" Type="http://schemas.openxmlformats.org/officeDocument/2006/relationships/slide" Target="slides/slide216.xml"/><Relationship Id="rId284" Type="http://schemas.openxmlformats.org/officeDocument/2006/relationships/slide" Target="slides/slide237.xml"/><Relationship Id="rId319" Type="http://schemas.openxmlformats.org/officeDocument/2006/relationships/slide" Target="slides/slide272.xml"/><Relationship Id="rId37" Type="http://schemas.openxmlformats.org/officeDocument/2006/relationships/slideMaster" Target="slideMasters/slideMaster37.xml"/><Relationship Id="rId58" Type="http://schemas.openxmlformats.org/officeDocument/2006/relationships/slide" Target="slides/slide11.xml"/><Relationship Id="rId79" Type="http://schemas.openxmlformats.org/officeDocument/2006/relationships/slide" Target="slides/slide32.xml"/><Relationship Id="rId102" Type="http://schemas.openxmlformats.org/officeDocument/2006/relationships/slide" Target="slides/slide55.xml"/><Relationship Id="rId123" Type="http://schemas.openxmlformats.org/officeDocument/2006/relationships/slide" Target="slides/slide76.xml"/><Relationship Id="rId144" Type="http://schemas.openxmlformats.org/officeDocument/2006/relationships/slide" Target="slides/slide97.xml"/><Relationship Id="rId330" Type="http://schemas.openxmlformats.org/officeDocument/2006/relationships/slide" Target="slides/slide283.xml"/><Relationship Id="rId90" Type="http://schemas.openxmlformats.org/officeDocument/2006/relationships/slide" Target="slides/slide43.xml"/><Relationship Id="rId165" Type="http://schemas.openxmlformats.org/officeDocument/2006/relationships/slide" Target="slides/slide118.xml"/><Relationship Id="rId186" Type="http://schemas.openxmlformats.org/officeDocument/2006/relationships/slide" Target="slides/slide139.xml"/><Relationship Id="rId351" Type="http://schemas.openxmlformats.org/officeDocument/2006/relationships/notesMaster" Target="notesMasters/notesMaster1.xml"/><Relationship Id="rId211" Type="http://schemas.openxmlformats.org/officeDocument/2006/relationships/slide" Target="slides/slide164.xml"/><Relationship Id="rId232" Type="http://schemas.openxmlformats.org/officeDocument/2006/relationships/slide" Target="slides/slide185.xml"/><Relationship Id="rId253" Type="http://schemas.openxmlformats.org/officeDocument/2006/relationships/slide" Target="slides/slide206.xml"/><Relationship Id="rId274" Type="http://schemas.openxmlformats.org/officeDocument/2006/relationships/slide" Target="slides/slide227.xml"/><Relationship Id="rId295" Type="http://schemas.openxmlformats.org/officeDocument/2006/relationships/slide" Target="slides/slide248.xml"/><Relationship Id="rId309" Type="http://schemas.openxmlformats.org/officeDocument/2006/relationships/slide" Target="slides/slide262.xml"/><Relationship Id="rId27" Type="http://schemas.openxmlformats.org/officeDocument/2006/relationships/slideMaster" Target="slideMasters/slideMaster27.xml"/><Relationship Id="rId48" Type="http://schemas.openxmlformats.org/officeDocument/2006/relationships/slide" Target="slides/slide1.xml"/><Relationship Id="rId69" Type="http://schemas.openxmlformats.org/officeDocument/2006/relationships/slide" Target="slides/slide22.xml"/><Relationship Id="rId113" Type="http://schemas.openxmlformats.org/officeDocument/2006/relationships/slide" Target="slides/slide66.xml"/><Relationship Id="rId134" Type="http://schemas.openxmlformats.org/officeDocument/2006/relationships/slide" Target="slides/slide87.xml"/><Relationship Id="rId320" Type="http://schemas.openxmlformats.org/officeDocument/2006/relationships/slide" Target="slides/slide273.xml"/><Relationship Id="rId80" Type="http://schemas.openxmlformats.org/officeDocument/2006/relationships/slide" Target="slides/slide33.xml"/><Relationship Id="rId155" Type="http://schemas.openxmlformats.org/officeDocument/2006/relationships/slide" Target="slides/slide108.xml"/><Relationship Id="rId176" Type="http://schemas.openxmlformats.org/officeDocument/2006/relationships/slide" Target="slides/slide129.xml"/><Relationship Id="rId197" Type="http://schemas.openxmlformats.org/officeDocument/2006/relationships/slide" Target="slides/slide150.xml"/><Relationship Id="rId341" Type="http://schemas.openxmlformats.org/officeDocument/2006/relationships/slide" Target="slides/slide294.xml"/><Relationship Id="rId201" Type="http://schemas.openxmlformats.org/officeDocument/2006/relationships/slide" Target="slides/slide154.xml"/><Relationship Id="rId222" Type="http://schemas.openxmlformats.org/officeDocument/2006/relationships/slide" Target="slides/slide175.xml"/><Relationship Id="rId243" Type="http://schemas.openxmlformats.org/officeDocument/2006/relationships/slide" Target="slides/slide196.xml"/><Relationship Id="rId264" Type="http://schemas.openxmlformats.org/officeDocument/2006/relationships/slide" Target="slides/slide217.xml"/><Relationship Id="rId285" Type="http://schemas.openxmlformats.org/officeDocument/2006/relationships/slide" Target="slides/slide238.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2.xml"/><Relationship Id="rId103" Type="http://schemas.openxmlformats.org/officeDocument/2006/relationships/slide" Target="slides/slide56.xml"/><Relationship Id="rId124" Type="http://schemas.openxmlformats.org/officeDocument/2006/relationships/slide" Target="slides/slide77.xml"/><Relationship Id="rId310" Type="http://schemas.openxmlformats.org/officeDocument/2006/relationships/slide" Target="slides/slide263.xml"/><Relationship Id="rId70" Type="http://schemas.openxmlformats.org/officeDocument/2006/relationships/slide" Target="slides/slide23.xml"/><Relationship Id="rId91" Type="http://schemas.openxmlformats.org/officeDocument/2006/relationships/slide" Target="slides/slide44.xml"/><Relationship Id="rId145" Type="http://schemas.openxmlformats.org/officeDocument/2006/relationships/slide" Target="slides/slide98.xml"/><Relationship Id="rId166" Type="http://schemas.openxmlformats.org/officeDocument/2006/relationships/slide" Target="slides/slide119.xml"/><Relationship Id="rId187" Type="http://schemas.openxmlformats.org/officeDocument/2006/relationships/slide" Target="slides/slide140.xml"/><Relationship Id="rId331" Type="http://schemas.openxmlformats.org/officeDocument/2006/relationships/slide" Target="slides/slide284.xml"/><Relationship Id="rId352" Type="http://schemas.openxmlformats.org/officeDocument/2006/relationships/presProps" Target="presProps.xml"/><Relationship Id="rId1" Type="http://schemas.openxmlformats.org/officeDocument/2006/relationships/slideMaster" Target="slideMasters/slideMaster1.xml"/><Relationship Id="rId212" Type="http://schemas.openxmlformats.org/officeDocument/2006/relationships/slide" Target="slides/slide165.xml"/><Relationship Id="rId233" Type="http://schemas.openxmlformats.org/officeDocument/2006/relationships/slide" Target="slides/slide186.xml"/><Relationship Id="rId254" Type="http://schemas.openxmlformats.org/officeDocument/2006/relationships/slide" Target="slides/slide207.xml"/><Relationship Id="rId28" Type="http://schemas.openxmlformats.org/officeDocument/2006/relationships/slideMaster" Target="slideMasters/slideMaster28.xml"/><Relationship Id="rId49" Type="http://schemas.openxmlformats.org/officeDocument/2006/relationships/slide" Target="slides/slide2.xml"/><Relationship Id="rId114" Type="http://schemas.openxmlformats.org/officeDocument/2006/relationships/slide" Target="slides/slide67.xml"/><Relationship Id="rId275" Type="http://schemas.openxmlformats.org/officeDocument/2006/relationships/slide" Target="slides/slide228.xml"/><Relationship Id="rId296" Type="http://schemas.openxmlformats.org/officeDocument/2006/relationships/slide" Target="slides/slide249.xml"/><Relationship Id="rId300" Type="http://schemas.openxmlformats.org/officeDocument/2006/relationships/slide" Target="slides/slide253.xml"/><Relationship Id="rId60" Type="http://schemas.openxmlformats.org/officeDocument/2006/relationships/slide" Target="slides/slide13.xml"/><Relationship Id="rId81" Type="http://schemas.openxmlformats.org/officeDocument/2006/relationships/slide" Target="slides/slide34.xml"/><Relationship Id="rId135" Type="http://schemas.openxmlformats.org/officeDocument/2006/relationships/slide" Target="slides/slide88.xml"/><Relationship Id="rId156" Type="http://schemas.openxmlformats.org/officeDocument/2006/relationships/slide" Target="slides/slide109.xml"/><Relationship Id="rId177" Type="http://schemas.openxmlformats.org/officeDocument/2006/relationships/slide" Target="slides/slide130.xml"/><Relationship Id="rId198" Type="http://schemas.openxmlformats.org/officeDocument/2006/relationships/slide" Target="slides/slide151.xml"/><Relationship Id="rId321" Type="http://schemas.openxmlformats.org/officeDocument/2006/relationships/slide" Target="slides/slide274.xml"/><Relationship Id="rId342" Type="http://schemas.openxmlformats.org/officeDocument/2006/relationships/slide" Target="slides/slide295.xml"/><Relationship Id="rId202" Type="http://schemas.openxmlformats.org/officeDocument/2006/relationships/slide" Target="slides/slide155.xml"/><Relationship Id="rId223" Type="http://schemas.openxmlformats.org/officeDocument/2006/relationships/slide" Target="slides/slide176.xml"/><Relationship Id="rId244" Type="http://schemas.openxmlformats.org/officeDocument/2006/relationships/slide" Target="slides/slide197.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8.xml"/><Relationship Id="rId286" Type="http://schemas.openxmlformats.org/officeDocument/2006/relationships/slide" Target="slides/slide239.xml"/><Relationship Id="rId50" Type="http://schemas.openxmlformats.org/officeDocument/2006/relationships/slide" Target="slides/slide3.xml"/><Relationship Id="rId104" Type="http://schemas.openxmlformats.org/officeDocument/2006/relationships/slide" Target="slides/slide57.xml"/><Relationship Id="rId125" Type="http://schemas.openxmlformats.org/officeDocument/2006/relationships/slide" Target="slides/slide78.xml"/><Relationship Id="rId146" Type="http://schemas.openxmlformats.org/officeDocument/2006/relationships/slide" Target="slides/slide99.xml"/><Relationship Id="rId167" Type="http://schemas.openxmlformats.org/officeDocument/2006/relationships/slide" Target="slides/slide120.xml"/><Relationship Id="rId188" Type="http://schemas.openxmlformats.org/officeDocument/2006/relationships/slide" Target="slides/slide141.xml"/><Relationship Id="rId311" Type="http://schemas.openxmlformats.org/officeDocument/2006/relationships/slide" Target="slides/slide264.xml"/><Relationship Id="rId332" Type="http://schemas.openxmlformats.org/officeDocument/2006/relationships/slide" Target="slides/slide285.xml"/><Relationship Id="rId353" Type="http://schemas.openxmlformats.org/officeDocument/2006/relationships/viewProps" Target="viewProps.xml"/><Relationship Id="rId71" Type="http://schemas.openxmlformats.org/officeDocument/2006/relationships/slide" Target="slides/slide24.xml"/><Relationship Id="rId92" Type="http://schemas.openxmlformats.org/officeDocument/2006/relationships/slide" Target="slides/slide45.xml"/><Relationship Id="rId213" Type="http://schemas.openxmlformats.org/officeDocument/2006/relationships/slide" Target="slides/slide166.xml"/><Relationship Id="rId234" Type="http://schemas.openxmlformats.org/officeDocument/2006/relationships/slide" Target="slides/slide18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8.xml"/><Relationship Id="rId276" Type="http://schemas.openxmlformats.org/officeDocument/2006/relationships/slide" Target="slides/slide229.xml"/><Relationship Id="rId297" Type="http://schemas.openxmlformats.org/officeDocument/2006/relationships/slide" Target="slides/slide250.xml"/><Relationship Id="rId40" Type="http://schemas.openxmlformats.org/officeDocument/2006/relationships/slideMaster" Target="slideMasters/slideMaster40.xml"/><Relationship Id="rId115" Type="http://schemas.openxmlformats.org/officeDocument/2006/relationships/slide" Target="slides/slide68.xml"/><Relationship Id="rId136" Type="http://schemas.openxmlformats.org/officeDocument/2006/relationships/slide" Target="slides/slide89.xml"/><Relationship Id="rId157" Type="http://schemas.openxmlformats.org/officeDocument/2006/relationships/slide" Target="slides/slide110.xml"/><Relationship Id="rId178" Type="http://schemas.openxmlformats.org/officeDocument/2006/relationships/slide" Target="slides/slide131.xml"/><Relationship Id="rId301" Type="http://schemas.openxmlformats.org/officeDocument/2006/relationships/slide" Target="slides/slide254.xml"/><Relationship Id="rId322" Type="http://schemas.openxmlformats.org/officeDocument/2006/relationships/slide" Target="slides/slide275.xml"/><Relationship Id="rId343" Type="http://schemas.openxmlformats.org/officeDocument/2006/relationships/slide" Target="slides/slide296.xml"/><Relationship Id="rId61" Type="http://schemas.openxmlformats.org/officeDocument/2006/relationships/slide" Target="slides/slide14.xml"/><Relationship Id="rId82" Type="http://schemas.openxmlformats.org/officeDocument/2006/relationships/slide" Target="slides/slide35.xml"/><Relationship Id="rId199" Type="http://schemas.openxmlformats.org/officeDocument/2006/relationships/slide" Target="slides/slide152.xml"/><Relationship Id="rId203" Type="http://schemas.openxmlformats.org/officeDocument/2006/relationships/slide" Target="slides/slide156.xml"/><Relationship Id="rId19" Type="http://schemas.openxmlformats.org/officeDocument/2006/relationships/slideMaster" Target="slideMasters/slideMaster19.xml"/><Relationship Id="rId224" Type="http://schemas.openxmlformats.org/officeDocument/2006/relationships/slide" Target="slides/slide177.xml"/><Relationship Id="rId245" Type="http://schemas.openxmlformats.org/officeDocument/2006/relationships/slide" Target="slides/slide198.xml"/><Relationship Id="rId266" Type="http://schemas.openxmlformats.org/officeDocument/2006/relationships/slide" Target="slides/slide219.xml"/><Relationship Id="rId287" Type="http://schemas.openxmlformats.org/officeDocument/2006/relationships/slide" Target="slides/slide240.xml"/><Relationship Id="rId30" Type="http://schemas.openxmlformats.org/officeDocument/2006/relationships/slideMaster" Target="slideMasters/slideMaster30.xml"/><Relationship Id="rId105" Type="http://schemas.openxmlformats.org/officeDocument/2006/relationships/slide" Target="slides/slide58.xml"/><Relationship Id="rId126" Type="http://schemas.openxmlformats.org/officeDocument/2006/relationships/slide" Target="slides/slide79.xml"/><Relationship Id="rId147" Type="http://schemas.openxmlformats.org/officeDocument/2006/relationships/slide" Target="slides/slide100.xml"/><Relationship Id="rId168" Type="http://schemas.openxmlformats.org/officeDocument/2006/relationships/slide" Target="slides/slide121.xml"/><Relationship Id="rId312" Type="http://schemas.openxmlformats.org/officeDocument/2006/relationships/slide" Target="slides/slide265.xml"/><Relationship Id="rId333" Type="http://schemas.openxmlformats.org/officeDocument/2006/relationships/slide" Target="slides/slide286.xml"/><Relationship Id="rId354" Type="http://schemas.openxmlformats.org/officeDocument/2006/relationships/theme" Target="theme/theme1.xml"/><Relationship Id="rId51" Type="http://schemas.openxmlformats.org/officeDocument/2006/relationships/slide" Target="slides/slide4.xml"/><Relationship Id="rId72" Type="http://schemas.openxmlformats.org/officeDocument/2006/relationships/slide" Target="slides/slide25.xml"/><Relationship Id="rId93" Type="http://schemas.openxmlformats.org/officeDocument/2006/relationships/slide" Target="slides/slide46.xml"/><Relationship Id="rId189" Type="http://schemas.openxmlformats.org/officeDocument/2006/relationships/slide" Target="slides/slide142.xml"/><Relationship Id="rId3" Type="http://schemas.openxmlformats.org/officeDocument/2006/relationships/slideMaster" Target="slideMasters/slideMaster3.xml"/><Relationship Id="rId214" Type="http://schemas.openxmlformats.org/officeDocument/2006/relationships/slide" Target="slides/slide167.xml"/><Relationship Id="rId235" Type="http://schemas.openxmlformats.org/officeDocument/2006/relationships/slide" Target="slides/slide188.xml"/><Relationship Id="rId256" Type="http://schemas.openxmlformats.org/officeDocument/2006/relationships/slide" Target="slides/slide209.xml"/><Relationship Id="rId277" Type="http://schemas.openxmlformats.org/officeDocument/2006/relationships/slide" Target="slides/slide230.xml"/><Relationship Id="rId298" Type="http://schemas.openxmlformats.org/officeDocument/2006/relationships/slide" Target="slides/slide251.xml"/><Relationship Id="rId116" Type="http://schemas.openxmlformats.org/officeDocument/2006/relationships/slide" Target="slides/slide69.xml"/><Relationship Id="rId137" Type="http://schemas.openxmlformats.org/officeDocument/2006/relationships/slide" Target="slides/slide90.xml"/><Relationship Id="rId158" Type="http://schemas.openxmlformats.org/officeDocument/2006/relationships/slide" Target="slides/slide111.xml"/><Relationship Id="rId302" Type="http://schemas.openxmlformats.org/officeDocument/2006/relationships/slide" Target="slides/slide255.xml"/><Relationship Id="rId323" Type="http://schemas.openxmlformats.org/officeDocument/2006/relationships/slide" Target="slides/slide276.xml"/><Relationship Id="rId344" Type="http://schemas.openxmlformats.org/officeDocument/2006/relationships/slide" Target="slides/slide297.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5.xml"/><Relationship Id="rId83" Type="http://schemas.openxmlformats.org/officeDocument/2006/relationships/slide" Target="slides/slide36.xml"/><Relationship Id="rId179" Type="http://schemas.openxmlformats.org/officeDocument/2006/relationships/slide" Target="slides/slide132.xml"/><Relationship Id="rId190" Type="http://schemas.openxmlformats.org/officeDocument/2006/relationships/slide" Target="slides/slide143.xml"/><Relationship Id="rId204" Type="http://schemas.openxmlformats.org/officeDocument/2006/relationships/slide" Target="slides/slide157.xml"/><Relationship Id="rId225" Type="http://schemas.openxmlformats.org/officeDocument/2006/relationships/slide" Target="slides/slide178.xml"/><Relationship Id="rId246" Type="http://schemas.openxmlformats.org/officeDocument/2006/relationships/slide" Target="slides/slide199.xml"/><Relationship Id="rId267" Type="http://schemas.openxmlformats.org/officeDocument/2006/relationships/slide" Target="slides/slide220.xml"/><Relationship Id="rId288" Type="http://schemas.openxmlformats.org/officeDocument/2006/relationships/slide" Target="slides/slide241.xml"/><Relationship Id="rId106" Type="http://schemas.openxmlformats.org/officeDocument/2006/relationships/slide" Target="slides/slide59.xml"/><Relationship Id="rId127" Type="http://schemas.openxmlformats.org/officeDocument/2006/relationships/slide" Target="slides/slide80.xml"/><Relationship Id="rId313" Type="http://schemas.openxmlformats.org/officeDocument/2006/relationships/slide" Target="slides/slide26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5.xml"/><Relationship Id="rId73" Type="http://schemas.openxmlformats.org/officeDocument/2006/relationships/slide" Target="slides/slide26.xml"/><Relationship Id="rId94" Type="http://schemas.openxmlformats.org/officeDocument/2006/relationships/slide" Target="slides/slide47.xml"/><Relationship Id="rId148" Type="http://schemas.openxmlformats.org/officeDocument/2006/relationships/slide" Target="slides/slide101.xml"/><Relationship Id="rId169" Type="http://schemas.openxmlformats.org/officeDocument/2006/relationships/slide" Target="slides/slide122.xml"/><Relationship Id="rId334" Type="http://schemas.openxmlformats.org/officeDocument/2006/relationships/slide" Target="slides/slide287.xml"/><Relationship Id="rId355" Type="http://schemas.openxmlformats.org/officeDocument/2006/relationships/tableStyles" Target="tableStyles.xml"/><Relationship Id="rId4" Type="http://schemas.openxmlformats.org/officeDocument/2006/relationships/slideMaster" Target="slideMasters/slideMaster4.xml"/><Relationship Id="rId180" Type="http://schemas.openxmlformats.org/officeDocument/2006/relationships/slide" Target="slides/slide133.xml"/><Relationship Id="rId215" Type="http://schemas.openxmlformats.org/officeDocument/2006/relationships/slide" Target="slides/slide168.xml"/><Relationship Id="rId236" Type="http://schemas.openxmlformats.org/officeDocument/2006/relationships/slide" Target="slides/slide189.xml"/><Relationship Id="rId257" Type="http://schemas.openxmlformats.org/officeDocument/2006/relationships/slide" Target="slides/slide210.xml"/><Relationship Id="rId278" Type="http://schemas.openxmlformats.org/officeDocument/2006/relationships/slide" Target="slides/slide231.xml"/><Relationship Id="rId303" Type="http://schemas.openxmlformats.org/officeDocument/2006/relationships/slide" Target="slides/slide256.xml"/><Relationship Id="rId42" Type="http://schemas.openxmlformats.org/officeDocument/2006/relationships/slideMaster" Target="slideMasters/slideMaster42.xml"/><Relationship Id="rId84" Type="http://schemas.openxmlformats.org/officeDocument/2006/relationships/slide" Target="slides/slide37.xml"/><Relationship Id="rId138" Type="http://schemas.openxmlformats.org/officeDocument/2006/relationships/slide" Target="slides/slide91.xml"/><Relationship Id="rId345" Type="http://schemas.openxmlformats.org/officeDocument/2006/relationships/slide" Target="slides/slide298.xml"/><Relationship Id="rId191" Type="http://schemas.openxmlformats.org/officeDocument/2006/relationships/slide" Target="slides/slide144.xml"/><Relationship Id="rId205" Type="http://schemas.openxmlformats.org/officeDocument/2006/relationships/slide" Target="slides/slide158.xml"/><Relationship Id="rId247" Type="http://schemas.openxmlformats.org/officeDocument/2006/relationships/slide" Target="slides/slide200.xml"/><Relationship Id="rId107" Type="http://schemas.openxmlformats.org/officeDocument/2006/relationships/slide" Target="slides/slide60.xml"/><Relationship Id="rId289" Type="http://schemas.openxmlformats.org/officeDocument/2006/relationships/slide" Target="slides/slide242.xml"/><Relationship Id="rId11" Type="http://schemas.openxmlformats.org/officeDocument/2006/relationships/slideMaster" Target="slideMasters/slideMaster11.xml"/><Relationship Id="rId53" Type="http://schemas.openxmlformats.org/officeDocument/2006/relationships/slide" Target="slides/slide6.xml"/><Relationship Id="rId149" Type="http://schemas.openxmlformats.org/officeDocument/2006/relationships/slide" Target="slides/slide102.xml"/><Relationship Id="rId314" Type="http://schemas.openxmlformats.org/officeDocument/2006/relationships/slide" Target="slides/slide267.xml"/><Relationship Id="rId95" Type="http://schemas.openxmlformats.org/officeDocument/2006/relationships/slide" Target="slides/slide48.xml"/><Relationship Id="rId160" Type="http://schemas.openxmlformats.org/officeDocument/2006/relationships/slide" Target="slides/slide113.xml"/><Relationship Id="rId216" Type="http://schemas.openxmlformats.org/officeDocument/2006/relationships/slide" Target="slides/slide169.xml"/><Relationship Id="rId258" Type="http://schemas.openxmlformats.org/officeDocument/2006/relationships/slide" Target="slides/slide211.xml"/><Relationship Id="rId22" Type="http://schemas.openxmlformats.org/officeDocument/2006/relationships/slideMaster" Target="slideMasters/slideMaster22.xml"/><Relationship Id="rId64" Type="http://schemas.openxmlformats.org/officeDocument/2006/relationships/slide" Target="slides/slide17.xml"/><Relationship Id="rId118" Type="http://schemas.openxmlformats.org/officeDocument/2006/relationships/slide" Target="slides/slide71.xml"/><Relationship Id="rId325" Type="http://schemas.openxmlformats.org/officeDocument/2006/relationships/slide" Target="slides/slide278.xml"/><Relationship Id="rId171" Type="http://schemas.openxmlformats.org/officeDocument/2006/relationships/slide" Target="slides/slide124.xml"/><Relationship Id="rId227" Type="http://schemas.openxmlformats.org/officeDocument/2006/relationships/slide" Target="slides/slide180.xml"/><Relationship Id="rId269" Type="http://schemas.openxmlformats.org/officeDocument/2006/relationships/slide" Target="slides/slide222.xml"/><Relationship Id="rId33" Type="http://schemas.openxmlformats.org/officeDocument/2006/relationships/slideMaster" Target="slideMasters/slideMaster33.xml"/><Relationship Id="rId129" Type="http://schemas.openxmlformats.org/officeDocument/2006/relationships/slide" Target="slides/slide82.xml"/><Relationship Id="rId280" Type="http://schemas.openxmlformats.org/officeDocument/2006/relationships/slide" Target="slides/slide233.xml"/><Relationship Id="rId336" Type="http://schemas.openxmlformats.org/officeDocument/2006/relationships/slide" Target="slides/slide289.xml"/><Relationship Id="rId75" Type="http://schemas.openxmlformats.org/officeDocument/2006/relationships/slide" Target="slides/slide28.xml"/><Relationship Id="rId140" Type="http://schemas.openxmlformats.org/officeDocument/2006/relationships/slide" Target="slides/slide93.xml"/><Relationship Id="rId182" Type="http://schemas.openxmlformats.org/officeDocument/2006/relationships/slide" Target="slides/slide135.xml"/><Relationship Id="rId6" Type="http://schemas.openxmlformats.org/officeDocument/2006/relationships/slideMaster" Target="slideMasters/slideMaster6.xml"/><Relationship Id="rId238" Type="http://schemas.openxmlformats.org/officeDocument/2006/relationships/slide" Target="slides/slide191.xml"/><Relationship Id="rId291" Type="http://schemas.openxmlformats.org/officeDocument/2006/relationships/slide" Target="slides/slide244.xml"/><Relationship Id="rId305" Type="http://schemas.openxmlformats.org/officeDocument/2006/relationships/slide" Target="slides/slide258.xml"/><Relationship Id="rId347" Type="http://schemas.openxmlformats.org/officeDocument/2006/relationships/slide" Target="slides/slide300.xml"/><Relationship Id="rId44" Type="http://schemas.openxmlformats.org/officeDocument/2006/relationships/slideMaster" Target="slideMasters/slideMaster44.xml"/><Relationship Id="rId86" Type="http://schemas.openxmlformats.org/officeDocument/2006/relationships/slide" Target="slides/slide39.xml"/><Relationship Id="rId151" Type="http://schemas.openxmlformats.org/officeDocument/2006/relationships/slide" Target="slides/slide104.xml"/><Relationship Id="rId193" Type="http://schemas.openxmlformats.org/officeDocument/2006/relationships/slide" Target="slides/slide146.xml"/><Relationship Id="rId207" Type="http://schemas.openxmlformats.org/officeDocument/2006/relationships/slide" Target="slides/slide160.xml"/><Relationship Id="rId249" Type="http://schemas.openxmlformats.org/officeDocument/2006/relationships/slide" Target="slides/slide202.xml"/><Relationship Id="rId13" Type="http://schemas.openxmlformats.org/officeDocument/2006/relationships/slideMaster" Target="slideMasters/slideMaster13.xml"/><Relationship Id="rId109" Type="http://schemas.openxmlformats.org/officeDocument/2006/relationships/slide" Target="slides/slide62.xml"/><Relationship Id="rId260" Type="http://schemas.openxmlformats.org/officeDocument/2006/relationships/slide" Target="slides/slide213.xml"/><Relationship Id="rId316" Type="http://schemas.openxmlformats.org/officeDocument/2006/relationships/slide" Target="slides/slide269.xml"/><Relationship Id="rId55" Type="http://schemas.openxmlformats.org/officeDocument/2006/relationships/slide" Target="slides/slide8.xml"/><Relationship Id="rId97" Type="http://schemas.openxmlformats.org/officeDocument/2006/relationships/slide" Target="slides/slide50.xml"/><Relationship Id="rId120" Type="http://schemas.openxmlformats.org/officeDocument/2006/relationships/slide" Target="slides/slide73.xml"/><Relationship Id="rId162" Type="http://schemas.openxmlformats.org/officeDocument/2006/relationships/slide" Target="slides/slide115.xml"/><Relationship Id="rId218" Type="http://schemas.openxmlformats.org/officeDocument/2006/relationships/slide" Target="slides/slide171.xml"/><Relationship Id="rId271" Type="http://schemas.openxmlformats.org/officeDocument/2006/relationships/slide" Target="slides/slide224.xml"/><Relationship Id="rId24" Type="http://schemas.openxmlformats.org/officeDocument/2006/relationships/slideMaster" Target="slideMasters/slideMaster24.xml"/><Relationship Id="rId66" Type="http://schemas.openxmlformats.org/officeDocument/2006/relationships/slide" Target="slides/slide19.xml"/><Relationship Id="rId131" Type="http://schemas.openxmlformats.org/officeDocument/2006/relationships/slide" Target="slides/slide84.xml"/><Relationship Id="rId327" Type="http://schemas.openxmlformats.org/officeDocument/2006/relationships/slide" Target="slides/slide280.xml"/><Relationship Id="rId173" Type="http://schemas.openxmlformats.org/officeDocument/2006/relationships/slide" Target="slides/slide126.xml"/><Relationship Id="rId229" Type="http://schemas.openxmlformats.org/officeDocument/2006/relationships/slide" Target="slides/slide182.xml"/><Relationship Id="rId240" Type="http://schemas.openxmlformats.org/officeDocument/2006/relationships/slide" Target="slides/slide193.xml"/><Relationship Id="rId35" Type="http://schemas.openxmlformats.org/officeDocument/2006/relationships/slideMaster" Target="slideMasters/slideMaster35.xml"/><Relationship Id="rId77" Type="http://schemas.openxmlformats.org/officeDocument/2006/relationships/slide" Target="slides/slide30.xml"/><Relationship Id="rId100" Type="http://schemas.openxmlformats.org/officeDocument/2006/relationships/slide" Target="slides/slide53.xml"/><Relationship Id="rId282" Type="http://schemas.openxmlformats.org/officeDocument/2006/relationships/slide" Target="slides/slide235.xml"/><Relationship Id="rId338" Type="http://schemas.openxmlformats.org/officeDocument/2006/relationships/slide" Target="slides/slide291.xml"/><Relationship Id="rId8" Type="http://schemas.openxmlformats.org/officeDocument/2006/relationships/slideMaster" Target="slideMasters/slideMaster8.xml"/><Relationship Id="rId142" Type="http://schemas.openxmlformats.org/officeDocument/2006/relationships/slide" Target="slides/slide95.xml"/><Relationship Id="rId184" Type="http://schemas.openxmlformats.org/officeDocument/2006/relationships/slide" Target="slides/slide137.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2CB700A-EE0C-464D-98AC-54B483665A4C}" type="presOf" srcId="{55E743FA-081E-B447-B4F2-DEEACC6857BC}" destId="{36444405-91CC-BC45-909E-8AE477F1EC7C}" srcOrd="0" destOrd="0" presId="urn:microsoft.com/office/officeart/2005/8/layout/cycle1"/>
    <dgm:cxn modelId="{A7E7C513-273B-9F48-8136-F7A1E7C1DFC5}" type="presOf" srcId="{6533DBF9-2933-D44A-B9F0-8FC24EC06F20}" destId="{C4FE94AE-AFAE-8743-9525-171FDA850E0F}" srcOrd="0" destOrd="0" presId="urn:microsoft.com/office/officeart/2005/8/layout/cycle1"/>
    <dgm:cxn modelId="{E8C6DB15-F4CA-3744-B42E-EB21D1280A2E}" type="presOf" srcId="{610909C5-6334-264F-93E0-189A71FB6993}" destId="{54CDBF4B-9D09-3242-A1D5-0506BD1712C5}" srcOrd="0" destOrd="0" presId="urn:microsoft.com/office/officeart/2005/8/layout/cycle1"/>
    <dgm:cxn modelId="{2041B619-9680-154F-8E50-E27D539CB19F}"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DB75F26-780B-D043-A558-DFE95AD9DB7B}" type="presOf" srcId="{527799A3-6798-F14C-9108-A99B044124B3}" destId="{CE064FAD-9527-C04A-986D-ADE7F29D4AAF}" srcOrd="0" destOrd="0" presId="urn:microsoft.com/office/officeart/2005/8/layout/cycle1"/>
    <dgm:cxn modelId="{337A2630-88D3-C648-B3C0-DF83A1016630}"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3C978539-2774-DD4C-A292-13303A451AEC}"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B9A33F3B-608D-AB46-8CFA-70C45506561E}" type="presOf" srcId="{12600BCB-5734-3F4B-9543-0CB09A3EC940}" destId="{92DA8A36-05F4-4B4C-B207-6FB4CBC9688F}" srcOrd="0" destOrd="0" presId="urn:microsoft.com/office/officeart/2005/8/layout/cycle1"/>
    <dgm:cxn modelId="{79409E40-B4CE-DF45-82D3-CF7E86C12B71}"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D61BF50-16E1-2546-9C60-69CC7CF8CE80}" type="presOf" srcId="{D7E87DE1-03EB-D748-89C5-D76845DF9F58}" destId="{12C576B8-5B2D-B04B-98C4-29D5E499FD83}" srcOrd="0" destOrd="0" presId="urn:microsoft.com/office/officeart/2005/8/layout/cycle1"/>
    <dgm:cxn modelId="{10506D59-D7B6-A74C-838A-488BC42F945A}" type="presOf" srcId="{591E9484-33B2-714C-AA5D-D47E80DA12F9}" destId="{CDA9BE8C-41E5-BF45-BAB4-5B91BDDEFF8D}" srcOrd="0" destOrd="0" presId="urn:microsoft.com/office/officeart/2005/8/layout/cycle1"/>
    <dgm:cxn modelId="{4697495F-82D2-494E-89B4-F20A19BFEBFE}" type="presOf" srcId="{63159F5F-19C4-974F-B4D9-6A8388E3A179}" destId="{DC85BF06-3190-2C49-B38C-CC01414F9567}" srcOrd="0" destOrd="0" presId="urn:microsoft.com/office/officeart/2005/8/layout/cycle1"/>
    <dgm:cxn modelId="{8F47DF69-FD1F-8247-B192-5D73AD6EED0E}" type="presOf" srcId="{C62D126D-D94F-0A45-AAB3-A4A2804A9AA5}" destId="{49452468-AA65-834B-B75D-72A0A7810E13}" srcOrd="0" destOrd="0" presId="urn:microsoft.com/office/officeart/2005/8/layout/cycle1"/>
    <dgm:cxn modelId="{E3A2A36E-C46A-E744-9C8B-9CD4108B03CB}" type="presOf" srcId="{580AAA11-E1E4-FC4E-A546-63E521F462A7}" destId="{DAE7F6D9-575B-6C47-9F2C-6177EB4BA541}" srcOrd="0" destOrd="0" presId="urn:microsoft.com/office/officeart/2005/8/layout/cycle1"/>
    <dgm:cxn modelId="{0177B27E-4BFC-5440-B27F-CB35547F6062}" type="presOf" srcId="{D548EBB6-B1A8-4E4A-94F3-38AFF917AA13}" destId="{A85B6194-0CD3-0046-9C07-12EA626BEFA3}" srcOrd="0" destOrd="0" presId="urn:microsoft.com/office/officeart/2005/8/layout/cycle1"/>
    <dgm:cxn modelId="{8A227B7F-86D1-084F-ADBD-72344404C312}" type="presOf" srcId="{55B5CCF6-1B65-AC49-B1EC-CD09807E71EF}" destId="{76EDA6DC-5A32-7640-86D9-A3D1F65AC2D3}" srcOrd="0" destOrd="0" presId="urn:microsoft.com/office/officeart/2005/8/layout/cycle1"/>
    <dgm:cxn modelId="{BB165C83-E00E-A24D-A818-870202BF310E}" type="presOf" srcId="{A9914442-2057-0542-A0EA-F935FCA28993}" destId="{B4CE740F-E5F8-1040-9068-3C0CA6A81D60}" srcOrd="0" destOrd="0" presId="urn:microsoft.com/office/officeart/2005/8/layout/cycle1"/>
    <dgm:cxn modelId="{873CE685-63FF-3547-A6B4-A5A5BEDD6EB9}" type="presOf" srcId="{CCCC52AB-CFB4-904A-B94C-E1998826B4F9}" destId="{7C0589C6-43EC-854D-966B-B0C5FE9A819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C1414B3-8E28-C543-977F-1BB5EDB19424}"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4BCDDB9-886F-CC40-960E-025B48E19DCB}"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67269DD2-5DC3-D949-9FCD-9258D76511DC}" type="presOf" srcId="{8E1255C9-F847-A440-83FF-7AA254CCB896}" destId="{974F300E-4386-5845-9047-D2E50BE5B9D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714A0D3-5A87-E64F-A4F1-98224A44C8AE}"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60C161E4-FA75-AC4B-8F39-16D7E8FB8A15}" type="presOf" srcId="{81D20D5D-F15B-B844-BCE7-07FE2E88C5B6}" destId="{2467F156-8EB3-F044-8664-8B186FD19D40}" srcOrd="0" destOrd="0" presId="urn:microsoft.com/office/officeart/2005/8/layout/cycle1"/>
    <dgm:cxn modelId="{EE0EB6F0-473F-3043-917F-4E254AFF645D}" type="presOf" srcId="{F73B3211-1799-3F44-92B6-7CEE57ECB2D3}" destId="{BF6C208F-01F8-574D-980A-D40F886CF760}" srcOrd="0" destOrd="0" presId="urn:microsoft.com/office/officeart/2005/8/layout/cycle1"/>
    <dgm:cxn modelId="{3ED630F1-5689-2F49-B712-66AAED04733D}" type="presOf" srcId="{54471214-3ABC-B64E-8935-4F53AC7091F5}" destId="{2257407E-2335-6E46-9533-50F1A4869162}" srcOrd="0" destOrd="0" presId="urn:microsoft.com/office/officeart/2005/8/layout/cycle1"/>
    <dgm:cxn modelId="{31DE9F9B-9831-0845-8A90-A2F816BFD333}" type="presParOf" srcId="{974F300E-4386-5845-9047-D2E50BE5B9DF}" destId="{BF1A72C0-4F23-214E-B2C0-EC3432C35438}" srcOrd="0" destOrd="0" presId="urn:microsoft.com/office/officeart/2005/8/layout/cycle1"/>
    <dgm:cxn modelId="{6458C01F-3E3F-F94E-B8E7-C2417FDFA6AE}" type="presParOf" srcId="{974F300E-4386-5845-9047-D2E50BE5B9DF}" destId="{92DA8A36-05F4-4B4C-B207-6FB4CBC9688F}" srcOrd="1" destOrd="0" presId="urn:microsoft.com/office/officeart/2005/8/layout/cycle1"/>
    <dgm:cxn modelId="{74E786F2-544C-C647-BBC7-4A1B0416BE59}" type="presParOf" srcId="{974F300E-4386-5845-9047-D2E50BE5B9DF}" destId="{2990F259-A510-7044-A15A-189FB55AE5CB}" srcOrd="2" destOrd="0" presId="urn:microsoft.com/office/officeart/2005/8/layout/cycle1"/>
    <dgm:cxn modelId="{BC044249-DF43-5A46-A89A-1A41CEF9DA33}" type="presParOf" srcId="{974F300E-4386-5845-9047-D2E50BE5B9DF}" destId="{A7A1548F-03D0-7F43-8C4C-631804CE4126}" srcOrd="3" destOrd="0" presId="urn:microsoft.com/office/officeart/2005/8/layout/cycle1"/>
    <dgm:cxn modelId="{B4F904C3-6884-A046-9F3F-BDD120E9DDAD}" type="presParOf" srcId="{974F300E-4386-5845-9047-D2E50BE5B9DF}" destId="{EAEA7D1D-8D8A-4A4B-812D-D24179AFED27}" srcOrd="4" destOrd="0" presId="urn:microsoft.com/office/officeart/2005/8/layout/cycle1"/>
    <dgm:cxn modelId="{91000AAD-9415-1F4A-8B07-E75626609E08}" type="presParOf" srcId="{974F300E-4386-5845-9047-D2E50BE5B9DF}" destId="{2257407E-2335-6E46-9533-50F1A4869162}" srcOrd="5" destOrd="0" presId="urn:microsoft.com/office/officeart/2005/8/layout/cycle1"/>
    <dgm:cxn modelId="{9D2E5157-D0F3-BB42-93C2-10E19B5E7489}" type="presParOf" srcId="{974F300E-4386-5845-9047-D2E50BE5B9DF}" destId="{3467B5D4-61EB-4C46-BB87-881C0920F2D1}" srcOrd="6" destOrd="0" presId="urn:microsoft.com/office/officeart/2005/8/layout/cycle1"/>
    <dgm:cxn modelId="{EF484E42-1E0E-CF4C-9BC9-434E9ADABD5B}" type="presParOf" srcId="{974F300E-4386-5845-9047-D2E50BE5B9DF}" destId="{2467F156-8EB3-F044-8664-8B186FD19D40}" srcOrd="7" destOrd="0" presId="urn:microsoft.com/office/officeart/2005/8/layout/cycle1"/>
    <dgm:cxn modelId="{EC39D33B-3E69-EF49-9569-047D04DEE7F5}" type="presParOf" srcId="{974F300E-4386-5845-9047-D2E50BE5B9DF}" destId="{DC85BF06-3190-2C49-B38C-CC01414F9567}" srcOrd="8" destOrd="0" presId="urn:microsoft.com/office/officeart/2005/8/layout/cycle1"/>
    <dgm:cxn modelId="{E0181BD8-C0F4-0143-BDAD-696D4DFF515F}" type="presParOf" srcId="{974F300E-4386-5845-9047-D2E50BE5B9DF}" destId="{818521AB-CB19-3245-AC47-32330EC1D05A}" srcOrd="9" destOrd="0" presId="urn:microsoft.com/office/officeart/2005/8/layout/cycle1"/>
    <dgm:cxn modelId="{041686F8-739A-4F49-919A-A59114CA969C}" type="presParOf" srcId="{974F300E-4386-5845-9047-D2E50BE5B9DF}" destId="{A85B6194-0CD3-0046-9C07-12EA626BEFA3}" srcOrd="10" destOrd="0" presId="urn:microsoft.com/office/officeart/2005/8/layout/cycle1"/>
    <dgm:cxn modelId="{B62A5210-FA0F-1945-86B5-9EF2385BDF0A}" type="presParOf" srcId="{974F300E-4386-5845-9047-D2E50BE5B9DF}" destId="{76EDA6DC-5A32-7640-86D9-A3D1F65AC2D3}" srcOrd="11" destOrd="0" presId="urn:microsoft.com/office/officeart/2005/8/layout/cycle1"/>
    <dgm:cxn modelId="{C53053FC-02B7-8347-8667-6C5DD876E847}" type="presParOf" srcId="{974F300E-4386-5845-9047-D2E50BE5B9DF}" destId="{5FEB966B-5E78-494C-B5A1-6F18B3A362B7}" srcOrd="12" destOrd="0" presId="urn:microsoft.com/office/officeart/2005/8/layout/cycle1"/>
    <dgm:cxn modelId="{39788E37-C75D-7D4C-882F-3DCDEBE424AC}" type="presParOf" srcId="{974F300E-4386-5845-9047-D2E50BE5B9DF}" destId="{9BE0E30D-6CC1-3143-BC4A-4FF2C5039316}" srcOrd="13" destOrd="0" presId="urn:microsoft.com/office/officeart/2005/8/layout/cycle1"/>
    <dgm:cxn modelId="{33C82ED5-B6FD-4D43-8883-C724C035E441}" type="presParOf" srcId="{974F300E-4386-5845-9047-D2E50BE5B9DF}" destId="{37E24780-EDFC-1D4D-B756-C90BE821441B}" srcOrd="14" destOrd="0" presId="urn:microsoft.com/office/officeart/2005/8/layout/cycle1"/>
    <dgm:cxn modelId="{05A055BF-1BD6-874C-ACEF-24D44A59762B}" type="presParOf" srcId="{974F300E-4386-5845-9047-D2E50BE5B9DF}" destId="{788B510C-5C6F-7E4F-BD2A-4B0F37349509}" srcOrd="15" destOrd="0" presId="urn:microsoft.com/office/officeart/2005/8/layout/cycle1"/>
    <dgm:cxn modelId="{88E93BD4-6496-CD42-9419-3E50C87CCAB6}" type="presParOf" srcId="{974F300E-4386-5845-9047-D2E50BE5B9DF}" destId="{BF6C208F-01F8-574D-980A-D40F886CF760}" srcOrd="16" destOrd="0" presId="urn:microsoft.com/office/officeart/2005/8/layout/cycle1"/>
    <dgm:cxn modelId="{6CEEE16F-7C2B-D74D-803E-C8660FF8DCAB}" type="presParOf" srcId="{974F300E-4386-5845-9047-D2E50BE5B9DF}" destId="{DAE7F6D9-575B-6C47-9F2C-6177EB4BA541}" srcOrd="17" destOrd="0" presId="urn:microsoft.com/office/officeart/2005/8/layout/cycle1"/>
    <dgm:cxn modelId="{B0F9E13E-D88C-C34D-95A8-F399C574405A}" type="presParOf" srcId="{974F300E-4386-5845-9047-D2E50BE5B9DF}" destId="{3AD74439-13B4-6B4C-A74C-96BE28333D49}" srcOrd="18" destOrd="0" presId="urn:microsoft.com/office/officeart/2005/8/layout/cycle1"/>
    <dgm:cxn modelId="{4A96B969-A4B1-AF4A-BEDE-C1C2980826C7}" type="presParOf" srcId="{974F300E-4386-5845-9047-D2E50BE5B9DF}" destId="{B4CE740F-E5F8-1040-9068-3C0CA6A81D60}" srcOrd="19" destOrd="0" presId="urn:microsoft.com/office/officeart/2005/8/layout/cycle1"/>
    <dgm:cxn modelId="{91063AE8-C33E-A04E-A18E-FD62433020D6}" type="presParOf" srcId="{974F300E-4386-5845-9047-D2E50BE5B9DF}" destId="{7D368AA8-A897-6A44-B2ED-5420DBBF55CD}" srcOrd="20" destOrd="0" presId="urn:microsoft.com/office/officeart/2005/8/layout/cycle1"/>
    <dgm:cxn modelId="{06F84604-4180-9243-87CF-934C4B9FD09F}" type="presParOf" srcId="{974F300E-4386-5845-9047-D2E50BE5B9DF}" destId="{256A8A82-B1CB-EF43-AB66-A3D1C8A54B59}" srcOrd="21" destOrd="0" presId="urn:microsoft.com/office/officeart/2005/8/layout/cycle1"/>
    <dgm:cxn modelId="{9EB87632-9E4F-1A4B-9622-DA09A7708848}" type="presParOf" srcId="{974F300E-4386-5845-9047-D2E50BE5B9DF}" destId="{36444405-91CC-BC45-909E-8AE477F1EC7C}" srcOrd="22" destOrd="0" presId="urn:microsoft.com/office/officeart/2005/8/layout/cycle1"/>
    <dgm:cxn modelId="{88481E9A-3F5F-9E4D-B417-144FC2DC0276}" type="presParOf" srcId="{974F300E-4386-5845-9047-D2E50BE5B9DF}" destId="{0EBEA1BD-8C57-A847-A4A1-BD492A397D4A}" srcOrd="23" destOrd="0" presId="urn:microsoft.com/office/officeart/2005/8/layout/cycle1"/>
    <dgm:cxn modelId="{774BFF38-0782-0D49-8BC4-1809C8AA6D10}" type="presParOf" srcId="{974F300E-4386-5845-9047-D2E50BE5B9DF}" destId="{A1257670-91AA-B74E-AFCB-48382C466D43}" srcOrd="24" destOrd="0" presId="urn:microsoft.com/office/officeart/2005/8/layout/cycle1"/>
    <dgm:cxn modelId="{E1228600-4CF8-254A-8E59-E8B7D42B4F68}" type="presParOf" srcId="{974F300E-4386-5845-9047-D2E50BE5B9DF}" destId="{19DCBC3D-EF34-4444-B52C-E59D1C44CC9D}" srcOrd="25" destOrd="0" presId="urn:microsoft.com/office/officeart/2005/8/layout/cycle1"/>
    <dgm:cxn modelId="{C8647659-57C6-C94F-A36E-2FF5213E78E5}" type="presParOf" srcId="{974F300E-4386-5845-9047-D2E50BE5B9DF}" destId="{CDA9BE8C-41E5-BF45-BAB4-5B91BDDEFF8D}" srcOrd="26" destOrd="0" presId="urn:microsoft.com/office/officeart/2005/8/layout/cycle1"/>
    <dgm:cxn modelId="{D1DE9ECC-727D-4043-A67E-8E134214460D}" type="presParOf" srcId="{974F300E-4386-5845-9047-D2E50BE5B9DF}" destId="{731680F6-F070-374C-97C4-FB0156E03231}" srcOrd="27" destOrd="0" presId="urn:microsoft.com/office/officeart/2005/8/layout/cycle1"/>
    <dgm:cxn modelId="{A5DE8480-F140-BF42-B598-C49BC084A350}" type="presParOf" srcId="{974F300E-4386-5845-9047-D2E50BE5B9DF}" destId="{12C576B8-5B2D-B04B-98C4-29D5E499FD83}" srcOrd="28" destOrd="0" presId="urn:microsoft.com/office/officeart/2005/8/layout/cycle1"/>
    <dgm:cxn modelId="{6F732960-9152-4D48-B5C3-F777FDB9AA02}" type="presParOf" srcId="{974F300E-4386-5845-9047-D2E50BE5B9DF}" destId="{C4FE94AE-AFAE-8743-9525-171FDA850E0F}" srcOrd="29" destOrd="0" presId="urn:microsoft.com/office/officeart/2005/8/layout/cycle1"/>
    <dgm:cxn modelId="{6825E608-A8C2-4C45-802D-2D2B8BB9622F}" type="presParOf" srcId="{974F300E-4386-5845-9047-D2E50BE5B9DF}" destId="{FBD4D212-3E98-9843-8795-297F9EDDD657}" srcOrd="30" destOrd="0" presId="urn:microsoft.com/office/officeart/2005/8/layout/cycle1"/>
    <dgm:cxn modelId="{E2149FD9-F7EE-5F4D-98EB-2824B7944F6C}" type="presParOf" srcId="{974F300E-4386-5845-9047-D2E50BE5B9DF}" destId="{54CDBF4B-9D09-3242-A1D5-0506BD1712C5}" srcOrd="31" destOrd="0" presId="urn:microsoft.com/office/officeart/2005/8/layout/cycle1"/>
    <dgm:cxn modelId="{8BA7E7FB-5FFC-F240-B39B-7763FB88DC52}" type="presParOf" srcId="{974F300E-4386-5845-9047-D2E50BE5B9DF}" destId="{49452468-AA65-834B-B75D-72A0A7810E13}" srcOrd="32" destOrd="0" presId="urn:microsoft.com/office/officeart/2005/8/layout/cycle1"/>
    <dgm:cxn modelId="{4DC204F8-980F-BA4C-BBA6-53A525243857}" type="presParOf" srcId="{974F300E-4386-5845-9047-D2E50BE5B9DF}" destId="{B0C742D0-6463-FF41-BE88-36D0AF1ED5D5}" srcOrd="33" destOrd="0" presId="urn:microsoft.com/office/officeart/2005/8/layout/cycle1"/>
    <dgm:cxn modelId="{88CE0F46-1D65-0945-A7F1-EB1BDB074C80}" type="presParOf" srcId="{974F300E-4386-5845-9047-D2E50BE5B9DF}" destId="{CE064FAD-9527-C04A-986D-ADE7F29D4AAF}" srcOrd="34" destOrd="0" presId="urn:microsoft.com/office/officeart/2005/8/layout/cycle1"/>
    <dgm:cxn modelId="{5EF64FF7-F1A5-4045-937A-5468323ED7B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11/1/24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245.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79.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s://ref.ly/logosres/9781433673740?ref=Bible.Nu&amp;off=15383&amp;ctx=NE+ordeals+in+which+~the+agent+(water%2c+po" TargetMode="External"/><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As we begin Numbers, Israel has been at Sinai for a year now. The people have received deliverance from Egypt and received a charter for living, including the priesthood and tabernacle system—plus they know from Leviticus how to live in a holy manner for the LORD to remain among them.</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believing sections are parallel with the climactic middle section of unbelief.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contrast to the curly ram’s-horn shofar, the silver trumpets (</a:t>
            </a:r>
            <a:r>
              <a:rPr lang="en-US" dirty="0" err="1">
                <a:latin typeface="Times New Roman" charset="0"/>
              </a:rPr>
              <a:t>hasoseroth</a:t>
            </a:r>
            <a:r>
              <a:rPr lang="en-US" dirty="0">
                <a:latin typeface="Times New Roman" charset="0"/>
              </a:rPr>
              <a:t>) were long tubes with flared mouths. These too were in type and use characteristic of New Kingdom Egypt. From Tutankhamun’s tomb (again!) we have two such trumpets, one of silver, one of copper or bronze overlaid with gold. Such instruments are commonly shown in scenes, used exactly in the functions decreed in Num. 10. There the trumpets are to be blown to assemble people, or to signal a march to war, or to mark religious festivals. So too in Egypt; soldiers are rallied to assemble (for whatever purpose); they are called out to war; or the horns are blown to accompany the great religious festivals, usage found under both Queen Hatshepsut and Ramesses II. So, again, Egyptian cultural affinities appear at this time. Of the Late Bronze Age (not later), as others have pointed out, are the tabernacle’s lampstand and various other facets.91”</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a:t>
            </a:r>
            <a:r>
              <a:rPr lang="en-US" dirty="0">
                <a:latin typeface="Times New Roman" charset="0"/>
              </a:rPr>
              <a:t> Wm. B. Eerdmans Publishing Co.. Kindle Edition. Loc 6165-6173 of 14432.</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picture and outline depict the reality that the 40-year journey should have taken only a little over a year to establish their government and build the tabernacle at Sinai.</a:t>
            </a:r>
          </a:p>
        </p:txBody>
      </p:sp>
      <p:sp>
        <p:nvSpPr>
          <p:cNvPr id="4" name="Slide Number Placeholder 3"/>
          <p:cNvSpPr>
            <a:spLocks noGrp="1"/>
          </p:cNvSpPr>
          <p:nvPr>
            <p:ph type="sldNum" sz="quarter" idx="5"/>
          </p:nvPr>
        </p:nvSpPr>
        <p:spPr/>
        <p:txBody>
          <a:bodyPr/>
          <a:lstStyle/>
          <a:p>
            <a:fld id="{A079FDE9-4B2D-884B-BE4B-021913485B06}" type="slidenum">
              <a:rPr lang="en-US" smtClean="0"/>
              <a:t>11</a:t>
            </a:fld>
            <a:endParaRPr lang="en-US"/>
          </a:p>
        </p:txBody>
      </p:sp>
    </p:spTree>
    <p:extLst>
      <p:ext uri="{BB962C8B-B14F-4D97-AF65-F5344CB8AC3E}">
        <p14:creationId xmlns:p14="http://schemas.microsoft.com/office/powerpoint/2010/main" val="22296936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 you cite arguments for both views?</a:t>
            </a:r>
          </a:p>
        </p:txBody>
      </p:sp>
      <p:sp>
        <p:nvSpPr>
          <p:cNvPr id="4" name="Slide Number Placeholder 3"/>
          <p:cNvSpPr>
            <a:spLocks noGrp="1"/>
          </p:cNvSpPr>
          <p:nvPr>
            <p:ph type="sldNum" sz="quarter" idx="5"/>
          </p:nvPr>
        </p:nvSpPr>
        <p:spPr/>
        <p:txBody>
          <a:bodyPr/>
          <a:lstStyle/>
          <a:p>
            <a:fld id="{A079FDE9-4B2D-884B-BE4B-021913485B06}" type="slidenum">
              <a:rPr lang="en-US" smtClean="0"/>
              <a:t>129</a:t>
            </a:fld>
            <a:endParaRPr lang="en-US"/>
          </a:p>
        </p:txBody>
      </p:sp>
    </p:spTree>
    <p:extLst>
      <p:ext uri="{BB962C8B-B14F-4D97-AF65-F5344CB8AC3E}">
        <p14:creationId xmlns:p14="http://schemas.microsoft.com/office/powerpoint/2010/main" val="353764081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74950413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 motto of the US Boy Scouts is "Be Prepared." It is a good habit—and one that God himself first follows before he asks us to be prepared.</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the Exodus generation, this was age 20. What is it today? Is there a standard age that applies to all people? Jews hold young men responsible at age 13 in their bar-mitzvah, meaning "son of the law." In a parallel manner, they do the same for young women at puberty at the bath-mitzvah, or "daughter of the law."</a:t>
            </a:r>
          </a:p>
        </p:txBody>
      </p:sp>
      <p:sp>
        <p:nvSpPr>
          <p:cNvPr id="4" name="Slide Number Placeholder 3"/>
          <p:cNvSpPr>
            <a:spLocks noGrp="1"/>
          </p:cNvSpPr>
          <p:nvPr>
            <p:ph type="sldNum" sz="quarter" idx="5"/>
          </p:nvPr>
        </p:nvSpPr>
        <p:spPr/>
        <p:txBody>
          <a:bodyPr/>
          <a:lstStyle/>
          <a:p>
            <a:fld id="{A079FDE9-4B2D-884B-BE4B-021913485B06}" type="slidenum">
              <a:rPr lang="en-US" smtClean="0"/>
              <a:t>147</a:t>
            </a:fld>
            <a:endParaRPr lang="en-US"/>
          </a:p>
        </p:txBody>
      </p:sp>
    </p:spTree>
    <p:extLst>
      <p:ext uri="{BB962C8B-B14F-4D97-AF65-F5344CB8AC3E}">
        <p14:creationId xmlns:p14="http://schemas.microsoft.com/office/powerpoint/2010/main" val="126844049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Being "heirs of God" and "co-heirs with Christ" are different blessings in Romans 8:17. We know this because the latter has a conditional "if"—"if indeed we share in his sufferings." </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All Christians are "heirs of God" by faith in Jesus Christ, leading to salvation. This means that they all have eternal life and a new standing (position) with God as sons. Paul explains this much in Romans 8.</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But not all believers share in his sufferings, as Paul notes in 1 Corinthians 2:14–3:5 which shows many to be carnal (fleshly), or not walking with Christ in a consistent manner as is true of the "spiritual man." However, those Christians that sacrifice for Christ will also suffer with Christ and then "share in his glory" as "co-heirs with Christ," meaning that they will reign with him on the earth after Jesus returns (1 Cor 6:1-2; Rev 20:4-6).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Common-264</a:t>
            </a: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OP-04-Numbers-93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OS-04-Numbers-155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OS-37-Haggai-148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OS-06-Joshua-182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NP-02-Inheritance NT Summary-11</a:t>
            </a:r>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NS-Rom5-8-Slide149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NS-19-Hebrews-66, 193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SA-15-Inheritance-35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450630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bwMode="auto">
          <a:xfrm>
            <a:off x="3886200" y="8864600"/>
            <a:ext cx="29718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682EAB-8840-4649-8328-77E00DE9D3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46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914400" y="4343400"/>
            <a:ext cx="50292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Essentially three views are possible to answer the perseverance question. Though the Partakers View is the newest, I believe it is the most faithful to the Bible. It also has the strengths of the other views while avoiding their weaknesses, thus advocating a mediating view.</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 Arabic-397</a:t>
            </a:r>
          </a:p>
          <a:p>
            <a:r>
              <a:rPr lang="en-US" dirty="0">
                <a:latin typeface="Times New Roman" charset="0"/>
                <a:ea typeface="ＭＳ Ｐゴシック" charset="0"/>
                <a:cs typeface="ＭＳ Ｐゴシック" charset="0"/>
              </a:rPr>
              <a:t>Common English-155</a:t>
            </a:r>
          </a:p>
          <a:p>
            <a:r>
              <a:rPr lang="en-US" dirty="0">
                <a:latin typeface="Times New Roman" charset="0"/>
                <a:ea typeface="ＭＳ Ｐゴシック" charset="0"/>
                <a:cs typeface="ＭＳ Ｐゴシック" charset="0"/>
              </a:rPr>
              <a:t>OS-04-Numbers-155</a:t>
            </a:r>
          </a:p>
          <a:p>
            <a:r>
              <a:rPr lang="en-US" dirty="0">
                <a:latin typeface="Times New Roman" charset="0"/>
                <a:ea typeface="ＭＳ Ｐゴシック" charset="0"/>
                <a:cs typeface="ＭＳ Ｐゴシック" charset="0"/>
              </a:rPr>
              <a:t>NS-19-Hebrews-52</a:t>
            </a:r>
          </a:p>
          <a:p>
            <a:r>
              <a:rPr lang="en-US" dirty="0">
                <a:latin typeface="Times New Roman" charset="0"/>
                <a:ea typeface="ＭＳ Ｐゴシック" charset="0"/>
                <a:cs typeface="ＭＳ Ｐゴシック" charset="0"/>
              </a:rPr>
              <a:t>NS-20-James-115</a:t>
            </a:r>
          </a:p>
          <a:p>
            <a:r>
              <a:rPr lang="en-US" dirty="0">
                <a:latin typeface="Times New Roman" charset="0"/>
                <a:ea typeface="ＭＳ Ｐゴシック" charset="0"/>
                <a:cs typeface="ＭＳ Ｐゴシック" charset="0"/>
              </a:rPr>
              <a:t>SA-15-Inheritance-47</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162</a:t>
            </a:fld>
            <a:endParaRPr lang="en-US"/>
          </a:p>
        </p:txBody>
      </p:sp>
    </p:spTree>
    <p:extLst>
      <p:ext uri="{BB962C8B-B14F-4D97-AF65-F5344CB8AC3E}">
        <p14:creationId xmlns:p14="http://schemas.microsoft.com/office/powerpoint/2010/main" val="17889834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In what ways does the Lord work in us so we can work for him?</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4206656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LORD sets us apart by arranging us</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CEBE01-67A4-8D43-9664-CF739CC8EC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569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mn-lt"/>
                <a:ea typeface="ＭＳ Ｐゴシック" charset="0"/>
                <a:cs typeface="MS PGothic" charset="0"/>
              </a:rPr>
              <a:t>Num. 21:8-9</a:t>
            </a:r>
            <a:r>
              <a:rPr lang="en-SG" sz="1200" b="0" i="0" u="none" strike="noStrike" kern="1200" baseline="0" dirty="0">
                <a:solidFill>
                  <a:schemeClr val="tx1"/>
                </a:solidFill>
                <a:latin typeface="+mn-lt"/>
                <a:ea typeface="ＭＳ Ｐゴシック" charset="0"/>
                <a:cs typeface="MS PGothic" charset="0"/>
              </a:rPr>
              <a:t>    Then the Lord told him, “Make a replica of a poisonous snake and attach it to a pole. All who are bitten will live if they simply look at it!”  </a:t>
            </a:r>
            <a:r>
              <a:rPr lang="en-SG" sz="1200" b="1" i="0" u="none" strike="noStrike" kern="1200" baseline="30000" dirty="0">
                <a:solidFill>
                  <a:schemeClr val="tx1"/>
                </a:solidFill>
                <a:latin typeface="+mn-lt"/>
                <a:ea typeface="ＭＳ Ｐゴシック" charset="0"/>
                <a:cs typeface="MS PGothic" charset="0"/>
              </a:rPr>
              <a:t>9</a:t>
            </a:r>
            <a:r>
              <a:rPr lang="en-SG" sz="1200" b="0" i="0" u="none" strike="noStrike" kern="1200" baseline="0" dirty="0">
                <a:solidFill>
                  <a:schemeClr val="tx1"/>
                </a:solidFill>
                <a:latin typeface="+mn-lt"/>
                <a:ea typeface="ＭＳ Ｐゴシック" charset="0"/>
                <a:cs typeface="MS PGothic" charset="0"/>
              </a:rPr>
              <a:t> So Moses made a snake out of bronze and attached it to a pole. Then anyone who was bitten by a snake could look at the bronze snake and be healed! </a:t>
            </a:r>
            <a:endParaRPr lang="en-US" dirty="0">
              <a:latin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0" i="0"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US" dirty="0">
                <a:latin typeface="Arial" panose="020B0604020202020204" pitchFamily="34" charset="0"/>
                <a:cs typeface="Arial" panose="020B0604020202020204" pitchFamily="34" charset="0"/>
              </a:rPr>
              <a:t>The bronze serpent appears in dual form on the seal of the American Medical Association (AMA). </a:t>
            </a:r>
            <a:endParaRPr lang="ar-SA"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 The single snake overlays the globe in the World Health Organization (WHO) logo.</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John 3:14</a:t>
            </a:r>
            <a:r>
              <a:rPr lang="en-SG" sz="1200" b="0" i="0" u="none" strike="noStrike" kern="1200" baseline="0">
                <a:solidFill>
                  <a:schemeClr val="tx1"/>
                </a:solidFill>
                <a:latin typeface="Arial"/>
                <a:ea typeface="ＭＳ Ｐゴシック" charset="0"/>
                <a:cs typeface="Arial"/>
              </a:rPr>
              <a:t> And as Moses lifted up the </a:t>
            </a:r>
            <a:r>
              <a:rPr lang="en-SG" sz="1200" b="1" i="0" u="none" strike="noStrike" kern="1200" baseline="0">
                <a:solidFill>
                  <a:schemeClr val="tx1"/>
                </a:solidFill>
                <a:latin typeface="Arial"/>
                <a:ea typeface="ＭＳ Ｐゴシック" charset="0"/>
                <a:cs typeface="Arial"/>
              </a:rPr>
              <a:t>bronze snake </a:t>
            </a:r>
            <a:r>
              <a:rPr lang="en-SG" sz="1200" b="0" i="0" u="none" strike="noStrike" kern="1200" baseline="0">
                <a:solidFill>
                  <a:schemeClr val="tx1"/>
                </a:solidFill>
                <a:latin typeface="Arial"/>
                <a:ea typeface="ＭＳ Ｐゴシック" charset="0"/>
                <a:cs typeface="Arial"/>
              </a:rPr>
              <a:t>on a pole in the wilderness, so the Son of Man must be lifted up.</a:t>
            </a:r>
            <a:endParaRPr lang="en-US">
              <a:latin typeface="Arial"/>
              <a:cs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LORD disciplines us with loss of reward.</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0200002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mr-IN" dirty="0"/>
              <a:t>"</a:t>
            </a:r>
            <a:r>
              <a:rPr lang="en-US" dirty="0"/>
              <a:t>Now look at the diagram. We see that the position of the furniture in the courtyard and in the Tabernacle formed a cross. Was this just chance? No! God told Moses exactly where every piece of furniture should be.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2032274202"/>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7204861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a:p>
            <a:r>
              <a:rPr lang="en-SG" sz="1200" b="1" i="0" u="none" strike="noStrike" kern="1200" baseline="0">
                <a:solidFill>
                  <a:schemeClr val="tx1"/>
                </a:solidFill>
                <a:latin typeface="+mn-lt"/>
                <a:ea typeface="ＭＳ Ｐゴシック" charset="0"/>
                <a:cs typeface="MS PGothic" charset="0"/>
              </a:rPr>
              <a:t>Num. 22:1</a:t>
            </a:r>
            <a:r>
              <a:rPr lang="en-SG" sz="1200" b="0" i="0" u="none" strike="noStrike" kern="1200" baseline="0">
                <a:solidFill>
                  <a:schemeClr val="tx1"/>
                </a:solidFill>
                <a:latin typeface="+mn-lt"/>
                <a:ea typeface="ＭＳ Ｐゴシック" charset="0"/>
                <a:cs typeface="MS PGothic" charset="0"/>
              </a:rPr>
              <a:t>    Then the people of Israel traveled to the plains of Moab and camped east of the Jordan River, across from Jericho.  </a:t>
            </a:r>
            <a:r>
              <a:rPr lang="en-SG" sz="1200" b="1" i="0" u="none" strike="noStrike" kern="1200" baseline="30000">
                <a:solidFill>
                  <a:schemeClr val="tx1"/>
                </a:solidFill>
                <a:latin typeface="+mn-lt"/>
                <a:ea typeface="ＭＳ Ｐゴシック" charset="0"/>
                <a:cs typeface="MS PGothic" charset="0"/>
              </a:rPr>
              <a:t>2</a:t>
            </a:r>
            <a:r>
              <a:rPr lang="en-SG" sz="1200" b="0" i="0" u="none" strike="noStrike" kern="1200" baseline="0">
                <a:solidFill>
                  <a:schemeClr val="tx1"/>
                </a:solidFill>
                <a:latin typeface="+mn-lt"/>
                <a:ea typeface="ＭＳ Ｐゴシック" charset="0"/>
                <a:cs typeface="MS PGothic" charset="0"/>
              </a:rPr>
              <a:t> Balak son of Zippor, the Moabite king, had seen everything the Israelites did to the Amorites.  </a:t>
            </a:r>
            <a:r>
              <a:rPr lang="en-SG" sz="1200" b="1" i="0" u="none" strike="noStrike" kern="1200" baseline="30000">
                <a:solidFill>
                  <a:schemeClr val="tx1"/>
                </a:solidFill>
                <a:latin typeface="+mn-lt"/>
                <a:ea typeface="ＭＳ Ｐゴシック" charset="0"/>
                <a:cs typeface="MS PGothic" charset="0"/>
              </a:rPr>
              <a:t>3</a:t>
            </a:r>
            <a:r>
              <a:rPr lang="en-SG" sz="1200" b="0" i="0" u="none" strike="noStrike" kern="1200" baseline="0">
                <a:solidFill>
                  <a:schemeClr val="tx1"/>
                </a:solidFill>
                <a:latin typeface="+mn-lt"/>
                <a:ea typeface="ＭＳ Ｐゴシック" charset="0"/>
                <a:cs typeface="MS PGothic" charset="0"/>
              </a:rPr>
              <a:t> And when the people of Moab saw how many Israelites there were, they were terrified.  </a:t>
            </a:r>
            <a:r>
              <a:rPr lang="en-SG" sz="1200" b="1" i="0" u="none" strike="noStrike" kern="1200" baseline="30000">
                <a:solidFill>
                  <a:schemeClr val="tx1"/>
                </a:solidFill>
                <a:latin typeface="+mn-lt"/>
                <a:ea typeface="ＭＳ Ｐゴシック" charset="0"/>
                <a:cs typeface="MS PGothic" charset="0"/>
              </a:rPr>
              <a:t>4</a:t>
            </a:r>
            <a:r>
              <a:rPr lang="en-SG" sz="1200" b="0" i="0" u="none" strike="noStrike" kern="1200" baseline="0">
                <a:solidFill>
                  <a:schemeClr val="tx1"/>
                </a:solidFill>
                <a:latin typeface="+mn-lt"/>
                <a:ea typeface="ＭＳ Ｐゴシック" charset="0"/>
                <a:cs typeface="MS PGothic" charset="0"/>
              </a:rPr>
              <a:t> The king of Moab said to the elders of Midian, “This mob will devour everything in sight, like an ox devours grass in the field!” So Balak, king of Moab,  </a:t>
            </a:r>
            <a:r>
              <a:rPr lang="en-SG" sz="1200" b="1" i="0" u="none" strike="noStrike" kern="1200" baseline="30000">
                <a:solidFill>
                  <a:schemeClr val="tx1"/>
                </a:solidFill>
                <a:latin typeface="+mn-lt"/>
                <a:ea typeface="ＭＳ Ｐゴシック" charset="0"/>
                <a:cs typeface="MS PGothic" charset="0"/>
              </a:rPr>
              <a:t>5</a:t>
            </a:r>
            <a:r>
              <a:rPr lang="en-SG" sz="1200" b="0" i="0" u="none" strike="noStrike" kern="1200" baseline="0">
                <a:solidFill>
                  <a:schemeClr val="tx1"/>
                </a:solidFill>
                <a:latin typeface="+mn-lt"/>
                <a:ea typeface="ＭＳ Ｐゴシック" charset="0"/>
                <a:cs typeface="MS PGothic" charset="0"/>
              </a:rPr>
              <a:t> sent messengers to call Balaam son of Beor, who was living in his native land of Pethor near the Euphrates River. His message said: </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22:6</a:t>
            </a:r>
            <a:r>
              <a:rPr lang="en-SG" sz="1200" b="0" i="0" u="none" strike="noStrike" kern="1200" baseline="0">
                <a:solidFill>
                  <a:schemeClr val="tx1"/>
                </a:solidFill>
                <a:latin typeface="+mn-lt"/>
                <a:ea typeface="ＭＳ Ｐゴシック" charset="0"/>
                <a:cs typeface="MS PGothic" charset="0"/>
              </a:rPr>
              <a:t>  “Look, a vast horde of people has arrived from Egypt. They cover the face of the earth and are threatening me. Please come and curse these people for me because they are too powerful for me. Then perhaps I will be able to conquer them and drive them from the land. I know that blessings fall on any people you bless, and curses fall on people you curse.” </a:t>
            </a:r>
            <a:endParaRPr lang="en-US">
              <a:latin typeface="Times New Roman" charset="0"/>
            </a:endParaRPr>
          </a:p>
          <a:p>
            <a:pPr eaLnBrk="1" hangingPunct="1">
              <a:spcBef>
                <a:spcPct val="0"/>
              </a:spcBef>
            </a:pPr>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LORD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998969-30A8-8F40-987C-8A945AD7C15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59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59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22:20</a:t>
            </a:r>
            <a:r>
              <a:rPr lang="en-SG" sz="1200" b="0" i="0" u="none" strike="noStrike" kern="1200" baseline="0" dirty="0">
                <a:solidFill>
                  <a:schemeClr val="tx1"/>
                </a:solidFill>
                <a:latin typeface="Arial"/>
                <a:ea typeface="ＭＳ Ｐゴシック" charset="0"/>
                <a:cs typeface="Arial"/>
              </a:rPr>
              <a:t>    That night God came to Balaam and told him, “Since these men have come for you, get up and go with them. But do only what I tell you to do.”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22:21</a:t>
            </a:r>
            <a:r>
              <a:rPr lang="en-SG" sz="1200" b="0" i="0" u="none" strike="noStrike" kern="1200" baseline="0" dirty="0">
                <a:solidFill>
                  <a:schemeClr val="tx1"/>
                </a:solidFill>
                <a:latin typeface="Arial"/>
                <a:ea typeface="ＭＳ Ｐゴシック" charset="0"/>
                <a:cs typeface="Arial"/>
              </a:rPr>
              <a:t>    So the next morning Balaam got up, saddled his donkey, and started off with the Moabite officials.  </a:t>
            </a:r>
            <a:r>
              <a:rPr lang="en-SG" sz="1200" b="1" i="0" u="none" strike="noStrike" kern="1200" baseline="30000" dirty="0">
                <a:solidFill>
                  <a:schemeClr val="tx1"/>
                </a:solidFill>
                <a:latin typeface="Arial"/>
                <a:ea typeface="ＭＳ Ｐゴシック" charset="0"/>
                <a:cs typeface="Arial"/>
              </a:rPr>
              <a:t>22</a:t>
            </a:r>
            <a:r>
              <a:rPr lang="en-SG" sz="1200" b="0" i="0" u="none" strike="noStrike" kern="1200" baseline="0" dirty="0">
                <a:solidFill>
                  <a:schemeClr val="tx1"/>
                </a:solidFill>
                <a:latin typeface="Arial"/>
                <a:ea typeface="ＭＳ Ｐゴシック" charset="0"/>
                <a:cs typeface="Arial"/>
              </a:rPr>
              <a:t> But God was angry that Balaam was going, so he sent the angel of the Lord to stand in the road to block his way. As Balaam and two servants were riding along,  </a:t>
            </a:r>
            <a:r>
              <a:rPr lang="en-SG" sz="1200" b="1" i="0" u="none" strike="noStrike" kern="1200" baseline="30000" dirty="0">
                <a:solidFill>
                  <a:schemeClr val="tx1"/>
                </a:solidFill>
                <a:latin typeface="Arial"/>
                <a:ea typeface="ＭＳ Ｐゴシック" charset="0"/>
                <a:cs typeface="Arial"/>
              </a:rPr>
              <a:t>23</a:t>
            </a:r>
            <a:r>
              <a:rPr lang="en-SG" sz="1200" b="0" i="0" u="none" strike="noStrike" kern="1200" baseline="0" dirty="0">
                <a:solidFill>
                  <a:schemeClr val="tx1"/>
                </a:solidFill>
                <a:latin typeface="Arial"/>
                <a:ea typeface="ＭＳ Ｐゴシック" charset="0"/>
                <a:cs typeface="Arial"/>
              </a:rPr>
              <a:t> Balaam’s donkey saw the angel of the Lord standing in the road with a drawn sword in his hand. The donkey bolted off the road into a field, but Balaam beat it and turned it back onto the road.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Then the angel of the Lord stood at a place where the road narrowed between two vineyard walls.  </a:t>
            </a:r>
            <a:r>
              <a:rPr lang="en-SG" sz="1200" b="1" i="0" u="none" strike="noStrike" kern="1200" baseline="30000" dirty="0">
                <a:solidFill>
                  <a:schemeClr val="tx1"/>
                </a:solidFill>
                <a:latin typeface="Arial"/>
                <a:ea typeface="ＭＳ Ｐゴシック" charset="0"/>
                <a:cs typeface="Arial"/>
              </a:rPr>
              <a:t>25</a:t>
            </a:r>
            <a:r>
              <a:rPr lang="en-SG" sz="1200" b="0" i="0" u="none" strike="noStrike" kern="1200" baseline="0" dirty="0">
                <a:solidFill>
                  <a:schemeClr val="tx1"/>
                </a:solidFill>
                <a:latin typeface="Arial"/>
                <a:ea typeface="ＭＳ Ｐゴシック" charset="0"/>
                <a:cs typeface="Arial"/>
              </a:rPr>
              <a:t> When the donkey saw the angel of the Lord, it tried to squeeze by and crushed Balaam’s foot against the wall. So Balaam beat the donkey again.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Then the angel of the Lord moved farther down the road and stood in a place too narrow for the donkey to get by at all.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This time when the donkey saw the angel, it lay down under Balaam. In a fit of rage Balaam beat the animal again with his staff.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22:28</a:t>
            </a:r>
            <a:r>
              <a:rPr lang="en-SG" sz="1200" b="0" i="0" u="none" strike="noStrike" kern="1200" baseline="0" dirty="0">
                <a:solidFill>
                  <a:schemeClr val="tx1"/>
                </a:solidFill>
                <a:latin typeface="Arial"/>
                <a:ea typeface="ＭＳ Ｐゴシック" charset="0"/>
                <a:cs typeface="Arial"/>
              </a:rPr>
              <a:t>    Then the Lord gave the donkey the ability to speak. “What have I done to you that deserves your beating me three times?” it asked Balaam.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22:29</a:t>
            </a:r>
            <a:r>
              <a:rPr lang="en-SG" sz="1200" b="0" i="0" u="none" strike="noStrike" kern="1200" baseline="0" dirty="0">
                <a:solidFill>
                  <a:schemeClr val="tx1"/>
                </a:solidFill>
                <a:latin typeface="Arial"/>
                <a:ea typeface="ＭＳ Ｐゴシック" charset="0"/>
                <a:cs typeface="Arial"/>
              </a:rPr>
              <a:t>    “You have made me look like a fool!” Balaam shouted. “If I had a sword with me, I would kill you!”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22:30</a:t>
            </a:r>
            <a:r>
              <a:rPr lang="en-SG" sz="1200" b="0" i="0" u="none" strike="noStrike" kern="1200" baseline="0" dirty="0">
                <a:solidFill>
                  <a:schemeClr val="tx1"/>
                </a:solidFill>
                <a:latin typeface="Arial"/>
                <a:ea typeface="ＭＳ Ｐゴシック" charset="0"/>
                <a:cs typeface="Arial"/>
              </a:rPr>
              <a:t>    “But I am the same donkey you have ridden all your life,” the donkey answered. “Have I ever done anything like this before?” “No,” Balaam admitted.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22:31</a:t>
            </a:r>
            <a:r>
              <a:rPr lang="en-SG" sz="1200" b="0" i="0" u="none" strike="noStrike" kern="1200" baseline="0" dirty="0">
                <a:solidFill>
                  <a:schemeClr val="tx1"/>
                </a:solidFill>
                <a:latin typeface="Arial"/>
                <a:ea typeface="ＭＳ Ｐゴシック" charset="0"/>
                <a:cs typeface="Arial"/>
              </a:rPr>
              <a:t>    Then the Lord opened Balaam’s eyes, and he saw the angel of the Lord standing in the roadway with a drawn sword in his hand. Balaam bowed his head and fell face down on the ground before him.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22:32</a:t>
            </a:r>
            <a:r>
              <a:rPr lang="en-SG" sz="1200" b="0" i="0" u="none" strike="noStrike" kern="1200" baseline="0" dirty="0">
                <a:solidFill>
                  <a:schemeClr val="tx1"/>
                </a:solidFill>
                <a:latin typeface="Arial"/>
                <a:ea typeface="ＭＳ Ｐゴシック" charset="0"/>
                <a:cs typeface="Arial"/>
              </a:rPr>
              <a:t>    “Why did you beat your donkey those three times?” the angel of the Lord demanded. “Look, I have come to block your way because you are stubbornly resisting me.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Three times the donkey saw me and shied away; otherwise, I would certainly have killed you by now and spared the donkey.”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22:34</a:t>
            </a:r>
            <a:r>
              <a:rPr lang="en-SG" sz="1200" b="0" i="0" u="none" strike="noStrike" kern="1200" baseline="0" dirty="0">
                <a:solidFill>
                  <a:schemeClr val="tx1"/>
                </a:solidFill>
                <a:latin typeface="Arial"/>
                <a:ea typeface="ＭＳ Ｐゴシック" charset="0"/>
                <a:cs typeface="Arial"/>
              </a:rPr>
              <a:t>    Then Balaam confessed to the angel of the Lord, “I have sinned. I didn’t realize you were standing in the road to block my way. I will return home if you are against my going.”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22:35</a:t>
            </a:r>
            <a:r>
              <a:rPr lang="en-SG" sz="1200" b="0" i="0" u="none" strike="noStrike" kern="1200" baseline="0" dirty="0">
                <a:solidFill>
                  <a:schemeClr val="tx1"/>
                </a:solidFill>
                <a:latin typeface="Arial"/>
                <a:ea typeface="ＭＳ Ｐゴシック" charset="0"/>
                <a:cs typeface="Arial"/>
              </a:rPr>
              <a:t>    But the angel of the Lord told Balaam, “Go with these men, but say only what I tell you to say.” So Balaam went on with Balak’s officials. </a:t>
            </a:r>
            <a:endParaRPr lang="en-US" dirty="0">
              <a:latin typeface="Arial"/>
              <a:cs typeface="Arial"/>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the final prophecy happening at Beth Peor.</a:t>
            </a:r>
          </a:p>
        </p:txBody>
      </p:sp>
    </p:spTree>
    <p:extLst>
      <p:ext uri="{BB962C8B-B14F-4D97-AF65-F5344CB8AC3E}">
        <p14:creationId xmlns:p14="http://schemas.microsoft.com/office/powerpoint/2010/main" val="306175063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8A8A43-650C-6176-90DB-043374B8C216}"/>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DA02BB21-FA75-DDD4-48B5-6D66A5796F87}"/>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0858D66-4536-5681-3880-309666803B0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19E8CA43-FE4B-655E-5A83-EF4EB2A64208}"/>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Beth Peor was located on the heights just east of Shittim, providing the best view of Israel's tribes below. </a:t>
            </a:r>
          </a:p>
        </p:txBody>
      </p:sp>
    </p:spTree>
    <p:extLst>
      <p:ext uri="{BB962C8B-B14F-4D97-AF65-F5344CB8AC3E}">
        <p14:creationId xmlns:p14="http://schemas.microsoft.com/office/powerpoint/2010/main" val="392505364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A1B4BE-4F4E-97BF-2FAE-8736C0472E1F}"/>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A02ADBCB-D6C0-11C3-AC56-8A59FB3C3903}"/>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8AC21AE4-62D5-9745-BA41-A989F7F6FF3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B1563EFF-D443-2DE7-FA01-1FFA81BEE918}"/>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Looking westward today from Beth Peor, one can see Shittim below in the Jordan Valley. It is now called </a:t>
            </a:r>
            <a:r>
              <a:rPr lang="en-US" dirty="0"/>
              <a:t>Tall </a:t>
            </a:r>
            <a:r>
              <a:rPr lang="en-US" dirty="0" err="1"/>
              <a:t>el</a:t>
            </a:r>
            <a:r>
              <a:rPr lang="en-US" dirty="0"/>
              <a:t>-Hammam and was the largest city in its area just north of the Dead Sea.</a:t>
            </a:r>
            <a:endParaRPr lang="en-US" dirty="0">
              <a:latin typeface="Times New Roman" charset="0"/>
            </a:endParaRPr>
          </a:p>
        </p:txBody>
      </p:sp>
    </p:spTree>
    <p:extLst>
      <p:ext uri="{BB962C8B-B14F-4D97-AF65-F5344CB8AC3E}">
        <p14:creationId xmlns:p14="http://schemas.microsoft.com/office/powerpoint/2010/main" val="134489019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A84290-7EB9-C1C1-472D-4E35326A2C0B}"/>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C8308269-EB7C-2B89-0C78-A4000D76D02A}"/>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A6BAED7D-9993-16F6-D7A5-B45E3245B4C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0591581C-065C-1071-B764-B2C6E7D4E22A}"/>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Archeologist Joel Kramer of the Expedition Bible YouTube channel inspects the remains of a Roman mile marker at Beth Peor, showing evidence of the main east-west road from Heshbon to Jericho to Jerusalem.</a:t>
            </a:r>
          </a:p>
        </p:txBody>
      </p:sp>
    </p:spTree>
    <p:extLst>
      <p:ext uri="{BB962C8B-B14F-4D97-AF65-F5344CB8AC3E}">
        <p14:creationId xmlns:p14="http://schemas.microsoft.com/office/powerpoint/2010/main" val="792126437"/>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dirty="0">
                <a:ea typeface="ＭＳ Ｐゴシック" charset="0"/>
                <a:cs typeface="ＭＳ Ｐゴシック" charset="0"/>
              </a:rPr>
              <a:t>Looking westward from Beth Peor towards Bethlehem, Balaam uttered his famous Star Prophecy about Jesus some 1400 years before the birth of the Savior.</a:t>
            </a:r>
          </a:p>
        </p:txBody>
      </p:sp>
    </p:spTree>
    <p:extLst>
      <p:ext uri="{BB962C8B-B14F-4D97-AF65-F5344CB8AC3E}">
        <p14:creationId xmlns:p14="http://schemas.microsoft.com/office/powerpoint/2010/main" val="425888465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Undoubtedly, the Magi in Matthew 2 made their way from the East through Beth Peor westward to Jerusalem and Bethlehem, passing through the very city where they were predicted 1400 years earlier!</a:t>
            </a:r>
          </a:p>
        </p:txBody>
      </p:sp>
    </p:spTree>
    <p:extLst>
      <p:ext uri="{BB962C8B-B14F-4D97-AF65-F5344CB8AC3E}">
        <p14:creationId xmlns:p14="http://schemas.microsoft.com/office/powerpoint/2010/main" val="15986835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He puts us in order—including cautions—and shows us the benefits so we can work for him.</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EE717-DB24-1540-A89C-E60322C5C8D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Sexual immorality can trip up men when other methods of temptation fail.</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27DECD-F590-CB44-9FC4-D776BBA936A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41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41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Heretics in NT times also followed in Balaam's folly of money over </a:t>
            </a:r>
            <a:r>
              <a:rPr lang="en-US" dirty="0" err="1">
                <a:latin typeface="Times New Roman" charset="0"/>
              </a:rPr>
              <a:t>righterousness</a:t>
            </a:r>
            <a:r>
              <a:rPr lang="en-US" dirty="0">
                <a:latin typeface="Times New Roman" charset="0"/>
              </a:rPr>
              <a:t>.</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US" dirty="0">
                <a:effectLst/>
                <a:latin typeface="Helvetica" pitchFamily="2" charset="0"/>
              </a:rPr>
              <a:t>God judged about 1% of the nation with death—perhaps the 24,000 killed were the very ones coming the sexual sin.</a:t>
            </a:r>
          </a:p>
          <a:p>
            <a:endParaRPr lang="en-US" dirty="0">
              <a:effectLst/>
              <a:latin typeface="Helvetica" pitchFamily="2" charset="0"/>
            </a:endParaRPr>
          </a:p>
          <a:p>
            <a:r>
              <a:rPr lang="en-US" dirty="0">
                <a:effectLst/>
                <a:latin typeface="Helvetica" pitchFamily="2" charset="0"/>
              </a:rPr>
              <a:t>"Although Balaam refused to pronounce a curse against Israel, it seems that he gave Balak, the king of Moab, some powerful advice, recommending that Moabite women seduce Israelite men and convince them to practice idolatry with them (worshipping Baal of Peor; Num 31:16). Thus many Israelite men began worshipping Baal, and their covenant treachery led to the nation’s experience of a plague, resulting in the death of 24,000 Israelites (Num 25:1–9)."</a:t>
            </a:r>
          </a:p>
          <a:p>
            <a:endParaRPr lang="en-US" dirty="0">
              <a:effectLst/>
              <a:latin typeface="Helvetica" pitchFamily="2" charset="0"/>
            </a:endParaRPr>
          </a:p>
          <a:p>
            <a:r>
              <a:rPr lang="en-US" dirty="0">
                <a:effectLst/>
                <a:latin typeface="Calibri" panose="020F0502020204030204" pitchFamily="34" charset="0"/>
              </a:rPr>
              <a:t> Michael A. Grisanti, “The Book of Numbers,”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239–240.</a:t>
            </a:r>
          </a:p>
          <a:p>
            <a:pPr eaLnBrk="1" hangingPunct="1">
              <a:spcBef>
                <a:spcPct val="0"/>
              </a:spcBef>
            </a:pPr>
            <a:endParaRPr lang="en-US" dirty="0">
              <a:latin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025C87-EE33-414C-979B-6654AFCF1B6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00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00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DEA3C1-4041-6748-A565-6425CA96D4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82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82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Sex and idolatry are often two sides of the same coin.</a:t>
            </a: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 works to open up highways on which we can travel toward his plan—but these still have bumps!</a:t>
            </a:r>
          </a:p>
          <a:p>
            <a:r>
              <a:rPr lang="en-US" dirty="0"/>
              <a:t>God also puts up roadblocks to stop us from what might harm us.</a:t>
            </a:r>
          </a:p>
          <a:p>
            <a:r>
              <a:rPr lang="en-US" dirty="0"/>
              <a:t>What highways or roadblocks are you experiencing now? How should you submit to them?</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L</a:t>
            </a:r>
            <a:r>
              <a:rPr lang="en-US" sz="1100" kern="1200" dirty="0">
                <a:solidFill>
                  <a:schemeClr val="tx1"/>
                </a:solidFill>
                <a:effectLst/>
                <a:latin typeface="+mn-lt"/>
                <a:ea typeface="+mn-ea"/>
                <a:cs typeface="+mn-cs"/>
              </a:rPr>
              <a:t>ORD</a:t>
            </a:r>
            <a:r>
              <a:rPr lang="en-US" sz="1200" kern="1200" dirty="0">
                <a:solidFill>
                  <a:schemeClr val="tx1"/>
                </a:solidFill>
                <a:effectLst/>
                <a:latin typeface="+mn-lt"/>
                <a:ea typeface="+mn-ea"/>
                <a:cs typeface="+mn-cs"/>
              </a:rPr>
              <a:t> sets us apart by arranging us</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a:t>
            </a:r>
            <a:r>
              <a:rPr lang="en-US" sz="1050" kern="1200" dirty="0">
                <a:solidFill>
                  <a:schemeClr val="tx1"/>
                </a:solidFill>
                <a:effectLst/>
                <a:latin typeface="Arial"/>
                <a:ea typeface="+mn-ea"/>
                <a:cs typeface="Arial"/>
              </a:rPr>
              <a:t>ORD</a:t>
            </a:r>
            <a:r>
              <a:rPr lang="en-US" sz="1200" kern="1200" dirty="0">
                <a:solidFill>
                  <a:schemeClr val="tx1"/>
                </a:solidFill>
                <a:effectLst/>
                <a:latin typeface="Arial"/>
                <a:ea typeface="+mn-ea"/>
                <a:cs typeface="Arial"/>
              </a:rPr>
              <a:t> disciplines us with loss of reward.</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4215978064"/>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a:t>
            </a:r>
            <a:r>
              <a:rPr lang="en-US" sz="1050" kern="1200" dirty="0">
                <a:solidFill>
                  <a:schemeClr val="tx1"/>
                </a:solidFill>
                <a:effectLst/>
                <a:latin typeface="Arial"/>
                <a:ea typeface="+mn-ea"/>
                <a:cs typeface="Arial"/>
              </a:rPr>
              <a:t>ORD</a:t>
            </a:r>
            <a:r>
              <a:rPr lang="en-US" sz="1200" kern="1200" dirty="0">
                <a:solidFill>
                  <a:schemeClr val="tx1"/>
                </a:solidFill>
                <a:effectLst/>
                <a:latin typeface="Arial"/>
                <a:ea typeface="+mn-ea"/>
                <a:cs typeface="Arial"/>
              </a:rPr>
              <a:t>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CFD6F-E0A7-364B-8D60-C3C4C0E8248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755291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But final preparations still need to be finished to break camp and head north to Canaan. They need an orderly marching line as well as reminders of how to live in a set-apart (holy) manner. So Numbers begins with how they counted the people (thus the census that gives the book its name) to prepare for the march.</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3AB666-768C-B441-A0E5-880AE761EFB9}" type="slidenum">
              <a:rPr lang="en-US" sz="1200" b="1">
                <a:solidFill>
                  <a:srgbClr val="000000"/>
                </a:solidFill>
                <a:latin typeface="Times" charset="0"/>
              </a:rPr>
              <a:pPr eaLnBrk="1" hangingPunct="1"/>
              <a:t>21</a:t>
            </a:fld>
            <a:endParaRPr lang="en-US" sz="1200" b="1">
              <a:solidFill>
                <a:srgbClr val="000000"/>
              </a:solidFill>
              <a:latin typeface="Times" charset="0"/>
            </a:endParaRPr>
          </a:p>
        </p:txBody>
      </p:sp>
      <p:sp>
        <p:nvSpPr>
          <p:cNvPr id="160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07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F13AE3-797C-8440-8099-64FB83D4C2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64546" name="Rectangle 1026"/>
          <p:cNvSpPr>
            <a:spLocks noGrp="1" noRot="1" noChangeAspect="1" noChangeArrowheads="1"/>
          </p:cNvSpPr>
          <p:nvPr>
            <p:ph type="sldImg"/>
          </p:nvPr>
        </p:nvSpPr>
        <p:spPr>
          <a:solidFill>
            <a:srgbClr val="FFFFFF"/>
          </a:solidFill>
          <a:ln/>
        </p:spPr>
      </p:sp>
      <p:sp>
        <p:nvSpPr>
          <p:cNvPr id="3645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Discussion: What do you notice about the tribes of double blessing (Joseph) and royalty?</a:t>
            </a:r>
          </a:p>
          <a:p>
            <a:r>
              <a:rPr lang="en-US" dirty="0">
                <a:latin typeface="Times New Roman" charset="0"/>
                <a:ea typeface="ＭＳ Ｐゴシック" charset="0"/>
                <a:cs typeface="ＭＳ Ｐゴシック" charset="0"/>
              </a:rPr>
              <a:t>Answer: They occupied the heartland</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OS-04-Numbers-217</a:t>
            </a:r>
          </a:p>
          <a:p>
            <a:r>
              <a:rPr lang="en-US" dirty="0">
                <a:latin typeface="Times New Roman" charset="0"/>
                <a:ea typeface="ＭＳ Ｐゴシック" charset="0"/>
                <a:cs typeface="ＭＳ Ｐゴシック" charset="0"/>
              </a:rPr>
              <a:t>OS-06-Joshua-18, 184</a:t>
            </a: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2422F-372F-8A47-9A9E-18A995BF10E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12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23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a:p>
            <a:pPr eaLnBrk="1" hangingPunct="1">
              <a:spcBef>
                <a:spcPct val="0"/>
              </a:spcBef>
            </a:pPr>
            <a:endParaRPr lang="en-US" dirty="0">
              <a:latin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Class discussion: What do you notice about the populations?</a:t>
            </a:r>
          </a:p>
          <a:p>
            <a:r>
              <a:rPr lang="en-US" dirty="0">
                <a:latin typeface="Times New Roman" charset="0"/>
                <a:ea typeface="ＭＳ Ｐゴシック" charset="0"/>
                <a:cs typeface="ＭＳ Ｐゴシック" charset="0"/>
              </a:rPr>
              <a:t>• Judah had the largest population but Manasseh had the largest land area</a:t>
            </a:r>
          </a:p>
          <a:p>
            <a:r>
              <a:rPr lang="en-US" dirty="0">
                <a:latin typeface="Times New Roman" charset="0"/>
                <a:ea typeface="ＭＳ Ｐゴシック" charset="0"/>
                <a:cs typeface="ＭＳ Ｐゴシック" charset="0"/>
              </a:rPr>
              <a:t>• Levi and Simeon were both the smallest and spread out due to their ancestor's slaughter at Shechem</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 Dan had a huge population for the coastal plane but couldn't drive out the Canaanites so migrated north</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OS-04-Numbers-223</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244</a:t>
            </a:fld>
            <a:endParaRPr lang="en-US"/>
          </a:p>
        </p:txBody>
      </p:sp>
    </p:spTree>
    <p:extLst>
      <p:ext uri="{BB962C8B-B14F-4D97-AF65-F5344CB8AC3E}">
        <p14:creationId xmlns:p14="http://schemas.microsoft.com/office/powerpoint/2010/main" val="105936806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dirty="0"/>
              <a:t>OB-36-Rural Life-32</a:t>
            </a:r>
          </a:p>
          <a:p>
            <a:r>
              <a:rPr lang="en-SG" dirty="0"/>
              <a:t>OS-03-Leviticus-322</a:t>
            </a:r>
          </a:p>
          <a:p>
            <a:r>
              <a:rPr lang="en-SG" dirty="0"/>
              <a:t>OS-04-Numbers-224</a:t>
            </a:r>
          </a:p>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251</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253</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254</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F67B8A-EFF7-494A-B215-C0E772D7B54A}" type="slidenum">
              <a:rPr lang="en-US" sz="1200" b="1">
                <a:solidFill>
                  <a:srgbClr val="000000"/>
                </a:solidFill>
                <a:latin typeface="Times" charset="0"/>
              </a:rPr>
              <a:pPr eaLnBrk="1" hangingPunct="1"/>
              <a:t>22</a:t>
            </a:fld>
            <a:endParaRPr lang="en-US" sz="1200" b="1">
              <a:solidFill>
                <a:srgbClr val="000000"/>
              </a:solidFill>
              <a:latin typeface="Times" charset="0"/>
            </a:endParaRPr>
          </a:p>
        </p:txBody>
      </p:sp>
      <p:sp>
        <p:nvSpPr>
          <p:cNvPr id="1628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28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256</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extLst>
      <p:ext uri="{BB962C8B-B14F-4D97-AF65-F5344CB8AC3E}">
        <p14:creationId xmlns:p14="http://schemas.microsoft.com/office/powerpoint/2010/main" val="3429659797"/>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259</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1008774042"/>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260</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265</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266</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267</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F96873-9FA3-0F49-87AE-E7AB85EB6FB2}" type="slidenum">
              <a:rPr lang="en-US" sz="1200" b="1">
                <a:solidFill>
                  <a:srgbClr val="000000"/>
                </a:solidFill>
                <a:latin typeface="Times" charset="0"/>
              </a:rPr>
              <a:pPr eaLnBrk="1" hangingPunct="1"/>
              <a:t>23</a:t>
            </a:fld>
            <a:endParaRPr lang="en-US" sz="1200" b="1">
              <a:solidFill>
                <a:srgbClr val="000000"/>
              </a:solidFill>
              <a:latin typeface="Times" charset="0"/>
            </a:endParaRPr>
          </a:p>
        </p:txBody>
      </p:sp>
      <p:sp>
        <p:nvSpPr>
          <p:cNvPr id="1648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48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269</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271</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272</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276</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277</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49317749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The year 2017 was known for two terrible storms—one called Harvey and one called Irma.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In the same year, Harvey &amp; Irma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Like the daughters of Zelophehad, they never had sons of their own—or even daughters, apparently. But they made the best use of the lives they had to invest in others and to live within the confines that God had put them.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endParaRPr lang="en-US" dirty="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indent="0">
              <a:buNone/>
            </a:pPr>
            <a:r>
              <a:rPr lang="en-US" sz="1200" kern="1200" dirty="0">
                <a:solidFill>
                  <a:schemeClr val="tx1"/>
                </a:solidFill>
                <a:effectLst/>
                <a:latin typeface="+mn-lt"/>
                <a:ea typeface="+mn-ea"/>
                <a:cs typeface="+mn-cs"/>
              </a:rPr>
              <a:t>Rick Griffith, Eschatology notes, 189</a:t>
            </a:r>
          </a:p>
          <a:p>
            <a:pPr marL="0" indent="0">
              <a:buNone/>
            </a:pPr>
            <a:r>
              <a:rPr lang="en-US" sz="1200" kern="1200" dirty="0">
                <a:solidFill>
                  <a:schemeClr val="tx1"/>
                </a:solidFill>
                <a:effectLst/>
                <a:latin typeface="+mn-lt"/>
                <a:ea typeface="+mn-ea"/>
                <a:cs typeface="+mn-cs"/>
              </a:rPr>
              <a:t>2. What is the nature of the heavenly rewards?  What will these rewards be like?</a:t>
            </a:r>
          </a:p>
          <a:p>
            <a:pPr marL="228600" indent="-228600">
              <a:buAutoNum type="arabicPeriod" startAt="2"/>
            </a:pPr>
            <a:endParaRPr lang="en-US" sz="1200" kern="1200" dirty="0">
              <a:solidFill>
                <a:schemeClr val="tx1"/>
              </a:solidFill>
              <a:effectLst/>
              <a:latin typeface="+mn-lt"/>
              <a:ea typeface="+mn-ea"/>
              <a:cs typeface="+mn-cs"/>
            </a:endParaRPr>
          </a:p>
          <a:p>
            <a:pPr marL="0" indent="0">
              <a:buNone/>
            </a:pPr>
            <a:r>
              <a:rPr lang="en-US" sz="1200" kern="1200" dirty="0">
                <a:solidFill>
                  <a:schemeClr val="tx1"/>
                </a:solidFill>
                <a:effectLst/>
                <a:latin typeface="+mn-lt"/>
                <a:ea typeface="+mn-ea"/>
                <a:cs typeface="+mn-cs"/>
              </a:rPr>
              <a:t>a.	Rewards of Possession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Five crowns (</a:t>
            </a:r>
            <a:r>
              <a:rPr lang="en-US" sz="1200" i="1" kern="1200" dirty="0" err="1">
                <a:solidFill>
                  <a:schemeClr val="tx1"/>
                </a:solidFill>
                <a:effectLst/>
                <a:latin typeface="+mn-lt"/>
                <a:ea typeface="+mn-ea"/>
                <a:cs typeface="+mn-cs"/>
              </a:rPr>
              <a:t>stephanos</a:t>
            </a:r>
            <a:r>
              <a:rPr lang="en-US" sz="1200" kern="1200" dirty="0">
                <a:solidFill>
                  <a:schemeClr val="tx1"/>
                </a:solidFill>
                <a:effectLst/>
                <a:latin typeface="+mn-lt"/>
                <a:ea typeface="+mn-ea"/>
                <a:cs typeface="+mn-cs"/>
              </a:rPr>
              <a:t>) are noted as personal possessions in heaven (cf. p. 76).  These</a:t>
            </a:r>
            <a:r>
              <a:rPr lang="en-US" sz="1200"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crowns are not kingly crowns (</a:t>
            </a:r>
            <a:r>
              <a:rPr lang="en-US" sz="1200" i="1" kern="1200" dirty="0">
                <a:solidFill>
                  <a:schemeClr val="tx1"/>
                </a:solidFill>
                <a:effectLst/>
                <a:latin typeface="+mn-lt"/>
                <a:ea typeface="+mn-ea"/>
                <a:cs typeface="+mn-cs"/>
              </a:rPr>
              <a:t>diadems</a:t>
            </a:r>
            <a:r>
              <a:rPr lang="en-US" sz="1200" kern="1200" dirty="0">
                <a:solidFill>
                  <a:schemeClr val="tx1"/>
                </a:solidFill>
                <a:effectLst/>
                <a:latin typeface="+mn-lt"/>
                <a:ea typeface="+mn-ea"/>
                <a:cs typeface="+mn-cs"/>
              </a:rPr>
              <a:t>) but victor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wreaths made of vines or leaves (or even gold and silver in the form of a garland or wreath):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pPr marL="228600" indent="-228600">
              <a:buAutoNum type="alphaLcParenR"/>
            </a:pPr>
            <a:r>
              <a:rPr lang="en-US" sz="1200" kern="1200" dirty="0">
                <a:solidFill>
                  <a:schemeClr val="tx1"/>
                </a:solidFill>
                <a:effectLst/>
                <a:latin typeface="+mn-lt"/>
                <a:ea typeface="+mn-ea"/>
                <a:cs typeface="+mn-cs"/>
              </a:rPr>
              <a:t>An </a:t>
            </a:r>
            <a:r>
              <a:rPr lang="en-US" sz="1200" i="1" kern="1200" dirty="0">
                <a:solidFill>
                  <a:schemeClr val="tx1"/>
                </a:solidFill>
                <a:effectLst/>
                <a:latin typeface="+mn-lt"/>
                <a:ea typeface="+mn-ea"/>
                <a:cs typeface="+mn-cs"/>
              </a:rPr>
              <a:t>incorruptible crown</a:t>
            </a:r>
            <a:r>
              <a:rPr lang="en-US" sz="1200" kern="1200" dirty="0">
                <a:solidFill>
                  <a:schemeClr val="tx1"/>
                </a:solidFill>
                <a:effectLst/>
                <a:latin typeface="+mn-lt"/>
                <a:ea typeface="+mn-ea"/>
                <a:cs typeface="+mn-cs"/>
              </a:rPr>
              <a:t> is for those who master their flesh (1 Cor. 9:25).</a:t>
            </a:r>
            <a:endParaRPr lang="en-SG" sz="1200" kern="1200" dirty="0">
              <a:solidFill>
                <a:schemeClr val="tx1"/>
              </a:solidFill>
              <a:effectLst/>
              <a:latin typeface="+mn-lt"/>
              <a:ea typeface="+mn-ea"/>
              <a:cs typeface="+mn-cs"/>
            </a:endParaRPr>
          </a:p>
          <a:p>
            <a:pPr marL="228600" indent="-228600">
              <a:buAutoNum type="alphaLcParenR" startAt="2"/>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hope or joy</a:t>
            </a:r>
            <a:r>
              <a:rPr lang="en-US" sz="1200" kern="1200" dirty="0">
                <a:solidFill>
                  <a:schemeClr val="tx1"/>
                </a:solidFill>
                <a:effectLst/>
                <a:latin typeface="+mn-lt"/>
                <a:ea typeface="+mn-ea"/>
                <a:cs typeface="+mn-cs"/>
              </a:rPr>
              <a:t> is for those who bore fruit in others</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lives for Christ (1 Thess. 2:19).  This is sometimes called the soul-winner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crown.</a:t>
            </a:r>
            <a:endParaRPr lang="en-SG" sz="1200" kern="1200" dirty="0">
              <a:solidFill>
                <a:schemeClr val="tx1"/>
              </a:solidFill>
              <a:effectLst/>
              <a:latin typeface="+mn-lt"/>
              <a:ea typeface="+mn-ea"/>
              <a:cs typeface="+mn-cs"/>
            </a:endParaRPr>
          </a:p>
          <a:p>
            <a:pPr marL="228600" indent="-228600">
              <a:buAutoNum type="alphaLcParenR" startAt="3"/>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life</a:t>
            </a:r>
            <a:r>
              <a:rPr lang="en-US" sz="1200" kern="1200" dirty="0">
                <a:solidFill>
                  <a:schemeClr val="tx1"/>
                </a:solidFill>
                <a:effectLst/>
                <a:latin typeface="+mn-lt"/>
                <a:ea typeface="+mn-ea"/>
                <a:cs typeface="+mn-cs"/>
              </a:rPr>
              <a:t> is for believers who patiently endure trials and suffering (James 1:12; Rev. 2:10).</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glory</a:t>
            </a:r>
            <a:r>
              <a:rPr lang="en-US" sz="1200" kern="1200" dirty="0">
                <a:solidFill>
                  <a:schemeClr val="tx1"/>
                </a:solidFill>
                <a:effectLst/>
                <a:latin typeface="+mn-lt"/>
                <a:ea typeface="+mn-ea"/>
                <a:cs typeface="+mn-cs"/>
              </a:rPr>
              <a:t> rewards spiritual shepherds who feed the flock (1 Pet. 5:4).</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righteousness</a:t>
            </a:r>
            <a:r>
              <a:rPr lang="en-US" sz="1200" kern="1200" dirty="0">
                <a:solidFill>
                  <a:schemeClr val="tx1"/>
                </a:solidFill>
                <a:effectLst/>
                <a:latin typeface="+mn-lt"/>
                <a:ea typeface="+mn-ea"/>
                <a:cs typeface="+mn-cs"/>
              </a:rPr>
              <a:t> is for one longing for Christ</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return (2 Tim. 4:8).</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Rewards of Responsibility (cf. W. A. Criswell and Paige Patterson, </a:t>
            </a:r>
            <a:r>
              <a:rPr lang="en-US" sz="1200" i="1" kern="1200" dirty="0">
                <a:solidFill>
                  <a:schemeClr val="tx1"/>
                </a:solidFill>
                <a:effectLst/>
                <a:latin typeface="+mn-lt"/>
                <a:ea typeface="+mn-ea"/>
                <a:cs typeface="+mn-cs"/>
              </a:rPr>
              <a:t>Heaven</a:t>
            </a:r>
            <a:r>
              <a:rPr lang="en-US" sz="1200" kern="1200" dirty="0">
                <a:solidFill>
                  <a:schemeClr val="tx1"/>
                </a:solidFill>
                <a:effectLst/>
                <a:latin typeface="+mn-lt"/>
                <a:ea typeface="+mn-ea"/>
                <a:cs typeface="+mn-cs"/>
              </a:rPr>
              <a:t>, 208-14)</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In Luke 19:11-27 (Parable of the Ten Minas) Jesus taught that before going on a journey, a nobleman gave each of his ten servants the same amount of money—one mina each.  Upon returning, the master rewarded each accordingly with differing degrees of responsibility based on their faithfulness.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Matthew 25:14-30  (Parable of the Talents) records a similar story, except each man received a different amount of money to invest for his master (the one who buried his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money depicts an unsaved man, v. 30).  This parable also depicts varying degrees of reward: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His master replied, </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Well done, good and faithful servant!   You have been faithful with a few things; I will put you in charge of many things.  Come and share your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happiness</a:t>
            </a:r>
            <a:r>
              <a:rPr lang="uk-UA" sz="1200" kern="1200" dirty="0">
                <a:solidFill>
                  <a:schemeClr val="tx1"/>
                </a:solidFill>
                <a:effectLst/>
                <a:latin typeface="+mn-lt"/>
                <a:ea typeface="+mn-ea"/>
                <a:cs typeface="+mn-cs"/>
              </a:rPr>
              <a: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21).</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We too often view ownership as sinful, though this is not scriptural.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As joint-heirs with Christ (Rom. 8:17; Heb. 1:2), we own what He owns!  This is joint-ownership in a communal sense but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 deny private property inevitably ends in denying privacy</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(Gilmore, 302) much like the mystical idea of blending into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Total One.</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Ownership in heaven will not include the sinful possessiveness of earth.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We have a heavenly inheritance which is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imperishable and undefiled, and will not fade away, reserved in heaven for you</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(1 Pet. 1:4 NASB).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However, a recent article argues against levels of reward (Craig L. Blomberg,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Degrees of Reward in the Kingdom of Heaven?</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en-US" sz="1200" i="1" kern="1200" dirty="0">
                <a:solidFill>
                  <a:schemeClr val="tx1"/>
                </a:solidFill>
                <a:effectLst/>
                <a:latin typeface="+mn-lt"/>
                <a:ea typeface="+mn-ea"/>
                <a:cs typeface="+mn-cs"/>
              </a:rPr>
              <a:t>Journal of the Evangelical Theological Society</a:t>
            </a:r>
            <a:r>
              <a:rPr lang="en-US" sz="1200" kern="1200" dirty="0">
                <a:solidFill>
                  <a:schemeClr val="tx1"/>
                </a:solidFill>
                <a:effectLst/>
                <a:latin typeface="+mn-lt"/>
                <a:ea typeface="+mn-ea"/>
                <a:cs typeface="+mn-cs"/>
              </a:rPr>
              <a:t> 35 [June 1992]: 159-72).  He provides some interesting thoughts: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The vineyard worker parable teaches that each worker received the same pay no matter how long he worked (Matt. 20:1-16).  This teaches that all believers are rewarded equally since all receive pay by grace.  The ending,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means that all positions in heaven are interchangeable.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Do they indeed receive pay by grace?  In each case the pay was for work, not faith.  The main point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may better indicate that God</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system of ranking people in heaven differs from that which man uses on earth.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Scholars do not agree on the form these differing heavenly rewards will take.  Suggestions include capacity for service, added responsibilities, degree of bliss, possessions, and an enriched relationship with God.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Our ignorance of the type of reward does not deny its existence (see preceding discussion for more details on types of reward).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c.	If heaven is perfection, how can there be varying degrees of perfection?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This may seem inappropriate from our vantage point since we are not God, but he has made many perfect things which differ in quality even in our present world.  For example, plants are perfectly made yet less durable than jewels.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	Blomberg considers passages generally used to teach rewards not convincing.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The crown passages speak of the reward of eternal life itself, not something in addition to it (1 Cor. 9:25; 1 Thess. 2:19; 2 Tim. 4:8; Jas. 1:12; 1 Pet. 5:4).  [But this does not seem to be the normal reading of each passage.]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The texts about those who are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least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or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greatest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relate only 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present aspects of the kingdom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(Matt. 5:19; 11:11; 18:4; Mark 9:34-35; Luke 9:48).  [No, for people here are compared with the least of the people there.]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The quality of each man</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works and their rewards (1 Cor. 3:11-15) relates to degree of shame or satisfaction at the judgment (cf. 1 John 2:28), not the lasting results of it which persist for all time in an everlasting hierarchy.  [Even this is not correct, since verse 14 declares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if what he has built survives, he will receive his reward.</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It is true that the nature of the reward is not stated, so the belief that it is merely momentary satisfaction may be true or false—no one knows.  However, 2 Corinthians 5:10 does indicate that each will be judged for his deeds and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will receive what is due him.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Other arguments of Blomberg should be considered.  This article is worth reading.  Perhaps we need to re-evaluate long-held views in this area.</a:t>
            </a:r>
          </a:p>
          <a:p>
            <a:r>
              <a:rPr lang="en-US" sz="1200" kern="1200" dirty="0">
                <a:solidFill>
                  <a:schemeClr val="tx1"/>
                </a:solidFill>
                <a:effectLst/>
                <a:latin typeface="+mn-lt"/>
                <a:ea typeface="+mn-ea"/>
                <a:cs typeface="+mn-cs"/>
              </a:rPr>
              <a:t>____________</a:t>
            </a:r>
            <a:endParaRPr lang="en-SG" sz="1200" kern="1200" dirty="0">
              <a:solidFill>
                <a:schemeClr val="tx1"/>
              </a:solidFill>
              <a:effectLst/>
              <a:latin typeface="+mn-lt"/>
              <a:ea typeface="+mn-ea"/>
              <a:cs typeface="+mn-cs"/>
            </a:endParaRPr>
          </a:p>
          <a:p>
            <a:endParaRPr lang="en-US" dirty="0">
              <a:cs typeface="ＭＳ Ｐゴシック" charset="0"/>
            </a:endParaRPr>
          </a:p>
          <a:p>
            <a:r>
              <a:rPr lang="en-US" dirty="0">
                <a:cs typeface="ＭＳ Ｐゴシック" charset="0"/>
              </a:rPr>
              <a:t>OS-04-Numbers-243</a:t>
            </a:r>
          </a:p>
          <a:p>
            <a:r>
              <a:rPr lang="en-US" dirty="0">
                <a:cs typeface="ＭＳ Ｐゴシック" charset="0"/>
              </a:rPr>
              <a:t>SA-15-Inheritance-13</a:t>
            </a:r>
          </a:p>
          <a:p>
            <a:endParaRPr lang="en-SG" sz="1200" kern="1200" dirty="0">
              <a:solidFill>
                <a:schemeClr val="tx1"/>
              </a:solidFill>
              <a:effectLst/>
              <a:latin typeface="+mn-lt"/>
              <a:ea typeface="+mn-ea"/>
              <a:cs typeface="+mn-cs"/>
            </a:endParaRPr>
          </a:p>
          <a:p>
            <a:endParaRPr lang="en-US" dirty="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F43AB9-28B3-2C47-97EA-14CE695EE1AA}" type="slidenum">
              <a:rPr lang="en-GB" sz="1200">
                <a:solidFill>
                  <a:srgbClr val="FFFFFF"/>
                </a:solidFill>
                <a:latin typeface="Comic Sans MS" charset="0"/>
              </a:rPr>
              <a:pPr eaLnBrk="1" hangingPunct="1"/>
              <a:t>282</a:t>
            </a:fld>
            <a:endParaRPr lang="en-GB" sz="1200">
              <a:solidFill>
                <a:srgbClr val="FFFFFF"/>
              </a:solidFill>
              <a:latin typeface="Comic Sans MS"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F69E2D-7F52-E947-91D2-8A899255136D}" type="slidenum">
              <a:rPr lang="en-US" sz="1200" b="1">
                <a:solidFill>
                  <a:srgbClr val="000000"/>
                </a:solidFill>
                <a:latin typeface="Times" charset="0"/>
              </a:rPr>
              <a:pPr eaLnBrk="1" hangingPunct="1"/>
              <a:t>24</a:t>
            </a:fld>
            <a:endParaRPr lang="en-US" sz="1200" b="1">
              <a:solidFill>
                <a:srgbClr val="000000"/>
              </a:solidFill>
              <a:latin typeface="Times" charset="0"/>
            </a:endParaRPr>
          </a:p>
        </p:txBody>
      </p:sp>
      <p:sp>
        <p:nvSpPr>
          <p:cNvPr id="1669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69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286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2396293270"/>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3F4397-2EA1-024E-ADE5-4CFD188A2328}" type="slidenum">
              <a:rPr lang="en-US" sz="1200" b="1">
                <a:solidFill>
                  <a:srgbClr val="000000"/>
                </a:solidFill>
                <a:latin typeface="Times" charset="0"/>
              </a:rPr>
              <a:pPr eaLnBrk="1" hangingPunct="1"/>
              <a:t>289</a:t>
            </a:fld>
            <a:endParaRPr lang="en-US" sz="1200" b="1">
              <a:solidFill>
                <a:srgbClr val="000000"/>
              </a:solidFill>
              <a:latin typeface="Times" charset="0"/>
            </a:endParaRPr>
          </a:p>
        </p:txBody>
      </p:sp>
      <p:sp>
        <p:nvSpPr>
          <p:cNvPr id="348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8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290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Preaching</a:t>
            </a:r>
            <a:r>
              <a:rPr lang="en-US" baseline="0" dirty="0">
                <a:latin typeface="Arial" charset="0"/>
                <a:ea typeface="ＭＳ Ｐゴシック" charset="0"/>
                <a:cs typeface="ＭＳ Ｐゴシック" charset="0"/>
              </a:rPr>
              <a:t> (op)</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642219398"/>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CC2C54-74F8-C34A-89BC-4701B7613E1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97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97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0B4C28-F71D-054F-B2A7-DF6964A4D44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1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17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A16A1B7-07A4-DD47-A9F9-A13396D3AAFF}" type="slidenum">
              <a:rPr lang="en-US" sz="1200" b="1">
                <a:solidFill>
                  <a:srgbClr val="000000"/>
                </a:solidFill>
                <a:latin typeface="Times" charset="0"/>
              </a:rPr>
              <a:pPr eaLnBrk="1" hangingPunct="1"/>
              <a:t>25</a:t>
            </a:fld>
            <a:endParaRPr lang="en-US" sz="1200" b="1">
              <a:solidFill>
                <a:srgbClr val="000000"/>
              </a:solidFill>
              <a:latin typeface="Times" charset="0"/>
            </a:endParaRPr>
          </a:p>
        </p:txBody>
      </p:sp>
      <p:sp>
        <p:nvSpPr>
          <p:cNvPr id="1689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89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AA9076-3EB7-4847-BB71-821431293DA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3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38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OB-14-Philistines-49</a:t>
            </a:r>
          </a:p>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OS-04-Numbers-284</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822239-F4C0-154C-B771-996BF7F63EF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5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587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OB-14-Philistines-50</a:t>
            </a:r>
          </a:p>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OS-04-Numbers-285</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43328A-0D07-D643-9BE1-110E54D4EA7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7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7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OB-14-Philistines-51</a:t>
            </a:r>
          </a:p>
          <a:p>
            <a:pPr eaLnBrk="1" hangingPunct="1">
              <a:spcBef>
                <a:spcPct val="0"/>
              </a:spcBef>
            </a:pPr>
            <a:r>
              <a:rPr lang="en-US" dirty="0">
                <a:latin typeface="Times New Roman" charset="0"/>
              </a:rPr>
              <a:t>OB-15-Phoenicians-43</a:t>
            </a:r>
          </a:p>
          <a:p>
            <a:pPr eaLnBrk="1" hangingPunct="1">
              <a:spcBef>
                <a:spcPct val="0"/>
              </a:spcBef>
            </a:pPr>
            <a:r>
              <a:rPr lang="en-US" dirty="0">
                <a:latin typeface="Times New Roman" charset="0"/>
              </a:rPr>
              <a:t>OS-04-Numbers-286</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C81849-8812-F54A-A804-D4905F8CCD4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9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9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BE-31-Obadiah-54</a:t>
            </a:r>
          </a:p>
          <a:p>
            <a:pPr eaLnBrk="1" hangingPunct="1">
              <a:spcBef>
                <a:spcPct val="0"/>
              </a:spcBef>
            </a:pPr>
            <a:r>
              <a:rPr lang="en-US" dirty="0">
                <a:latin typeface="Times New Roman" charset="0"/>
              </a:rPr>
              <a:t>OS-04-Numbers-272</a:t>
            </a:r>
          </a:p>
          <a:p>
            <a:pPr eaLnBrk="1" hangingPunct="1">
              <a:spcBef>
                <a:spcPct val="0"/>
              </a:spcBef>
            </a:pPr>
            <a:r>
              <a:rPr lang="en-US" dirty="0">
                <a:latin typeface="Times New Roman" charset="0"/>
              </a:rPr>
              <a:t>OS-31-Obadiah-129</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6C9586-130C-BB40-B009-36287BE66FB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2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2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BE-31-Obadiah-55</a:t>
            </a:r>
          </a:p>
          <a:p>
            <a:pPr eaLnBrk="1" hangingPunct="1">
              <a:spcBef>
                <a:spcPct val="0"/>
              </a:spcBef>
            </a:pPr>
            <a:r>
              <a:rPr lang="en-US" dirty="0">
                <a:latin typeface="Times New Roman" charset="0"/>
              </a:rPr>
              <a:t>OS-04-Numbers-273</a:t>
            </a:r>
          </a:p>
          <a:p>
            <a:pPr eaLnBrk="1" hangingPunct="1">
              <a:spcBef>
                <a:spcPct val="0"/>
              </a:spcBef>
            </a:pPr>
            <a:r>
              <a:rPr lang="en-US">
                <a:latin typeface="Times New Roman" charset="0"/>
              </a:rPr>
              <a:t>OS-31-Obadiah-130</a:t>
            </a:r>
            <a:endParaRPr lang="en-US" dirty="0">
              <a:latin typeface="Times New Roman"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5F18C3-E336-7A41-A2A5-626228CC74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40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40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BE-31-Obadiah-89</a:t>
            </a:r>
          </a:p>
          <a:p>
            <a:pPr eaLnBrk="1" hangingPunct="1">
              <a:spcBef>
                <a:spcPct val="0"/>
              </a:spcBef>
            </a:pPr>
            <a:r>
              <a:rPr lang="en-US" dirty="0">
                <a:latin typeface="Times New Roman" charset="0"/>
              </a:rPr>
              <a:t>OS-04-Numbers-274</a:t>
            </a:r>
          </a:p>
          <a:p>
            <a:pPr eaLnBrk="1" hangingPunct="1">
              <a:spcBef>
                <a:spcPct val="0"/>
              </a:spcBef>
            </a:pPr>
            <a:r>
              <a:rPr lang="en-US" dirty="0">
                <a:latin typeface="Times New Roman" charset="0"/>
              </a:rPr>
              <a:t>OS-31-Obadiah-176</a:t>
            </a: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B18EDA6-048D-0C48-998B-6EE2375FE48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6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6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BE-31-Obadiah-90</a:t>
            </a:r>
          </a:p>
          <a:p>
            <a:pPr eaLnBrk="1" hangingPunct="1">
              <a:spcBef>
                <a:spcPct val="0"/>
              </a:spcBef>
            </a:pPr>
            <a:r>
              <a:rPr lang="en-US" dirty="0">
                <a:latin typeface="Times New Roman" charset="0"/>
              </a:rPr>
              <a:t>OS-04-Numbers-275</a:t>
            </a:r>
          </a:p>
          <a:p>
            <a:pPr eaLnBrk="1" hangingPunct="1">
              <a:spcBef>
                <a:spcPct val="0"/>
              </a:spcBef>
            </a:pPr>
            <a:r>
              <a:rPr lang="en-US" dirty="0">
                <a:latin typeface="Times New Roman" charset="0"/>
              </a:rPr>
              <a:t>OS-31-Obadiah-177</a:t>
            </a: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303</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6BA6F2-5B9B-E44A-89A8-901231D9BA75}" type="slidenum">
              <a:rPr lang="en-US" sz="1200" b="1">
                <a:solidFill>
                  <a:srgbClr val="000000"/>
                </a:solidFill>
                <a:latin typeface="Times" charset="0"/>
              </a:rPr>
              <a:pPr eaLnBrk="1" hangingPunct="1"/>
              <a:t>26</a:t>
            </a:fld>
            <a:endParaRPr lang="en-US" sz="1200" b="1">
              <a:solidFill>
                <a:srgbClr val="000000"/>
              </a:solidFill>
              <a:latin typeface="Times" charset="0"/>
            </a:endParaRPr>
          </a:p>
        </p:txBody>
      </p:sp>
      <p:sp>
        <p:nvSpPr>
          <p:cNvPr id="1710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10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a:t>
            </a:r>
            <a:r>
              <a:rPr lang="en-US" b="1" dirty="0" err="1">
                <a:latin typeface="Arial" panose="020B0604020202020204" pitchFamily="34" charset="0"/>
                <a:ea typeface="ＭＳ Ｐゴシック" charset="0"/>
                <a:cs typeface="Arial" panose="020B0604020202020204" pitchFamily="34" charset="0"/>
              </a:rPr>
              <a:t>Rick_Griffith</a:t>
            </a:r>
            <a:r>
              <a:rPr lang="en-US" b="1" dirty="0">
                <a:latin typeface="Arial" panose="020B0604020202020204" pitchFamily="34" charset="0"/>
                <a:ea typeface="ＭＳ Ｐゴシック" charset="0"/>
                <a:cs typeface="Arial" panose="020B0604020202020204" pitchFamily="34" charset="0"/>
              </a:rPr>
              <a:t>)-61_eng_pr_v4—slide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aseline="0" dirty="0">
                <a:latin typeface="Arial" panose="020B0604020202020204" pitchFamily="34" charset="0"/>
                <a:ea typeface="ＭＳ Ｐゴシック" charset="0"/>
                <a:cs typeface="Arial" panose="020B0604020202020204" pitchFamily="34" charset="0"/>
              </a:rPr>
              <a:t>________</a:t>
            </a:r>
          </a:p>
          <a:p>
            <a:pPr eaLnBrk="1" hangingPunct="1"/>
            <a:r>
              <a:rPr lang="en-US" dirty="0">
                <a:latin typeface="Arial" panose="020B0604020202020204" pitchFamily="34" charset="0"/>
                <a:ea typeface="ＭＳ Ｐゴシック" charset="0"/>
                <a:cs typeface="Arial" panose="020B0604020202020204" pitchFamily="34" charset="0"/>
              </a:rPr>
              <a:t>OS-03-Leviticus-14</a:t>
            </a:r>
          </a:p>
          <a:p>
            <a:pPr eaLnBrk="1" hangingPunct="1"/>
            <a:r>
              <a:rPr lang="en-US" dirty="0">
                <a:latin typeface="Arial" panose="020B0604020202020204" pitchFamily="34" charset="0"/>
                <a:ea typeface="ＭＳ Ｐゴシック" charset="0"/>
                <a:cs typeface="Arial" panose="020B0604020202020204" pitchFamily="34" charset="0"/>
              </a:rPr>
              <a:t>OS-04-Num-29</a:t>
            </a:r>
          </a:p>
          <a:p>
            <a:pPr eaLnBrk="1" hangingPunct="1"/>
            <a:r>
              <a:rPr lang="en-US"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SA-15-Inheritance-27</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85174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a:p>
            <a:pPr eaLnBrk="1" hangingPunct="1"/>
            <a:r>
              <a:rPr lang="en-US" dirty="0">
                <a:latin typeface="Arial" panose="020B0604020202020204" pitchFamily="34" charset="0"/>
                <a:ea typeface="ＭＳ Ｐゴシック" charset="0"/>
                <a:cs typeface="Arial" panose="020B0604020202020204" pitchFamily="34" charset="0"/>
              </a:rPr>
              <a:t>SA-03-Biblical Terms-9</a:t>
            </a:r>
          </a:p>
          <a:p>
            <a:pPr eaLnBrk="1" hangingPunct="1"/>
            <a:r>
              <a:rPr lang="en-US" dirty="0">
                <a:latin typeface="Arial" panose="020B0604020202020204" pitchFamily="34" charset="0"/>
                <a:ea typeface="ＭＳ Ｐゴシック" charset="0"/>
                <a:cs typeface="Arial" panose="020B0604020202020204" pitchFamily="34" charset="0"/>
              </a:rPr>
              <a:t>SA-15-Inheritance-28</a:t>
            </a:r>
          </a:p>
        </p:txBody>
      </p:sp>
    </p:spTree>
    <p:extLst>
      <p:ext uri="{BB962C8B-B14F-4D97-AF65-F5344CB8AC3E}">
        <p14:creationId xmlns:p14="http://schemas.microsoft.com/office/powerpoint/2010/main" val="42495894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remains the same—to inherit the land that God gave Abraham for his descendants more than 400 years earlier. But this must happen by the Exodus generation showing their faith working in obedience.</a:t>
            </a:r>
          </a:p>
        </p:txBody>
      </p:sp>
      <p:sp>
        <p:nvSpPr>
          <p:cNvPr id="4" name="Slide Number Placeholder 3"/>
          <p:cNvSpPr>
            <a:spLocks noGrp="1"/>
          </p:cNvSpPr>
          <p:nvPr>
            <p:ph type="sldNum" sz="quarter" idx="5"/>
          </p:nvPr>
        </p:nvSpPr>
        <p:spPr/>
        <p:txBody>
          <a:bodyPr/>
          <a:lstStyle/>
          <a:p>
            <a:fld id="{A079FDE9-4B2D-884B-BE4B-021913485B06}" type="slidenum">
              <a:rPr lang="en-US" smtClean="0"/>
              <a:t>3</a:t>
            </a:fld>
            <a:endParaRPr lang="en-US"/>
          </a:p>
        </p:txBody>
      </p:sp>
    </p:spTree>
    <p:extLst>
      <p:ext uri="{BB962C8B-B14F-4D97-AF65-F5344CB8AC3E}">
        <p14:creationId xmlns:p14="http://schemas.microsoft.com/office/powerpoint/2010/main" val="183961039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9BFC10-C915-7A46-AE12-BD95F21F869A}" type="slidenum">
              <a:rPr lang="en-US" sz="1200" b="1">
                <a:solidFill>
                  <a:srgbClr val="000000"/>
                </a:solidFill>
                <a:latin typeface="Times" charset="0"/>
              </a:rPr>
              <a:pPr eaLnBrk="1" hangingPunct="1"/>
              <a:t>31</a:t>
            </a:fld>
            <a:endParaRPr lang="en-US" sz="1200" b="1">
              <a:solidFill>
                <a:srgbClr val="000000"/>
              </a:solidFill>
              <a:latin typeface="Times" charset="0"/>
            </a:endParaRPr>
          </a:p>
        </p:txBody>
      </p:sp>
      <p:sp>
        <p:nvSpPr>
          <p:cNvPr id="1935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35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1B25FD-CE4D-434F-AED2-301510058B64}" type="slidenum">
              <a:rPr lang="en-US" sz="1200" b="1">
                <a:solidFill>
                  <a:srgbClr val="000000"/>
                </a:solidFill>
                <a:latin typeface="Times" charset="0"/>
              </a:rPr>
              <a:pPr eaLnBrk="1" hangingPunct="1"/>
              <a:t>32</a:t>
            </a:fld>
            <a:endParaRPr lang="en-US" sz="1200" b="1">
              <a:solidFill>
                <a:srgbClr val="000000"/>
              </a:solidFill>
              <a:latin typeface="Times" charset="0"/>
            </a:endParaRPr>
          </a:p>
        </p:txBody>
      </p:sp>
      <p:sp>
        <p:nvSpPr>
          <p:cNvPr id="195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3D692A-6BE1-6740-B25E-17AC35C14F70}" type="slidenum">
              <a:rPr lang="en-US" sz="1200" b="1">
                <a:solidFill>
                  <a:srgbClr val="000000"/>
                </a:solidFill>
                <a:latin typeface="Times" charset="0"/>
              </a:rPr>
              <a:pPr eaLnBrk="1" hangingPunct="1"/>
              <a:t>33</a:t>
            </a:fld>
            <a:endParaRPr lang="en-US" sz="1200" b="1">
              <a:solidFill>
                <a:srgbClr val="000000"/>
              </a:solidFill>
              <a:latin typeface="Times"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0AA96DE-C9C4-6D49-A2C4-8999A8B419B3}" type="slidenum">
              <a:rPr lang="en-US" sz="1200" b="1">
                <a:solidFill>
                  <a:srgbClr val="000000"/>
                </a:solidFill>
                <a:latin typeface="Times" charset="0"/>
              </a:rPr>
              <a:pPr eaLnBrk="1" hangingPunct="1"/>
              <a:t>34</a:t>
            </a:fld>
            <a:endParaRPr lang="en-US" sz="1200" b="1">
              <a:solidFill>
                <a:srgbClr val="000000"/>
              </a:solidFill>
              <a:latin typeface="Times" charset="0"/>
            </a:endParaRPr>
          </a:p>
        </p:txBody>
      </p:sp>
      <p:sp>
        <p:nvSpPr>
          <p:cNvPr id="1996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96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Ex. 13:17</a:t>
            </a:r>
            <a:r>
              <a:rPr lang="en-US" dirty="0">
                <a:effectLst/>
                <a:latin typeface="Lucida Grande" panose="020B0600040502020204" pitchFamily="34" charset="0"/>
              </a:rPr>
              <a:t>    When Pharaoh finally let the people go, God did not lead them along the main road that runs through Philistine territory, even though that was the shortest route to the Promised Land. God said, “If the people are faced with a battle, they might change their minds and return to Egypt.” </a:t>
            </a:r>
          </a:p>
          <a:p>
            <a:pPr eaLnBrk="1" hangingPunct="1">
              <a:spcBef>
                <a:spcPct val="0"/>
              </a:spcBef>
            </a:pPr>
            <a:endParaRPr lang="en-US" dirty="0">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C5CFD6F-E0A7-364B-8D60-C3C4C0E82482}"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DF6507-E658-B64B-B0F8-30996867309D}" type="slidenum">
              <a:rPr lang="en-US" sz="1200" b="1">
                <a:solidFill>
                  <a:srgbClr val="000000"/>
                </a:solidFill>
                <a:latin typeface="Times" charset="0"/>
              </a:rPr>
              <a:pPr eaLnBrk="1" hangingPunct="1"/>
              <a:t>36</a:t>
            </a:fld>
            <a:endParaRPr lang="en-US" sz="1200" b="1">
              <a:solidFill>
                <a:srgbClr val="000000"/>
              </a:solidFill>
              <a:latin typeface="Times" charset="0"/>
            </a:endParaRPr>
          </a:p>
        </p:txBody>
      </p:sp>
      <p:sp>
        <p:nvSpPr>
          <p:cNvPr id="211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1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6012EA-484F-9E4C-A398-37A685F24E9F}" type="slidenum">
              <a:rPr lang="en-US" sz="1200" b="1">
                <a:solidFill>
                  <a:srgbClr val="000000"/>
                </a:solidFill>
                <a:latin typeface="Times" charset="0"/>
              </a:rPr>
              <a:pPr eaLnBrk="1" hangingPunct="1"/>
              <a:t>37</a:t>
            </a:fld>
            <a:endParaRPr lang="en-US" sz="1200" b="1">
              <a:solidFill>
                <a:srgbClr val="000000"/>
              </a:solidFill>
              <a:latin typeface="Times" charset="0"/>
            </a:endParaRPr>
          </a:p>
        </p:txBody>
      </p:sp>
      <p:sp>
        <p:nvSpPr>
          <p:cNvPr id="214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4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40</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We have two key passages that together sum up Numbers to show the two sides of God's character—both his holiness (leading to Israel's discipline) and his mercy (leading to blessing even these rebellious people).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767445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panose="020B0604020202020204" pitchFamily="34" charset="0"/>
                <a:ea typeface="ＭＳ Ｐゴシック" charset="0"/>
                <a:cs typeface="Arial" panose="020B0604020202020204" pitchFamily="34" charset="0"/>
              </a:rPr>
              <a:t>OS-00-Intro &amp; Biblical Theology-23</a:t>
            </a:r>
          </a:p>
          <a:p>
            <a:pPr eaLnBrk="1" hangingPunct="1"/>
            <a:r>
              <a:rPr lang="en-US" altLang="zh-CN" dirty="0">
                <a:latin typeface="Arial" panose="020B0604020202020204" pitchFamily="34" charset="0"/>
                <a:ea typeface="ＭＳ Ｐゴシック" charset="0"/>
                <a:cs typeface="Arial" panose="020B0604020202020204" pitchFamily="34" charset="0"/>
              </a:rPr>
              <a:t>OS-03-Numbers-50</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94 on Supplements</a:t>
            </a:r>
            <a:endParaRPr lang="zh-CN" altLang="en-US" dirty="0">
              <a:latin typeface="Arial" panose="020B0604020202020204" pitchFamily="34" charset="0"/>
              <a:ea typeface="ＭＳ Ｐゴシック" charset="0"/>
              <a:cs typeface="Arial" panose="020B0604020202020204" pitchFamily="34" charset="0"/>
            </a:endParaRPr>
          </a:p>
          <a:p>
            <a:endParaRPr lang="en-US" dirty="0">
              <a:latin typeface="Arial" charset="0"/>
              <a:ea typeface="ＭＳ Ｐゴシック" charset="0"/>
              <a:cs typeface="ＭＳ Ｐゴシック" charset="0"/>
            </a:endParaRPr>
          </a:p>
          <a:p>
            <a:endParaRPr lang="en-US" dirty="0">
              <a:latin typeface="Arial"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never canceled his promise of a kingdom for Israel. He only postponed it for the generation that left Egypt in belief but soon lapsed into unbelief.</a:t>
            </a:r>
          </a:p>
        </p:txBody>
      </p:sp>
      <p:sp>
        <p:nvSpPr>
          <p:cNvPr id="4" name="Slide Number Placeholder 3"/>
          <p:cNvSpPr>
            <a:spLocks noGrp="1"/>
          </p:cNvSpPr>
          <p:nvPr>
            <p:ph type="sldNum" sz="quarter" idx="5"/>
          </p:nvPr>
        </p:nvSpPr>
        <p:spPr/>
        <p:txBody>
          <a:bodyPr/>
          <a:lstStyle/>
          <a:p>
            <a:fld id="{A079FDE9-4B2D-884B-BE4B-021913485B06}" type="slidenum">
              <a:rPr lang="en-US" smtClean="0"/>
              <a:t>5</a:t>
            </a:fld>
            <a:endParaRPr lang="en-US"/>
          </a:p>
        </p:txBody>
      </p:sp>
    </p:spTree>
    <p:extLst>
      <p:ext uri="{BB962C8B-B14F-4D97-AF65-F5344CB8AC3E}">
        <p14:creationId xmlns:p14="http://schemas.microsoft.com/office/powerpoint/2010/main" val="6396145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9EED091-9A36-3446-9864-8F730A9059B7}" type="slidenum">
              <a:rPr lang="en-US" sz="1200" b="1">
                <a:solidFill>
                  <a:srgbClr val="000000"/>
                </a:solidFill>
                <a:latin typeface="Times" charset="0"/>
              </a:rPr>
              <a:pPr eaLnBrk="1" hangingPunct="1"/>
              <a:t>53</a:t>
            </a:fld>
            <a:endParaRPr lang="en-US" sz="1200" b="1">
              <a:solidFill>
                <a:srgbClr val="000000"/>
              </a:solidFill>
              <a:latin typeface="Times" charset="0"/>
            </a:endParaRPr>
          </a:p>
        </p:txBody>
      </p:sp>
      <p:sp>
        <p:nvSpPr>
          <p:cNvPr id="1730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30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early Exodus took place in April 1445 BC (many say 1446). Israel traveled to Mount Sinai, then received the Law and built the tabernacle. After the one month for Leviticus, Numbers begins 13 months after the Exodus:</a:t>
            </a:r>
          </a:p>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Num. 1:1</a:t>
            </a:r>
            <a:r>
              <a:rPr lang="en-US" dirty="0">
                <a:effectLst/>
                <a:latin typeface="Lucida Grande" panose="020B0600040502020204" pitchFamily="34" charset="0"/>
              </a:rPr>
              <a:t>    A year after Israel’s departure from Egypt, the LORD spoke to Moses in the Tabernacle in the wilderness of Sinai. On the first day of the second month of that year, he said…</a:t>
            </a:r>
          </a:p>
          <a:p>
            <a:pPr eaLnBrk="1" hangingPunct="1">
              <a:spcBef>
                <a:spcPct val="0"/>
              </a:spcBef>
            </a:pPr>
            <a:endParaRPr lang="en-US" dirty="0">
              <a:latin typeface="Times New Roma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152DEB5-9014-134E-BCEC-E24AE3814C12}" type="slidenum">
              <a:rPr lang="en-US" sz="1200" b="1">
                <a:solidFill>
                  <a:srgbClr val="000000"/>
                </a:solidFill>
                <a:latin typeface="Times" charset="0"/>
              </a:rPr>
              <a:pPr eaLnBrk="1" hangingPunct="1"/>
              <a:t>54</a:t>
            </a:fld>
            <a:endParaRPr lang="en-US" sz="1200" b="1">
              <a:solidFill>
                <a:srgbClr val="000000"/>
              </a:solidFill>
              <a:latin typeface="Times" charset="0"/>
            </a:endParaRPr>
          </a:p>
        </p:txBody>
      </p:sp>
      <p:sp>
        <p:nvSpPr>
          <p:cNvPr id="1751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51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Since Numbers begins in the second year after the Exodus and the wanderings totaled 40 years, Numbers chronicles 39 years.</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42C6B0-C79B-3C42-ADE9-5E7564DD55F3}" type="slidenum">
              <a:rPr lang="en-US" sz="1200" b="1">
                <a:solidFill>
                  <a:srgbClr val="000000"/>
                </a:solidFill>
                <a:latin typeface="Times" charset="0"/>
              </a:rPr>
              <a:pPr eaLnBrk="1" hangingPunct="1"/>
              <a:t>55</a:t>
            </a:fld>
            <a:endParaRPr lang="en-US" sz="1200" b="1">
              <a:solidFill>
                <a:srgbClr val="000000"/>
              </a:solidFill>
              <a:latin typeface="Times"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806A82-6480-C547-8EA6-9F18BAAC53DC}" type="slidenum">
              <a:rPr lang="en-US" sz="1200" b="1">
                <a:solidFill>
                  <a:srgbClr val="000000"/>
                </a:solidFill>
                <a:latin typeface="Times" charset="0"/>
              </a:rPr>
              <a:pPr eaLnBrk="1" hangingPunct="1"/>
              <a:t>56</a:t>
            </a:fld>
            <a:endParaRPr lang="en-US" sz="1200" b="1">
              <a:solidFill>
                <a:srgbClr val="000000"/>
              </a:solidFill>
              <a:latin typeface="Times"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5281501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44FD8E9-DB69-6544-A75B-9A75E599897B}" type="slidenum">
              <a:rPr lang="en-US" sz="1200" b="1">
                <a:solidFill>
                  <a:srgbClr val="000000"/>
                </a:solidFill>
                <a:latin typeface="Times" charset="0"/>
              </a:rPr>
              <a:pPr eaLnBrk="1" hangingPunct="1"/>
              <a:t>58</a:t>
            </a:fld>
            <a:endParaRPr lang="en-US" sz="1200" b="1">
              <a:solidFill>
                <a:srgbClr val="000000"/>
              </a:solidFill>
              <a:latin typeface="Times"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0466AA5-DE6C-DD48-A92C-1B805E26152A}" type="slidenum">
              <a:rPr lang="en-US" sz="1200" b="1">
                <a:solidFill>
                  <a:srgbClr val="000000"/>
                </a:solidFill>
                <a:latin typeface="Times" charset="0"/>
              </a:rPr>
              <a:pPr eaLnBrk="1" hangingPunct="1"/>
              <a:t>59</a:t>
            </a:fld>
            <a:endParaRPr lang="en-US" sz="1200" b="1">
              <a:solidFill>
                <a:srgbClr val="000000"/>
              </a:solidFill>
              <a:latin typeface="Times" charset="0"/>
            </a:endParaRPr>
          </a:p>
        </p:txBody>
      </p:sp>
      <p:sp>
        <p:nvSpPr>
          <p:cNvPr id="1832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32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17B06F-7B0B-1640-B7EA-41C23A9C6B00}" type="slidenum">
              <a:rPr lang="en-US" sz="1200" b="1">
                <a:solidFill>
                  <a:srgbClr val="000000"/>
                </a:solidFill>
                <a:latin typeface="Times" charset="0"/>
              </a:rPr>
              <a:pPr eaLnBrk="1" hangingPunct="1"/>
              <a:t>60</a:t>
            </a:fld>
            <a:endParaRPr lang="en-US" sz="1200" b="1">
              <a:solidFill>
                <a:srgbClr val="000000"/>
              </a:solidFill>
              <a:latin typeface="Times" charset="0"/>
            </a:endParaRPr>
          </a:p>
        </p:txBody>
      </p:sp>
      <p:sp>
        <p:nvSpPr>
          <p:cNvPr id="20377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3779"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257453-1913-C449-8EF8-2F87BC7B8773}"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OS-02-Exodus-181</a:t>
            </a:r>
          </a:p>
          <a:p>
            <a:pPr eaLnBrk="1" hangingPunct="1"/>
            <a:r>
              <a:rPr lang="en-US" dirty="0">
                <a:latin typeface="Times New Roman" charset="0"/>
                <a:ea typeface="ＭＳ Ｐゴシック" charset="0"/>
                <a:cs typeface="ＭＳ Ｐゴシック" charset="0"/>
              </a:rPr>
              <a:t>OS-04-Numbers-59</a:t>
            </a:r>
          </a:p>
          <a:p>
            <a:pPr eaLnBrk="1" hangingPunct="1"/>
            <a:r>
              <a:rPr lang="en-US" dirty="0">
                <a:latin typeface="Arial" charset="0"/>
                <a:ea typeface="ＭＳ Ｐゴシック" charset="0"/>
                <a:cs typeface="ＭＳ Ｐゴシック" charset="0"/>
              </a:rPr>
              <a:t>NB-14 Religion 5 Passover &amp; Lord's Supper-115</a:t>
            </a:r>
          </a:p>
          <a:p>
            <a:pPr eaLnBrk="1" hangingPunct="1"/>
            <a:r>
              <a:rPr lang="en-US" dirty="0">
                <a:latin typeface="Arial" charset="0"/>
                <a:ea typeface="ＭＳ Ｐゴシック" charset="0"/>
                <a:cs typeface="ＭＳ Ｐゴシック" charset="0"/>
              </a:rPr>
              <a:t>NS-07-1 Cor_10-16-slides-11</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5C1A95-6702-E444-BB64-431C084483EC}" type="slidenum">
              <a:rPr lang="en-US" sz="1200" b="1">
                <a:solidFill>
                  <a:srgbClr val="000000"/>
                </a:solidFill>
                <a:latin typeface="Times" charset="0"/>
              </a:rPr>
              <a:pPr eaLnBrk="1" hangingPunct="1"/>
              <a:t>62</a:t>
            </a:fld>
            <a:endParaRPr lang="en-US" sz="1200" b="1">
              <a:solidFill>
                <a:srgbClr val="000000"/>
              </a:solidFill>
              <a:latin typeface="Times"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LORD did not lack anything in getting Israel ready for Canaan. This was because he had promised it 400 years earlier to Abraham (Gen. 15:16-18). But the land would be given only to a believing nation. </a:t>
            </a:r>
          </a:p>
        </p:txBody>
      </p:sp>
      <p:sp>
        <p:nvSpPr>
          <p:cNvPr id="4" name="Slide Number Placeholder 3"/>
          <p:cNvSpPr>
            <a:spLocks noGrp="1"/>
          </p:cNvSpPr>
          <p:nvPr>
            <p:ph type="sldNum" sz="quarter" idx="5"/>
          </p:nvPr>
        </p:nvSpPr>
        <p:spPr/>
        <p:txBody>
          <a:bodyPr/>
          <a:lstStyle/>
          <a:p>
            <a:fld id="{A079FDE9-4B2D-884B-BE4B-021913485B06}" type="slidenum">
              <a:rPr lang="en-US" smtClean="0"/>
              <a:t>6</a:t>
            </a:fld>
            <a:endParaRPr lang="en-US"/>
          </a:p>
        </p:txBody>
      </p:sp>
    </p:spTree>
    <p:extLst>
      <p:ext uri="{BB962C8B-B14F-4D97-AF65-F5344CB8AC3E}">
        <p14:creationId xmlns:p14="http://schemas.microsoft.com/office/powerpoint/2010/main" val="39665203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CCEA50-FEE9-8643-AC30-479FF23AC7EA}" type="slidenum">
              <a:rPr lang="en-US" sz="1200" b="1">
                <a:solidFill>
                  <a:srgbClr val="000000"/>
                </a:solidFill>
                <a:latin typeface="Times" charset="0"/>
              </a:rPr>
              <a:pPr eaLnBrk="1" hangingPunct="1"/>
              <a:t>63</a:t>
            </a:fld>
            <a:endParaRPr lang="en-US" sz="1200" b="1">
              <a:solidFill>
                <a:srgbClr val="000000"/>
              </a:solidFill>
              <a:latin typeface="Times" charset="0"/>
            </a:endParaRPr>
          </a:p>
        </p:txBody>
      </p:sp>
      <p:sp>
        <p:nvSpPr>
          <p:cNvPr id="207874"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7875"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BEE7543-2147-CF4C-B9CA-50B4C1A27F06}" type="slidenum">
              <a:rPr lang="en-US" sz="1200" b="1">
                <a:solidFill>
                  <a:srgbClr val="000000"/>
                </a:solidFill>
                <a:latin typeface="Times" charset="0"/>
              </a:rPr>
              <a:pPr eaLnBrk="1" hangingPunct="1"/>
              <a:t>64</a:t>
            </a:fld>
            <a:endParaRPr lang="en-US" sz="1200" b="1">
              <a:solidFill>
                <a:srgbClr val="000000"/>
              </a:solidFill>
              <a:latin typeface="Times"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OTS Exodus 02.30</a:t>
            </a:r>
          </a:p>
          <a:p>
            <a:pPr eaLnBrk="1" hangingPunct="1">
              <a:spcBef>
                <a:spcPct val="0"/>
              </a:spcBef>
            </a:pPr>
            <a:r>
              <a:rPr lang="en-US" dirty="0">
                <a:latin typeface="Times New Roman" charset="0"/>
              </a:rPr>
              <a:t>OTS Leviticus 03.23</a:t>
            </a:r>
          </a:p>
          <a:p>
            <a:pPr eaLnBrk="1" hangingPunct="1">
              <a:spcBef>
                <a:spcPct val="0"/>
              </a:spcBef>
            </a:pPr>
            <a:r>
              <a:rPr lang="en-US" dirty="0">
                <a:latin typeface="Times New Roman" charset="0"/>
              </a:rPr>
              <a:t>OTS Numbers 04.23</a:t>
            </a:r>
          </a:p>
          <a:p>
            <a:pPr eaLnBrk="1" hangingPunct="1">
              <a:spcBef>
                <a:spcPct val="0"/>
              </a:spcBef>
            </a:pPr>
            <a:r>
              <a:rPr lang="en-US">
                <a:latin typeface="Times New Roman" charset="0"/>
              </a:rPr>
              <a:t>OTS Joshua 06.06</a:t>
            </a:r>
            <a:endParaRPr lang="en-US" dirty="0">
              <a:latin typeface="Times New Roman" charset="0"/>
            </a:endParaRPr>
          </a:p>
          <a:p>
            <a:pPr eaLnBrk="1" hangingPunct="1">
              <a:spcBef>
                <a:spcPct val="0"/>
              </a:spcBef>
            </a:pPr>
            <a:r>
              <a:rPr lang="en-US" dirty="0">
                <a:latin typeface="Times New Roman" charset="0"/>
              </a:rPr>
              <a:t>OTS Judges 07.02</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27C46F-1FB6-BF47-9D9D-EFE6BC51BEF0}" type="slidenum">
              <a:rPr lang="en-US" sz="1200" b="1">
                <a:solidFill>
                  <a:srgbClr val="000000"/>
                </a:solidFill>
                <a:latin typeface="Times" charset="0"/>
              </a:rPr>
              <a:pPr eaLnBrk="1" hangingPunct="1"/>
              <a:t>65</a:t>
            </a:fld>
            <a:endParaRPr lang="en-US" sz="1200" b="1">
              <a:solidFill>
                <a:srgbClr val="000000"/>
              </a:solidFill>
              <a:latin typeface="Times" charset="0"/>
            </a:endParaRPr>
          </a:p>
        </p:txBody>
      </p:sp>
      <p:sp>
        <p:nvSpPr>
          <p:cNvPr id="1873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73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3259CE-627D-F546-9AD2-8E64178145B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8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8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50117D-8A26-3849-8B0F-E586101BF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0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0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522771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old generation refused to trust the LORD by following the Mosaic covenant after they had promised to do all that he said (Exod. 19:8). But the Abrahamic covenant assured that they would have the land, so the next generation in the wilderness had to see this promise fulfilled. </a:t>
            </a:r>
          </a:p>
        </p:txBody>
      </p:sp>
      <p:sp>
        <p:nvSpPr>
          <p:cNvPr id="4" name="Slide Number Placeholder 3"/>
          <p:cNvSpPr>
            <a:spLocks noGrp="1"/>
          </p:cNvSpPr>
          <p:nvPr>
            <p:ph type="sldNum" sz="quarter" idx="5"/>
          </p:nvPr>
        </p:nvSpPr>
        <p:spPr/>
        <p:txBody>
          <a:bodyPr/>
          <a:lstStyle/>
          <a:p>
            <a:fld id="{A079FDE9-4B2D-884B-BE4B-021913485B06}" type="slidenum">
              <a:rPr lang="en-US" smtClean="0"/>
              <a:t>7</a:t>
            </a:fld>
            <a:endParaRPr lang="en-US"/>
          </a:p>
        </p:txBody>
      </p:sp>
    </p:spTree>
    <p:extLst>
      <p:ext uri="{BB962C8B-B14F-4D97-AF65-F5344CB8AC3E}">
        <p14:creationId xmlns:p14="http://schemas.microsoft.com/office/powerpoint/2010/main" val="375256197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A04911-EFAE-5145-9CA1-56C7D4322A8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22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3D4BD9-C5FC-D946-8BB7-EA3E9964CF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83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5811612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AC9837-07D4-054E-AFD4-374C8948F30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5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3245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CE3AFA-71FA-F041-9805-DC354F75CA0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44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44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Arial" panose="020B0604020202020204" pitchFamily="34" charset="0"/>
                <a:cs typeface="Arial" panose="020B0604020202020204" pitchFamily="34" charset="0"/>
              </a:rPr>
              <a:t>The Law prescribed the stoning of both the man and the woman for adultery: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cs typeface="Arial" panose="020B0604020202020204" pitchFamily="34" charset="0"/>
              </a:rPr>
              <a:t>Lev. 20:10</a:t>
            </a:r>
            <a:r>
              <a:rPr lang="en-US" dirty="0">
                <a:effectLst/>
                <a:latin typeface="Arial" panose="020B0604020202020204" pitchFamily="34" charset="0"/>
                <a:cs typeface="Arial" panose="020B0604020202020204" pitchFamily="34" charset="0"/>
              </a:rPr>
              <a:t>    “If a man commits adultery with his neighbor’s wife, both the man and the woman who have committed adultery must be put to death."</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effectLst/>
                <a:latin typeface="Arial" panose="020B0604020202020204" pitchFamily="34" charset="0"/>
                <a:cs typeface="Arial" panose="020B0604020202020204" pitchFamily="34" charset="0"/>
              </a:rPr>
              <a:t>But what about times when there is no evidence of adultery and yet a man suspects that his wife has been unfaithful? She would certainly lie about this to save her life, so Numbers 5:11-28 gave a procedure to use.</a:t>
            </a:r>
          </a:p>
        </p:txBody>
      </p:sp>
    </p:spTree>
    <p:extLst>
      <p:ext uri="{BB962C8B-B14F-4D97-AF65-F5344CB8AC3E}">
        <p14:creationId xmlns:p14="http://schemas.microsoft.com/office/powerpoint/2010/main" val="402227792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Arial" panose="020B0604020202020204" pitchFamily="34" charset="0"/>
                <a:cs typeface="Arial" panose="020B0604020202020204" pitchFamily="34" charset="0"/>
              </a:rPr>
              <a:t>Protecting Marital Faithfulness (NLT)</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5:11</a:t>
            </a:r>
            <a:r>
              <a:rPr lang="en-US" dirty="0">
                <a:effectLst/>
                <a:latin typeface="Arial" panose="020B0604020202020204" pitchFamily="34" charset="0"/>
                <a:cs typeface="Arial" panose="020B0604020202020204" pitchFamily="34" charset="0"/>
              </a:rPr>
              <a:t>    And the LORD said to Moses, </a:t>
            </a:r>
            <a:r>
              <a:rPr lang="en-US" b="1" baseline="30000" dirty="0">
                <a:solidFill>
                  <a:srgbClr val="006699"/>
                </a:solidFill>
                <a:effectLst/>
                <a:latin typeface="Arial" panose="020B0604020202020204" pitchFamily="34" charset="0"/>
                <a:cs typeface="Arial" panose="020B0604020202020204" pitchFamily="34" charset="0"/>
              </a:rPr>
              <a:t>12</a:t>
            </a:r>
            <a:r>
              <a:rPr lang="en-US" dirty="0">
                <a:effectLst/>
                <a:latin typeface="Arial" panose="020B0604020202020204" pitchFamily="34" charset="0"/>
                <a:cs typeface="Arial" panose="020B0604020202020204" pitchFamily="34" charset="0"/>
              </a:rPr>
              <a:t>  “Give the following instructions to the people of Israel. </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dirty="0">
                <a:effectLst/>
                <a:latin typeface="Arial" panose="020B0604020202020204" pitchFamily="34" charset="0"/>
                <a:cs typeface="Arial" panose="020B0604020202020204" pitchFamily="34" charset="0"/>
              </a:rPr>
              <a:t>“Suppose a man’s wife goes astray, and she is unfaithful to her husband </a:t>
            </a:r>
            <a:r>
              <a:rPr lang="en-US" b="1" baseline="30000" dirty="0">
                <a:solidFill>
                  <a:srgbClr val="006699"/>
                </a:solidFill>
                <a:effectLst/>
                <a:latin typeface="Arial" panose="020B0604020202020204" pitchFamily="34" charset="0"/>
                <a:cs typeface="Arial" panose="020B0604020202020204" pitchFamily="34" charset="0"/>
              </a:rPr>
              <a:t>13</a:t>
            </a:r>
            <a:r>
              <a:rPr lang="en-US" dirty="0">
                <a:effectLst/>
                <a:latin typeface="Arial" panose="020B0604020202020204" pitchFamily="34" charset="0"/>
                <a:cs typeface="Arial" panose="020B0604020202020204" pitchFamily="34" charset="0"/>
              </a:rPr>
              <a:t> and has sex with another man, but neither her husband nor anyone else knows about it. She has defiled herself, even though there was no witness and she was not caught in the act. </a:t>
            </a:r>
            <a:r>
              <a:rPr lang="en-US" b="1" baseline="30000" dirty="0">
                <a:solidFill>
                  <a:srgbClr val="006699"/>
                </a:solidFill>
                <a:effectLst/>
                <a:latin typeface="Arial" panose="020B0604020202020204" pitchFamily="34" charset="0"/>
                <a:cs typeface="Arial" panose="020B0604020202020204" pitchFamily="34" charset="0"/>
              </a:rPr>
              <a:t>14</a:t>
            </a:r>
            <a:r>
              <a:rPr lang="en-US" dirty="0">
                <a:effectLst/>
                <a:latin typeface="Arial" panose="020B0604020202020204" pitchFamily="34" charset="0"/>
                <a:cs typeface="Arial" panose="020B0604020202020204" pitchFamily="34" charset="0"/>
              </a:rPr>
              <a:t> If her husband becomes jealous and is suspicious of his wife and needs to know whether or not she has defiled herself, </a:t>
            </a:r>
            <a:r>
              <a:rPr lang="en-US" b="1" baseline="30000" dirty="0">
                <a:solidFill>
                  <a:srgbClr val="006699"/>
                </a:solidFill>
                <a:effectLst/>
                <a:latin typeface="Arial" panose="020B0604020202020204" pitchFamily="34" charset="0"/>
                <a:cs typeface="Arial" panose="020B0604020202020204" pitchFamily="34" charset="0"/>
              </a:rPr>
              <a:t>15</a:t>
            </a:r>
            <a:r>
              <a:rPr lang="en-US" dirty="0">
                <a:effectLst/>
                <a:latin typeface="Arial" panose="020B0604020202020204" pitchFamily="34" charset="0"/>
                <a:cs typeface="Arial" panose="020B0604020202020204" pitchFamily="34" charset="0"/>
              </a:rPr>
              <a:t> the husband must bring his wife to the priest. He must also bring an offering of two quarts of barley flour to be presented on her behalf. Do not mix it with olive oil or frankincense, for it is a jealousy offering—an offering to prove whether or not she is guilty.</a:t>
            </a:r>
          </a:p>
          <a:p>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5:16</a:t>
            </a:r>
            <a:r>
              <a:rPr lang="en-US" dirty="0">
                <a:effectLst/>
                <a:latin typeface="Arial" panose="020B0604020202020204" pitchFamily="34" charset="0"/>
                <a:cs typeface="Arial" panose="020B0604020202020204" pitchFamily="34" charset="0"/>
              </a:rPr>
              <a:t>    “The priest will then present her to stand trial before the LORD. </a:t>
            </a:r>
            <a:r>
              <a:rPr lang="en-US" b="1" baseline="30000" dirty="0">
                <a:solidFill>
                  <a:srgbClr val="006699"/>
                </a:solidFill>
                <a:effectLst/>
                <a:latin typeface="Arial" panose="020B0604020202020204" pitchFamily="34" charset="0"/>
                <a:cs typeface="Arial" panose="020B0604020202020204" pitchFamily="34" charset="0"/>
              </a:rPr>
              <a:t>17</a:t>
            </a:r>
            <a:r>
              <a:rPr lang="en-US" dirty="0">
                <a:effectLst/>
                <a:latin typeface="Arial" panose="020B0604020202020204" pitchFamily="34" charset="0"/>
                <a:cs typeface="Arial" panose="020B0604020202020204" pitchFamily="34" charset="0"/>
              </a:rPr>
              <a:t> He must take some holy water in a clay jar and pour into it dust he has taken from the Tabernacle floor. </a:t>
            </a:r>
            <a:r>
              <a:rPr lang="en-US" b="1" baseline="30000" dirty="0">
                <a:solidFill>
                  <a:srgbClr val="006699"/>
                </a:solidFill>
                <a:effectLst/>
                <a:latin typeface="Arial" panose="020B0604020202020204" pitchFamily="34" charset="0"/>
                <a:cs typeface="Arial" panose="020B0604020202020204" pitchFamily="34" charset="0"/>
              </a:rPr>
              <a:t>18</a:t>
            </a:r>
            <a:r>
              <a:rPr lang="en-US" dirty="0">
                <a:effectLst/>
                <a:latin typeface="Arial" panose="020B0604020202020204" pitchFamily="34" charset="0"/>
                <a:cs typeface="Arial" panose="020B0604020202020204" pitchFamily="34" charset="0"/>
              </a:rPr>
              <a:t> When the priest has presented the woman before the LORD, he must unbind her hair and place in her hands the offering of proof—the jealousy offering to determine whether her husband’s suspicions are justified. The priest will stand before her, holding the jar of bitter water that brings a curse to those who are guilty. </a:t>
            </a:r>
            <a:r>
              <a:rPr lang="en-US" b="1" baseline="30000" dirty="0">
                <a:solidFill>
                  <a:srgbClr val="006699"/>
                </a:solidFill>
                <a:effectLst/>
                <a:latin typeface="Arial" panose="020B0604020202020204" pitchFamily="34" charset="0"/>
                <a:cs typeface="Arial" panose="020B0604020202020204" pitchFamily="34" charset="0"/>
              </a:rPr>
              <a:t>19</a:t>
            </a:r>
            <a:r>
              <a:rPr lang="en-US" dirty="0">
                <a:effectLst/>
                <a:latin typeface="Arial" panose="020B0604020202020204" pitchFamily="34" charset="0"/>
                <a:cs typeface="Arial" panose="020B0604020202020204" pitchFamily="34" charset="0"/>
              </a:rPr>
              <a:t> The priest will then put the woman under oath and say to her, ‘If no other man has had sex with you, and you have not gone astray and defiled yourself while under your husband’s authority, may you be immune from the effects of this bitter water that brings on the curse. </a:t>
            </a:r>
            <a:r>
              <a:rPr lang="en-US" b="1" baseline="30000" dirty="0">
                <a:solidFill>
                  <a:srgbClr val="006699"/>
                </a:solidFill>
                <a:effectLst/>
                <a:latin typeface="Arial" panose="020B0604020202020204" pitchFamily="34" charset="0"/>
                <a:cs typeface="Arial" panose="020B0604020202020204" pitchFamily="34" charset="0"/>
              </a:rPr>
              <a:t>20</a:t>
            </a:r>
            <a:r>
              <a:rPr lang="en-US" dirty="0">
                <a:effectLst/>
                <a:latin typeface="Arial" panose="020B0604020202020204" pitchFamily="34" charset="0"/>
                <a:cs typeface="Arial" panose="020B0604020202020204" pitchFamily="34" charset="0"/>
              </a:rPr>
              <a:t> But if you have gone astray by being unfaithful to your husband, and have defiled yourself by having sex with another man—’</a:t>
            </a:r>
          </a:p>
        </p:txBody>
      </p:sp>
    </p:spTree>
    <p:extLst>
      <p:ext uri="{BB962C8B-B14F-4D97-AF65-F5344CB8AC3E}">
        <p14:creationId xmlns:p14="http://schemas.microsoft.com/office/powerpoint/2010/main" val="15031465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two NT texts bring out the typology that saved people must continue in belief for blessing.</a:t>
            </a:r>
          </a:p>
        </p:txBody>
      </p:sp>
      <p:sp>
        <p:nvSpPr>
          <p:cNvPr id="4" name="Slide Number Placeholder 3"/>
          <p:cNvSpPr>
            <a:spLocks noGrp="1"/>
          </p:cNvSpPr>
          <p:nvPr>
            <p:ph type="sldNum" sz="quarter" idx="5"/>
          </p:nvPr>
        </p:nvSpPr>
        <p:spPr/>
        <p:txBody>
          <a:bodyPr/>
          <a:lstStyle/>
          <a:p>
            <a:fld id="{A079FDE9-4B2D-884B-BE4B-021913485B06}" type="slidenum">
              <a:rPr lang="en-US" smtClean="0"/>
              <a:t>8</a:t>
            </a:fld>
            <a:endParaRPr lang="en-US"/>
          </a:p>
        </p:txBody>
      </p:sp>
    </p:spTree>
    <p:extLst>
      <p:ext uri="{BB962C8B-B14F-4D97-AF65-F5344CB8AC3E}">
        <p14:creationId xmlns:p14="http://schemas.microsoft.com/office/powerpoint/2010/main" val="392592067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solidFill>
                  <a:srgbClr val="006699"/>
                </a:solidFill>
                <a:effectLst/>
                <a:latin typeface="Arial" panose="020B0604020202020204" pitchFamily="34" charset="0"/>
                <a:cs typeface="Arial" panose="020B0604020202020204" pitchFamily="34" charset="0"/>
              </a:rPr>
              <a:t>Num. 5:21</a:t>
            </a:r>
            <a:r>
              <a:rPr lang="en-US" dirty="0">
                <a:effectLst/>
                <a:latin typeface="Arial" panose="020B0604020202020204" pitchFamily="34" charset="0"/>
                <a:cs typeface="Arial" panose="020B0604020202020204" pitchFamily="34" charset="0"/>
              </a:rPr>
              <a:t>    “At this point the priest must put the woman under oath by saying, ‘May the people know that the LORD’s curse is upon you when he makes you infertile, causing your womb to shrivel and your abdomen to swell. </a:t>
            </a:r>
            <a:r>
              <a:rPr lang="en-US" b="1" baseline="30000" dirty="0">
                <a:solidFill>
                  <a:srgbClr val="006699"/>
                </a:solidFill>
                <a:effectLst/>
                <a:latin typeface="Arial" panose="020B0604020202020204" pitchFamily="34" charset="0"/>
                <a:cs typeface="Arial" panose="020B0604020202020204" pitchFamily="34" charset="0"/>
              </a:rPr>
              <a:t>22</a:t>
            </a:r>
            <a:r>
              <a:rPr lang="en-US" dirty="0">
                <a:effectLst/>
                <a:latin typeface="Arial" panose="020B0604020202020204" pitchFamily="34" charset="0"/>
                <a:cs typeface="Arial" panose="020B0604020202020204" pitchFamily="34" charset="0"/>
              </a:rPr>
              <a:t> Now may this water that brings the curse enter your body and cause your abdomen to swell and your womb to shrivel.’ And the woman will be required to say, ‘Yes, let it be so.’ </a:t>
            </a:r>
            <a:r>
              <a:rPr lang="en-US" b="1" baseline="30000" dirty="0">
                <a:solidFill>
                  <a:srgbClr val="006699"/>
                </a:solidFill>
                <a:effectLst/>
                <a:latin typeface="Arial" panose="020B0604020202020204" pitchFamily="34" charset="0"/>
                <a:cs typeface="Arial" panose="020B0604020202020204" pitchFamily="34" charset="0"/>
              </a:rPr>
              <a:t>23</a:t>
            </a:r>
            <a:r>
              <a:rPr lang="en-US" dirty="0">
                <a:effectLst/>
                <a:latin typeface="Arial" panose="020B0604020202020204" pitchFamily="34" charset="0"/>
                <a:cs typeface="Arial" panose="020B0604020202020204" pitchFamily="34" charset="0"/>
              </a:rPr>
              <a:t> And the priest will write these curses on a piece of leather and wash them off into the bitter water. </a:t>
            </a:r>
            <a:r>
              <a:rPr lang="en-US" b="1" baseline="30000" dirty="0">
                <a:solidFill>
                  <a:srgbClr val="006699"/>
                </a:solidFill>
                <a:effectLst/>
                <a:latin typeface="Arial" panose="020B0604020202020204" pitchFamily="34" charset="0"/>
                <a:cs typeface="Arial" panose="020B0604020202020204" pitchFamily="34" charset="0"/>
              </a:rPr>
              <a:t>24</a:t>
            </a:r>
            <a:r>
              <a:rPr lang="en-US" dirty="0">
                <a:effectLst/>
                <a:latin typeface="Arial" panose="020B0604020202020204" pitchFamily="34" charset="0"/>
                <a:cs typeface="Arial" panose="020B0604020202020204" pitchFamily="34" charset="0"/>
              </a:rPr>
              <a:t> He will make the woman drink the bitter water that brings on the curse. When the water enters her body, it will cause bitter suffering if she is guilty.</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5:25</a:t>
            </a:r>
            <a:r>
              <a:rPr lang="en-US" dirty="0">
                <a:effectLst/>
                <a:latin typeface="Arial" panose="020B0604020202020204" pitchFamily="34" charset="0"/>
                <a:cs typeface="Arial" panose="020B0604020202020204" pitchFamily="34" charset="0"/>
              </a:rPr>
              <a:t>    “The priest will take the jealousy offering from the woman’s hand, lift it up before the LORD, and carry it to the altar. </a:t>
            </a:r>
            <a:r>
              <a:rPr lang="en-US" b="1" baseline="30000" dirty="0">
                <a:solidFill>
                  <a:srgbClr val="006699"/>
                </a:solidFill>
                <a:effectLst/>
                <a:latin typeface="Arial" panose="020B0604020202020204" pitchFamily="34" charset="0"/>
                <a:cs typeface="Arial" panose="020B0604020202020204" pitchFamily="34" charset="0"/>
              </a:rPr>
              <a:t>26</a:t>
            </a:r>
            <a:r>
              <a:rPr lang="en-US" dirty="0">
                <a:effectLst/>
                <a:latin typeface="Arial" panose="020B0604020202020204" pitchFamily="34" charset="0"/>
                <a:cs typeface="Arial" panose="020B0604020202020204" pitchFamily="34" charset="0"/>
              </a:rPr>
              <a:t> He will take a handful of the flour as a token portion and burn it on the altar, and he will require the woman to drink the water. </a:t>
            </a:r>
            <a:r>
              <a:rPr lang="en-US" b="1" baseline="30000" dirty="0">
                <a:solidFill>
                  <a:srgbClr val="006699"/>
                </a:solidFill>
                <a:effectLst/>
                <a:latin typeface="Arial" panose="020B0604020202020204" pitchFamily="34" charset="0"/>
                <a:cs typeface="Arial" panose="020B0604020202020204" pitchFamily="34" charset="0"/>
              </a:rPr>
              <a:t>27</a:t>
            </a:r>
            <a:r>
              <a:rPr lang="en-US" dirty="0">
                <a:effectLst/>
                <a:latin typeface="Arial" panose="020B0604020202020204" pitchFamily="34" charset="0"/>
                <a:cs typeface="Arial" panose="020B0604020202020204" pitchFamily="34" charset="0"/>
              </a:rPr>
              <a:t> If she has defiled herself by being unfaithful to her husband, the water that brings on the curse will cause bitter suffering. Her abdomen will swell and her womb will shrink, and her name will become a curse among her people. </a:t>
            </a:r>
            <a:r>
              <a:rPr lang="en-US" b="1" baseline="30000" dirty="0">
                <a:solidFill>
                  <a:srgbClr val="006699"/>
                </a:solidFill>
                <a:effectLst/>
                <a:latin typeface="Arial" panose="020B0604020202020204" pitchFamily="34" charset="0"/>
                <a:cs typeface="Arial" panose="020B0604020202020204" pitchFamily="34" charset="0"/>
              </a:rPr>
              <a:t>28</a:t>
            </a:r>
            <a:r>
              <a:rPr lang="en-US" dirty="0">
                <a:effectLst/>
                <a:latin typeface="Arial" panose="020B0604020202020204" pitchFamily="34" charset="0"/>
                <a:cs typeface="Arial" panose="020B0604020202020204" pitchFamily="34" charset="0"/>
              </a:rPr>
              <a:t> But if she has not defiled herself and is pure, then she will be unharmed and will still be able to have children. </a:t>
            </a:r>
          </a:p>
        </p:txBody>
      </p:sp>
    </p:spTree>
    <p:extLst>
      <p:ext uri="{BB962C8B-B14F-4D97-AF65-F5344CB8AC3E}">
        <p14:creationId xmlns:p14="http://schemas.microsoft.com/office/powerpoint/2010/main" val="215635345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Helvetica" pitchFamily="2" charset="0"/>
              </a:rPr>
              <a:t>"Numerous scholars have called this procedure a “trial by ordeal,” a procedure that was somewhat common in the ancient world (found esp. in Mari, Hittite, and Babylonian texts).</a:t>
            </a:r>
            <a:r>
              <a:rPr lang="en-US" baseline="30000" dirty="0">
                <a:effectLst/>
                <a:latin typeface="Helvetica" pitchFamily="2" charset="0"/>
              </a:rPr>
              <a:t>21</a:t>
            </a:r>
            <a:r>
              <a:rPr lang="en-US" dirty="0">
                <a:effectLst/>
                <a:latin typeface="Helvetica" pitchFamily="2" charset="0"/>
              </a:rPr>
              <a:t> This method involved “an appeal to divine judgment to decide otherwise insoluble cases that cannot be allowed to remain unsolved.”</a:t>
            </a:r>
            <a:r>
              <a:rPr lang="en-US" baseline="30000" dirty="0">
                <a:effectLst/>
                <a:latin typeface="Helvetica" pitchFamily="2" charset="0"/>
              </a:rPr>
              <a:t>22 </a:t>
            </a:r>
            <a:r>
              <a:rPr lang="en-US" dirty="0">
                <a:effectLst/>
                <a:latin typeface="Helvetica" pitchFamily="2" charset="0"/>
              </a:rPr>
              <a:t>The most common ordeals in the ancient world involved water (e.g., plunging into rivers), heat (e.g., plunging the hand into boiling liquid), or some potion.</a:t>
            </a:r>
            <a:r>
              <a:rPr lang="en-US" baseline="30000" dirty="0">
                <a:effectLst/>
                <a:latin typeface="Helvetica" pitchFamily="2" charset="0"/>
              </a:rPr>
              <a:t>23</a:t>
            </a:r>
            <a:r>
              <a:rPr lang="en-US" dirty="0">
                <a:effectLst/>
                <a:latin typeface="Helvetica" pitchFamily="2" charset="0"/>
              </a:rPr>
              <a:t> Although there are some similarities between this passage in Numbers and these ordeals, the differences are even more obvious.</a:t>
            </a:r>
            <a:r>
              <a:rPr lang="en-US" baseline="30000" dirty="0">
                <a:effectLst/>
                <a:latin typeface="Helvetica" pitchFamily="2" charset="0"/>
              </a:rPr>
              <a:t>24</a:t>
            </a:r>
            <a:r>
              <a:rPr lang="en-US" dirty="0">
                <a:effectLst/>
                <a:latin typeface="Helvetica" pitchFamily="2" charset="0"/>
              </a:rPr>
              <a:t> </a:t>
            </a:r>
          </a:p>
          <a:p>
            <a:r>
              <a:rPr lang="en-US" dirty="0">
                <a:effectLst/>
                <a:latin typeface="Helvetica" pitchFamily="2" charset="0"/>
              </a:rPr>
              <a:t>• First, unlike the ANE ordeals in which the agent (water, poison, etc.) was dangerous to the guilty and innocent alike, </a:t>
            </a:r>
          </a:p>
          <a:p>
            <a:r>
              <a:rPr lang="en-US" dirty="0">
                <a:effectLst/>
                <a:latin typeface="Helvetica" pitchFamily="2" charset="0"/>
              </a:rPr>
              <a:t>• the “bitter water” only endangers the guilty party. </a:t>
            </a:r>
          </a:p>
          <a:p>
            <a:r>
              <a:rPr lang="en-US" dirty="0">
                <a:effectLst/>
                <a:latin typeface="Helvetica" pitchFamily="2" charset="0"/>
              </a:rPr>
              <a:t>• Second, in the ANE ordeals the accused had to </a:t>
            </a:r>
            <a:r>
              <a:rPr lang="en-US" i="1" dirty="0">
                <a:effectLst/>
                <a:latin typeface="Helvetica" pitchFamily="2" charset="0"/>
              </a:rPr>
              <a:t>survive</a:t>
            </a:r>
            <a:r>
              <a:rPr lang="en-US" dirty="0">
                <a:effectLst/>
                <a:latin typeface="Helvetica" pitchFamily="2" charset="0"/>
              </a:rPr>
              <a:t> something inherently harmful. In a way the accused was guilty until proven innocent. </a:t>
            </a:r>
          </a:p>
          <a:p>
            <a:r>
              <a:rPr lang="en-US" dirty="0">
                <a:effectLst/>
                <a:latin typeface="Helvetica" pitchFamily="2" charset="0"/>
              </a:rPr>
              <a:t>• In this example in Numbers 5, the fate of the accused is left totally open. </a:t>
            </a:r>
          </a:p>
          <a:p>
            <a:r>
              <a:rPr lang="en-US" dirty="0">
                <a:effectLst/>
                <a:latin typeface="Helvetica" pitchFamily="2" charset="0"/>
              </a:rPr>
              <a:t>• Third, in most ANE ordeals the penalty was pronounced separately by the court, </a:t>
            </a:r>
          </a:p>
          <a:p>
            <a:r>
              <a:rPr lang="en-US" dirty="0">
                <a:effectLst/>
                <a:latin typeface="Helvetica" pitchFamily="2" charset="0"/>
              </a:rPr>
              <a:t>• but in Numbers 5 the penalty was the outcome of the ritual. This procedure in Numbers 5 is not an example of magic; it is a procedure through which God punishes the guilty."</a:t>
            </a:r>
          </a:p>
          <a:p>
            <a:r>
              <a:rPr lang="en-US" baseline="30000" dirty="0">
                <a:effectLst/>
                <a:latin typeface="Calibri" panose="020F0502020204030204" pitchFamily="34" charset="0"/>
              </a:rPr>
              <a:t>21</a:t>
            </a:r>
            <a:r>
              <a:rPr lang="en-US" dirty="0">
                <a:effectLst/>
                <a:latin typeface="Calibri" panose="020F0502020204030204" pitchFamily="34" charset="0"/>
              </a:rPr>
              <a:t> Wenham, </a:t>
            </a:r>
            <a:r>
              <a:rPr lang="en-US" i="1" dirty="0">
                <a:effectLst/>
                <a:latin typeface="Calibri" panose="020F0502020204030204" pitchFamily="34" charset="0"/>
              </a:rPr>
              <a:t>Numbers</a:t>
            </a:r>
            <a:r>
              <a:rPr lang="en-US" dirty="0">
                <a:effectLst/>
                <a:latin typeface="Calibri" panose="020F0502020204030204" pitchFamily="34" charset="0"/>
              </a:rPr>
              <a:t>, 80. T. H. Gaster also provides numerous examples of “the poison ordeal” from various cultures (</a:t>
            </a:r>
            <a:r>
              <a:rPr lang="en-US" i="1" dirty="0">
                <a:effectLst/>
                <a:latin typeface="Calibri" panose="020F0502020204030204" pitchFamily="34" charset="0"/>
              </a:rPr>
              <a:t>Myth, Legend, and Custom in the Old Testament</a:t>
            </a:r>
            <a:r>
              <a:rPr lang="en-US" dirty="0">
                <a:effectLst/>
                <a:latin typeface="Calibri" panose="020F0502020204030204" pitchFamily="34" charset="0"/>
              </a:rPr>
              <a:t> [New York: Harper &amp; Row, 1918], 280–300). Milgrom surveys various examples of judicial ordeal in ANE literature and the Bible (</a:t>
            </a:r>
            <a:r>
              <a:rPr lang="en-US" i="1" dirty="0">
                <a:effectLst/>
                <a:latin typeface="Calibri" panose="020F0502020204030204" pitchFamily="34" charset="0"/>
              </a:rPr>
              <a:t>Numbers</a:t>
            </a:r>
            <a:r>
              <a:rPr lang="en-US" dirty="0">
                <a:effectLst/>
                <a:latin typeface="Calibri" panose="020F0502020204030204" pitchFamily="34" charset="0"/>
              </a:rPr>
              <a:t>, 346–48).</a:t>
            </a:r>
          </a:p>
          <a:p>
            <a:r>
              <a:rPr lang="en-US" baseline="30000" dirty="0">
                <a:effectLst/>
                <a:latin typeface="Calibri" panose="020F0502020204030204" pitchFamily="34" charset="0"/>
              </a:rPr>
              <a:t>22</a:t>
            </a:r>
            <a:r>
              <a:rPr lang="en-US" dirty="0">
                <a:effectLst/>
                <a:latin typeface="Calibri" panose="020F0502020204030204" pitchFamily="34" charset="0"/>
              </a:rPr>
              <a:t> T. S. </a:t>
            </a:r>
            <a:r>
              <a:rPr lang="en-US" dirty="0" err="1">
                <a:effectLst/>
                <a:latin typeface="Calibri" panose="020F0502020204030204" pitchFamily="34" charset="0"/>
              </a:rPr>
              <a:t>Frymer</a:t>
            </a:r>
            <a:r>
              <a:rPr lang="en-US" dirty="0">
                <a:effectLst/>
                <a:latin typeface="Calibri" panose="020F0502020204030204" pitchFamily="34" charset="0"/>
              </a:rPr>
              <a:t>, “Ordeal, Judicial,” in </a:t>
            </a:r>
            <a:r>
              <a:rPr lang="en-US" i="1" dirty="0">
                <a:effectLst/>
                <a:latin typeface="Calibri" panose="020F0502020204030204" pitchFamily="34" charset="0"/>
              </a:rPr>
              <a:t>IDBS</a:t>
            </a:r>
            <a:r>
              <a:rPr lang="en-US" dirty="0">
                <a:effectLst/>
                <a:latin typeface="Calibri" panose="020F0502020204030204" pitchFamily="34" charset="0"/>
              </a:rPr>
              <a:t>, ed. K. Crim (Nashville: Abingdon, 1976), 639.</a:t>
            </a:r>
          </a:p>
          <a:p>
            <a:r>
              <a:rPr lang="en-US" baseline="30000" dirty="0">
                <a:effectLst/>
                <a:latin typeface="Calibri" panose="020F0502020204030204" pitchFamily="34" charset="0"/>
              </a:rPr>
              <a:t>23</a:t>
            </a:r>
            <a:r>
              <a:rPr lang="en-US" dirty="0">
                <a:effectLst/>
                <a:latin typeface="Calibri" panose="020F0502020204030204" pitchFamily="34" charset="0"/>
              </a:rPr>
              <a:t> Ashley, </a:t>
            </a:r>
            <a:r>
              <a:rPr lang="en-US" i="1" dirty="0">
                <a:effectLst/>
                <a:latin typeface="Calibri" panose="020F0502020204030204" pitchFamily="34" charset="0"/>
              </a:rPr>
              <a:t>The Book of Numbers</a:t>
            </a:r>
            <a:r>
              <a:rPr lang="en-US" dirty="0">
                <a:effectLst/>
                <a:latin typeface="Calibri" panose="020F0502020204030204" pitchFamily="34" charset="0"/>
              </a:rPr>
              <a:t>, 123.</a:t>
            </a:r>
          </a:p>
          <a:p>
            <a:r>
              <a:rPr lang="en-US" baseline="30000" dirty="0">
                <a:effectLst/>
                <a:latin typeface="Calibri" panose="020F0502020204030204" pitchFamily="34" charset="0"/>
              </a:rPr>
              <a:t>24</a:t>
            </a:r>
            <a:r>
              <a:rPr lang="en-US" dirty="0">
                <a:effectLst/>
                <a:latin typeface="Calibri" panose="020F0502020204030204" pitchFamily="34" charset="0"/>
              </a:rPr>
              <a:t> These differences are summarized from Ashley, </a:t>
            </a:r>
            <a:r>
              <a:rPr lang="en-US" i="1" dirty="0">
                <a:effectLst/>
                <a:latin typeface="Calibri" panose="020F0502020204030204" pitchFamily="34" charset="0"/>
              </a:rPr>
              <a:t>The Book of Numbers</a:t>
            </a:r>
            <a:r>
              <a:rPr lang="en-US" dirty="0">
                <a:effectLst/>
                <a:latin typeface="Calibri" panose="020F0502020204030204" pitchFamily="34" charset="0"/>
              </a:rPr>
              <a:t>, 123–24.</a:t>
            </a:r>
          </a:p>
          <a:p>
            <a:endParaRPr lang="en-US" sz="1200" dirty="0">
              <a:effectLst/>
              <a:latin typeface="Calibri" panose="020F0502020204030204" pitchFamily="34" charset="0"/>
            </a:endParaRPr>
          </a:p>
          <a:p>
            <a:r>
              <a:rPr lang="en-US" sz="1200" dirty="0">
                <a:effectLst/>
                <a:latin typeface="Calibri" panose="020F0502020204030204" pitchFamily="34" charset="0"/>
              </a:rPr>
              <a:t>Michael A. Grisanti, </a:t>
            </a:r>
            <a:r>
              <a:rPr lang="en-US" sz="1200" u="sng" dirty="0">
                <a:solidFill>
                  <a:srgbClr val="0000FF"/>
                </a:solidFill>
                <a:effectLst/>
                <a:latin typeface="Calibri" panose="020F0502020204030204" pitchFamily="34" charset="0"/>
                <a:hlinkClick r:id="rId3"/>
              </a:rPr>
              <a:t>“The Book of Numbers,”</a:t>
            </a:r>
            <a:r>
              <a:rPr lang="en-US" sz="1200" dirty="0">
                <a:effectLst/>
                <a:latin typeface="Calibri" panose="020F0502020204030204" pitchFamily="34" charset="0"/>
              </a:rPr>
              <a:t> in </a:t>
            </a:r>
            <a:r>
              <a:rPr lang="en-US" sz="1200" i="1" dirty="0">
                <a:effectLst/>
                <a:latin typeface="Calibri" panose="020F0502020204030204" pitchFamily="34" charset="0"/>
              </a:rPr>
              <a:t>The World and the Word: An Introduction to the Old Testament</a:t>
            </a:r>
            <a:r>
              <a:rPr lang="en-US" sz="1200" dirty="0">
                <a:effectLst/>
                <a:latin typeface="Calibri" panose="020F0502020204030204" pitchFamily="34" charset="0"/>
              </a:rPr>
              <a:t> (Nashville, TN: B&amp;H Academic, 2011), 238.</a:t>
            </a:r>
            <a:endParaRPr lang="en-US" dirty="0">
              <a:effectLst/>
              <a:latin typeface="Lucida Grande" panose="020B0600040502020204" pitchFamily="34" charset="0"/>
            </a:endParaRPr>
          </a:p>
        </p:txBody>
      </p:sp>
    </p:spTree>
    <p:extLst>
      <p:ext uri="{BB962C8B-B14F-4D97-AF65-F5344CB8AC3E}">
        <p14:creationId xmlns:p14="http://schemas.microsoft.com/office/powerpoint/2010/main" val="122397927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4B979D-97C0-DF41-A91A-9F341731FC7A}" type="slidenum">
              <a:rPr kumimoji="0" lang="en-US" sz="1200" b="0" i="0" u="none" strike="noStrike" kern="1200" cap="none" spc="0" normalizeH="0" baseline="0" noProof="0">
                <a:ln>
                  <a:noFill/>
                </a:ln>
                <a:solidFill>
                  <a:srgbClr val="000000"/>
                </a:solidFill>
                <a:effectLst/>
                <a:uLnTx/>
                <a:uFillTx/>
                <a:latin typeface="Arial Narrow"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Narrow" charset="0"/>
                <a:ea typeface="ＭＳ Ｐゴシック" charset="0"/>
                <a:cs typeface="ＭＳ Ｐゴシック" charset="0"/>
              </a:rPr>
              <a:t>This tells us that this section of the biblical text was used in objects prior to phylacteries of NT times.</a:t>
            </a:r>
          </a:p>
          <a:p>
            <a:r>
              <a:rPr lang="en-US" dirty="0">
                <a:latin typeface="Arial Narrow" charset="0"/>
                <a:ea typeface="ＭＳ Ｐゴシック" charset="0"/>
                <a:cs typeface="ＭＳ Ｐゴシック" charset="0"/>
              </a:rPr>
              <a:t>This comes from an actual archaeological site so we know it is genuine. </a:t>
            </a:r>
          </a:p>
          <a:p>
            <a:endParaRPr lang="en-US" dirty="0">
              <a:latin typeface="Arial Narrow" charset="0"/>
              <a:ea typeface="ＭＳ Ｐゴシック" charset="0"/>
              <a:cs typeface="ＭＳ Ｐゴシック" charset="0"/>
            </a:endParaRPr>
          </a:p>
          <a:p>
            <a:r>
              <a:rPr lang="en-US" dirty="0">
                <a:latin typeface="Arial Narrow" charset="0"/>
                <a:ea typeface="ＭＳ Ｐゴシック" charset="0"/>
                <a:cs typeface="ＭＳ Ｐゴシック" charset="0"/>
              </a:rPr>
              <a:t>"</a:t>
            </a:r>
            <a:r>
              <a:rPr lang="en-US" dirty="0">
                <a:effectLst/>
                <a:latin typeface="Helvetica" pitchFamily="2" charset="0"/>
              </a:rPr>
              <a:t>Although some scholars have attempted to date the </a:t>
            </a:r>
            <a:r>
              <a:rPr lang="en-US" dirty="0" err="1">
                <a:effectLst/>
                <a:latin typeface="Helvetica" pitchFamily="2" charset="0"/>
              </a:rPr>
              <a:t>Ketef</a:t>
            </a:r>
            <a:r>
              <a:rPr lang="en-US" dirty="0">
                <a:effectLst/>
                <a:latin typeface="Helvetica" pitchFamily="2" charset="0"/>
              </a:rPr>
              <a:t> Hinnom scrolls as late as the postexilic and even the Hellenistic period, the scholarly consensus dates these scrolls to the late seventh or early sixth centuries BC."</a:t>
            </a:r>
          </a:p>
          <a:p>
            <a:r>
              <a:rPr lang="en-US" dirty="0">
                <a:effectLst/>
                <a:latin typeface="Calibri" panose="020F0502020204030204" pitchFamily="34" charset="0"/>
              </a:rPr>
              <a:t> Michael A. Grisanti, “The Book of Numbers,”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233.</a:t>
            </a:r>
            <a:endParaRPr lang="en-US" dirty="0">
              <a:latin typeface="Arial Narrow" charset="0"/>
              <a:ea typeface="ＭＳ Ｐゴシック" charset="0"/>
              <a:cs typeface="ＭＳ Ｐゴシック" charset="0"/>
            </a:endParaRPr>
          </a:p>
          <a:p>
            <a:r>
              <a:rPr lang="en-US" dirty="0">
                <a:latin typeface="Arial Narrow" charset="0"/>
                <a:ea typeface="ＭＳ Ｐゴシック" charset="0"/>
                <a:cs typeface="ＭＳ Ｐゴシック" charset="0"/>
              </a:rPr>
              <a:t>__________</a:t>
            </a:r>
          </a:p>
          <a:p>
            <a:r>
              <a:rPr lang="en-US" dirty="0">
                <a:latin typeface="Arial Narrow" charset="0"/>
                <a:ea typeface="ＭＳ Ｐゴシック" charset="0"/>
                <a:cs typeface="ＭＳ Ｐゴシック" charset="0"/>
              </a:rPr>
              <a:t>OB-17-Archaeology-63</a:t>
            </a:r>
          </a:p>
          <a:p>
            <a:r>
              <a:rPr lang="en-US" dirty="0">
                <a:latin typeface="Arial Narrow" charset="0"/>
                <a:ea typeface="ＭＳ Ｐゴシック" charset="0"/>
                <a:cs typeface="ＭＳ Ｐゴシック" charset="0"/>
              </a:rPr>
              <a:t>OS-05-Numbers-94</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43BE13-AB4C-7647-8D15-23FAB9BAD7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36402781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65269549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461183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Canaan does not represent heaven. In fact, the "rest" of Hebrews 4 is better seen as Canaan itself as the normal reading of the text. Of course, this happens only for those led by Jesus.</a:t>
            </a:r>
          </a:p>
        </p:txBody>
      </p:sp>
      <p:sp>
        <p:nvSpPr>
          <p:cNvPr id="4" name="Slide Number Placeholder 3"/>
          <p:cNvSpPr>
            <a:spLocks noGrp="1"/>
          </p:cNvSpPr>
          <p:nvPr>
            <p:ph type="sldNum" sz="quarter" idx="5"/>
          </p:nvPr>
        </p:nvSpPr>
        <p:spPr/>
        <p:txBody>
          <a:bodyPr/>
          <a:lstStyle/>
          <a:p>
            <a:fld id="{A079FDE9-4B2D-884B-BE4B-021913485B06}" type="slidenum">
              <a:rPr lang="en-US" smtClean="0"/>
              <a:t>9</a:t>
            </a:fld>
            <a:endParaRPr lang="en-US"/>
          </a:p>
        </p:txBody>
      </p:sp>
    </p:spTree>
    <p:extLst>
      <p:ext uri="{BB962C8B-B14F-4D97-AF65-F5344CB8AC3E}">
        <p14:creationId xmlns:p14="http://schemas.microsoft.com/office/powerpoint/2010/main" val="114104097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Arial" panose="020B0604020202020204" pitchFamily="34" charset="0"/>
                <a:ea typeface="Times New Roman" panose="02020603050405020304" pitchFamily="18" charset="0"/>
              </a:rPr>
              <a:t>You can mimic Jesus in any of these areas with his help.</a:t>
            </a:r>
            <a:endParaRPr lang="en-US" dirty="0"/>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112</a:t>
            </a:fld>
            <a:endParaRPr lang="en-US"/>
          </a:p>
        </p:txBody>
      </p:sp>
    </p:spTree>
    <p:extLst>
      <p:ext uri="{BB962C8B-B14F-4D97-AF65-F5344CB8AC3E}">
        <p14:creationId xmlns:p14="http://schemas.microsoft.com/office/powerpoint/2010/main" val="72291001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34641121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hemeOverride" Target="../theme/themeOverride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4149737907"/>
      </p:ext>
    </p:extLst>
  </p:cSld>
  <p:clrMapOvr>
    <a:masterClrMapping/>
  </p:clrMapOvr>
  <p:transition spd="med">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591047097"/>
      </p:ext>
    </p:extLst>
  </p:cSld>
  <p:clrMapOvr>
    <a:masterClrMapping/>
  </p:clrMapOvr>
  <p:transition spd="med">
    <p:randomBar dir="vert"/>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3039611571"/>
      </p:ext>
    </p:extLst>
  </p:cSld>
  <p:clrMapOvr>
    <a:masterClrMapping/>
  </p:clrMapOvr>
  <p:transition spd="med">
    <p:randomBar dir="vert"/>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4" y="3340101"/>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30" tIns="45715" rIns="91430" bIns="45715" anchor="ctr"/>
          <a:lstStyle/>
          <a:p>
            <a:pPr defTabSz="457153"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5941609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42632656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4085192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5229490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7500865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49177392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39910275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342306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67901346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8491372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427256823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34745735"/>
      </p:ext>
    </p:extLst>
  </p:cSld>
  <p:clrMapOvr>
    <a:masterClrMapping/>
  </p:clrMapOvr>
  <p:transition spd="med">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28338763"/>
      </p:ext>
    </p:extLst>
  </p:cSld>
  <p:clrMapOvr>
    <a:masterClrMapping/>
  </p:clrMapOvr>
  <p:transition spd="med">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49068248"/>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4371099"/>
      </p:ext>
    </p:extLst>
  </p:cSld>
  <p:clrMapOvr>
    <a:masterClrMapping/>
  </p:clrMapOvr>
  <p:transition spd="med">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69261722"/>
      </p:ext>
    </p:extLst>
  </p:cSld>
  <p:clrMapOvr>
    <a:masterClrMapping/>
  </p:clrMapOvr>
  <p:transition spd="med">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7209"/>
      </p:ext>
    </p:extLst>
  </p:cSld>
  <p:clrMapOvr>
    <a:masterClrMapping/>
  </p:clrMapOvr>
  <p:transition spd="med">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2120448"/>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68353977"/>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45006322"/>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00249600"/>
      </p:ext>
    </p:extLst>
  </p:cSld>
  <p:clrMapOvr>
    <a:masterClrMapping/>
  </p:clrMapOvr>
  <p:transition spd="med">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5317849"/>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74108324"/>
      </p:ext>
    </p:extLst>
  </p:cSld>
  <p:clrMapOvr>
    <a:masterClrMapping/>
  </p:clrMapOvr>
  <p:transition spd="med">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872553"/>
      </p:ext>
    </p:extLst>
  </p:cSld>
  <p:clrMapOvr>
    <a:masterClrMapping/>
  </p:clrMapOvr>
  <p:transition spd="med">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27457983"/>
      </p:ext>
    </p:extLst>
  </p:cSld>
  <p:clrMapOvr>
    <a:masterClrMapping/>
  </p:clrMapOvr>
  <p:transition spd="med">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6143825"/>
      </p:ext>
    </p:extLst>
  </p:cSld>
  <p:clrMapOvr>
    <a:masterClrMapping/>
  </p:clrMapOvr>
  <p:transition spd="med">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372060"/>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82306161"/>
      </p:ext>
    </p:extLst>
  </p:cSld>
  <p:clrMapOvr>
    <a:masterClrMapping/>
  </p:clrMapOvr>
  <p:transition spd="med">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5493365"/>
      </p:ext>
    </p:extLst>
  </p:cSld>
  <p:clrMapOvr>
    <a:masterClrMapping/>
  </p:clrMapOvr>
  <p:transition spd="med">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5216614"/>
      </p:ext>
    </p:extLst>
  </p:cSld>
  <p:clrMapOvr>
    <a:masterClrMapping/>
  </p:clrMapOvr>
  <p:transition spd="med">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35121794"/>
      </p:ext>
    </p:extLst>
  </p:cSld>
  <p:clrMapOvr>
    <a:masterClrMapping/>
  </p:clrMapOvr>
  <p:transition spd="med">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844928"/>
      </p:ext>
    </p:extLst>
  </p:cSld>
  <p:clrMapOvr>
    <a:masterClrMapping/>
  </p:clrMapOvr>
  <p:transition spd="med">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595288"/>
      </p:ext>
    </p:extLst>
  </p:cSld>
  <p:clrMapOvr>
    <a:masterClrMapping/>
  </p:clrMapOvr>
  <p:transition spd="med">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00700314"/>
      </p:ext>
    </p:extLst>
  </p:cSld>
  <p:clrMapOvr>
    <a:masterClrMapping/>
  </p:clrMapOvr>
  <p:transition spd="med">
    <p:cu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3746514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8018321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380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2228518"/>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8818528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58090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49996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800127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725829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5370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346043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11/1/24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606725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4036737832"/>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60535492"/>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534743"/>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47281605"/>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80679690"/>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3194588"/>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54457835"/>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339686886"/>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70526990"/>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466755511"/>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0104349"/>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763978701"/>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42153904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751624"/>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77082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043963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094493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253945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816010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21974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04648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002531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1100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1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505548"/>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030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0898009"/>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92949"/>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9864657"/>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1250527"/>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4847043"/>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081023"/>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39119"/>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9506689"/>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876595"/>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167940"/>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4292069"/>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3447775"/>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72622864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49689055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20681161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97527326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66133749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53689507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06299855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998469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3529849"/>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68134045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6305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90969922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37802212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7526858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9131870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7904458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0011857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67266497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8871194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6357752"/>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98351148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22440599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71561560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65751037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240932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248799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6816721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8052628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6253278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74515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196744"/>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4245887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130887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7135035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0593046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037316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00264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8811516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6295666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11/1/24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6676856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11/1/24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67325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543001"/>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11/1/24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9122032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11/1/24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696717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11/1/24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381765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11/1/24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2476799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970171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58640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01/11/2024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303424469"/>
      </p:ext>
    </p:extLst>
  </p:cSld>
  <p:clrMapOvr>
    <a:overrideClrMapping bg1="dk1" tx1="lt1" bg2="dk2" tx2="lt2" accent1="accent1" accent2="accent2" accent3="accent3" accent4="accent4" accent5="accent5" accent6="accent6" hlink="hlink" folHlink="folHlink"/>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01/11/2024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2366649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01/11/2024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01572761"/>
      </p:ext>
    </p:extLst>
  </p:cSld>
  <p:clrMapOvr>
    <a:overrideClrMapping bg1="lt1" tx1="dk1" bg2="lt2" tx2="dk2" accent1="accent1" accent2="accent2" accent3="accent3" accent4="accent4" accent5="accent5" accent6="accent6" hlink="hlink" folHlink="folHlink"/>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01/11/2024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429460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6848093"/>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01/11/2024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75984946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01/11/2024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09435782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01/11/2024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37222164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01/11/2024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2655884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01/11/2024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509261867"/>
      </p:ext>
    </p:extLst>
  </p:cSld>
  <p:clrMapOvr>
    <a:overrideClrMapping bg1="lt1" tx1="dk1" bg2="lt2" tx2="dk2" accent1="accent1" accent2="accent2" accent3="accent3" accent4="accent4" accent5="accent5" accent6="accent6" hlink="hlink" folHlink="folHlink"/>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01/11/2024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83473246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01/11/2024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084500588"/>
      </p:ext>
    </p:extLst>
  </p:cSld>
  <p:clrMapOvr>
    <a:overrideClrMapping bg1="lt1" tx1="dk1" bg2="lt2" tx2="dk2" accent1="accent1" accent2="accent2" accent3="accent3" accent4="accent4" accent5="accent5" accent6="accent6" hlink="hlink" folHlink="folHlink"/>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1462759028"/>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81761038"/>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2950840612"/>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2737727"/>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3992837859"/>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3425054009"/>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3811154706"/>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2405614908"/>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386809757"/>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3376652165"/>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2800559313"/>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4003567"/>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772458226"/>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3235322"/>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35724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769844"/>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694345"/>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0984492"/>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6160893"/>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420"/>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505222"/>
      </p:ext>
    </p:extLst>
  </p:cSld>
  <p:clrMapOvr>
    <a:masterClrMapping/>
  </p:clrMapOvr>
  <p:transition spd="med">
    <p:randomBar dir="vert"/>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0305054"/>
      </p:ext>
    </p:extLst>
  </p:cSld>
  <p:clrMapOvr>
    <a:masterClrMapping/>
  </p:clrMapOvr>
  <p:transition spd="med">
    <p:randomBar dir="vert"/>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5308700"/>
      </p:ext>
    </p:extLst>
  </p:cSld>
  <p:clrMapOvr>
    <a:masterClrMapping/>
  </p:clrMapOvr>
  <p:transition spd="med">
    <p:randomBar dir="vert"/>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347285"/>
      </p:ext>
    </p:extLst>
  </p:cSld>
  <p:clrMapOvr>
    <a:masterClrMapping/>
  </p:clrMapOvr>
  <p:transition spd="med">
    <p:randomBar dir="vert"/>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1014878"/>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32660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6239458"/>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AA2E290-EDBA-2A4A-ABA6-6D4AF1037D37}" type="slidenum">
              <a:rPr lang="en-US"/>
              <a:pPr>
                <a:defRPr/>
              </a:pPr>
              <a:t>‹#›</a:t>
            </a:fld>
            <a:endParaRPr lang="en-US"/>
          </a:p>
        </p:txBody>
      </p:sp>
    </p:spTree>
    <p:extLst>
      <p:ext uri="{BB962C8B-B14F-4D97-AF65-F5344CB8AC3E}">
        <p14:creationId xmlns:p14="http://schemas.microsoft.com/office/powerpoint/2010/main" val="1247911111"/>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70DDB42-ACBD-074C-89A2-E42A8CF69FFD}" type="slidenum">
              <a:rPr lang="en-US"/>
              <a:pPr>
                <a:defRPr/>
              </a:pPr>
              <a:t>‹#›</a:t>
            </a:fld>
            <a:endParaRPr lang="en-US"/>
          </a:p>
        </p:txBody>
      </p:sp>
    </p:spTree>
    <p:extLst>
      <p:ext uri="{BB962C8B-B14F-4D97-AF65-F5344CB8AC3E}">
        <p14:creationId xmlns:p14="http://schemas.microsoft.com/office/powerpoint/2010/main" val="623223337"/>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493105F4-B402-0A4F-9D81-A975CDA0DC0E}" type="slidenum">
              <a:rPr lang="en-US"/>
              <a:pPr>
                <a:defRPr/>
              </a:pPr>
              <a:t>‹#›</a:t>
            </a:fld>
            <a:endParaRPr lang="en-US"/>
          </a:p>
        </p:txBody>
      </p:sp>
    </p:spTree>
    <p:extLst>
      <p:ext uri="{BB962C8B-B14F-4D97-AF65-F5344CB8AC3E}">
        <p14:creationId xmlns:p14="http://schemas.microsoft.com/office/powerpoint/2010/main" val="1308571177"/>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EDE47E43-8C16-2C42-B54B-53974DADD7B7}" type="slidenum">
              <a:rPr lang="en-US"/>
              <a:pPr>
                <a:defRPr/>
              </a:pPr>
              <a:t>‹#›</a:t>
            </a:fld>
            <a:endParaRPr lang="en-US"/>
          </a:p>
        </p:txBody>
      </p:sp>
    </p:spTree>
    <p:extLst>
      <p:ext uri="{BB962C8B-B14F-4D97-AF65-F5344CB8AC3E}">
        <p14:creationId xmlns:p14="http://schemas.microsoft.com/office/powerpoint/2010/main" val="896989821"/>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9"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7D721A0-A646-5440-A379-A8CF2536F414}" type="slidenum">
              <a:rPr lang="en-US"/>
              <a:pPr>
                <a:defRPr/>
              </a:pPr>
              <a:t>‹#›</a:t>
            </a:fld>
            <a:endParaRPr lang="en-US"/>
          </a:p>
        </p:txBody>
      </p:sp>
    </p:spTree>
    <p:extLst>
      <p:ext uri="{BB962C8B-B14F-4D97-AF65-F5344CB8AC3E}">
        <p14:creationId xmlns:p14="http://schemas.microsoft.com/office/powerpoint/2010/main" val="594882126"/>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C3BDDFC9-5D7C-C449-91C2-5081469EB9D4}" type="slidenum">
              <a:rPr lang="en-US"/>
              <a:pPr>
                <a:defRPr/>
              </a:pPr>
              <a:t>‹#›</a:t>
            </a:fld>
            <a:endParaRPr lang="en-US"/>
          </a:p>
        </p:txBody>
      </p:sp>
    </p:spTree>
    <p:extLst>
      <p:ext uri="{BB962C8B-B14F-4D97-AF65-F5344CB8AC3E}">
        <p14:creationId xmlns:p14="http://schemas.microsoft.com/office/powerpoint/2010/main" val="1418749899"/>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32E6F876-95E8-7648-B517-24104C9F1E19}" type="slidenum">
              <a:rPr lang="en-US"/>
              <a:pPr>
                <a:defRPr/>
              </a:pPr>
              <a:t>‹#›</a:t>
            </a:fld>
            <a:endParaRPr lang="en-US"/>
          </a:p>
        </p:txBody>
      </p:sp>
    </p:spTree>
    <p:extLst>
      <p:ext uri="{BB962C8B-B14F-4D97-AF65-F5344CB8AC3E}">
        <p14:creationId xmlns:p14="http://schemas.microsoft.com/office/powerpoint/2010/main" val="1710239175"/>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8B2C3F6-B309-0242-8C1B-F9430ECACF37}" type="slidenum">
              <a:rPr lang="en-US"/>
              <a:pPr>
                <a:defRPr/>
              </a:pPr>
              <a:t>‹#›</a:t>
            </a:fld>
            <a:endParaRPr lang="en-US"/>
          </a:p>
        </p:txBody>
      </p:sp>
    </p:spTree>
    <p:extLst>
      <p:ext uri="{BB962C8B-B14F-4D97-AF65-F5344CB8AC3E}">
        <p14:creationId xmlns:p14="http://schemas.microsoft.com/office/powerpoint/2010/main" val="2229210810"/>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0158CE07-453B-F844-B019-703A957F4662}" type="slidenum">
              <a:rPr lang="en-US"/>
              <a:pPr>
                <a:defRPr/>
              </a:pPr>
              <a:t>‹#›</a:t>
            </a:fld>
            <a:endParaRPr lang="en-US"/>
          </a:p>
        </p:txBody>
      </p:sp>
    </p:spTree>
    <p:extLst>
      <p:ext uri="{BB962C8B-B14F-4D97-AF65-F5344CB8AC3E}">
        <p14:creationId xmlns:p14="http://schemas.microsoft.com/office/powerpoint/2010/main" val="1984418027"/>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390683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5CFE1A1-44F4-5941-A1BC-04C5CFC3E7E7}" type="slidenum">
              <a:rPr lang="en-US"/>
              <a:pPr>
                <a:defRPr/>
              </a:pPr>
              <a:t>‹#›</a:t>
            </a:fld>
            <a:endParaRPr lang="en-US"/>
          </a:p>
        </p:txBody>
      </p:sp>
    </p:spTree>
    <p:extLst>
      <p:ext uri="{BB962C8B-B14F-4D97-AF65-F5344CB8AC3E}">
        <p14:creationId xmlns:p14="http://schemas.microsoft.com/office/powerpoint/2010/main" val="3646635686"/>
      </p:ext>
    </p:extLst>
  </p:cSld>
  <p:clrMapOvr>
    <a:masterClrMapping/>
  </p:clrMapOvr>
  <p:transition spd="med">
    <p:randomBar dir="vert"/>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5572151E-EF4C-1845-8D9B-DDD9F99A6BEC}" type="slidenum">
              <a:rPr lang="en-US"/>
              <a:pPr>
                <a:defRPr/>
              </a:pPr>
              <a:t>‹#›</a:t>
            </a:fld>
            <a:endParaRPr lang="en-US"/>
          </a:p>
        </p:txBody>
      </p:sp>
    </p:spTree>
    <p:extLst>
      <p:ext uri="{BB962C8B-B14F-4D97-AF65-F5344CB8AC3E}">
        <p14:creationId xmlns:p14="http://schemas.microsoft.com/office/powerpoint/2010/main" val="2707062115"/>
      </p:ext>
    </p:extLst>
  </p:cSld>
  <p:clrMapOvr>
    <a:masterClrMapping/>
  </p:clrMapOvr>
  <p:transition spd="med">
    <p:randomBar dir="vert"/>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F2125937-DCBF-0348-AEB0-0F51C5C439B6}" type="slidenum">
              <a:rPr lang="en-US"/>
              <a:pPr>
                <a:defRPr/>
              </a:pPr>
              <a:t>‹#›</a:t>
            </a:fld>
            <a:endParaRPr lang="en-US"/>
          </a:p>
        </p:txBody>
      </p:sp>
    </p:spTree>
    <p:extLst>
      <p:ext uri="{BB962C8B-B14F-4D97-AF65-F5344CB8AC3E}">
        <p14:creationId xmlns:p14="http://schemas.microsoft.com/office/powerpoint/2010/main" val="387431517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53B11182-8B02-6440-9BB9-6C72B1938B36}" type="slidenum">
              <a:rPr lang="en-US"/>
              <a:pPr>
                <a:defRPr/>
              </a:pPr>
              <a:t>‹#›</a:t>
            </a:fld>
            <a:endParaRPr lang="en-US"/>
          </a:p>
        </p:txBody>
      </p:sp>
    </p:spTree>
    <p:extLst>
      <p:ext uri="{BB962C8B-B14F-4D97-AF65-F5344CB8AC3E}">
        <p14:creationId xmlns:p14="http://schemas.microsoft.com/office/powerpoint/2010/main" val="71050906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3D3B753-368B-C045-93EA-1132E1C431DC}" type="slidenum">
              <a:rPr lang="en-US"/>
              <a:pPr>
                <a:defRPr/>
              </a:pPr>
              <a:t>‹#›</a:t>
            </a:fld>
            <a:endParaRPr lang="en-US"/>
          </a:p>
        </p:txBody>
      </p:sp>
    </p:spTree>
    <p:extLst>
      <p:ext uri="{BB962C8B-B14F-4D97-AF65-F5344CB8AC3E}">
        <p14:creationId xmlns:p14="http://schemas.microsoft.com/office/powerpoint/2010/main" val="237942100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E4F8B845-37C2-C94B-8B78-32311B02C95D}" type="slidenum">
              <a:rPr lang="en-US"/>
              <a:pPr>
                <a:defRPr/>
              </a:pPr>
              <a:t>‹#›</a:t>
            </a:fld>
            <a:endParaRPr lang="en-US"/>
          </a:p>
        </p:txBody>
      </p:sp>
    </p:spTree>
    <p:extLst>
      <p:ext uri="{BB962C8B-B14F-4D97-AF65-F5344CB8AC3E}">
        <p14:creationId xmlns:p14="http://schemas.microsoft.com/office/powerpoint/2010/main" val="388577580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BA03101E-A1D0-AE41-9AC3-976D9AB55545}" type="slidenum">
              <a:rPr lang="en-US"/>
              <a:pPr>
                <a:defRPr/>
              </a:pPr>
              <a:t>‹#›</a:t>
            </a:fld>
            <a:endParaRPr lang="en-US"/>
          </a:p>
        </p:txBody>
      </p:sp>
    </p:spTree>
    <p:extLst>
      <p:ext uri="{BB962C8B-B14F-4D97-AF65-F5344CB8AC3E}">
        <p14:creationId xmlns:p14="http://schemas.microsoft.com/office/powerpoint/2010/main" val="277070095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8D93E8DE-1A34-084F-B871-6E8707DF1AA5}" type="slidenum">
              <a:rPr lang="en-US"/>
              <a:pPr>
                <a:defRPr/>
              </a:pPr>
              <a:t>‹#›</a:t>
            </a:fld>
            <a:endParaRPr lang="en-US"/>
          </a:p>
        </p:txBody>
      </p:sp>
    </p:spTree>
    <p:extLst>
      <p:ext uri="{BB962C8B-B14F-4D97-AF65-F5344CB8AC3E}">
        <p14:creationId xmlns:p14="http://schemas.microsoft.com/office/powerpoint/2010/main" val="8320346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0E8D479-5292-D845-AC08-FE623D762E74}" type="slidenum">
              <a:rPr lang="en-US"/>
              <a:pPr>
                <a:defRPr/>
              </a:pPr>
              <a:t>‹#›</a:t>
            </a:fld>
            <a:endParaRPr lang="en-US"/>
          </a:p>
        </p:txBody>
      </p:sp>
    </p:spTree>
    <p:extLst>
      <p:ext uri="{BB962C8B-B14F-4D97-AF65-F5344CB8AC3E}">
        <p14:creationId xmlns:p14="http://schemas.microsoft.com/office/powerpoint/2010/main" val="165134597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683C71E-FE04-4A40-8D90-2B75329A5BCB}" type="slidenum">
              <a:rPr lang="en-US"/>
              <a:pPr>
                <a:defRPr/>
              </a:pPr>
              <a:t>‹#›</a:t>
            </a:fld>
            <a:endParaRPr lang="en-US"/>
          </a:p>
        </p:txBody>
      </p:sp>
    </p:spTree>
    <p:extLst>
      <p:ext uri="{BB962C8B-B14F-4D97-AF65-F5344CB8AC3E}">
        <p14:creationId xmlns:p14="http://schemas.microsoft.com/office/powerpoint/2010/main" val="36744912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0089019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6F5E8799-609D-474D-8B6E-10366EC98F5F}" type="slidenum">
              <a:rPr lang="en-US"/>
              <a:pPr>
                <a:defRPr/>
              </a:pPr>
              <a:t>‹#›</a:t>
            </a:fld>
            <a:endParaRPr lang="en-US"/>
          </a:p>
        </p:txBody>
      </p:sp>
    </p:spTree>
    <p:extLst>
      <p:ext uri="{BB962C8B-B14F-4D97-AF65-F5344CB8AC3E}">
        <p14:creationId xmlns:p14="http://schemas.microsoft.com/office/powerpoint/2010/main" val="174494361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73A625EA-DCF0-A14A-BE2E-9E75601315C0}" type="slidenum">
              <a:rPr lang="en-US"/>
              <a:pPr>
                <a:defRPr/>
              </a:pPr>
              <a:t>‹#›</a:t>
            </a:fld>
            <a:endParaRPr lang="en-US"/>
          </a:p>
        </p:txBody>
      </p:sp>
    </p:spTree>
    <p:extLst>
      <p:ext uri="{BB962C8B-B14F-4D97-AF65-F5344CB8AC3E}">
        <p14:creationId xmlns:p14="http://schemas.microsoft.com/office/powerpoint/2010/main" val="179842014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C353E4CC-9FE2-BD42-B03D-D76567137921}" type="slidenum">
              <a:rPr lang="en-US"/>
              <a:pPr>
                <a:defRPr/>
              </a:pPr>
              <a:t>‹#›</a:t>
            </a:fld>
            <a:endParaRPr lang="en-US"/>
          </a:p>
        </p:txBody>
      </p:sp>
    </p:spTree>
    <p:extLst>
      <p:ext uri="{BB962C8B-B14F-4D97-AF65-F5344CB8AC3E}">
        <p14:creationId xmlns:p14="http://schemas.microsoft.com/office/powerpoint/2010/main" val="159234447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383556316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21027084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428764042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61669964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264909950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43033393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28302264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250397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8898198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34471689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79473197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315217950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371657947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27481335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198458465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266410704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94480680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9843409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399183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343801952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114872451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379670473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26198982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308591139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73310591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399907780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68638873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94977106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12336073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2541127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314077129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85866289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189063821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51659683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318845794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182946638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36928250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54306715"/>
      </p:ext>
    </p:extLst>
  </p:cSld>
  <p:clrMapOvr>
    <a:masterClrMapping/>
  </p:clrMapOvr>
  <p:transition>
    <p:wheel spokes="0"/>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926688"/>
      </p:ext>
    </p:extLst>
  </p:cSld>
  <p:clrMapOvr>
    <a:masterClrMapping/>
  </p:clrMapOvr>
  <p:transition>
    <p:wheel spokes="0"/>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33872187"/>
      </p:ext>
    </p:extLst>
  </p:cSld>
  <p:clrMapOvr>
    <a:masterClrMapping/>
  </p:clrMapOvr>
  <p:transition>
    <p:wheel spokes="0"/>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7401310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9816245"/>
      </p:ext>
    </p:extLst>
  </p:cSld>
  <p:clrMapOvr>
    <a:masterClrMapping/>
  </p:clrMapOvr>
  <p:transition>
    <p:wheel spokes="0"/>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4273769"/>
      </p:ext>
    </p:extLst>
  </p:cSld>
  <p:clrMapOvr>
    <a:masterClrMapping/>
  </p:clrMapOvr>
  <p:transition>
    <p:wheel spokes="0"/>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550924564"/>
      </p:ext>
    </p:extLst>
  </p:cSld>
  <p:clrMapOvr>
    <a:masterClrMapping/>
  </p:clrMapOvr>
  <p:transition>
    <p:wheel spokes="0"/>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8622151"/>
      </p:ext>
    </p:extLst>
  </p:cSld>
  <p:clrMapOvr>
    <a:masterClrMapping/>
  </p:clrMapOvr>
  <p:transition>
    <p:wheel spokes="0"/>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77657393"/>
      </p:ext>
    </p:extLst>
  </p:cSld>
  <p:clrMapOvr>
    <a:masterClrMapping/>
  </p:clrMapOvr>
  <p:transition>
    <p:wheel spokes="0"/>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0196863"/>
      </p:ext>
    </p:extLst>
  </p:cSld>
  <p:clrMapOvr>
    <a:masterClrMapping/>
  </p:clrMapOvr>
  <p:transition>
    <p:wheel spokes="0"/>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4712839"/>
      </p:ext>
    </p:extLst>
  </p:cSld>
  <p:clrMapOvr>
    <a:masterClrMapping/>
  </p:clrMapOvr>
  <p:transition>
    <p:wheel spokes="0"/>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8007393"/>
      </p:ext>
    </p:extLst>
  </p:cSld>
  <p:clrMapOvr>
    <a:masterClrMapping/>
  </p:clrMapOvr>
  <p:transition>
    <p:wheel spokes="0"/>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3486826"/>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3967816"/>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5656848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21065"/>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343034"/>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505437"/>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626672"/>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0219852"/>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9097272"/>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7871997"/>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200174"/>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611054"/>
      </p:ext>
    </p:extLst>
  </p:cSld>
  <p:clrMapOvr>
    <a:masterClrMapping/>
  </p:clrMapOvr>
  <p:transition spd="med">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352619"/>
      </p:ext>
    </p:extLst>
  </p:cSld>
  <p:clrMapOvr>
    <a:masterClrMapping/>
  </p:clrMapOvr>
  <p:transition spd="med">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2424405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27392254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695784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916714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123521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8464900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370131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923062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537767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22957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96869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3986884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195145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47197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857242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676246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233513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2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990060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166986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726903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138920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8121303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961981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22441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91405105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23177882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01175462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4295976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20973758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28663661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7685630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6846139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2979891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277110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7285314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4516318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64002293"/>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3242748"/>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71385755"/>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34244064"/>
      </p:ext>
    </p:extLst>
  </p:cSld>
  <p:clrMapOvr>
    <a:masterClrMapping/>
  </p:clrMapOvr>
  <p:transition spd="med">
    <p:randomBar dir="vert"/>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62756615"/>
      </p:ext>
    </p:extLst>
  </p:cSld>
  <p:clrMapOvr>
    <a:masterClrMapping/>
  </p:clrMapOvr>
  <p:transition spd="med">
    <p:randomBar dir="vert"/>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79322533"/>
      </p:ext>
    </p:extLst>
  </p:cSld>
  <p:clrMapOvr>
    <a:masterClrMapping/>
  </p:clrMapOvr>
  <p:transition spd="med">
    <p:randomBar dir="ver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43336598"/>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9910032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66303534"/>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90486041"/>
      </p:ext>
    </p:extLst>
  </p:cSld>
  <p:clrMapOvr>
    <a:masterClrMapping/>
  </p:clrMapOvr>
  <p:transition spd="med">
    <p:randomBar dir="vert"/>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52205946"/>
      </p:ext>
    </p:extLst>
  </p:cSld>
  <p:clrMapOvr>
    <a:masterClrMapping/>
  </p:clrMapOvr>
  <p:transition spd="med">
    <p:randomBar dir="vert"/>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08566817"/>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71860012"/>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427028682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11423620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220351188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36981874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34998864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519903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249714741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288971070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83642113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325187367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519894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36555542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23768386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23277114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DA2FC03-E2AB-BC46-97C8-B7EF1485E4CF}" type="slidenum">
              <a:rPr lang="en-US"/>
              <a:pPr>
                <a:defRPr/>
              </a:pPr>
              <a:t>‹#›</a:t>
            </a:fld>
            <a:endParaRPr lang="en-US"/>
          </a:p>
        </p:txBody>
      </p:sp>
    </p:spTree>
    <p:extLst>
      <p:ext uri="{BB962C8B-B14F-4D97-AF65-F5344CB8AC3E}">
        <p14:creationId xmlns:p14="http://schemas.microsoft.com/office/powerpoint/2010/main" val="312142397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01EA725-C6D5-3F4F-8789-04787F0A17FA}" type="slidenum">
              <a:rPr lang="en-US"/>
              <a:pPr>
                <a:defRPr/>
              </a:pPr>
              <a:t>‹#›</a:t>
            </a:fld>
            <a:endParaRPr lang="en-US"/>
          </a:p>
        </p:txBody>
      </p:sp>
    </p:spTree>
    <p:extLst>
      <p:ext uri="{BB962C8B-B14F-4D97-AF65-F5344CB8AC3E}">
        <p14:creationId xmlns:p14="http://schemas.microsoft.com/office/powerpoint/2010/main" val="29187005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7856898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A585AFC-3ECB-CF4D-823F-C3EDA01C8822}" type="slidenum">
              <a:rPr lang="en-US"/>
              <a:pPr>
                <a:defRPr/>
              </a:pPr>
              <a:t>‹#›</a:t>
            </a:fld>
            <a:endParaRPr lang="en-US"/>
          </a:p>
        </p:txBody>
      </p:sp>
    </p:spTree>
    <p:extLst>
      <p:ext uri="{BB962C8B-B14F-4D97-AF65-F5344CB8AC3E}">
        <p14:creationId xmlns:p14="http://schemas.microsoft.com/office/powerpoint/2010/main" val="208786897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2E49593-3971-ED4D-95EA-7995AC42A852}" type="slidenum">
              <a:rPr lang="en-US"/>
              <a:pPr>
                <a:defRPr/>
              </a:pPr>
              <a:t>‹#›</a:t>
            </a:fld>
            <a:endParaRPr lang="en-US"/>
          </a:p>
        </p:txBody>
      </p:sp>
    </p:spTree>
    <p:extLst>
      <p:ext uri="{BB962C8B-B14F-4D97-AF65-F5344CB8AC3E}">
        <p14:creationId xmlns:p14="http://schemas.microsoft.com/office/powerpoint/2010/main" val="113287308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41B0FE1E-408F-A04D-899E-745B1426F572}" type="slidenum">
              <a:rPr lang="en-US"/>
              <a:pPr>
                <a:defRPr/>
              </a:pPr>
              <a:t>‹#›</a:t>
            </a:fld>
            <a:endParaRPr lang="en-US"/>
          </a:p>
        </p:txBody>
      </p:sp>
    </p:spTree>
    <p:extLst>
      <p:ext uri="{BB962C8B-B14F-4D97-AF65-F5344CB8AC3E}">
        <p14:creationId xmlns:p14="http://schemas.microsoft.com/office/powerpoint/2010/main" val="366633552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313ECD1-4B56-1F41-ABA0-289AF65822A8}" type="slidenum">
              <a:rPr lang="en-US"/>
              <a:pPr>
                <a:defRPr/>
              </a:pPr>
              <a:t>‹#›</a:t>
            </a:fld>
            <a:endParaRPr lang="en-US"/>
          </a:p>
        </p:txBody>
      </p:sp>
    </p:spTree>
    <p:extLst>
      <p:ext uri="{BB962C8B-B14F-4D97-AF65-F5344CB8AC3E}">
        <p14:creationId xmlns:p14="http://schemas.microsoft.com/office/powerpoint/2010/main" val="327240006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5CFDB4F-98AB-B448-9025-7069B1587B32}" type="slidenum">
              <a:rPr lang="en-US"/>
              <a:pPr>
                <a:defRPr/>
              </a:pPr>
              <a:t>‹#›</a:t>
            </a:fld>
            <a:endParaRPr lang="en-US"/>
          </a:p>
        </p:txBody>
      </p:sp>
    </p:spTree>
    <p:extLst>
      <p:ext uri="{BB962C8B-B14F-4D97-AF65-F5344CB8AC3E}">
        <p14:creationId xmlns:p14="http://schemas.microsoft.com/office/powerpoint/2010/main" val="217312178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CF9FACC-9439-5947-9CD0-078E4440A309}" type="slidenum">
              <a:rPr lang="en-US"/>
              <a:pPr>
                <a:defRPr/>
              </a:pPr>
              <a:t>‹#›</a:t>
            </a:fld>
            <a:endParaRPr lang="en-US"/>
          </a:p>
        </p:txBody>
      </p:sp>
    </p:spTree>
    <p:extLst>
      <p:ext uri="{BB962C8B-B14F-4D97-AF65-F5344CB8AC3E}">
        <p14:creationId xmlns:p14="http://schemas.microsoft.com/office/powerpoint/2010/main" val="302830968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6970B78-A58A-1046-99D0-4783CF9F896A}" type="slidenum">
              <a:rPr lang="en-US"/>
              <a:pPr>
                <a:defRPr/>
              </a:pPr>
              <a:t>‹#›</a:t>
            </a:fld>
            <a:endParaRPr lang="en-US"/>
          </a:p>
        </p:txBody>
      </p:sp>
    </p:spTree>
    <p:extLst>
      <p:ext uri="{BB962C8B-B14F-4D97-AF65-F5344CB8AC3E}">
        <p14:creationId xmlns:p14="http://schemas.microsoft.com/office/powerpoint/2010/main" val="370549861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A985A9A-12F4-B043-A1F6-04A1B7CD246D}" type="slidenum">
              <a:rPr lang="en-US"/>
              <a:pPr>
                <a:defRPr/>
              </a:pPr>
              <a:t>‹#›</a:t>
            </a:fld>
            <a:endParaRPr lang="en-US"/>
          </a:p>
        </p:txBody>
      </p:sp>
    </p:spTree>
    <p:extLst>
      <p:ext uri="{BB962C8B-B14F-4D97-AF65-F5344CB8AC3E}">
        <p14:creationId xmlns:p14="http://schemas.microsoft.com/office/powerpoint/2010/main" val="282771415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44FBC4-390E-8846-B92A-6F28E88FA557}" type="slidenum">
              <a:rPr lang="en-US"/>
              <a:pPr>
                <a:defRPr/>
              </a:pPr>
              <a:t>‹#›</a:t>
            </a:fld>
            <a:endParaRPr lang="en-US"/>
          </a:p>
        </p:txBody>
      </p:sp>
    </p:spTree>
    <p:extLst>
      <p:ext uri="{BB962C8B-B14F-4D97-AF65-F5344CB8AC3E}">
        <p14:creationId xmlns:p14="http://schemas.microsoft.com/office/powerpoint/2010/main" val="35063000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F2C4C76-B164-CA4E-A945-0452BF111401}" type="slidenum">
              <a:rPr lang="en-US"/>
              <a:pPr>
                <a:defRPr/>
              </a:pPr>
              <a:t>‹#›</a:t>
            </a:fld>
            <a:endParaRPr lang="en-US"/>
          </a:p>
        </p:txBody>
      </p:sp>
    </p:spTree>
    <p:extLst>
      <p:ext uri="{BB962C8B-B14F-4D97-AF65-F5344CB8AC3E}">
        <p14:creationId xmlns:p14="http://schemas.microsoft.com/office/powerpoint/2010/main" val="255471395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4246527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0073696-F3D4-2C48-AF8F-97704696A5FA}" type="slidenum">
              <a:rPr lang="en-US"/>
              <a:pPr>
                <a:defRPr/>
              </a:pPr>
              <a:t>‹#›</a:t>
            </a:fld>
            <a:endParaRPr lang="en-US"/>
          </a:p>
        </p:txBody>
      </p:sp>
    </p:spTree>
    <p:extLst>
      <p:ext uri="{BB962C8B-B14F-4D97-AF65-F5344CB8AC3E}">
        <p14:creationId xmlns:p14="http://schemas.microsoft.com/office/powerpoint/2010/main" val="363541334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5602441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7190416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311082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8399921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098588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0450677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43202398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4127572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9832114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1343279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032329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6972618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5287263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5901835"/>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495512"/>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404153"/>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31872"/>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283936"/>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791825"/>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5810219"/>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715858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4134544"/>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2431348"/>
      </p:ext>
    </p:extLst>
  </p:cSld>
  <p:clrMapOvr>
    <a:masterClrMapping/>
  </p:clrMapOvr>
  <p:transition spd="med">
    <p:randomBar dir="vert"/>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4758713"/>
      </p:ext>
    </p:extLst>
  </p:cSld>
  <p:clrMapOvr>
    <a:masterClrMapping/>
  </p:clrMapOvr>
  <p:transition spd="med">
    <p:randomBar dir="vert"/>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6815203"/>
      </p:ext>
    </p:extLst>
  </p:cSld>
  <p:clrMapOvr>
    <a:masterClrMapping/>
  </p:clrMapOvr>
  <p:transition spd="med">
    <p:randomBar dir="vert"/>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8307988"/>
      </p:ext>
    </p:extLst>
  </p:cSld>
  <p:clrMapOvr>
    <a:masterClrMapping/>
  </p:clrMapOvr>
  <p:transition spd="med">
    <p:randomBar dir="vert"/>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A94C21B-4067-3A44-8E75-C724FADFD694}" type="slidenum">
              <a:rPr lang="en-US"/>
              <a:pPr>
                <a:defRPr/>
              </a:pPr>
              <a:t>‹#›</a:t>
            </a:fld>
            <a:endParaRPr lang="en-US"/>
          </a:p>
        </p:txBody>
      </p:sp>
    </p:spTree>
    <p:extLst>
      <p:ext uri="{BB962C8B-B14F-4D97-AF65-F5344CB8AC3E}">
        <p14:creationId xmlns:p14="http://schemas.microsoft.com/office/powerpoint/2010/main" val="295931623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E212552-C1F1-E34E-9F02-5A23ACBB099F}" type="slidenum">
              <a:rPr lang="en-US"/>
              <a:pPr>
                <a:defRPr/>
              </a:pPr>
              <a:t>‹#›</a:t>
            </a:fld>
            <a:endParaRPr lang="en-US"/>
          </a:p>
        </p:txBody>
      </p:sp>
    </p:spTree>
    <p:extLst>
      <p:ext uri="{BB962C8B-B14F-4D97-AF65-F5344CB8AC3E}">
        <p14:creationId xmlns:p14="http://schemas.microsoft.com/office/powerpoint/2010/main" val="427783817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036B51-D558-E84B-BD82-C3A4B9D6097E}" type="slidenum">
              <a:rPr lang="en-US"/>
              <a:pPr>
                <a:defRPr/>
              </a:pPr>
              <a:t>‹#›</a:t>
            </a:fld>
            <a:endParaRPr lang="en-US"/>
          </a:p>
        </p:txBody>
      </p:sp>
    </p:spTree>
    <p:extLst>
      <p:ext uri="{BB962C8B-B14F-4D97-AF65-F5344CB8AC3E}">
        <p14:creationId xmlns:p14="http://schemas.microsoft.com/office/powerpoint/2010/main" val="220993123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2F38246-ADC1-934F-BFFD-97DC03737003}" type="slidenum">
              <a:rPr lang="en-US"/>
              <a:pPr>
                <a:defRPr/>
              </a:pPr>
              <a:t>‹#›</a:t>
            </a:fld>
            <a:endParaRPr lang="en-US"/>
          </a:p>
        </p:txBody>
      </p:sp>
    </p:spTree>
    <p:extLst>
      <p:ext uri="{BB962C8B-B14F-4D97-AF65-F5344CB8AC3E}">
        <p14:creationId xmlns:p14="http://schemas.microsoft.com/office/powerpoint/2010/main" val="5907206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8D63A95-DA0D-AA42-A184-B5265F8A7530}" type="slidenum">
              <a:rPr lang="en-US"/>
              <a:pPr>
                <a:defRPr/>
              </a:pPr>
              <a:t>‹#›</a:t>
            </a:fld>
            <a:endParaRPr lang="en-US"/>
          </a:p>
        </p:txBody>
      </p:sp>
    </p:spTree>
    <p:extLst>
      <p:ext uri="{BB962C8B-B14F-4D97-AF65-F5344CB8AC3E}">
        <p14:creationId xmlns:p14="http://schemas.microsoft.com/office/powerpoint/2010/main" val="39824907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7221465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D5BA8EB-F781-1D45-926C-0E7EBA3FC76F}" type="slidenum">
              <a:rPr lang="en-US"/>
              <a:pPr>
                <a:defRPr/>
              </a:pPr>
              <a:t>‹#›</a:t>
            </a:fld>
            <a:endParaRPr lang="en-US"/>
          </a:p>
        </p:txBody>
      </p:sp>
    </p:spTree>
    <p:extLst>
      <p:ext uri="{BB962C8B-B14F-4D97-AF65-F5344CB8AC3E}">
        <p14:creationId xmlns:p14="http://schemas.microsoft.com/office/powerpoint/2010/main" val="266917759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A8D8CF5-0D7B-374C-AD2E-4095F2418462}" type="slidenum">
              <a:rPr lang="en-US"/>
              <a:pPr>
                <a:defRPr/>
              </a:pPr>
              <a:t>‹#›</a:t>
            </a:fld>
            <a:endParaRPr lang="en-US"/>
          </a:p>
        </p:txBody>
      </p:sp>
    </p:spTree>
    <p:extLst>
      <p:ext uri="{BB962C8B-B14F-4D97-AF65-F5344CB8AC3E}">
        <p14:creationId xmlns:p14="http://schemas.microsoft.com/office/powerpoint/2010/main" val="93140784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387ED9D-FCD8-1143-B187-3AE167F8B7F9}" type="slidenum">
              <a:rPr lang="en-US"/>
              <a:pPr>
                <a:defRPr/>
              </a:pPr>
              <a:t>‹#›</a:t>
            </a:fld>
            <a:endParaRPr lang="en-US"/>
          </a:p>
        </p:txBody>
      </p:sp>
    </p:spTree>
    <p:extLst>
      <p:ext uri="{BB962C8B-B14F-4D97-AF65-F5344CB8AC3E}">
        <p14:creationId xmlns:p14="http://schemas.microsoft.com/office/powerpoint/2010/main" val="172019389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D9DE71-7509-3147-AE44-DFB350D4028F}" type="slidenum">
              <a:rPr lang="en-US"/>
              <a:pPr>
                <a:defRPr/>
              </a:pPr>
              <a:t>‹#›</a:t>
            </a:fld>
            <a:endParaRPr lang="en-US"/>
          </a:p>
        </p:txBody>
      </p:sp>
    </p:spTree>
    <p:extLst>
      <p:ext uri="{BB962C8B-B14F-4D97-AF65-F5344CB8AC3E}">
        <p14:creationId xmlns:p14="http://schemas.microsoft.com/office/powerpoint/2010/main" val="240219670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7214147-7B76-C64B-B6CE-0CDB032B48DB}" type="slidenum">
              <a:rPr lang="en-US"/>
              <a:pPr>
                <a:defRPr/>
              </a:pPr>
              <a:t>‹#›</a:t>
            </a:fld>
            <a:endParaRPr lang="en-US"/>
          </a:p>
        </p:txBody>
      </p:sp>
    </p:spTree>
    <p:extLst>
      <p:ext uri="{BB962C8B-B14F-4D97-AF65-F5344CB8AC3E}">
        <p14:creationId xmlns:p14="http://schemas.microsoft.com/office/powerpoint/2010/main" val="322885756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8FC6EA5-6D67-2147-877E-32E27300F681}" type="slidenum">
              <a:rPr lang="en-US"/>
              <a:pPr>
                <a:defRPr/>
              </a:pPr>
              <a:t>‹#›</a:t>
            </a:fld>
            <a:endParaRPr lang="en-US"/>
          </a:p>
        </p:txBody>
      </p:sp>
    </p:spTree>
    <p:extLst>
      <p:ext uri="{BB962C8B-B14F-4D97-AF65-F5344CB8AC3E}">
        <p14:creationId xmlns:p14="http://schemas.microsoft.com/office/powerpoint/2010/main" val="42753914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5AE79D07-0FFB-A241-A2F4-E43284CEFB80}" type="slidenum">
              <a:rPr lang="en-US"/>
              <a:pPr>
                <a:defRPr/>
              </a:pPr>
              <a:t>‹#›</a:t>
            </a:fld>
            <a:endParaRPr lang="en-US"/>
          </a:p>
        </p:txBody>
      </p:sp>
    </p:spTree>
    <p:extLst>
      <p:ext uri="{BB962C8B-B14F-4D97-AF65-F5344CB8AC3E}">
        <p14:creationId xmlns:p14="http://schemas.microsoft.com/office/powerpoint/2010/main" val="145524856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873D686-79B1-834D-B97E-F2FCE2D38D05}" type="slidenum">
              <a:rPr lang="en-US"/>
              <a:pPr>
                <a:defRPr/>
              </a:pPr>
              <a:t>‹#›</a:t>
            </a:fld>
            <a:endParaRPr lang="en-US"/>
          </a:p>
        </p:txBody>
      </p:sp>
    </p:spTree>
    <p:extLst>
      <p:ext uri="{BB962C8B-B14F-4D97-AF65-F5344CB8AC3E}">
        <p14:creationId xmlns:p14="http://schemas.microsoft.com/office/powerpoint/2010/main" val="366057587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1800" b="1">
                <a:ea typeface="MS PGothic" charset="0"/>
                <a:cs typeface="MS PGothic" charset="0"/>
              </a:defRPr>
            </a:lvl1pPr>
          </a:lstStyle>
          <a:p>
            <a:fld id="{3952DCB4-B529-3144-BF8F-858DC0A7086E}" type="slidenum">
              <a:rPr lang="en-US"/>
              <a:pPr/>
              <a:t>‹#›</a:t>
            </a:fld>
            <a:endParaRPr lang="en-US"/>
          </a:p>
        </p:txBody>
      </p:sp>
    </p:spTree>
    <p:extLst>
      <p:ext uri="{BB962C8B-B14F-4D97-AF65-F5344CB8AC3E}">
        <p14:creationId xmlns:p14="http://schemas.microsoft.com/office/powerpoint/2010/main" val="3216343191"/>
      </p:ext>
    </p:extLst>
  </p:cSld>
  <p:clrMapOvr>
    <a:masterClrMapping/>
  </p:clrMapOvr>
  <p:transition spd="med">
    <p:randomBar dir="vert"/>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40049844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2919970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69582339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102745809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138090321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381100097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211272835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1823637148"/>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3867395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132076353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87965476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37342604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384648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68852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36928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123839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62288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34633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881641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283474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948448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539446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31611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521900539"/>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044390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72587547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4700604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1937330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23292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325888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4701377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531767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5625390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0112741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279466978"/>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027331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53559556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4071603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37085672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C1B34-E1C4-7B46-8786-FBB50A9F214A}"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4233385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63FCC1-705F-054E-9F20-19A6DDE6687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5064183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0B139A-D75D-F74C-A732-C4B5C5BBD8D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6421551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7737A8-71F6-5F48-98EF-65F4764323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105828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26FEE1C-B1D6-F84A-9386-E71A7A021A3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8727794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4BF55BE-F2C1-C145-A143-922389BD0A1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2163623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745228127"/>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3575CE6-DAA7-444D-AC1D-D69712B90A7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9915740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11CE80-A826-924C-959D-F273DA0D2F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871066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CCC0CC-A410-104C-BBF9-49723B8CAF3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7014647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67EEB-2630-B348-B298-7E7EAD4E39C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994584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A73319-0F58-8C43-8307-017800CB73A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2660674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1"/>
          <p:cNvGrpSpPr>
            <a:grpSpLocks/>
          </p:cNvGrpSpPr>
          <p:nvPr/>
        </p:nvGrpSpPr>
        <p:grpSpPr bwMode="auto">
          <a:xfrm>
            <a:off x="0" y="-12700"/>
            <a:ext cx="9156700" cy="6870700"/>
            <a:chOff x="0" y="-8"/>
            <a:chExt cx="5768" cy="4328"/>
          </a:xfrm>
        </p:grpSpPr>
        <p:sp>
          <p:nvSpPr>
            <p:cNvPr id="5" name="Rectangle 59"/>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51"/>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1" charset="0"/>
                <a:ea typeface="+mn-ea"/>
                <a:cs typeface="+mn-cs"/>
              </a:endParaRPr>
            </a:p>
          </p:txBody>
        </p:sp>
        <p:sp>
          <p:nvSpPr>
            <p:cNvPr id="7" name="Freeform 4"/>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 name="Freeform 5"/>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6"/>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7"/>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8"/>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9"/>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Freeform 10"/>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Freeform 11"/>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Freeform 12"/>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Freeform 13"/>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Freeform 14"/>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Freeform 15"/>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Freeform 16"/>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Freeform 17"/>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18"/>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19"/>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0"/>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24" name="Picture 50"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52"/>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56"/>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en-US"/>
          </a:p>
        </p:txBody>
      </p:sp>
      <p:grpSp>
        <p:nvGrpSpPr>
          <p:cNvPr id="27" name="Group 62"/>
          <p:cNvGrpSpPr>
            <a:grpSpLocks/>
          </p:cNvGrpSpPr>
          <p:nvPr/>
        </p:nvGrpSpPr>
        <p:grpSpPr bwMode="auto">
          <a:xfrm>
            <a:off x="762000" y="3352800"/>
            <a:ext cx="457200" cy="457200"/>
            <a:chOff x="480" y="2112"/>
            <a:chExt cx="288" cy="288"/>
          </a:xfrm>
        </p:grpSpPr>
        <p:sp>
          <p:nvSpPr>
            <p:cNvPr id="28" name="Line 57"/>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a:noFill/>
                </a14:hiddenFill>
              </a:ext>
            </a:extLst>
          </p:spPr>
          <p:txBody>
            <a:bodyPr wrap="none" anchor="ctr"/>
            <a:lstStyle/>
            <a:p>
              <a:endParaRPr lang="en-US"/>
            </a:p>
          </p:txBody>
        </p:sp>
        <p:sp>
          <p:nvSpPr>
            <p:cNvPr id="29" name="Oval 58"/>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0783" name="Rectangle 63"/>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30784" name="Rectangle 64"/>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30" name="Rectangle 65"/>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66"/>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67"/>
          <p:cNvSpPr>
            <a:spLocks noGrp="1" noChangeArrowheads="1"/>
          </p:cNvSpPr>
          <p:nvPr>
            <p:ph type="sldNum" sz="quarter" idx="12"/>
          </p:nvPr>
        </p:nvSpPr>
        <p:spPr>
          <a:xfrm>
            <a:off x="7086600" y="6342063"/>
            <a:ext cx="1905000" cy="457200"/>
          </a:xfrm>
        </p:spPr>
        <p:txBody>
          <a:bodyPr/>
          <a:lstStyle>
            <a:lvl1pPr>
              <a:defRPr/>
            </a:lvl1pPr>
          </a:lstStyle>
          <a:p>
            <a:pPr>
              <a:defRPr/>
            </a:pPr>
            <a:fld id="{B3E164C3-1D0C-E048-A5A4-CF749A2CC262}" type="slidenum">
              <a:rPr lang="en-US"/>
              <a:pPr>
                <a:defRPr/>
              </a:pPr>
              <a:t>‹#›</a:t>
            </a:fld>
            <a:endParaRPr lang="en-US"/>
          </a:p>
        </p:txBody>
      </p:sp>
    </p:spTree>
    <p:extLst>
      <p:ext uri="{BB962C8B-B14F-4D97-AF65-F5344CB8AC3E}">
        <p14:creationId xmlns:p14="http://schemas.microsoft.com/office/powerpoint/2010/main" val="181073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B80153A-B741-0A49-8B8C-C616A49E74B2}" type="slidenum">
              <a:rPr lang="en-US"/>
              <a:pPr>
                <a:defRPr/>
              </a:pPr>
              <a:t>‹#›</a:t>
            </a:fld>
            <a:endParaRPr lang="en-US"/>
          </a:p>
        </p:txBody>
      </p:sp>
    </p:spTree>
    <p:extLst>
      <p:ext uri="{BB962C8B-B14F-4D97-AF65-F5344CB8AC3E}">
        <p14:creationId xmlns:p14="http://schemas.microsoft.com/office/powerpoint/2010/main" val="192616395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5D0B6D4B-2BF8-DB45-9A3A-A943EDC8218C}" type="slidenum">
              <a:rPr lang="en-US"/>
              <a:pPr>
                <a:defRPr/>
              </a:pPr>
              <a:t>‹#›</a:t>
            </a:fld>
            <a:endParaRPr lang="en-US"/>
          </a:p>
        </p:txBody>
      </p:sp>
    </p:spTree>
    <p:extLst>
      <p:ext uri="{BB962C8B-B14F-4D97-AF65-F5344CB8AC3E}">
        <p14:creationId xmlns:p14="http://schemas.microsoft.com/office/powerpoint/2010/main" val="2986884759"/>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FEAE092D-00A8-924A-BC6C-F520AF8A9CE9}" type="slidenum">
              <a:rPr lang="en-US"/>
              <a:pPr>
                <a:defRPr/>
              </a:pPr>
              <a:t>‹#›</a:t>
            </a:fld>
            <a:endParaRPr lang="en-US"/>
          </a:p>
        </p:txBody>
      </p:sp>
    </p:spTree>
    <p:extLst>
      <p:ext uri="{BB962C8B-B14F-4D97-AF65-F5344CB8AC3E}">
        <p14:creationId xmlns:p14="http://schemas.microsoft.com/office/powerpoint/2010/main" val="324959075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6D4186-FD27-7844-9BFF-B8B405247269}" type="slidenum">
              <a:rPr lang="en-US"/>
              <a:pPr>
                <a:defRPr/>
              </a:pPr>
              <a:t>‹#›</a:t>
            </a:fld>
            <a:endParaRPr lang="en-US"/>
          </a:p>
        </p:txBody>
      </p:sp>
    </p:spTree>
    <p:extLst>
      <p:ext uri="{BB962C8B-B14F-4D97-AF65-F5344CB8AC3E}">
        <p14:creationId xmlns:p14="http://schemas.microsoft.com/office/powerpoint/2010/main" val="225971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4235844"/>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0F62C0EA-1445-B341-A63F-7335AD2A7E7F}" type="slidenum">
              <a:rPr lang="en-US"/>
              <a:pPr>
                <a:defRPr/>
              </a:pPr>
              <a:t>‹#›</a:t>
            </a:fld>
            <a:endParaRPr lang="en-US"/>
          </a:p>
        </p:txBody>
      </p:sp>
    </p:spTree>
    <p:extLst>
      <p:ext uri="{BB962C8B-B14F-4D97-AF65-F5344CB8AC3E}">
        <p14:creationId xmlns:p14="http://schemas.microsoft.com/office/powerpoint/2010/main" val="294716429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3EA176CF-27AE-564C-B757-A2C3E8B53FF3}" type="slidenum">
              <a:rPr lang="en-US"/>
              <a:pPr>
                <a:defRPr/>
              </a:pPr>
              <a:t>‹#›</a:t>
            </a:fld>
            <a:endParaRPr lang="en-US"/>
          </a:p>
        </p:txBody>
      </p:sp>
    </p:spTree>
    <p:extLst>
      <p:ext uri="{BB962C8B-B14F-4D97-AF65-F5344CB8AC3E}">
        <p14:creationId xmlns:p14="http://schemas.microsoft.com/office/powerpoint/2010/main" val="183455310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4042E4A9-3942-114F-9AFA-7BAE76FD51D0}" type="slidenum">
              <a:rPr lang="en-US"/>
              <a:pPr>
                <a:defRPr/>
              </a:pPr>
              <a:t>‹#›</a:t>
            </a:fld>
            <a:endParaRPr lang="en-US"/>
          </a:p>
        </p:txBody>
      </p:sp>
    </p:spTree>
    <p:extLst>
      <p:ext uri="{BB962C8B-B14F-4D97-AF65-F5344CB8AC3E}">
        <p14:creationId xmlns:p14="http://schemas.microsoft.com/office/powerpoint/2010/main" val="360163192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80895034-7FB8-7449-81A4-B2395A871D29}" type="slidenum">
              <a:rPr lang="en-US"/>
              <a:pPr>
                <a:defRPr/>
              </a:pPr>
              <a:t>‹#›</a:t>
            </a:fld>
            <a:endParaRPr lang="en-US"/>
          </a:p>
        </p:txBody>
      </p:sp>
    </p:spTree>
    <p:extLst>
      <p:ext uri="{BB962C8B-B14F-4D97-AF65-F5344CB8AC3E}">
        <p14:creationId xmlns:p14="http://schemas.microsoft.com/office/powerpoint/2010/main" val="100675647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0F1370F-5193-2245-926B-F70B4ECFFE78}" type="slidenum">
              <a:rPr lang="en-US"/>
              <a:pPr>
                <a:defRPr/>
              </a:pPr>
              <a:t>‹#›</a:t>
            </a:fld>
            <a:endParaRPr lang="en-US"/>
          </a:p>
        </p:txBody>
      </p:sp>
    </p:spTree>
    <p:extLst>
      <p:ext uri="{BB962C8B-B14F-4D97-AF65-F5344CB8AC3E}">
        <p14:creationId xmlns:p14="http://schemas.microsoft.com/office/powerpoint/2010/main" val="399783943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83EEEB26-B754-E44E-8B7D-C9F79C47502F}" type="slidenum">
              <a:rPr lang="en-US"/>
              <a:pPr>
                <a:defRPr/>
              </a:pPr>
              <a:t>‹#›</a:t>
            </a:fld>
            <a:endParaRPr lang="en-US"/>
          </a:p>
        </p:txBody>
      </p:sp>
    </p:spTree>
    <p:extLst>
      <p:ext uri="{BB962C8B-B14F-4D97-AF65-F5344CB8AC3E}">
        <p14:creationId xmlns:p14="http://schemas.microsoft.com/office/powerpoint/2010/main" val="33369420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B384F638-0E88-744F-9427-31C5DF73A18D}" type="slidenum">
              <a:rPr lang="en-US"/>
              <a:pPr>
                <a:defRPr/>
              </a:pPr>
              <a:t>‹#›</a:t>
            </a:fld>
            <a:endParaRPr lang="en-US"/>
          </a:p>
        </p:txBody>
      </p:sp>
    </p:spTree>
    <p:extLst>
      <p:ext uri="{BB962C8B-B14F-4D97-AF65-F5344CB8AC3E}">
        <p14:creationId xmlns:p14="http://schemas.microsoft.com/office/powerpoint/2010/main" val="31147404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78DD5016-1853-2745-B607-11A1C5159077}" type="slidenum">
              <a:rPr lang="en-US"/>
              <a:pPr>
                <a:defRPr/>
              </a:pPr>
              <a:t>‹#›</a:t>
            </a:fld>
            <a:endParaRPr lang="en-US"/>
          </a:p>
        </p:txBody>
      </p:sp>
    </p:spTree>
    <p:extLst>
      <p:ext uri="{BB962C8B-B14F-4D97-AF65-F5344CB8AC3E}">
        <p14:creationId xmlns:p14="http://schemas.microsoft.com/office/powerpoint/2010/main" val="173395969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9"/>
          <p:cNvSpPr>
            <a:spLocks noGrp="1" noChangeArrowheads="1"/>
          </p:cNvSpPr>
          <p:nvPr>
            <p:ph type="dt" sz="half" idx="10"/>
          </p:nvPr>
        </p:nvSpPr>
        <p:spPr>
          <a:ln/>
        </p:spPr>
        <p:txBody>
          <a:bodyPr/>
          <a:lstStyle>
            <a:lvl1pPr>
              <a:defRPr/>
            </a:lvl1pPr>
          </a:lstStyle>
          <a:p>
            <a:pPr>
              <a:defRPr/>
            </a:pPr>
            <a:endParaRPr lang="en-US"/>
          </a:p>
        </p:txBody>
      </p:sp>
      <p:sp>
        <p:nvSpPr>
          <p:cNvPr id="7" name="Rectangle 60"/>
          <p:cNvSpPr>
            <a:spLocks noGrp="1" noChangeArrowheads="1"/>
          </p:cNvSpPr>
          <p:nvPr>
            <p:ph type="ftr" sz="quarter" idx="11"/>
          </p:nvPr>
        </p:nvSpPr>
        <p:spPr>
          <a:ln/>
        </p:spPr>
        <p:txBody>
          <a:bodyPr/>
          <a:lstStyle>
            <a:lvl1pPr>
              <a:defRPr/>
            </a:lvl1pPr>
          </a:lstStyle>
          <a:p>
            <a:pPr>
              <a:defRPr/>
            </a:pPr>
            <a:endParaRPr lang="en-US"/>
          </a:p>
        </p:txBody>
      </p:sp>
      <p:sp>
        <p:nvSpPr>
          <p:cNvPr id="8" name="Rectangle 61"/>
          <p:cNvSpPr>
            <a:spLocks noGrp="1" noChangeArrowheads="1"/>
          </p:cNvSpPr>
          <p:nvPr>
            <p:ph type="sldNum" sz="quarter" idx="12"/>
          </p:nvPr>
        </p:nvSpPr>
        <p:spPr>
          <a:ln/>
        </p:spPr>
        <p:txBody>
          <a:bodyPr/>
          <a:lstStyle>
            <a:lvl1pPr>
              <a:defRPr/>
            </a:lvl1pPr>
          </a:lstStyle>
          <a:p>
            <a:pPr>
              <a:defRPr/>
            </a:pPr>
            <a:fld id="{78A8C934-DE6C-F949-BF06-AF48D7166DA2}" type="slidenum">
              <a:rPr lang="en-US"/>
              <a:pPr>
                <a:defRPr/>
              </a:pPr>
              <a:t>‹#›</a:t>
            </a:fld>
            <a:endParaRPr lang="en-US"/>
          </a:p>
        </p:txBody>
      </p:sp>
    </p:spTree>
    <p:extLst>
      <p:ext uri="{BB962C8B-B14F-4D97-AF65-F5344CB8AC3E}">
        <p14:creationId xmlns:p14="http://schemas.microsoft.com/office/powerpoint/2010/main" val="290270114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A38C2FC1-97D9-8343-9E19-D1E5611F627D}" type="slidenum">
              <a:rPr lang="en-US"/>
              <a:pPr>
                <a:defRPr/>
              </a:pPr>
              <a:t>‹#›</a:t>
            </a:fld>
            <a:endParaRPr lang="en-US"/>
          </a:p>
        </p:txBody>
      </p:sp>
    </p:spTree>
    <p:extLst>
      <p:ext uri="{BB962C8B-B14F-4D97-AF65-F5344CB8AC3E}">
        <p14:creationId xmlns:p14="http://schemas.microsoft.com/office/powerpoint/2010/main" val="22213249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31821458"/>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 name="Rectangle 9"/>
          <p:cNvSpPr/>
          <p:nvPr/>
        </p:nvSpPr>
        <p:spPr>
          <a:xfrm>
            <a:off x="1007534" y="0"/>
            <a:ext cx="5898825"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6906359"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958856" y="3428999"/>
            <a:ext cx="4138550" cy="2268559"/>
          </a:xfrm>
        </p:spPr>
        <p:txBody>
          <a:bodyPr anchor="t">
            <a:normAutofit/>
          </a:bodyPr>
          <a:lstStyle>
            <a:lvl1pPr algn="r">
              <a:defRPr sz="4200"/>
            </a:lvl1pPr>
          </a:lstStyle>
          <a:p>
            <a:r>
              <a:rPr lang="en-US"/>
              <a:t>Click to edit Master title style</a:t>
            </a:r>
            <a:endParaRPr lang="en-US" dirty="0"/>
          </a:p>
        </p:txBody>
      </p:sp>
      <p:sp>
        <p:nvSpPr>
          <p:cNvPr id="3" name="Subtitle 2"/>
          <p:cNvSpPr>
            <a:spLocks noGrp="1"/>
          </p:cNvSpPr>
          <p:nvPr>
            <p:ph type="subTitle" idx="1"/>
          </p:nvPr>
        </p:nvSpPr>
        <p:spPr>
          <a:xfrm>
            <a:off x="2131292" y="2268787"/>
            <a:ext cx="3966114" cy="1160213"/>
          </a:xfrm>
        </p:spPr>
        <p:txBody>
          <a:bodyPr tIns="0" anchor="b">
            <a:normAutofit/>
          </a:bodyPr>
          <a:lstStyle>
            <a:lvl1pPr marL="0" indent="0" algn="r">
              <a:buNone/>
              <a:defRPr sz="1600" b="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AB3A824-1A51-4B26-AD58-A6D8E14F6C04}" type="datetimeFigureOut">
              <a:rPr lang="en-US" dirty="0"/>
              <a:t>11/1/24</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rIns="45720"/>
          <a:lstStyle/>
          <a:p>
            <a:fld id="{6D22F896-40B5-4ADD-8801-0D06FADFA095}" type="slidenum">
              <a:rPr lang="en-US" dirty="0"/>
              <a:t>‹#›</a:t>
            </a:fld>
            <a:endParaRPr lang="en-US" dirty="0"/>
          </a:p>
        </p:txBody>
      </p:sp>
      <p:sp>
        <p:nvSpPr>
          <p:cNvPr id="24" name="TextBox 23"/>
          <p:cNvSpPr txBox="1"/>
          <p:nvPr/>
        </p:nvSpPr>
        <p:spPr>
          <a:xfrm>
            <a:off x="1641440" y="3262168"/>
            <a:ext cx="311727" cy="430887"/>
          </a:xfrm>
          <a:prstGeom prst="rect">
            <a:avLst/>
          </a:prstGeom>
          <a:noFill/>
        </p:spPr>
        <p:txBody>
          <a:bodyPr wrap="square" rtlCol="0">
            <a:spAutoFit/>
          </a:bodyPr>
          <a:lstStyle/>
          <a:p>
            <a:pPr algn="r"/>
            <a:r>
              <a:rPr lang="en-US" sz="2200" dirty="0">
                <a:solidFill>
                  <a:schemeClr val="accent6"/>
                </a:solidFill>
                <a:latin typeface="Wingdings 3" panose="05040102010807070707" pitchFamily="18" charset="2"/>
              </a:rPr>
              <a:t>z</a:t>
            </a:r>
            <a:endParaRPr lang="en-US" sz="22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1412944334"/>
      </p:ext>
    </p:extLst>
  </p:cSld>
  <p:clrMapOvr>
    <a:masterClrMapping/>
  </p:clrMapOvr>
  <p:transition>
    <p:wheel spokes="0"/>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9" name="Rectangle 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7D162C4-EDD9-4389-A98B-B87ECEA2A816}" type="datetimeFigureOut">
              <a:rPr lang="en-US" dirty="0"/>
              <a:t>11/1/24</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7" name="TextBox 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3513790873"/>
      </p:ext>
    </p:extLst>
  </p:cSld>
  <p:clrMapOvr>
    <a:masterClrMapping/>
  </p:clrMapOvr>
  <p:transition>
    <p:wheel spokes="0"/>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57405" y="3199028"/>
            <a:ext cx="5967420" cy="1372971"/>
          </a:xfrm>
        </p:spPr>
        <p:txBody>
          <a:bodyPr anchor="t">
            <a:normAutofit/>
          </a:bodyPr>
          <a:lstStyle>
            <a:lvl1pPr algn="r">
              <a:defRPr sz="2800"/>
            </a:lvl1pPr>
          </a:lstStyle>
          <a:p>
            <a:r>
              <a:rPr lang="en-US"/>
              <a:t>Click to edit Master title style</a:t>
            </a:r>
            <a:endParaRPr lang="en-US" dirty="0"/>
          </a:p>
        </p:txBody>
      </p:sp>
      <p:sp>
        <p:nvSpPr>
          <p:cNvPr id="3" name="Text Placeholder 2"/>
          <p:cNvSpPr>
            <a:spLocks noGrp="1"/>
          </p:cNvSpPr>
          <p:nvPr>
            <p:ph type="body" idx="1"/>
          </p:nvPr>
        </p:nvSpPr>
        <p:spPr>
          <a:xfrm>
            <a:off x="2121131" y="2272143"/>
            <a:ext cx="5803294" cy="926885"/>
          </a:xfrm>
        </p:spPr>
        <p:txBody>
          <a:bodyPr tIns="0" anchor="b">
            <a:normAutofit/>
          </a:bodyPr>
          <a:lstStyle>
            <a:lvl1pPr marL="0" indent="0" algn="r">
              <a:buNone/>
              <a:defRPr sz="16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E5059C3-6A89-4494-99FF-5A4D6FFD50EB}" type="datetimeFigureOut">
              <a:rPr lang="en-US" dirty="0"/>
              <a:t>11/1/24</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16" name="TextBox 15"/>
          <p:cNvSpPr txBox="1"/>
          <p:nvPr/>
        </p:nvSpPr>
        <p:spPr>
          <a:xfrm>
            <a:off x="1644924" y="3023993"/>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3673541185"/>
      </p:ext>
    </p:extLst>
  </p:cSld>
  <p:clrMapOvr>
    <a:masterClrMapping/>
  </p:clrMapOvr>
  <p:transition>
    <p:wheel spokes="0"/>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12" name="Rectangle 11"/>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61426" y="805818"/>
            <a:ext cx="5882780" cy="1081705"/>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965406" y="2056800"/>
            <a:ext cx="285554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984679" y="2056800"/>
            <a:ext cx="285952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A954B2F-12DE-47F5-8894-472B206D2E1E}" type="datetimeFigureOut">
              <a:rPr lang="en-US" dirty="0"/>
              <a:t>11/1/24</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TextBox 18"/>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1964270920"/>
      </p:ext>
    </p:extLst>
  </p:cSld>
  <p:clrMapOvr>
    <a:masterClrMapping/>
  </p:clrMapOvr>
  <p:transition>
    <p:wheel spokes="0"/>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4" name="Rectangle 13"/>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Rectangle 14"/>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4" name="TextBox 23"/>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63589" y="805818"/>
            <a:ext cx="5880617" cy="1077020"/>
          </a:xfrm>
        </p:spPr>
        <p:txBody>
          <a:bodyPr/>
          <a:lstStyle/>
          <a:p>
            <a:r>
              <a:rPr lang="en-US"/>
              <a:t>Click to edit Master title style</a:t>
            </a:r>
            <a:endParaRPr lang="en-US" dirty="0"/>
          </a:p>
        </p:txBody>
      </p:sp>
      <p:sp>
        <p:nvSpPr>
          <p:cNvPr id="3" name="Text Placeholder 2"/>
          <p:cNvSpPr>
            <a:spLocks noGrp="1"/>
          </p:cNvSpPr>
          <p:nvPr>
            <p:ph type="body" idx="1"/>
          </p:nvPr>
        </p:nvSpPr>
        <p:spPr>
          <a:xfrm>
            <a:off x="1963589" y="2054563"/>
            <a:ext cx="2857364"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1962510" y="2851330"/>
            <a:ext cx="2858443"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984679" y="2054563"/>
            <a:ext cx="2859527"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984680" y="2851330"/>
            <a:ext cx="2859526"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F30E46F-7819-4ACF-B48B-48222C2ACC88}" type="datetimeFigureOut">
              <a:rPr lang="en-US" dirty="0"/>
              <a:t>11/1/24</a:t>
            </a:fld>
            <a:endParaRPr lang="en-US" dirty="0"/>
          </a:p>
        </p:txBody>
      </p:sp>
      <p:sp>
        <p:nvSpPr>
          <p:cNvPr id="8" name="Footer Placeholder 7"/>
          <p:cNvSpPr>
            <a:spLocks noGrp="1"/>
          </p:cNvSpPr>
          <p:nvPr>
            <p:ph type="ftr" sz="quarter" idx="11"/>
          </p:nvPr>
        </p:nvSpPr>
        <p:spPr/>
        <p:txBody>
          <a:bodyPr/>
          <a:lstStyle/>
          <a:p>
            <a:r>
              <a:rPr lang="en-US" dirty="0"/>
              <a:t>
              </a:t>
            </a:r>
          </a:p>
        </p:txBody>
      </p:sp>
      <p:sp>
        <p:nvSpPr>
          <p:cNvPr id="9" name="Slide Number Placeholder 8"/>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031307111"/>
      </p:ext>
    </p:extLst>
  </p:cSld>
  <p:clrMapOvr>
    <a:masterClrMapping/>
  </p:clrMapOvr>
  <p:transition>
    <p:wheel spokes="0"/>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 name="TextBox 15"/>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FAF3416-4057-4DAA-829D-4CA07428D088}" type="datetimeFigureOut">
              <a:rPr lang="en-US" dirty="0"/>
              <a:t>11/1/24</a:t>
            </a:fld>
            <a:endParaRPr lang="en-US" dirty="0"/>
          </a:p>
        </p:txBody>
      </p:sp>
      <p:sp>
        <p:nvSpPr>
          <p:cNvPr id="4" name="Footer Placeholder 3"/>
          <p:cNvSpPr>
            <a:spLocks noGrp="1"/>
          </p:cNvSpPr>
          <p:nvPr>
            <p:ph type="ftr" sz="quarter" idx="11"/>
          </p:nvPr>
        </p:nvSpPr>
        <p:spPr/>
        <p:txBody>
          <a:bodyPr/>
          <a:lstStyle/>
          <a:p>
            <a:r>
              <a:rPr lang="en-US" dirty="0"/>
              <a:t>
              </a:t>
            </a:r>
          </a:p>
        </p:txBody>
      </p:sp>
      <p:sp>
        <p:nvSpPr>
          <p:cNvPr id="5" name="Slide Number Placeholder 4"/>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4093513803"/>
      </p:ext>
    </p:extLst>
  </p:cSld>
  <p:clrMapOvr>
    <a:masterClrMapping/>
  </p:clrMapOvr>
  <p:transition>
    <p:wheel spokes="0"/>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Date Placeholder 1"/>
          <p:cNvSpPr>
            <a:spLocks noGrp="1"/>
          </p:cNvSpPr>
          <p:nvPr>
            <p:ph type="dt" sz="half" idx="10"/>
          </p:nvPr>
        </p:nvSpPr>
        <p:spPr/>
        <p:txBody>
          <a:bodyPr/>
          <a:lstStyle/>
          <a:p>
            <a:fld id="{921D9284-D300-4297-87F7-E791DCC15DB1}" type="datetimeFigureOut">
              <a:rPr lang="en-US" dirty="0"/>
              <a:t>11/1/24</a:t>
            </a:fld>
            <a:endParaRPr lang="en-US" dirty="0"/>
          </a:p>
        </p:txBody>
      </p:sp>
      <p:sp>
        <p:nvSpPr>
          <p:cNvPr id="3" name="Footer Placeholder 2"/>
          <p:cNvSpPr>
            <a:spLocks noGrp="1"/>
          </p:cNvSpPr>
          <p:nvPr>
            <p:ph type="ftr" sz="quarter" idx="11"/>
          </p:nvPr>
        </p:nvSpPr>
        <p:spPr/>
        <p:txBody>
          <a:bodyPr/>
          <a:lstStyle/>
          <a:p>
            <a:r>
              <a:rPr lang="en-US" dirty="0"/>
              <a:t>
              </a:t>
            </a:r>
          </a:p>
        </p:txBody>
      </p:sp>
      <p:sp>
        <p:nvSpPr>
          <p:cNvPr id="4" name="Slide Number Placeholder 3"/>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390185025"/>
      </p:ext>
    </p:extLst>
  </p:cSld>
  <p:clrMapOvr>
    <a:masterClrMapping/>
  </p:clrMapOvr>
  <p:transition>
    <p:wheel spokes="0"/>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17" name="Rectangle 16"/>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 name="Rectangle 17"/>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2" name="TextBox 21"/>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485983" y="1296618"/>
            <a:ext cx="2120703" cy="1889075"/>
          </a:xfrm>
        </p:spPr>
        <p:txBody>
          <a:bodyPr anchor="b">
            <a:normAutofit/>
          </a:bodyPr>
          <a:lstStyle>
            <a:lvl1pPr algn="l">
              <a:defRPr sz="2000"/>
            </a:lvl1pPr>
          </a:lstStyle>
          <a:p>
            <a:r>
              <a:rPr lang="en-US"/>
              <a:t>Click to edit Master title style</a:t>
            </a:r>
            <a:endParaRPr lang="en-US" dirty="0"/>
          </a:p>
        </p:txBody>
      </p:sp>
      <p:sp>
        <p:nvSpPr>
          <p:cNvPr id="3" name="Content Placeholder 2"/>
          <p:cNvSpPr>
            <a:spLocks noGrp="1"/>
          </p:cNvSpPr>
          <p:nvPr>
            <p:ph idx="1"/>
          </p:nvPr>
        </p:nvSpPr>
        <p:spPr>
          <a:xfrm>
            <a:off x="4088538" y="805818"/>
            <a:ext cx="3755668" cy="5244126"/>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485982" y="3186155"/>
            <a:ext cx="2120703" cy="2386397"/>
          </a:xfrm>
        </p:spPr>
        <p:txBody>
          <a:bodyPr>
            <a:normAutofit/>
          </a:bodyPr>
          <a:lstStyle>
            <a:lvl1pPr marL="0" indent="0" algn="l">
              <a:buNone/>
              <a:defRPr sz="14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37D525BB-DA17-4BA0-B3C8-3AC3ABC827E6}" type="datetimeFigureOut">
              <a:rPr lang="en-US" dirty="0"/>
              <a:t>11/1/24</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977999188"/>
      </p:ext>
    </p:extLst>
  </p:cSld>
  <p:clrMapOvr>
    <a:masterClrMapping/>
  </p:clrMapOvr>
  <p:transition>
    <p:wheel spokes="0"/>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1" name="Rectangle 10"/>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TextBox 12"/>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3" name="Picture Placeholder 2"/>
          <p:cNvSpPr>
            <a:spLocks noGrp="1" noChangeAspect="1"/>
          </p:cNvSpPr>
          <p:nvPr>
            <p:ph type="pic" idx="1"/>
          </p:nvPr>
        </p:nvSpPr>
        <p:spPr>
          <a:xfrm>
            <a:off x="4582987" y="3229"/>
            <a:ext cx="3727769" cy="6858000"/>
          </a:xfrm>
          <a:solidFill>
            <a:schemeClr val="tx1">
              <a:alpha val="10000"/>
            </a:schemeClr>
          </a:solidFill>
          <a:ln w="9525" cap="sq">
            <a:noFill/>
            <a:miter lim="800000"/>
          </a:ln>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2" name="Title 1"/>
          <p:cNvSpPr>
            <a:spLocks noGrp="1"/>
          </p:cNvSpPr>
          <p:nvPr>
            <p:ph type="title"/>
          </p:nvPr>
        </p:nvSpPr>
        <p:spPr>
          <a:xfrm>
            <a:off x="1486671" y="1296618"/>
            <a:ext cx="2603212" cy="1886308"/>
          </a:xfrm>
        </p:spPr>
        <p:txBody>
          <a:bodyPr anchor="b">
            <a:normAutofit/>
          </a:bodyPr>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1485984" y="3182928"/>
            <a:ext cx="2603794" cy="2386394"/>
          </a:xfrm>
        </p:spPr>
        <p:txBody>
          <a:bodyPr>
            <a:normAutofit/>
          </a:bodyPr>
          <a:lstStyle>
            <a:lvl1pPr marL="0" indent="0" algn="l">
              <a:buNone/>
              <a:defRPr sz="16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B16C4C9A-3960-41CF-A4E9-2A8FB932454B}" type="datetimeFigureOut">
              <a:rPr lang="en-US" dirty="0"/>
              <a:t>11/1/24</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793156779"/>
      </p:ext>
    </p:extLst>
  </p:cSld>
  <p:clrMapOvr>
    <a:masterClrMapping/>
  </p:clrMapOvr>
  <p:transition>
    <p:wheel spokes="0"/>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 name="TextBox 1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58857" y="808057"/>
            <a:ext cx="5885350" cy="1077229"/>
          </a:xfr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2120792" y="2049878"/>
            <a:ext cx="5723414" cy="40000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857E33E-8B18-4087-B112-809917729534}" type="datetimeFigureOut">
              <a:rPr lang="en-US" dirty="0"/>
              <a:t>11/1/24</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886940284"/>
      </p:ext>
    </p:extLst>
  </p:cSld>
  <p:clrMapOvr>
    <a:masterClrMapping/>
  </p:clrMapOvr>
  <p:transition>
    <p:wheel spokes="0"/>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30279153"/>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18" name="Rectangle 17"/>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Rectangle 1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3" name="TextBox 22"/>
          <p:cNvSpPr txBox="1"/>
          <p:nvPr/>
        </p:nvSpPr>
        <p:spPr>
          <a:xfrm rot="5400000">
            <a:off x="7688343" y="480678"/>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Vertical Title 1"/>
          <p:cNvSpPr>
            <a:spLocks noGrp="1"/>
          </p:cNvSpPr>
          <p:nvPr>
            <p:ph type="title" orient="vert"/>
          </p:nvPr>
        </p:nvSpPr>
        <p:spPr>
          <a:xfrm>
            <a:off x="6849317" y="805818"/>
            <a:ext cx="994889" cy="5244126"/>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964598" y="970410"/>
            <a:ext cx="4715441" cy="507953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3FFE419-2371-464F-8239-3959401C3561}" type="datetimeFigureOut">
              <a:rPr lang="en-US" dirty="0"/>
              <a:t>11/1/24</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228060129"/>
      </p:ext>
    </p:extLst>
  </p:cSld>
  <p:clrMapOvr>
    <a:masterClrMapping/>
  </p:clrMapOvr>
  <p:transition>
    <p:wheel spokes="0"/>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73710137"/>
      </p:ext>
    </p:extLst>
  </p:cSld>
  <p:clrMapOvr>
    <a:masterClrMapping/>
  </p:clrMapOvr>
  <p:transition spd="med">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684784703"/>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42610259"/>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202390511"/>
      </p:ext>
    </p:extLst>
  </p:cSld>
  <p:clrMapOvr>
    <a:masterClrMapping/>
  </p:clrMapOvr>
  <p:transition spd="med">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38330715"/>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06597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558735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22807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81571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591214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578915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12471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966648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570799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59143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17889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529355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3995409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76316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26679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1742740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540143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617795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4967528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5175191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1109083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820818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238497771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86116548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2981749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33306105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228435492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368504964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15007522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94756980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5715068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41971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6166056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1798756021"/>
      </p:ext>
    </p:extLst>
  </p:cSld>
  <p:clrMapOvr>
    <a:masterClrMapping/>
  </p:clrMapOvr>
  <p:transition spd="med">
    <p:randomBar dir="vert"/>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843059918"/>
      </p:ext>
    </p:extLst>
  </p:cSld>
  <p:clrMapOvr>
    <a:masterClrMapping/>
  </p:clrMapOvr>
  <p:transition spd="med">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3757779818"/>
      </p:ext>
    </p:extLst>
  </p:cSld>
  <p:clrMapOvr>
    <a:masterClrMapping/>
  </p:clrMapOvr>
  <p:transition spd="med">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418241118"/>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1255438426"/>
      </p:ext>
    </p:extLst>
  </p:cSld>
  <p:clrMapOvr>
    <a:masterClrMapping/>
  </p:clrMapOvr>
  <p:transition spd="med">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388775222"/>
      </p:ext>
    </p:extLst>
  </p:cSld>
  <p:clrMapOvr>
    <a:masterClrMapping/>
  </p:clrMapOvr>
  <p:transition spd="med">
    <p:randomBar dir="vert"/>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3333210230"/>
      </p:ext>
    </p:extLst>
  </p:cSld>
  <p:clrMapOvr>
    <a:masterClrMapping/>
  </p:clrMapOvr>
  <p:transition spd="med">
    <p:randomBar dir="vert"/>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1873235802"/>
      </p:ext>
    </p:extLst>
  </p:cSld>
  <p:clrMapOvr>
    <a:masterClrMapping/>
  </p:clrMapOvr>
  <p:transition spd="med">
    <p:randomBar dir="vert"/>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3681042447"/>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image" Target="../media/image1.jpeg"/><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theme" Target="../theme/theme15.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slideLayout" Target="../slideLayouts/slideLayout170.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1.jpeg"/><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1.jpe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image" Target="../media/image5.jpeg"/><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 Id="rId14" Type="http://schemas.openxmlformats.org/officeDocument/2006/relationships/image" Target="../media/image6.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1.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theme" Target="../theme/theme22.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slideLayout" Target="../slideLayouts/slideLayout248.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theme" Target="../theme/theme23.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4.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5.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theme" Target="../theme/theme26.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2.xml"/><Relationship Id="rId13" Type="http://schemas.openxmlformats.org/officeDocument/2006/relationships/image" Target="../media/image1.jpeg"/><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27.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image" Target="../media/image5.jpeg"/><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28.xml"/><Relationship Id="rId17" Type="http://schemas.openxmlformats.org/officeDocument/2006/relationships/image" Target="../media/image6.png"/><Relationship Id="rId2" Type="http://schemas.openxmlformats.org/officeDocument/2006/relationships/slideLayout" Target="../slideLayouts/slideLayout307.xml"/><Relationship Id="rId16" Type="http://schemas.openxmlformats.org/officeDocument/2006/relationships/image" Target="../media/image11.png"/><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5" Type="http://schemas.openxmlformats.org/officeDocument/2006/relationships/image" Target="../media/image10.png"/><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image" Target="../media/image9.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29.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theme" Target="../theme/theme30.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slideLayout" Target="../slideLayouts/slideLayout339.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2.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theme" Target="../theme/theme34.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slideLayout" Target="../slideLayouts/slideLayout38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slideLayout" Target="../slideLayouts/slideLayout410.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slideLayout" Target="../slideLayouts/slideLayout409.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8.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37.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42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theme" Target="../theme/theme39.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slideLayout" Target="../slideLayouts/slideLayout434.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1.jpe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448.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6.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theme" Target="../theme/theme42.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3.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8.xml"/><Relationship Id="rId13" Type="http://schemas.openxmlformats.org/officeDocument/2006/relationships/slideLayout" Target="../slideLayouts/slideLayout483.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slideLayout" Target="../slideLayouts/slideLayout482.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1.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theme" Target="../theme/theme45.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2.xml"/><Relationship Id="rId13" Type="http://schemas.openxmlformats.org/officeDocument/2006/relationships/slideLayout" Target="../slideLayouts/slideLayout507.xml"/><Relationship Id="rId18" Type="http://schemas.openxmlformats.org/officeDocument/2006/relationships/image" Target="../media/image13.png"/><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slideLayout" Target="../slideLayouts/slideLayout506.xml"/><Relationship Id="rId17" Type="http://schemas.openxmlformats.org/officeDocument/2006/relationships/image" Target="../media/image12.png"/><Relationship Id="rId2" Type="http://schemas.openxmlformats.org/officeDocument/2006/relationships/slideLayout" Target="../slideLayouts/slideLayout496.xml"/><Relationship Id="rId16" Type="http://schemas.openxmlformats.org/officeDocument/2006/relationships/theme" Target="../theme/theme4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5" Type="http://schemas.openxmlformats.org/officeDocument/2006/relationships/slideLayout" Target="../slideLayouts/slideLayout509.xml"/><Relationship Id="rId10" Type="http://schemas.openxmlformats.org/officeDocument/2006/relationships/slideLayout" Target="../slideLayouts/slideLayout504.xml"/><Relationship Id="rId19" Type="http://schemas.openxmlformats.org/officeDocument/2006/relationships/image" Target="../media/image14.png"/><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slideLayout" Target="../slideLayouts/slideLayout50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7.xml"/><Relationship Id="rId13" Type="http://schemas.openxmlformats.org/officeDocument/2006/relationships/image" Target="../media/image16.png"/><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theme" Target="../theme/theme47.xml"/><Relationship Id="rId2" Type="http://schemas.openxmlformats.org/officeDocument/2006/relationships/slideLayout" Target="../slideLayouts/slideLayout511.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 Id="rId14" Type="http://schemas.openxmlformats.org/officeDocument/2006/relationships/image" Target="../media/image17.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2.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4.jpe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theme" Target="../theme/theme9.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16607163"/>
      </p:ext>
    </p:extLst>
  </p:cSld>
  <p:clrMap bg1="lt1" tx1="dk1" bg2="lt2" tx2="dk2" accent1="accent1" accent2="accent2" accent3="accent3" accent4="accent4" accent5="accent5" accent6="accent6" hlink="hlink" folHlink="folHlink"/>
  <p:sldLayoutIdLst>
    <p:sldLayoutId id="2147483996" r:id="rId1"/>
    <p:sldLayoutId id="2147483997" r:id="rId2"/>
    <p:sldLayoutId id="2147483998" r:id="rId3"/>
    <p:sldLayoutId id="2147483999" r:id="rId4"/>
    <p:sldLayoutId id="2147484000" r:id="rId5"/>
    <p:sldLayoutId id="2147484001" r:id="rId6"/>
    <p:sldLayoutId id="2147484002" r:id="rId7"/>
    <p:sldLayoutId id="2147484003" r:id="rId8"/>
    <p:sldLayoutId id="2147484004" r:id="rId9"/>
    <p:sldLayoutId id="2147484005" r:id="rId10"/>
    <p:sldLayoutId id="2147484006"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865" indent="-342865"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873" indent="-28572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2882" indent="-228577"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034"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187"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737397608"/>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717320993"/>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095887778"/>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481494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538138911"/>
      </p:ext>
    </p:extLst>
  </p:cSld>
  <p:clrMap bg1="dk2" tx1="lt1" bg2="dk1"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15342765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382336647"/>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63373207"/>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332933983"/>
      </p:ext>
    </p:extLst>
  </p:cSld>
  <p:clrMap bg1="dk2" tx1="lt1" bg2="dk1"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2E8AA9B7-BF15-1449-B764-CE240531D316}"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741465547"/>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11/1/24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4258975148"/>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01/11/2024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91575080"/>
      </p:ext>
    </p:extLst>
  </p:cSld>
  <p:clrMap bg1="lt1" tx1="dk1" bg2="lt2" tx2="dk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211119777"/>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 id="2147484333"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0A13D4A3-E66E-9D47-8B45-AF6D3BD6B685}"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67818078"/>
      </p:ext>
    </p:extLst>
  </p:cSld>
  <p:clrMap bg1="lt1" tx1="dk1" bg2="lt2" tx2="dk2" accent1="accent1" accent2="accent2" accent3="accent3" accent4="accent4" accent5="accent5" accent6="accent6" hlink="hlink" folHlink="folHlink"/>
  <p:sldLayoutIdLst>
    <p:sldLayoutId id="2147484335" r:id="rId1"/>
    <p:sldLayoutId id="2147484336" r:id="rId2"/>
    <p:sldLayoutId id="2147484337" r:id="rId3"/>
    <p:sldLayoutId id="2147484338" r:id="rId4"/>
    <p:sldLayoutId id="2147484339" r:id="rId5"/>
    <p:sldLayoutId id="2147484340" r:id="rId6"/>
    <p:sldLayoutId id="2147484341" r:id="rId7"/>
    <p:sldLayoutId id="2147484342" r:id="rId8"/>
    <p:sldLayoutId id="2147484343" r:id="rId9"/>
    <p:sldLayoutId id="2147484344" r:id="rId10"/>
    <p:sldLayoutId id="2147484345" r:id="rId11"/>
    <p:sldLayoutId id="2147484346"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81C0114B-27F2-C24E-B857-FF27B49F1435}"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4797873"/>
      </p:ext>
    </p:extLst>
  </p:cSld>
  <p:clrMap bg1="lt1" tx1="dk1" bg2="lt2" tx2="dk2" accent1="accent1" accent2="accent2" accent3="accent3" accent4="accent4" accent5="accent5" accent6="accent6" hlink="hlink" folHlink="folHlink"/>
  <p:sldLayoutIdLst>
    <p:sldLayoutId id="2147484348" r:id="rId1"/>
    <p:sldLayoutId id="2147484349" r:id="rId2"/>
    <p:sldLayoutId id="2147484350" r:id="rId3"/>
    <p:sldLayoutId id="2147484351" r:id="rId4"/>
    <p:sldLayoutId id="2147484352" r:id="rId5"/>
    <p:sldLayoutId id="2147484353" r:id="rId6"/>
    <p:sldLayoutId id="2147484354" r:id="rId7"/>
    <p:sldLayoutId id="2147484355" r:id="rId8"/>
    <p:sldLayoutId id="2147484356" r:id="rId9"/>
    <p:sldLayoutId id="2147484357" r:id="rId10"/>
    <p:sldLayoutId id="214748435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MS PGothic" charset="0"/>
          <a:cs typeface="Arial"/>
        </a:defRPr>
      </a:lvl1pPr>
      <a:lvl2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fld id="{5C73CE31-D691-A246-B6E4-BB4081C44C0F}"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994550872"/>
      </p:ext>
    </p:extLst>
  </p:cSld>
  <p:clrMap bg1="lt1" tx1="dk1" bg2="lt2" tx2="dk2" accent1="accent1" accent2="accent2" accent3="accent3" accent4="accent4" accent5="accent5" accent6="accent6" hlink="hlink" folHlink="folHlink"/>
  <p:sldLayoutIdLst>
    <p:sldLayoutId id="2147484360" r:id="rId1"/>
    <p:sldLayoutId id="2147484361" r:id="rId2"/>
    <p:sldLayoutId id="2147484362" r:id="rId3"/>
    <p:sldLayoutId id="2147484363" r:id="rId4"/>
    <p:sldLayoutId id="2147484364" r:id="rId5"/>
    <p:sldLayoutId id="2147484365" r:id="rId6"/>
    <p:sldLayoutId id="2147484366" r:id="rId7"/>
    <p:sldLayoutId id="2147484367" r:id="rId8"/>
    <p:sldLayoutId id="2147484368" r:id="rId9"/>
    <p:sldLayoutId id="2147484369" r:id="rId10"/>
    <p:sldLayoutId id="21474843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89350"/>
      </p:ext>
    </p:extLst>
  </p:cSld>
  <p:clrMap bg1="dk2" tx1="lt1" bg2="dk1" tx2="lt2" accent1="accent1" accent2="accent2" accent3="accent3" accent4="accent4" accent5="accent5" accent6="accent6" hlink="hlink" folHlink="folHlink"/>
  <p:sldLayoutIdLst>
    <p:sldLayoutId id="2147484372" r:id="rId1"/>
    <p:sldLayoutId id="2147484373" r:id="rId2"/>
    <p:sldLayoutId id="2147484374" r:id="rId3"/>
    <p:sldLayoutId id="2147484375" r:id="rId4"/>
    <p:sldLayoutId id="2147484376" r:id="rId5"/>
    <p:sldLayoutId id="2147484377" r:id="rId6"/>
    <p:sldLayoutId id="2147484378" r:id="rId7"/>
    <p:sldLayoutId id="2147484379" r:id="rId8"/>
    <p:sldLayoutId id="2147484380" r:id="rId9"/>
    <p:sldLayoutId id="2147484381" r:id="rId10"/>
    <p:sldLayoutId id="2147484382" r:id="rId11"/>
    <p:sldLayoutId id="2147484383"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22062552"/>
      </p:ext>
    </p:extLst>
  </p:cSld>
  <p:clrMap bg1="lt1" tx1="dk1" bg2="lt2" tx2="dk2" accent1="accent1" accent2="accent2" accent3="accent3" accent4="accent4" accent5="accent5" accent6="accent6" hlink="hlink" folHlink="folHlink"/>
  <p:sldLayoutIdLst>
    <p:sldLayoutId id="2147484385" r:id="rId1"/>
    <p:sldLayoutId id="2147484386" r:id="rId2"/>
    <p:sldLayoutId id="2147484387" r:id="rId3"/>
    <p:sldLayoutId id="2147484388" r:id="rId4"/>
    <p:sldLayoutId id="2147484389" r:id="rId5"/>
    <p:sldLayoutId id="2147484390" r:id="rId6"/>
    <p:sldLayoutId id="2147484391" r:id="rId7"/>
    <p:sldLayoutId id="2147484392" r:id="rId8"/>
    <p:sldLayoutId id="2147484393" r:id="rId9"/>
    <p:sldLayoutId id="2147484394" r:id="rId10"/>
    <p:sldLayoutId id="214748439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222015354"/>
      </p:ext>
    </p:extLst>
  </p:cSld>
  <p:clrMap bg1="dk2" tx1="lt1" bg2="dk1" tx2="lt2" accent1="accent1" accent2="accent2" accent3="accent3" accent4="accent4" accent5="accent5" accent6="accent6" hlink="hlink" folHlink="folHlink"/>
  <p:sldLayoutIdLst>
    <p:sldLayoutId id="2147484397" r:id="rId1"/>
    <p:sldLayoutId id="2147484398" r:id="rId2"/>
    <p:sldLayoutId id="2147484399" r:id="rId3"/>
    <p:sldLayoutId id="2147484400" r:id="rId4"/>
    <p:sldLayoutId id="2147484401" r:id="rId5"/>
    <p:sldLayoutId id="2147484402" r:id="rId6"/>
    <p:sldLayoutId id="2147484403" r:id="rId7"/>
    <p:sldLayoutId id="2147484404" r:id="rId8"/>
    <p:sldLayoutId id="2147484405" r:id="rId9"/>
    <p:sldLayoutId id="2147484406" r:id="rId10"/>
    <p:sldLayoutId id="214748440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Tree>
    <p:extLst>
      <p:ext uri="{BB962C8B-B14F-4D97-AF65-F5344CB8AC3E}">
        <p14:creationId xmlns:p14="http://schemas.microsoft.com/office/powerpoint/2010/main" val="3006231575"/>
      </p:ext>
    </p:extLst>
  </p:cSld>
  <p:clrMap bg1="dk2" tx1="lt1" bg2="dk1" tx2="lt2" accent1="accent1" accent2="accent2" accent3="accent3" accent4="accent4" accent5="accent5" accent6="accent6" hlink="hlink" folHlink="folHlink"/>
  <p:sldLayoutIdLst>
    <p:sldLayoutId id="2147484409" r:id="rId1"/>
    <p:sldLayoutId id="2147484410" r:id="rId2"/>
    <p:sldLayoutId id="2147484411" r:id="rId3"/>
    <p:sldLayoutId id="2147484412" r:id="rId4"/>
    <p:sldLayoutId id="2147484413" r:id="rId5"/>
    <p:sldLayoutId id="2147484414" r:id="rId6"/>
    <p:sldLayoutId id="2147484415" r:id="rId7"/>
    <p:sldLayoutId id="2147484416" r:id="rId8"/>
    <p:sldLayoutId id="2147484417" r:id="rId9"/>
    <p:sldLayoutId id="2147484418" r:id="rId10"/>
    <p:sldLayoutId id="214748441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39587078"/>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96397350"/>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 id="214748444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575187753"/>
      </p:ext>
    </p:extLst>
  </p:cSld>
  <p:clrMap bg1="lt1" tx1="dk1" bg2="lt2" tx2="dk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22086333"/>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877939982"/>
      </p:ext>
    </p:extLst>
  </p:cSld>
  <p:clrMap bg1="lt1" tx1="dk1" bg2="lt2" tx2="dk2" accent1="accent1" accent2="accent2" accent3="accent3" accent4="accent4" accent5="accent5" accent6="accent6" hlink="hlink" folHlink="folHlink"/>
  <p:sldLayoutIdLst>
    <p:sldLayoutId id="2147484470" r:id="rId1"/>
    <p:sldLayoutId id="2147484471" r:id="rId2"/>
    <p:sldLayoutId id="2147484472" r:id="rId3"/>
    <p:sldLayoutId id="2147484473" r:id="rId4"/>
    <p:sldLayoutId id="2147484474" r:id="rId5"/>
    <p:sldLayoutId id="2147484475" r:id="rId6"/>
    <p:sldLayoutId id="2147484476" r:id="rId7"/>
    <p:sldLayoutId id="2147484477" r:id="rId8"/>
    <p:sldLayoutId id="2147484478" r:id="rId9"/>
    <p:sldLayoutId id="2147484479" r:id="rId10"/>
    <p:sldLayoutId id="214748448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216506882"/>
      </p:ext>
    </p:extLst>
  </p:cSld>
  <p:clrMap bg1="lt1" tx1="dk1" bg2="lt2" tx2="dk2" accent1="accent1" accent2="accent2" accent3="accent3" accent4="accent4" accent5="accent5" accent6="accent6" hlink="hlink" folHlink="folHlink"/>
  <p:sldLayoutIdLst>
    <p:sldLayoutId id="2147484482" r:id="rId1"/>
    <p:sldLayoutId id="2147484483" r:id="rId2"/>
    <p:sldLayoutId id="2147484484" r:id="rId3"/>
    <p:sldLayoutId id="2147484485" r:id="rId4"/>
    <p:sldLayoutId id="2147484486" r:id="rId5"/>
    <p:sldLayoutId id="2147484487" r:id="rId6"/>
    <p:sldLayoutId id="2147484488" r:id="rId7"/>
    <p:sldLayoutId id="2147484489" r:id="rId8"/>
    <p:sldLayoutId id="2147484490" r:id="rId9"/>
    <p:sldLayoutId id="2147484491" r:id="rId10"/>
    <p:sldLayoutId id="2147484492" r:id="rId11"/>
    <p:sldLayoutId id="214748449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53028799"/>
      </p:ext>
    </p:extLst>
  </p:cSld>
  <p:clrMap bg1="lt1" tx1="dk1" bg2="lt2" tx2="dk2" accent1="accent1" accent2="accent2" accent3="accent3" accent4="accent4" accent5="accent5" accent6="accent6" hlink="hlink" folHlink="folHlink"/>
  <p:sldLayoutIdLst>
    <p:sldLayoutId id="2147484495" r:id="rId1"/>
    <p:sldLayoutId id="2147484496" r:id="rId2"/>
    <p:sldLayoutId id="2147484497" r:id="rId3"/>
    <p:sldLayoutId id="2147484498" r:id="rId4"/>
    <p:sldLayoutId id="2147484499" r:id="rId5"/>
    <p:sldLayoutId id="2147484500" r:id="rId6"/>
    <p:sldLayoutId id="2147484501" r:id="rId7"/>
    <p:sldLayoutId id="2147484502" r:id="rId8"/>
    <p:sldLayoutId id="2147484503" r:id="rId9"/>
    <p:sldLayoutId id="2147484504" r:id="rId10"/>
    <p:sldLayoutId id="2147484505" r:id="rId11"/>
    <p:sldLayoutId id="2147484506" r:id="rId12"/>
    <p:sldLayoutId id="21474845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05BC0623-C710-4D4D-915E-30B23B9F2A7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25753065"/>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defRPr/>
            </a:pPr>
            <a:fld id="{E96FFD9D-FB4A-5F4E-86CA-E1E188EF93FA}" type="slidenum">
              <a:rPr lang="en-US">
                <a:solidFill>
                  <a:srgbClr val="000000"/>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7859869"/>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87230384"/>
      </p:ext>
    </p:extLst>
  </p:cSld>
  <p:clrMap bg1="lt1" tx1="dk1" bg2="lt2" tx2="dk2" accent1="accent1" accent2="accent2" accent3="accent3" accent4="accent4" accent5="accent5" accent6="accent6" hlink="hlink" folHlink="folHlink"/>
  <p:sldLayoutIdLst>
    <p:sldLayoutId id="214748453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0A13D4A3-E66E-9D47-8B45-AF6D3BD6B68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9938650"/>
      </p:ext>
    </p:extLst>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 id="2147484548"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14245012"/>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67E0CE3-612E-CB4E-B1B7-1793063E3BE3}" type="slidenum">
              <a:rPr lang="en-US"/>
              <a:pPr>
                <a:defRPr/>
              </a:pPr>
              <a:t>‹#›</a:t>
            </a:fld>
            <a:endParaRPr lang="en-US"/>
          </a:p>
        </p:txBody>
      </p:sp>
    </p:spTree>
    <p:extLst>
      <p:ext uri="{BB962C8B-B14F-4D97-AF65-F5344CB8AC3E}">
        <p14:creationId xmlns:p14="http://schemas.microsoft.com/office/powerpoint/2010/main" val="89957665"/>
      </p:ext>
    </p:extLst>
  </p:cSld>
  <p:clrMap bg1="lt1" tx1="dk1" bg2="lt2" tx2="dk2" accent1="accent1" accent2="accent2" accent3="accent3" accent4="accent4" accent5="accent5" accent6="accent6" hlink="hlink" folHlink="folHlink"/>
  <p:sldLayoutIdLst>
    <p:sldLayoutId id="2147484550" r:id="rId1"/>
    <p:sldLayoutId id="2147484551" r:id="rId2"/>
    <p:sldLayoutId id="2147484552" r:id="rId3"/>
    <p:sldLayoutId id="2147484553" r:id="rId4"/>
    <p:sldLayoutId id="2147484554" r:id="rId5"/>
    <p:sldLayoutId id="2147484555" r:id="rId6"/>
    <p:sldLayoutId id="2147484556" r:id="rId7"/>
    <p:sldLayoutId id="2147484557" r:id="rId8"/>
    <p:sldLayoutId id="2147484558" r:id="rId9"/>
    <p:sldLayoutId id="2147484559" r:id="rId10"/>
    <p:sldLayoutId id="2147484560" r:id="rId11"/>
    <p:sldLayoutId id="2147484561" r:id="rId12"/>
    <p:sldLayoutId id="21474845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1363" indent="-284163"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413" indent="-22701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613" indent="-22701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813" indent="-22701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340"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492"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645"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797"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4DA01373-C9DA-BE46-B36D-20B4292C44EC}"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99714647"/>
      </p:ext>
    </p:extLst>
  </p:cSld>
  <p:clrMap bg1="lt1" tx1="dk1" bg2="lt2" tx2="dk2" accent1="accent1" accent2="accent2" accent3="accent3" accent4="accent4" accent5="accent5" accent6="accent6" hlink="hlink" folHlink="folHlink"/>
  <p:sldLayoutIdLst>
    <p:sldLayoutId id="214748456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334193228"/>
      </p:ext>
    </p:extLst>
  </p:cSld>
  <p:clrMap bg1="dk2" tx1="lt1" bg2="dk1" tx2="lt2" accent1="accent1" accent2="accent2" accent3="accent3" accent4="accent4" accent5="accent5" accent6="accent6" hlink="hlink" folHlink="folHlink"/>
  <p:sldLayoutIdLst>
    <p:sldLayoutId id="2147484566" r:id="rId1"/>
    <p:sldLayoutId id="2147484567" r:id="rId2"/>
    <p:sldLayoutId id="2147484568" r:id="rId3"/>
    <p:sldLayoutId id="2147484569" r:id="rId4"/>
    <p:sldLayoutId id="2147484570" r:id="rId5"/>
    <p:sldLayoutId id="2147484571" r:id="rId6"/>
    <p:sldLayoutId id="2147484572" r:id="rId7"/>
    <p:sldLayoutId id="2147484573" r:id="rId8"/>
    <p:sldLayoutId id="2147484574" r:id="rId9"/>
    <p:sldLayoutId id="2147484575" r:id="rId10"/>
    <p:sldLayoutId id="214748457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2616357"/>
      </p:ext>
    </p:extLst>
  </p:cSld>
  <p:clrMap bg1="lt1" tx1="dk1" bg2="lt2" tx2="dk2" accent1="accent1" accent2="accent2" accent3="accent3" accent4="accent4" accent5="accent5" accent6="accent6" hlink="hlink" folHlink="folHlink"/>
  <p:sldLayoutIdLst>
    <p:sldLayoutId id="2147484578" r:id="rId1"/>
    <p:sldLayoutId id="2147484579" r:id="rId2"/>
    <p:sldLayoutId id="2147484580" r:id="rId3"/>
    <p:sldLayoutId id="2147484581" r:id="rId4"/>
    <p:sldLayoutId id="2147484582" r:id="rId5"/>
    <p:sldLayoutId id="2147484583" r:id="rId6"/>
    <p:sldLayoutId id="2147484584" r:id="rId7"/>
    <p:sldLayoutId id="2147484585" r:id="rId8"/>
    <p:sldLayoutId id="2147484586" r:id="rId9"/>
    <p:sldLayoutId id="2147484587" r:id="rId10"/>
    <p:sldLayoutId id="214748458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748625338"/>
      </p:ext>
    </p:extLst>
  </p:cSld>
  <p:clrMap bg1="lt1" tx1="dk1" bg2="lt2" tx2="dk2" accent1="accent1" accent2="accent2" accent3="accent3" accent4="accent4" accent5="accent5" accent6="accent6" hlink="hlink" folHlink="folHlink"/>
  <p:sldLayoutIdLst>
    <p:sldLayoutId id="2147484590" r:id="rId1"/>
    <p:sldLayoutId id="2147484591" r:id="rId2"/>
    <p:sldLayoutId id="2147484592" r:id="rId3"/>
    <p:sldLayoutId id="2147484593" r:id="rId4"/>
    <p:sldLayoutId id="2147484594" r:id="rId5"/>
    <p:sldLayoutId id="2147484595" r:id="rId6"/>
    <p:sldLayoutId id="2147484596" r:id="rId7"/>
    <p:sldLayoutId id="2147484597" r:id="rId8"/>
    <p:sldLayoutId id="2147484598" r:id="rId9"/>
    <p:sldLayoutId id="2147484599" r:id="rId10"/>
    <p:sldLayoutId id="2147484600" r:id="rId11"/>
    <p:sldLayoutId id="2147484601" r:id="rId12"/>
    <p:sldLayoutId id="214748460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0CC0019-6A88-B74B-BA64-757D8614B7E0}"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3639644847"/>
      </p:ext>
    </p:extLst>
  </p:cSld>
  <p:clrMap bg1="lt1" tx1="dk1" bg2="lt2" tx2="dk2" accent1="accent1" accent2="accent2" accent3="accent3" accent4="accent4" accent5="accent5" accent6="accent6" hlink="hlink" folHlink="folHlink"/>
  <p:sldLayoutIdLst>
    <p:sldLayoutId id="2147484604" r:id="rId1"/>
    <p:sldLayoutId id="2147484605" r:id="rId2"/>
    <p:sldLayoutId id="2147484606" r:id="rId3"/>
    <p:sldLayoutId id="2147484607" r:id="rId4"/>
    <p:sldLayoutId id="2147484608" r:id="rId5"/>
    <p:sldLayoutId id="2147484609" r:id="rId6"/>
    <p:sldLayoutId id="2147484610" r:id="rId7"/>
    <p:sldLayoutId id="2147484611" r:id="rId8"/>
    <p:sldLayoutId id="2147484612" r:id="rId9"/>
    <p:sldLayoutId id="2147484613" r:id="rId10"/>
    <p:sldLayoutId id="214748461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1026" name="Group 56"/>
          <p:cNvGrpSpPr>
            <a:grpSpLocks/>
          </p:cNvGrpSpPr>
          <p:nvPr/>
        </p:nvGrpSpPr>
        <p:grpSpPr bwMode="auto">
          <a:xfrm>
            <a:off x="0" y="-12700"/>
            <a:ext cx="9156700" cy="6870700"/>
            <a:chOff x="0" y="-8"/>
            <a:chExt cx="5768" cy="4328"/>
          </a:xfrm>
        </p:grpSpPr>
        <p:sp>
          <p:nvSpPr>
            <p:cNvPr id="1032" name="Rectangle 54"/>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50"/>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Freeform 3"/>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5" name="Freeform 4"/>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6" name="Freeform 5"/>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7" name="Freeform 6"/>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8" name="Freeform 7"/>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9" name="Freeform 8"/>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0" name="Freeform 9"/>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1" name="Freeform 10"/>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2" name="Freeform 11"/>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3" name="Freeform 12"/>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 name="Freeform 13"/>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 name="Freeform 14"/>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6" name="Freeform 15"/>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7" name="Freeform 16"/>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8" name="Freeform 17"/>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9" name="Freeform 18"/>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0" name="Freeform 19"/>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051" name="Picture 49" descr="Topbanx"/>
            <p:cNvPicPr>
              <a:picLocks noChangeAspect="1" noChangeArrowheads="1"/>
            </p:cNvPicPr>
            <p:nvPr/>
          </p:nvPicPr>
          <p:blipFill>
            <a:blip r:embed="rId17"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5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5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11" name="Rectangle 59"/>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23612" name="Rectangle 60"/>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23613" name="Rectangle 61"/>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82B56461-288A-CA44-83A3-891EB7CCEAFF}" type="slidenum">
              <a:rPr lang="en-US"/>
              <a:pPr>
                <a:defRPr/>
              </a:pPr>
              <a:t>‹#›</a:t>
            </a:fld>
            <a:endParaRPr lang="en-US"/>
          </a:p>
        </p:txBody>
      </p:sp>
    </p:spTree>
    <p:extLst>
      <p:ext uri="{BB962C8B-B14F-4D97-AF65-F5344CB8AC3E}">
        <p14:creationId xmlns:p14="http://schemas.microsoft.com/office/powerpoint/2010/main" val="436295094"/>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 id="2147484628" r:id="rId13"/>
    <p:sldLayoutId id="2147484629" r:id="rId14"/>
    <p:sldLayoutId id="2147484630" r:id="rId15"/>
  </p:sldLayoutIdLst>
  <p:txStyles>
    <p:titleStyle>
      <a:lvl1pPr algn="l"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8"/>
        </a:buBlip>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9"/>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pic>
        <p:nvPicPr>
          <p:cNvPr id="18" name="Picture 1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371060" y="2912532"/>
            <a:ext cx="7772939" cy="3945467"/>
          </a:xfrm>
          <a:prstGeom prst="rect">
            <a:avLst/>
          </a:prstGeom>
        </p:spPr>
      </p:pic>
      <p:pic>
        <p:nvPicPr>
          <p:cNvPr id="15" name="Picture 14"/>
          <p:cNvPicPr>
            <a:picLocks noChangeAspect="1"/>
          </p:cNvPicPr>
          <p:nvPr/>
        </p:nvPicPr>
        <p:blipFill rotWithShape="1">
          <a:blip r:embed="rId14">
            <a:extLst>
              <a:ext uri="{28A0092B-C50C-407E-A947-70E740481C1C}">
                <a14:useLocalDpi xmlns:a14="http://schemas.microsoft.com/office/drawing/2010/main" val="0"/>
              </a:ext>
            </a:extLst>
          </a:blip>
          <a:srcRect r="24998"/>
          <a:stretch/>
        </p:blipFill>
        <p:spPr>
          <a:xfrm>
            <a:off x="1" y="0"/>
            <a:ext cx="9143999" cy="6858000"/>
          </a:xfrm>
          <a:prstGeom prst="rect">
            <a:avLst/>
          </a:prstGeom>
        </p:spPr>
      </p:pic>
      <p:sp>
        <p:nvSpPr>
          <p:cNvPr id="12" name="Rectangle 11"/>
          <p:cNvSpPr/>
          <p:nvPr/>
        </p:nvSpPr>
        <p:spPr>
          <a:xfrm>
            <a:off x="0" y="0"/>
            <a:ext cx="964174"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Rectangle 12"/>
          <p:cNvSpPr/>
          <p:nvPr/>
        </p:nvSpPr>
        <p:spPr>
          <a:xfrm>
            <a:off x="962042" y="0"/>
            <a:ext cx="4571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961317" y="808057"/>
            <a:ext cx="5878011" cy="1077229"/>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126236" y="2049878"/>
            <a:ext cx="5713092" cy="400006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rot="5400000">
            <a:off x="-828294" y="5272451"/>
            <a:ext cx="2662729" cy="179188"/>
          </a:xfrm>
          <a:prstGeom prst="rect">
            <a:avLst/>
          </a:prstGeom>
        </p:spPr>
        <p:txBody>
          <a:bodyPr vert="horz" lIns="91440" tIns="18288" rIns="91440" bIns="45720" rtlCol="0" anchor="t"/>
          <a:lstStyle>
            <a:lvl1pPr algn="r">
              <a:defRPr sz="900">
                <a:solidFill>
                  <a:schemeClr val="tx1">
                    <a:tint val="75000"/>
                  </a:schemeClr>
                </a:solidFill>
                <a:latin typeface="+mn-lt"/>
              </a:defRPr>
            </a:lvl1pPr>
          </a:lstStyle>
          <a:p>
            <a:pPr defTabSz="914400" eaLnBrk="0" fontAlgn="base" hangingPunct="0">
              <a:spcBef>
                <a:spcPct val="0"/>
              </a:spcBef>
              <a:spcAft>
                <a:spcPct val="0"/>
              </a:spcAft>
              <a:defRPr/>
            </a:pPr>
            <a:endParaRPr lang="en-US"/>
          </a:p>
        </p:txBody>
      </p:sp>
      <p:sp>
        <p:nvSpPr>
          <p:cNvPr id="5" name="Footer Placeholder 4"/>
          <p:cNvSpPr>
            <a:spLocks noGrp="1"/>
          </p:cNvSpPr>
          <p:nvPr>
            <p:ph type="ftr" sz="quarter" idx="3"/>
          </p:nvPr>
        </p:nvSpPr>
        <p:spPr>
          <a:xfrm rot="5400000">
            <a:off x="-2258177" y="3658900"/>
            <a:ext cx="5885352" cy="183663"/>
          </a:xfrm>
          <a:prstGeom prst="rect">
            <a:avLst/>
          </a:prstGeom>
        </p:spPr>
        <p:txBody>
          <a:bodyPr vert="horz" lIns="91440" tIns="45720" rIns="91440" bIns="18288" rtlCol="0" anchor="b"/>
          <a:lstStyle>
            <a:lvl1pPr algn="r">
              <a:defRPr sz="900">
                <a:solidFill>
                  <a:schemeClr val="tx1">
                    <a:tint val="75000"/>
                  </a:schemeClr>
                </a:solidFill>
              </a:defRPr>
            </a:lvl1pPr>
          </a:lstStyle>
          <a:p>
            <a:pPr defTabSz="914400" eaLnBrk="0" fontAlgn="base" hangingPunct="0">
              <a:spcBef>
                <a:spcPct val="0"/>
              </a:spcBef>
              <a:spcAft>
                <a:spcPct val="0"/>
              </a:spcAft>
              <a:defRPr/>
            </a:pPr>
            <a:endParaRPr lang="en-US"/>
          </a:p>
        </p:txBody>
      </p:sp>
      <p:sp>
        <p:nvSpPr>
          <p:cNvPr id="6" name="Slide Number Placeholder 5"/>
          <p:cNvSpPr>
            <a:spLocks noGrp="1"/>
          </p:cNvSpPr>
          <p:nvPr>
            <p:ph type="sldNum" sz="quarter" idx="4"/>
          </p:nvPr>
        </p:nvSpPr>
        <p:spPr>
          <a:xfrm>
            <a:off x="162136" y="164594"/>
            <a:ext cx="638312" cy="322850"/>
          </a:xfrm>
          <a:prstGeom prst="rect">
            <a:avLst/>
          </a:prstGeom>
        </p:spPr>
        <p:txBody>
          <a:bodyPr vert="horz" lIns="91440" tIns="45720" rIns="45720" bIns="45720" rtlCol="0" anchor="ctr"/>
          <a:lstStyle>
            <a:lvl1pPr algn="r">
              <a:defRPr sz="1600">
                <a:solidFill>
                  <a:schemeClr val="tx1">
                    <a:tint val="75000"/>
                  </a:schemeClr>
                </a:solidFill>
              </a:defRPr>
            </a:lvl1pPr>
          </a:lstStyle>
          <a:p>
            <a:pPr defTabSz="914400" eaLnBrk="0" fontAlgn="base" hangingPunct="0">
              <a:spcBef>
                <a:spcPct val="0"/>
              </a:spcBef>
              <a:spcAft>
                <a:spcPct val="0"/>
              </a:spcAft>
              <a:defRPr/>
            </a:pPr>
            <a:fld id="{C7FCEC4A-0619-534F-AB0C-4C4D1986DF16}" type="slidenum">
              <a:rPr lang="en-US" smtClean="0">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3477548"/>
      </p:ext>
    </p:extLst>
  </p:cSld>
  <p:clrMap bg1="dk1" tx1="lt1" bg2="dk2" tx2="lt2" accent1="accent1" accent2="accent2" accent3="accent3" accent4="accent4" accent5="accent5" accent6="accent6" hlink="hlink" folHlink="folHlink"/>
  <p:sldLayoutIdLst>
    <p:sldLayoutId id="2147484632" r:id="rId1"/>
    <p:sldLayoutId id="2147484633" r:id="rId2"/>
    <p:sldLayoutId id="2147484634" r:id="rId3"/>
    <p:sldLayoutId id="2147484635" r:id="rId4"/>
    <p:sldLayoutId id="2147484636" r:id="rId5"/>
    <p:sldLayoutId id="2147484637" r:id="rId6"/>
    <p:sldLayoutId id="2147484638" r:id="rId7"/>
    <p:sldLayoutId id="2147484639" r:id="rId8"/>
    <p:sldLayoutId id="2147484640" r:id="rId9"/>
    <p:sldLayoutId id="2147484641" r:id="rId10"/>
    <p:sldLayoutId id="2147484642" r:id="rId11"/>
  </p:sldLayoutIdLst>
  <p:transition>
    <p:wheel spokes="0"/>
  </p:transition>
  <p:hf sldNum="0" hdr="0" ftr="0" dt="0"/>
  <p:txStyles>
    <p:titleStyle>
      <a:lvl1pPr algn="r" defTabSz="685800" rtl="0" eaLnBrk="1" latinLnBrk="0" hangingPunct="1">
        <a:lnSpc>
          <a:spcPct val="90000"/>
        </a:lnSpc>
        <a:spcBef>
          <a:spcPct val="0"/>
        </a:spcBef>
        <a:buNone/>
        <a:defRPr sz="2800" b="0" i="0" kern="1200" cap="none">
          <a:solidFill>
            <a:schemeClr val="tx1"/>
          </a:solidFill>
          <a:effectLst/>
          <a:latin typeface="+mj-lt"/>
          <a:ea typeface="+mj-ea"/>
          <a:cs typeface="+mj-cs"/>
        </a:defRPr>
      </a:lvl1pPr>
    </p:titleStyle>
    <p:bodyStyle>
      <a:lvl1pPr marL="258366" indent="-258366" algn="l" defTabSz="685800" rtl="0" eaLnBrk="1" latinLnBrk="0" hangingPunct="1">
        <a:lnSpc>
          <a:spcPct val="120000"/>
        </a:lnSpc>
        <a:spcBef>
          <a:spcPts val="750"/>
        </a:spcBef>
        <a:spcAft>
          <a:spcPts val="450"/>
        </a:spcAft>
        <a:buClr>
          <a:schemeClr val="accent6"/>
        </a:buClr>
        <a:buSzPct val="90000"/>
        <a:buFont typeface="Wingdings" panose="05000000000000000000" pitchFamily="2" charset="2"/>
        <a:buChar char="§"/>
        <a:defRPr sz="1800" kern="1200">
          <a:solidFill>
            <a:schemeClr val="tx1"/>
          </a:solidFill>
          <a:effectLst/>
          <a:latin typeface="+mn-lt"/>
          <a:ea typeface="+mn-ea"/>
          <a:cs typeface="+mn-cs"/>
        </a:defRPr>
      </a:lvl1pPr>
      <a:lvl2pPr marL="5965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600" kern="1200">
          <a:solidFill>
            <a:schemeClr val="tx1"/>
          </a:solidFill>
          <a:effectLst/>
          <a:latin typeface="+mn-lt"/>
          <a:ea typeface="+mn-ea"/>
          <a:cs typeface="+mn-cs"/>
        </a:defRPr>
      </a:lvl2pPr>
      <a:lvl3pPr marL="9441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400" kern="1200">
          <a:solidFill>
            <a:schemeClr val="tx1"/>
          </a:solidFill>
          <a:effectLst/>
          <a:latin typeface="+mn-lt"/>
          <a:ea typeface="+mn-ea"/>
          <a:cs typeface="+mn-cs"/>
        </a:defRPr>
      </a:lvl3pPr>
      <a:lvl4pPr marL="12823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4pPr>
      <a:lvl5pPr marL="16299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5pPr>
      <a:lvl6pPr marL="1975104"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6pPr>
      <a:lvl7pPr marL="224028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7pPr>
      <a:lvl8pPr marL="2670048"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8pPr>
      <a:lvl9pPr marL="301752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a:solidFill>
            <a:schemeClr val="tx1"/>
          </a:solidFill>
          <a:effectLst/>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02176410"/>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850588016"/>
      </p:ext>
    </p:extLst>
  </p:cSld>
  <p:clrMap bg1="dk2" tx1="lt1" bg2="dk1" tx2="lt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5364518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790907666"/>
      </p:ext>
    </p:extLst>
  </p:cSld>
  <p:clrMap bg1="dk2" tx1="lt1" bg2="dk1" tx2="lt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576307212"/>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0.xml"/><Relationship Id="rId1" Type="http://schemas.openxmlformats.org/officeDocument/2006/relationships/slideLayout" Target="../slideLayouts/slideLayout41.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69.xml"/><Relationship Id="rId1" Type="http://schemas.openxmlformats.org/officeDocument/2006/relationships/themeOverride" Target="../theme/themeOverride5.xml"/><Relationship Id="rId4" Type="http://schemas.openxmlformats.org/officeDocument/2006/relationships/image" Target="../media/image72.jpeg"/></Relationships>
</file>

<file path=ppt/slides/_rels/slide101.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89.xml"/><Relationship Id="rId1" Type="http://schemas.openxmlformats.org/officeDocument/2006/relationships/slideLayout" Target="../slideLayouts/slideLayout1.xml"/><Relationship Id="rId5" Type="http://schemas.openxmlformats.org/officeDocument/2006/relationships/image" Target="../media/image75.jpg"/><Relationship Id="rId4" Type="http://schemas.openxmlformats.org/officeDocument/2006/relationships/image" Target="../media/image74.jp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88.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0.xml"/><Relationship Id="rId1" Type="http://schemas.openxmlformats.org/officeDocument/2006/relationships/themeOverride" Target="../theme/themeOverride6.xml"/><Relationship Id="rId4" Type="http://schemas.openxmlformats.org/officeDocument/2006/relationships/image" Target="../media/image77.png"/></Relationships>
</file>

<file path=ppt/slides/_rels/slide10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xml"/><Relationship Id="rId1" Type="http://schemas.openxmlformats.org/officeDocument/2006/relationships/slideLayout" Target="../slideLayouts/slideLayout232.xml"/></Relationships>
</file>

<file path=ppt/slides/_rels/slide110.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288.xml"/></Relationships>
</file>

<file path=ppt/slides/_rels/slide11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95.xml"/><Relationship Id="rId1" Type="http://schemas.openxmlformats.org/officeDocument/2006/relationships/slideLayout" Target="../slideLayouts/slideLayout289.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88.xml"/><Relationship Id="rId1" Type="http://schemas.openxmlformats.org/officeDocument/2006/relationships/themeOverride" Target="../theme/themeOverride7.xml"/><Relationship Id="rId4" Type="http://schemas.openxmlformats.org/officeDocument/2006/relationships/image" Target="../media/image83.png"/></Relationships>
</file>

<file path=ppt/slides/_rels/slide1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00.xml"/><Relationship Id="rId1" Type="http://schemas.openxmlformats.org/officeDocument/2006/relationships/slideLayout" Target="../slideLayouts/slideLayout4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18.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01.xml"/><Relationship Id="rId1" Type="http://schemas.openxmlformats.org/officeDocument/2006/relationships/slideLayout" Target="../slideLayouts/slideLayout37.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70.xml"/><Relationship Id="rId1" Type="http://schemas.openxmlformats.org/officeDocument/2006/relationships/themeOverride" Target="../theme/themeOverride8.xml"/><Relationship Id="rId4" Type="http://schemas.openxmlformats.org/officeDocument/2006/relationships/image" Target="../media/image85.png"/></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03.xml"/><Relationship Id="rId1" Type="http://schemas.openxmlformats.org/officeDocument/2006/relationships/slideLayout" Target="../slideLayouts/slideLayout53.xml"/></Relationships>
</file>

<file path=ppt/slides/_rels/slide12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04.xml"/><Relationship Id="rId1" Type="http://schemas.openxmlformats.org/officeDocument/2006/relationships/slideLayout" Target="../slideLayouts/slideLayout296.xml"/></Relationships>
</file>

<file path=ppt/slides/_rels/slide12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5.xml"/><Relationship Id="rId1" Type="http://schemas.openxmlformats.org/officeDocument/2006/relationships/slideLayout" Target="../slideLayouts/slideLayout296.xml"/><Relationship Id="rId4" Type="http://schemas.openxmlformats.org/officeDocument/2006/relationships/image" Target="../media/image88.png"/></Relationships>
</file>

<file path=ppt/slides/_rels/slide12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06.xml"/><Relationship Id="rId1" Type="http://schemas.openxmlformats.org/officeDocument/2006/relationships/slideLayout" Target="../slideLayouts/slideLayout53.xml"/><Relationship Id="rId4" Type="http://schemas.openxmlformats.org/officeDocument/2006/relationships/image" Target="../media/image57.jpeg"/></Relationships>
</file>

<file path=ppt/slides/_rels/slide12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07.xml"/><Relationship Id="rId1" Type="http://schemas.openxmlformats.org/officeDocument/2006/relationships/slideLayout" Target="../slideLayouts/slideLayout53.xml"/></Relationships>
</file>

<file path=ppt/slides/_rels/slide125.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4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2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08.xml"/><Relationship Id="rId1" Type="http://schemas.openxmlformats.org/officeDocument/2006/relationships/slideLayout" Target="../slideLayouts/slideLayout53.xml"/></Relationships>
</file>

<file path=ppt/slides/_rels/slide12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9.xml"/><Relationship Id="rId1" Type="http://schemas.openxmlformats.org/officeDocument/2006/relationships/slideLayout" Target="../slideLayouts/slideLayout5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5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8.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1.xml"/><Relationship Id="rId1" Type="http://schemas.openxmlformats.org/officeDocument/2006/relationships/slideLayout" Target="../slideLayouts/slideLayout41.xml"/></Relationships>
</file>

<file path=ppt/slides/_rels/slide13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14.xml"/><Relationship Id="rId1" Type="http://schemas.openxmlformats.org/officeDocument/2006/relationships/slideLayout" Target="../slideLayouts/slideLayout48.xml"/></Relationships>
</file>

<file path=ppt/slides/_rels/slide13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15.xml"/><Relationship Id="rId1" Type="http://schemas.openxmlformats.org/officeDocument/2006/relationships/slideLayout" Target="../slideLayouts/slideLayout30.xml"/></Relationships>
</file>

<file path=ppt/slides/_rels/slide13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16.xml"/><Relationship Id="rId1" Type="http://schemas.openxmlformats.org/officeDocument/2006/relationships/slideLayout" Target="../slideLayouts/slideLayout30.xml"/></Relationships>
</file>

<file path=ppt/slides/_rels/slide138.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7.xml"/><Relationship Id="rId1" Type="http://schemas.openxmlformats.org/officeDocument/2006/relationships/slideLayout" Target="../slideLayouts/slideLayout307.xml"/></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75.xml"/><Relationship Id="rId1" Type="http://schemas.openxmlformats.org/officeDocument/2006/relationships/themeOverride" Target="../theme/themeOverride9.xml"/><Relationship Id="rId4" Type="http://schemas.openxmlformats.org/officeDocument/2006/relationships/image" Target="../media/image97.jpeg"/></Relationships>
</file>

<file path=ppt/slides/_rels/slide1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75.xml"/><Relationship Id="rId1" Type="http://schemas.openxmlformats.org/officeDocument/2006/relationships/themeOverride" Target="../theme/themeOverride10.xml"/><Relationship Id="rId4" Type="http://schemas.openxmlformats.org/officeDocument/2006/relationships/image" Target="../media/image97.jpe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23.xml"/></Relationships>
</file>

<file path=ppt/slides/_rels/slide14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21.xml"/><Relationship Id="rId1" Type="http://schemas.openxmlformats.org/officeDocument/2006/relationships/slideLayout" Target="../slideLayouts/slideLayout26.xml"/></Relationships>
</file>

<file path=ppt/slides/_rels/slide14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22.xml"/><Relationship Id="rId1" Type="http://schemas.openxmlformats.org/officeDocument/2006/relationships/slideLayout" Target="../slideLayouts/slideLayout48.xml"/></Relationships>
</file>

<file path=ppt/slides/_rels/slide14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23.xml"/><Relationship Id="rId1" Type="http://schemas.openxmlformats.org/officeDocument/2006/relationships/slideLayout" Target="../slideLayouts/slideLayout48.xml"/></Relationships>
</file>

<file path=ppt/slides/_rels/slide146.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103.jpeg"/><Relationship Id="rId18" Type="http://schemas.openxmlformats.org/officeDocument/2006/relationships/image" Target="../media/image108.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102.jpeg"/><Relationship Id="rId17" Type="http://schemas.openxmlformats.org/officeDocument/2006/relationships/image" Target="../media/image107.jpeg"/><Relationship Id="rId2" Type="http://schemas.openxmlformats.org/officeDocument/2006/relationships/tags" Target="../tags/tag2.xml"/><Relationship Id="rId16" Type="http://schemas.openxmlformats.org/officeDocument/2006/relationships/image" Target="../media/image106.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101.jpeg"/><Relationship Id="rId5" Type="http://schemas.openxmlformats.org/officeDocument/2006/relationships/tags" Target="../tags/tag5.xml"/><Relationship Id="rId15" Type="http://schemas.openxmlformats.org/officeDocument/2006/relationships/image" Target="../media/image105.jpeg"/><Relationship Id="rId10" Type="http://schemas.openxmlformats.org/officeDocument/2006/relationships/notesSlide" Target="../notesSlides/notesSlide124.xml"/><Relationship Id="rId4" Type="http://schemas.openxmlformats.org/officeDocument/2006/relationships/tags" Target="../tags/tag4.xml"/><Relationship Id="rId9" Type="http://schemas.openxmlformats.org/officeDocument/2006/relationships/slideLayout" Target="../slideLayouts/slideLayout516.xml"/><Relationship Id="rId14" Type="http://schemas.openxmlformats.org/officeDocument/2006/relationships/image" Target="../media/image104.jpeg"/></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51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9.xml"/><Relationship Id="rId1" Type="http://schemas.openxmlformats.org/officeDocument/2006/relationships/slideLayout" Target="../slideLayouts/slideLayout1.xml"/><Relationship Id="rId4" Type="http://schemas.openxmlformats.org/officeDocument/2006/relationships/image" Target="../media/image113.png"/></Relationships>
</file>

<file path=ppt/slides/_rels/slide15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490.xml"/></Relationships>
</file>

<file path=ppt/slides/_rels/slide16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38.xml"/><Relationship Id="rId1" Type="http://schemas.openxmlformats.org/officeDocument/2006/relationships/slideLayout" Target="../slideLayouts/slideLayout41.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51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6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40.xml"/><Relationship Id="rId1" Type="http://schemas.openxmlformats.org/officeDocument/2006/relationships/slideLayout" Target="../slideLayouts/slideLayout75.xml"/><Relationship Id="rId4" Type="http://schemas.openxmlformats.org/officeDocument/2006/relationships/image" Target="../media/image57.jpeg"/></Relationships>
</file>

<file path=ppt/slides/_rels/slide165.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41.xml"/><Relationship Id="rId1" Type="http://schemas.openxmlformats.org/officeDocument/2006/relationships/slideLayout" Target="../slideLayouts/slideLayout53.xml"/></Relationships>
</file>

<file path=ppt/slides/_rels/slide16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2.xml"/><Relationship Id="rId1" Type="http://schemas.openxmlformats.org/officeDocument/2006/relationships/slideLayout" Target="../slideLayouts/slideLayout53.xml"/></Relationships>
</file>

<file path=ppt/slides/_rels/slide167.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334.xml"/></Relationships>
</file>

<file path=ppt/slides/_rels/slide16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slideLayout" Target="../slideLayouts/slideLayout2.xml"/><Relationship Id="rId1" Type="http://schemas.openxmlformats.org/officeDocument/2006/relationships/themeOverride" Target="../theme/themeOverride1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341.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3.xml"/><Relationship Id="rId1" Type="http://schemas.openxmlformats.org/officeDocument/2006/relationships/slideLayout" Target="../slideLayouts/slideLayout4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4.xml"/><Relationship Id="rId1" Type="http://schemas.openxmlformats.org/officeDocument/2006/relationships/slideLayout" Target="../slideLayouts/slideLayout47.xml"/></Relationships>
</file>

<file path=ppt/slides/_rels/slide17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5.xml"/><Relationship Id="rId1" Type="http://schemas.openxmlformats.org/officeDocument/2006/relationships/slideLayout" Target="../slideLayouts/slideLayout47.xml"/></Relationships>
</file>

<file path=ppt/slides/_rels/slide17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6.xml"/><Relationship Id="rId1" Type="http://schemas.openxmlformats.org/officeDocument/2006/relationships/slideLayout" Target="../slideLayouts/slideLayout47.xml"/></Relationships>
</file>

<file path=ppt/slides/_rels/slide175.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47.xml"/><Relationship Id="rId1" Type="http://schemas.openxmlformats.org/officeDocument/2006/relationships/slideLayout" Target="../slideLayouts/slideLayout357.xml"/></Relationships>
</file>

<file path=ppt/slides/_rels/slide176.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48.xml"/><Relationship Id="rId1" Type="http://schemas.openxmlformats.org/officeDocument/2006/relationships/slideLayout" Target="../slideLayouts/slideLayout368.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49.xml"/><Relationship Id="rId1" Type="http://schemas.openxmlformats.org/officeDocument/2006/relationships/slideLayout" Target="../slideLayouts/slideLayout53.xml"/><Relationship Id="rId4" Type="http://schemas.openxmlformats.org/officeDocument/2006/relationships/image" Target="../media/image125.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50.xml"/><Relationship Id="rId1" Type="http://schemas.openxmlformats.org/officeDocument/2006/relationships/slideLayout" Target="../slideLayouts/slideLayout53.xml"/></Relationships>
</file>

<file path=ppt/slides/_rels/slide181.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51.xml"/><Relationship Id="rId1" Type="http://schemas.openxmlformats.org/officeDocument/2006/relationships/slideLayout" Target="../slideLayouts/slideLayout53.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52.xml"/><Relationship Id="rId1" Type="http://schemas.openxmlformats.org/officeDocument/2006/relationships/slideLayout" Target="../slideLayouts/slideLayout41.xml"/></Relationships>
</file>

<file path=ppt/slides/_rels/slide18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53.xml"/><Relationship Id="rId1" Type="http://schemas.openxmlformats.org/officeDocument/2006/relationships/slideLayout" Target="../slideLayouts/slideLayout53.xml"/><Relationship Id="rId4" Type="http://schemas.openxmlformats.org/officeDocument/2006/relationships/image" Target="../media/image51.jpeg"/></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6.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54.xml"/><Relationship Id="rId1" Type="http://schemas.openxmlformats.org/officeDocument/2006/relationships/slideLayout" Target="../slideLayouts/slideLayout53.xml"/></Relationships>
</file>

<file path=ppt/slides/_rels/slide18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55.xml"/><Relationship Id="rId1" Type="http://schemas.openxmlformats.org/officeDocument/2006/relationships/slideLayout" Target="../slideLayouts/slideLayout53.xml"/></Relationships>
</file>

<file path=ppt/slides/_rels/slide188.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56.xml"/><Relationship Id="rId1" Type="http://schemas.openxmlformats.org/officeDocument/2006/relationships/slideLayout" Target="../slideLayouts/slideLayout47.xml"/></Relationships>
</file>

<file path=ppt/slides/_rels/slide18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57.xml"/><Relationship Id="rId1" Type="http://schemas.openxmlformats.org/officeDocument/2006/relationships/slideLayout" Target="../slideLayouts/slideLayout53.xml"/></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58.xml"/><Relationship Id="rId1" Type="http://schemas.openxmlformats.org/officeDocument/2006/relationships/slideLayout" Target="../slideLayouts/slideLayout53.xml"/><Relationship Id="rId5" Type="http://schemas.openxmlformats.org/officeDocument/2006/relationships/image" Target="../media/image133.png"/><Relationship Id="rId4" Type="http://schemas.openxmlformats.org/officeDocument/2006/relationships/image" Target="../media/image132.png"/></Relationships>
</file>

<file path=ppt/slides/_rels/slide191.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59.xml"/><Relationship Id="rId1" Type="http://schemas.openxmlformats.org/officeDocument/2006/relationships/slideLayout" Target="../slideLayouts/slideLayout53.xml"/></Relationships>
</file>

<file path=ppt/slides/_rels/slide19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60.xml"/><Relationship Id="rId1" Type="http://schemas.openxmlformats.org/officeDocument/2006/relationships/slideLayout" Target="../slideLayouts/slideLayout379.xml"/></Relationships>
</file>

<file path=ppt/slides/_rels/slide193.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61.xml"/><Relationship Id="rId1" Type="http://schemas.openxmlformats.org/officeDocument/2006/relationships/slideLayout" Target="../slideLayouts/slideLayout385.xml"/></Relationships>
</file>

<file path=ppt/slides/_rels/slide19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62.xml"/><Relationship Id="rId1" Type="http://schemas.openxmlformats.org/officeDocument/2006/relationships/slideLayout" Target="../slideLayouts/slideLayout53.xml"/><Relationship Id="rId4" Type="http://schemas.openxmlformats.org/officeDocument/2006/relationships/image" Target="../media/image59.jpeg"/></Relationships>
</file>

<file path=ppt/slides/_rels/slide195.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63.xml"/><Relationship Id="rId1" Type="http://schemas.openxmlformats.org/officeDocument/2006/relationships/slideLayout" Target="../slideLayouts/slideLayout48.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8.png"/></Relationships>
</file>

<file path=ppt/slides/_rels/slide196.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64.xml"/><Relationship Id="rId1" Type="http://schemas.openxmlformats.org/officeDocument/2006/relationships/slideLayout" Target="../slideLayouts/slideLayout53.xml"/></Relationships>
</file>

<file path=ppt/slides/_rels/slide19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65.xml"/><Relationship Id="rId1" Type="http://schemas.openxmlformats.org/officeDocument/2006/relationships/slideLayout" Target="../slideLayouts/slideLayout48.xml"/><Relationship Id="rId4" Type="http://schemas.openxmlformats.org/officeDocument/2006/relationships/image" Target="../media/image138.pn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9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66.xml"/><Relationship Id="rId1" Type="http://schemas.openxmlformats.org/officeDocument/2006/relationships/slideLayout" Target="../slideLayouts/slideLayout4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67.xml"/><Relationship Id="rId1" Type="http://schemas.openxmlformats.org/officeDocument/2006/relationships/slideLayout" Target="../slideLayouts/slideLayout48.xml"/><Relationship Id="rId4" Type="http://schemas.openxmlformats.org/officeDocument/2006/relationships/image" Target="../media/image138.png"/></Relationships>
</file>

<file path=ppt/slides/_rels/slide201.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68.xml"/><Relationship Id="rId1" Type="http://schemas.openxmlformats.org/officeDocument/2006/relationships/slideLayout" Target="../slideLayouts/slideLayout48.xml"/></Relationships>
</file>

<file path=ppt/slides/_rels/slide202.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69.xml"/><Relationship Id="rId1" Type="http://schemas.openxmlformats.org/officeDocument/2006/relationships/slideLayout" Target="../slideLayouts/slideLayout48.xml"/><Relationship Id="rId4" Type="http://schemas.openxmlformats.org/officeDocument/2006/relationships/image" Target="../media/image138.png"/></Relationships>
</file>

<file path=ppt/slides/_rels/slide20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70.xml"/><Relationship Id="rId1" Type="http://schemas.openxmlformats.org/officeDocument/2006/relationships/slideLayout" Target="../slideLayouts/slideLayout48.xml"/><Relationship Id="rId4" Type="http://schemas.openxmlformats.org/officeDocument/2006/relationships/image" Target="../media/image138.png"/></Relationships>
</file>

<file path=ppt/slides/_rels/slide204.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71.xml"/><Relationship Id="rId1" Type="http://schemas.openxmlformats.org/officeDocument/2006/relationships/slideLayout" Target="../slideLayouts/slideLayout53.xml"/><Relationship Id="rId4" Type="http://schemas.openxmlformats.org/officeDocument/2006/relationships/image" Target="../media/image144.jpe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0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72.xml"/><Relationship Id="rId1" Type="http://schemas.openxmlformats.org/officeDocument/2006/relationships/slideLayout" Target="../slideLayouts/slideLayout48.xml"/></Relationships>
</file>

<file path=ppt/slides/_rels/slide20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73.xml"/><Relationship Id="rId1" Type="http://schemas.openxmlformats.org/officeDocument/2006/relationships/slideLayout" Target="../slideLayouts/slideLayout2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09.xml.rels><?xml version="1.0" encoding="UTF-8" standalone="yes"?>
<Relationships xmlns="http://schemas.openxmlformats.org/package/2006/relationships"><Relationship Id="rId3" Type="http://schemas.openxmlformats.org/officeDocument/2006/relationships/image" Target="../media/image146.jpg"/><Relationship Id="rId2" Type="http://schemas.openxmlformats.org/officeDocument/2006/relationships/notesSlide" Target="../notesSlides/notesSlide174.xml"/><Relationship Id="rId1" Type="http://schemas.openxmlformats.org/officeDocument/2006/relationships/slideLayout" Target="../slideLayouts/slideLayout4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4.xml"/></Relationships>
</file>

<file path=ppt/slides/_rels/slide210.xml.rels><?xml version="1.0" encoding="UTF-8" standalone="yes"?>
<Relationships xmlns="http://schemas.openxmlformats.org/package/2006/relationships"><Relationship Id="rId3" Type="http://schemas.openxmlformats.org/officeDocument/2006/relationships/image" Target="../media/image147.jpg"/><Relationship Id="rId2" Type="http://schemas.openxmlformats.org/officeDocument/2006/relationships/notesSlide" Target="../notesSlides/notesSlide175.xml"/><Relationship Id="rId1" Type="http://schemas.openxmlformats.org/officeDocument/2006/relationships/slideLayout" Target="../slideLayouts/slideLayout48.xml"/></Relationships>
</file>

<file path=ppt/slides/_rels/slide211.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176.xml"/><Relationship Id="rId1" Type="http://schemas.openxmlformats.org/officeDocument/2006/relationships/slideLayout" Target="../slideLayouts/slideLayout48.xml"/></Relationships>
</file>

<file path=ppt/slides/_rels/slide212.xml.rels><?xml version="1.0" encoding="UTF-8" standalone="yes"?>
<Relationships xmlns="http://schemas.openxmlformats.org/package/2006/relationships"><Relationship Id="rId3" Type="http://schemas.openxmlformats.org/officeDocument/2006/relationships/image" Target="../media/image149.jpg"/><Relationship Id="rId2" Type="http://schemas.openxmlformats.org/officeDocument/2006/relationships/notesSlide" Target="../notesSlides/notesSlide177.xml"/><Relationship Id="rId1" Type="http://schemas.openxmlformats.org/officeDocument/2006/relationships/slideLayout" Target="../slideLayouts/slideLayout48.xml"/></Relationships>
</file>

<file path=ppt/slides/_rels/slide213.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78.xml"/><Relationship Id="rId1" Type="http://schemas.openxmlformats.org/officeDocument/2006/relationships/slideLayout" Target="../slideLayouts/slideLayout138.xml"/></Relationships>
</file>

<file path=ppt/slides/_rels/slide214.xml.rels><?xml version="1.0" encoding="UTF-8" standalone="yes"?>
<Relationships xmlns="http://schemas.openxmlformats.org/package/2006/relationships"><Relationship Id="rId3" Type="http://schemas.openxmlformats.org/officeDocument/2006/relationships/image" Target="../media/image151.jpg"/><Relationship Id="rId2" Type="http://schemas.openxmlformats.org/officeDocument/2006/relationships/notesSlide" Target="../notesSlides/notesSlide179.xml"/><Relationship Id="rId1" Type="http://schemas.openxmlformats.org/officeDocument/2006/relationships/slideLayout" Target="../slideLayouts/slideLayout48.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80.xml"/><Relationship Id="rId1" Type="http://schemas.openxmlformats.org/officeDocument/2006/relationships/slideLayout" Target="../slideLayouts/slideLayout48.xml"/><Relationship Id="rId4" Type="http://schemas.openxmlformats.org/officeDocument/2006/relationships/image" Target="../media/image138.png"/></Relationships>
</file>

<file path=ppt/slides/_rels/slide217.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81.xml"/><Relationship Id="rId1" Type="http://schemas.openxmlformats.org/officeDocument/2006/relationships/slideLayout" Target="../slideLayouts/slideLayout53.xml"/></Relationships>
</file>

<file path=ppt/slides/_rels/slide21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82.xml"/><Relationship Id="rId1" Type="http://schemas.openxmlformats.org/officeDocument/2006/relationships/slideLayout" Target="../slideLayouts/slideLayout48.xml"/><Relationship Id="rId4" Type="http://schemas.openxmlformats.org/officeDocument/2006/relationships/image" Target="../media/image153.png"/></Relationships>
</file>

<file path=ppt/slides/_rels/slide21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83.xml"/><Relationship Id="rId1" Type="http://schemas.openxmlformats.org/officeDocument/2006/relationships/slideLayout" Target="../slideLayouts/slideLayout5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4.xml"/></Relationships>
</file>

<file path=ppt/slides/_rels/slide22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84.xml"/><Relationship Id="rId1" Type="http://schemas.openxmlformats.org/officeDocument/2006/relationships/slideLayout" Target="../slideLayouts/slideLayout53.xml"/></Relationships>
</file>

<file path=ppt/slides/_rels/slide22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85.xml"/><Relationship Id="rId1" Type="http://schemas.openxmlformats.org/officeDocument/2006/relationships/slideLayout" Target="../slideLayouts/slideLayout47.xml"/></Relationships>
</file>

<file path=ppt/slides/_rels/slide222.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86.xml"/><Relationship Id="rId1" Type="http://schemas.openxmlformats.org/officeDocument/2006/relationships/slideLayout" Target="../slideLayouts/slideLayout47.xml"/></Relationships>
</file>

<file path=ppt/slides/_rels/slide223.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87.xml"/><Relationship Id="rId1" Type="http://schemas.openxmlformats.org/officeDocument/2006/relationships/slideLayout" Target="../slideLayouts/slideLayout4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58.xml"/></Relationships>
</file>

<file path=ppt/slides/_rels/slide225.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9.xml"/><Relationship Id="rId1" Type="http://schemas.openxmlformats.org/officeDocument/2006/relationships/slideLayout" Target="../slideLayouts/slideLayout398.xml"/></Relationships>
</file>

<file path=ppt/slides/_rels/slide22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90.xml"/><Relationship Id="rId1" Type="http://schemas.openxmlformats.org/officeDocument/2006/relationships/slideLayout" Target="../slideLayouts/slideLayout411.xml"/><Relationship Id="rId4" Type="http://schemas.openxmlformats.org/officeDocument/2006/relationships/image" Target="../media/image159.png"/></Relationships>
</file>

<file path=ppt/slides/_rels/slide22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91.xml"/><Relationship Id="rId1" Type="http://schemas.openxmlformats.org/officeDocument/2006/relationships/slideLayout" Target="../slideLayouts/slideLayout138.xml"/></Relationships>
</file>

<file path=ppt/slides/_rels/slide22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92.xml"/><Relationship Id="rId1" Type="http://schemas.openxmlformats.org/officeDocument/2006/relationships/slideLayout" Target="../slideLayouts/slideLayout422.xml"/></Relationships>
</file>

<file path=ppt/slides/_rels/slide22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93.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2.xml"/><Relationship Id="rId1" Type="http://schemas.openxmlformats.org/officeDocument/2006/relationships/slideLayout" Target="../slideLayouts/slideLayout154.xml"/></Relationships>
</file>

<file path=ppt/slides/_rels/slide23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4.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5.xml"/><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96.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8.xml"/></Relationships>
</file>

<file path=ppt/slides/_rels/slide23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2.xml"/></Relationships>
</file>

<file path=ppt/slides/_rels/slide23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98.xml"/><Relationship Id="rId1" Type="http://schemas.openxmlformats.org/officeDocument/2006/relationships/slideLayout" Target="../slideLayouts/slideLayout41.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429.xml"/></Relationships>
</file>

<file path=ppt/slides/_rels/slide238.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00.xml"/><Relationship Id="rId1" Type="http://schemas.openxmlformats.org/officeDocument/2006/relationships/slideLayout" Target="../slideLayouts/slideLayout435.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4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4.xml"/></Relationships>
</file>

<file path=ppt/slides/_rels/slide240.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03.xml"/><Relationship Id="rId1" Type="http://schemas.openxmlformats.org/officeDocument/2006/relationships/slideLayout" Target="../slideLayouts/slideLayout41.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204.xml"/><Relationship Id="rId1" Type="http://schemas.openxmlformats.org/officeDocument/2006/relationships/slideLayout" Target="../slideLayouts/slideLayout52.xml"/></Relationships>
</file>

<file path=ppt/slides/_rels/slide245.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05.xml"/><Relationship Id="rId1" Type="http://schemas.openxmlformats.org/officeDocument/2006/relationships/slideLayout" Target="../slideLayouts/slideLayout454.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7.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68.jpeg"/><Relationship Id="rId7" Type="http://schemas.openxmlformats.org/officeDocument/2006/relationships/diagramColors" Target="../diagrams/colors1.xml"/><Relationship Id="rId2" Type="http://schemas.openxmlformats.org/officeDocument/2006/relationships/image" Target="../media/image167.jpeg"/><Relationship Id="rId1" Type="http://schemas.openxmlformats.org/officeDocument/2006/relationships/slideLayout" Target="../slideLayouts/slideLayout448.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06.xml"/><Relationship Id="rId1" Type="http://schemas.openxmlformats.org/officeDocument/2006/relationships/slideLayout" Target="../slideLayouts/slideLayout41.xml"/></Relationships>
</file>

<file path=ppt/slides/_rels/slide2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4.xml"/><Relationship Id="rId1" Type="http://schemas.openxmlformats.org/officeDocument/2006/relationships/slideLayout" Target="../slideLayouts/slideLayout154.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1.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07.xml"/><Relationship Id="rId1" Type="http://schemas.openxmlformats.org/officeDocument/2006/relationships/slideLayout" Target="../slideLayouts/slideLayout69.xml"/></Relationships>
</file>

<file path=ppt/slides/_rels/slide252.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74.xml"/></Relationships>
</file>

<file path=ppt/slides/_rels/slide253.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08.xml"/><Relationship Id="rId1" Type="http://schemas.openxmlformats.org/officeDocument/2006/relationships/slideLayout" Target="../slideLayouts/slideLayout69.xml"/></Relationships>
</file>

<file path=ppt/slides/_rels/slide254.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209.xml"/><Relationship Id="rId1" Type="http://schemas.openxmlformats.org/officeDocument/2006/relationships/slideLayout" Target="../slideLayouts/slideLayout69.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6.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10.xml"/><Relationship Id="rId1" Type="http://schemas.openxmlformats.org/officeDocument/2006/relationships/slideLayout" Target="../slideLayouts/slideLayout8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8.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11.xml"/><Relationship Id="rId1" Type="http://schemas.openxmlformats.org/officeDocument/2006/relationships/slideLayout" Target="../slideLayouts/slideLayout53.xml"/></Relationships>
</file>

<file path=ppt/slides/_rels/slide259.xml.rels><?xml version="1.0" encoding="UTF-8" standalone="yes"?>
<Relationships xmlns="http://schemas.openxmlformats.org/package/2006/relationships"><Relationship Id="rId3" Type="http://schemas.openxmlformats.org/officeDocument/2006/relationships/image" Target="../media/image173.jpg"/><Relationship Id="rId2" Type="http://schemas.openxmlformats.org/officeDocument/2006/relationships/notesSlide" Target="../notesSlides/notesSlide212.xml"/><Relationship Id="rId1" Type="http://schemas.openxmlformats.org/officeDocument/2006/relationships/slideLayout" Target="../slideLayouts/slideLayout120.xml"/></Relationships>
</file>

<file path=ppt/slides/_rels/slide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5.xml"/><Relationship Id="rId1" Type="http://schemas.openxmlformats.org/officeDocument/2006/relationships/slideLayout" Target="../slideLayouts/slideLayout154.xml"/></Relationships>
</file>

<file path=ppt/slides/_rels/slide260.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13.xml"/><Relationship Id="rId1" Type="http://schemas.openxmlformats.org/officeDocument/2006/relationships/slideLayout" Target="../slideLayouts/slideLayout80.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465.xml"/></Relationships>
</file>

<file path=ppt/slides/_rels/slide262.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215.xml"/><Relationship Id="rId1" Type="http://schemas.openxmlformats.org/officeDocument/2006/relationships/slideLayout" Target="../slideLayouts/slideLayout471.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465.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6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217.xml"/><Relationship Id="rId1" Type="http://schemas.openxmlformats.org/officeDocument/2006/relationships/slideLayout" Target="../slideLayouts/slideLayout91.xml"/></Relationships>
</file>

<file path=ppt/slides/_rels/slide266.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18.xml"/><Relationship Id="rId1" Type="http://schemas.openxmlformats.org/officeDocument/2006/relationships/slideLayout" Target="../slideLayouts/slideLayout1.xml"/></Relationships>
</file>

<file path=ppt/slides/_rels/slide267.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19.xml"/><Relationship Id="rId1" Type="http://schemas.openxmlformats.org/officeDocument/2006/relationships/slideLayout" Target="../slideLayouts/slideLayout80.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69.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20.xml"/><Relationship Id="rId1" Type="http://schemas.openxmlformats.org/officeDocument/2006/relationships/slideLayout" Target="../slideLayouts/slideLayout80.xml"/></Relationships>
</file>

<file path=ppt/slides/_rels/slide2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6.xml"/><Relationship Id="rId1" Type="http://schemas.openxmlformats.org/officeDocument/2006/relationships/slideLayout" Target="../slideLayouts/slideLayout159.xml"/></Relationships>
</file>

<file path=ppt/slides/_rels/slide270.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22.xml"/><Relationship Id="rId1" Type="http://schemas.openxmlformats.org/officeDocument/2006/relationships/slideLayout" Target="../slideLayouts/slideLayout108.xml"/><Relationship Id="rId4" Type="http://schemas.openxmlformats.org/officeDocument/2006/relationships/image" Target="../media/image179.png"/></Relationships>
</file>

<file path=ppt/slides/_rels/slide272.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23.xml"/><Relationship Id="rId1" Type="http://schemas.openxmlformats.org/officeDocument/2006/relationships/slideLayout" Target="../slideLayouts/slideLayout80.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74.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52.xml"/></Relationships>
</file>

<file path=ppt/slides/_rels/slide275.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image" Target="../media/image181.png"/><Relationship Id="rId1" Type="http://schemas.openxmlformats.org/officeDocument/2006/relationships/slideLayout" Target="../slideLayouts/slideLayout52.xml"/></Relationships>
</file>

<file path=ppt/slides/_rels/slide276.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24.xml"/><Relationship Id="rId1" Type="http://schemas.openxmlformats.org/officeDocument/2006/relationships/slideLayout" Target="../slideLayouts/slideLayout47.xml"/></Relationships>
</file>

<file path=ppt/slides/_rels/slide27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25.xml"/><Relationship Id="rId1" Type="http://schemas.openxmlformats.org/officeDocument/2006/relationships/slideLayout" Target="../slideLayouts/slideLayout120.xml"/></Relationships>
</file>

<file path=ppt/slides/_rels/slide278.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26.xml"/><Relationship Id="rId1" Type="http://schemas.openxmlformats.org/officeDocument/2006/relationships/slideLayout" Target="../slideLayouts/slideLayout47.xml"/></Relationships>
</file>

<file path=ppt/slides/_rels/slide27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8.xml"/></Relationships>
</file>

<file path=ppt/slides/_rels/slide280.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3" Type="http://schemas.openxmlformats.org/officeDocument/2006/relationships/notesSlide" Target="../notesSlides/notesSlide228.xml"/><Relationship Id="rId2" Type="http://schemas.openxmlformats.org/officeDocument/2006/relationships/slideLayout" Target="../slideLayouts/slideLayout1.xml"/><Relationship Id="rId1" Type="http://schemas.openxmlformats.org/officeDocument/2006/relationships/themeOverride" Target="../theme/themeOverride13.xml"/><Relationship Id="rId5" Type="http://schemas.openxmlformats.org/officeDocument/2006/relationships/image" Target="../media/image187.png"/><Relationship Id="rId4" Type="http://schemas.openxmlformats.org/officeDocument/2006/relationships/image" Target="../media/image186.png"/></Relationships>
</file>

<file path=ppt/slides/_rels/slide282.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138.xml"/><Relationship Id="rId1" Type="http://schemas.openxmlformats.org/officeDocument/2006/relationships/themeOverride" Target="../theme/themeOverride14.xml"/><Relationship Id="rId4" Type="http://schemas.openxmlformats.org/officeDocument/2006/relationships/image" Target="../media/image188.png"/></Relationships>
</file>

<file path=ppt/slides/_rels/slide28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30.xml"/><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31.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32.xml"/><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33.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34.xml"/><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35.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72.xml"/><Relationship Id="rId1" Type="http://schemas.openxmlformats.org/officeDocument/2006/relationships/themeOverride" Target="../theme/themeOverride3.xml"/><Relationship Id="rId4" Type="http://schemas.openxmlformats.org/officeDocument/2006/relationships/image" Target="../media/image34.png"/></Relationships>
</file>

<file path=ppt/slides/_rels/slide29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36.xml"/><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37.xml"/><Relationship Id="rId1" Type="http://schemas.openxmlformats.org/officeDocument/2006/relationships/slideLayout" Target="../slideLayouts/slideLayout1.xml"/><Relationship Id="rId4" Type="http://schemas.openxmlformats.org/officeDocument/2006/relationships/image" Target="../media/image191.png"/></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187.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187.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8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8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18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18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18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72.xml"/><Relationship Id="rId1" Type="http://schemas.openxmlformats.org/officeDocument/2006/relationships/themeOverride" Target="../theme/themeOverride4.xml"/><Relationship Id="rId4" Type="http://schemas.openxmlformats.org/officeDocument/2006/relationships/image" Target="../media/image34.pn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18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8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47.xml"/><Relationship Id="rId1" Type="http://schemas.openxmlformats.org/officeDocument/2006/relationships/slideLayout" Target="../slideLayouts/slideLayout1.xml"/><Relationship Id="rId4" Type="http://schemas.openxmlformats.org/officeDocument/2006/relationships/image" Target="../media/image191.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3.xml"/></Relationships>
</file>

<file path=ppt/slides/_rels/slide3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31.xml"/><Relationship Id="rId1" Type="http://schemas.openxmlformats.org/officeDocument/2006/relationships/slideLayout" Target="../slideLayouts/slideLayout18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6.xml"/></Relationships>
</file>

<file path=ppt/slides/_rels/slide38.xml.rels><?xml version="1.0" encoding="UTF-8" standalone="yes"?>
<Relationships xmlns="http://schemas.openxmlformats.org/package/2006/relationships"><Relationship Id="rId2" Type="http://schemas.openxmlformats.org/officeDocument/2006/relationships/image" Target="../media/image36.emf"/><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xml"/><Relationship Id="rId1" Type="http://schemas.openxmlformats.org/officeDocument/2006/relationships/slideLayout" Target="../slideLayouts/slideLayout215.xml"/></Relationships>
</file>

<file path=ppt/slides/_rels/slide5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0.xml"/><Relationship Id="rId1" Type="http://schemas.openxmlformats.org/officeDocument/2006/relationships/slideLayout" Target="../slideLayouts/slideLayout53.xml"/></Relationships>
</file>

<file path=ppt/slides/_rels/slide5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1.xml"/><Relationship Id="rId1" Type="http://schemas.openxmlformats.org/officeDocument/2006/relationships/slideLayout" Target="../slideLayouts/slideLayout53.xml"/></Relationships>
</file>

<file path=ppt/slides/_rels/slide5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52.xml"/><Relationship Id="rId1" Type="http://schemas.openxmlformats.org/officeDocument/2006/relationships/slideLayout" Target="../slideLayouts/slideLayout53.xml"/></Relationships>
</file>

<file path=ppt/slides/_rels/slide5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3.xml"/><Relationship Id="rId1" Type="http://schemas.openxmlformats.org/officeDocument/2006/relationships/slideLayout" Target="../slideLayouts/slideLayout53.xml"/></Relationships>
</file>

<file path=ppt/slides/_rels/slide5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54.xml"/><Relationship Id="rId1" Type="http://schemas.openxmlformats.org/officeDocument/2006/relationships/slideLayout" Target="../slideLayouts/slideLayout120.xml"/></Relationships>
</file>

<file path=ppt/slides/_rels/slide5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5.xml"/><Relationship Id="rId1" Type="http://schemas.openxmlformats.org/officeDocument/2006/relationships/slideLayout" Target="../slideLayouts/slideLayout41.xml"/></Relationships>
</file>

<file path=ppt/slides/_rels/slide5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56.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131.xml"/></Relationships>
</file>

<file path=ppt/slides/_rels/slide6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57.xml"/><Relationship Id="rId1" Type="http://schemas.openxmlformats.org/officeDocument/2006/relationships/slideLayout" Target="../slideLayouts/slideLayout53.xml"/></Relationships>
</file>

<file path=ppt/slides/_rels/slide6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58.xml"/><Relationship Id="rId1" Type="http://schemas.openxmlformats.org/officeDocument/2006/relationships/slideLayout" Target="../slideLayouts/slideLayout210.xml"/></Relationships>
</file>

<file path=ppt/slides/_rels/slide6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9.xml"/><Relationship Id="rId1" Type="http://schemas.openxmlformats.org/officeDocument/2006/relationships/slideLayout" Target="../slideLayouts/slideLayout53.xml"/></Relationships>
</file>

<file path=ppt/slides/_rels/slide6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0.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1.xml"/><Relationship Id="rId1" Type="http://schemas.openxmlformats.org/officeDocument/2006/relationships/slideLayout" Target="../slideLayouts/slideLayout5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6.xml"/></Relationships>
</file>

<file path=ppt/slides/_rels/slide6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6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5.xml"/><Relationship Id="rId1" Type="http://schemas.openxmlformats.org/officeDocument/2006/relationships/slideLayout" Target="../slideLayouts/slideLayout41.xml"/></Relationships>
</file>

<file path=ppt/slides/_rels/slide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7.xml"/><Relationship Id="rId1" Type="http://schemas.openxmlformats.org/officeDocument/2006/relationships/slideLayout" Target="../slideLayouts/slideLayout215.xml"/><Relationship Id="rId5" Type="http://schemas.microsoft.com/office/2007/relationships/hdphoto" Target="../media/hdphoto1.wdp"/><Relationship Id="rId4" Type="http://schemas.openxmlformats.org/officeDocument/2006/relationships/image" Target="../media/image21.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0.xml"/></Relationships>
</file>

<file path=ppt/slides/_rels/slide7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67.xml"/><Relationship Id="rId1" Type="http://schemas.openxmlformats.org/officeDocument/2006/relationships/slideLayout" Target="../slideLayouts/slideLayout23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8.xml"/><Relationship Id="rId1" Type="http://schemas.openxmlformats.org/officeDocument/2006/relationships/slideLayout" Target="../slideLayouts/slideLayout2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55.xml"/></Relationships>
</file>

<file path=ppt/slides/_rels/slide7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70.xml"/><Relationship Id="rId1" Type="http://schemas.openxmlformats.org/officeDocument/2006/relationships/slideLayout" Target="../slideLayouts/slideLayout53.xml"/><Relationship Id="rId4" Type="http://schemas.openxmlformats.org/officeDocument/2006/relationships/image" Target="../media/image57.jpeg"/></Relationships>
</file>

<file path=ppt/slides/_rels/slide7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71.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77.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72.xml"/><Relationship Id="rId1" Type="http://schemas.openxmlformats.org/officeDocument/2006/relationships/slideLayout" Target="../slideLayouts/slideLayout53.xml"/><Relationship Id="rId4" Type="http://schemas.openxmlformats.org/officeDocument/2006/relationships/image" Target="../media/image59.jpeg"/></Relationships>
</file>

<file path=ppt/slides/_rels/slide78.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73.xml"/><Relationship Id="rId1" Type="http://schemas.openxmlformats.org/officeDocument/2006/relationships/slideLayout" Target="../slideLayouts/slideLayout5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8.xml"/><Relationship Id="rId1" Type="http://schemas.openxmlformats.org/officeDocument/2006/relationships/slideLayout" Target="../slideLayouts/slideLayout215.xml"/><Relationship Id="rId4" Type="http://schemas.openxmlformats.org/officeDocument/2006/relationships/image" Target="../media/image22.jp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61.xml"/></Relationships>
</file>

<file path=ppt/slides/_rels/slide81.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75.xml"/><Relationship Id="rId1" Type="http://schemas.openxmlformats.org/officeDocument/2006/relationships/slideLayout" Target="../slideLayouts/slideLayout5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76.xml"/><Relationship Id="rId1" Type="http://schemas.openxmlformats.org/officeDocument/2006/relationships/slideLayout" Target="../slideLayouts/slideLayout53.xml"/><Relationship Id="rId4" Type="http://schemas.openxmlformats.org/officeDocument/2006/relationships/image" Target="../media/image57.jpeg"/></Relationships>
</file>

<file path=ppt/slides/_rels/slide84.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5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7.xml"/><Relationship Id="rId1" Type="http://schemas.openxmlformats.org/officeDocument/2006/relationships/slideLayout" Target="../slideLayouts/slideLayout41.xml"/></Relationships>
</file>

<file path=ppt/slides/_rels/slide8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9.xml"/><Relationship Id="rId1" Type="http://schemas.openxmlformats.org/officeDocument/2006/relationships/slideLayout" Target="../slideLayouts/slideLayout215.xml"/></Relationships>
</file>

<file path=ppt/slides/_rels/slide9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jpeg"/><Relationship Id="rId1" Type="http://schemas.openxmlformats.org/officeDocument/2006/relationships/slideLayout" Target="../slideLayouts/slideLayout272.xml"/></Relationships>
</file>

<file path=ppt/slides/_rels/slide9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85.xml"/><Relationship Id="rId1" Type="http://schemas.openxmlformats.org/officeDocument/2006/relationships/slideLayout" Target="../slideLayouts/slideLayout496.xml"/><Relationship Id="rId4" Type="http://schemas.openxmlformats.org/officeDocument/2006/relationships/image" Target="../media/image13.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8.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86.xml"/><Relationship Id="rId1" Type="http://schemas.openxmlformats.org/officeDocument/2006/relationships/slideLayout" Target="../slideLayouts/slideLayout238.xml"/></Relationships>
</file>

<file path=ppt/slides/_rels/slide99.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87.xml"/><Relationship Id="rId1" Type="http://schemas.openxmlformats.org/officeDocument/2006/relationships/slideLayout" Target="../slideLayouts/slideLayout53.xml"/><Relationship Id="rId4" Type="http://schemas.openxmlformats.org/officeDocument/2006/relationships/image" Target="../media/image5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dirty="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16649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18677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pic>
        <p:nvPicPr>
          <p:cNvPr id="2050" name="Picture 2">
            <a:extLst>
              <a:ext uri="{FF2B5EF4-FFF2-40B4-BE49-F238E27FC236}">
                <a16:creationId xmlns:a16="http://schemas.microsoft.com/office/drawing/2014/main" id="{26380EF7-EACC-CEB2-5EC8-5FE26A157B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058" y="1423420"/>
            <a:ext cx="4855585" cy="350102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4">
            <a:extLst>
              <a:ext uri="{FF2B5EF4-FFF2-40B4-BE49-F238E27FC236}">
                <a16:creationId xmlns:a16="http://schemas.microsoft.com/office/drawing/2014/main" id="{70872FC9-20E6-3531-5A66-EA5BFB3E5F74}"/>
              </a:ext>
            </a:extLst>
          </p:cNvPr>
          <p:cNvSpPr>
            <a:spLocks noChangeArrowheads="1"/>
          </p:cNvSpPr>
          <p:nvPr/>
        </p:nvSpPr>
        <p:spPr bwMode="auto">
          <a:xfrm>
            <a:off x="5552902" y="1546167"/>
            <a:ext cx="3507971" cy="328352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 ark</a:t>
            </a:r>
          </a:p>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12 oxen</a:t>
            </a:r>
          </a:p>
          <a:p>
            <a:pPr marL="0" marR="0" lvl="0" indent="0" defTabSz="914400" rtl="0" eaLnBrk="1" fontAlgn="base" latinLnBrk="0" hangingPunct="1">
              <a:lnSpc>
                <a:spcPct val="100000"/>
              </a:lnSpc>
              <a:spcBef>
                <a:spcPct val="0"/>
              </a:spcBef>
              <a:spcAft>
                <a:spcPct val="0"/>
              </a:spcAft>
              <a:buClrTx/>
              <a:buSzTx/>
              <a:buFontTx/>
              <a:buNone/>
              <a:tabLst/>
              <a:defRPr/>
            </a:pPr>
            <a:r>
              <a:rPr lang="en-US" sz="4000" b="1" dirty="0">
                <a:solidFill>
                  <a:srgbClr val="FFFFFF"/>
                </a:solidFill>
                <a:latin typeface="Arial"/>
                <a:ea typeface="ＭＳ Ｐゴシック" charset="0"/>
                <a:cs typeface="Arial"/>
              </a:rPr>
              <a:t>6 carts</a:t>
            </a:r>
            <a:endParaRPr kumimoji="0" lang="en-US" sz="4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355311104"/>
      </p:ext>
    </p:extLst>
  </p:cSld>
  <p:clrMapOvr>
    <a:overrideClrMapping bg1="lt1" tx1="dk1" bg2="lt2" tx2="dk2" accent1="accent1" accent2="accent2" accent3="accent3" accent4="accent4" accent5="accent5" accent6="accent6" hlink="hlink" folHlink="folHlink"/>
  </p:clrMapOvr>
  <p:transition/>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82E9F49-9AC1-96BA-E048-30E10DAAC7A5}"/>
              </a:ext>
            </a:extLst>
          </p:cNvPr>
          <p:cNvGrpSpPr/>
          <p:nvPr/>
        </p:nvGrpSpPr>
        <p:grpSpPr>
          <a:xfrm>
            <a:off x="0" y="1655151"/>
            <a:ext cx="9144000" cy="4892093"/>
            <a:chOff x="0" y="1655151"/>
            <a:chExt cx="9144000" cy="4892093"/>
          </a:xfrm>
        </p:grpSpPr>
        <p:pic>
          <p:nvPicPr>
            <p:cNvPr id="1026" name="Picture 2" descr="The Bible: Numbers | Biblio-therapy">
              <a:extLst>
                <a:ext uri="{FF2B5EF4-FFF2-40B4-BE49-F238E27FC236}">
                  <a16:creationId xmlns:a16="http://schemas.microsoft.com/office/drawing/2014/main" id="{A6F3F09C-03DE-F7FE-D270-B43222B5C3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086"/>
            <a:stretch/>
          </p:blipFill>
          <p:spPr bwMode="auto">
            <a:xfrm>
              <a:off x="0" y="1655151"/>
              <a:ext cx="9144000" cy="4774948"/>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B8578FE9-F098-FC15-FA40-42F851E3E8AC}"/>
                </a:ext>
              </a:extLst>
            </p:cNvPr>
            <p:cNvSpPr/>
            <p:nvPr/>
          </p:nvSpPr>
          <p:spPr bwMode="auto">
            <a:xfrm>
              <a:off x="1958196" y="2297211"/>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8" name="Rectangle 27">
              <a:extLst>
                <a:ext uri="{FF2B5EF4-FFF2-40B4-BE49-F238E27FC236}">
                  <a16:creationId xmlns:a16="http://schemas.microsoft.com/office/drawing/2014/main" id="{357B347D-0BC5-2AFD-A072-4B0B82450231}"/>
                </a:ext>
              </a:extLst>
            </p:cNvPr>
            <p:cNvSpPr/>
            <p:nvPr/>
          </p:nvSpPr>
          <p:spPr bwMode="auto">
            <a:xfrm>
              <a:off x="1630393" y="3608426"/>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9" name="Rectangle 28">
              <a:extLst>
                <a:ext uri="{FF2B5EF4-FFF2-40B4-BE49-F238E27FC236}">
                  <a16:creationId xmlns:a16="http://schemas.microsoft.com/office/drawing/2014/main" id="{03031233-637B-A2BA-7393-4A19FADF23DB}"/>
                </a:ext>
              </a:extLst>
            </p:cNvPr>
            <p:cNvSpPr/>
            <p:nvPr/>
          </p:nvSpPr>
          <p:spPr bwMode="auto">
            <a:xfrm>
              <a:off x="1647645" y="4936894"/>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0" name="Rectangle 29">
              <a:extLst>
                <a:ext uri="{FF2B5EF4-FFF2-40B4-BE49-F238E27FC236}">
                  <a16:creationId xmlns:a16="http://schemas.microsoft.com/office/drawing/2014/main" id="{1C0B9A5A-9977-EA47-E02D-41DEC78696DB}"/>
                </a:ext>
              </a:extLst>
            </p:cNvPr>
            <p:cNvSpPr/>
            <p:nvPr/>
          </p:nvSpPr>
          <p:spPr bwMode="auto">
            <a:xfrm>
              <a:off x="2984740" y="2970072"/>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1" name="Rectangle 30">
              <a:extLst>
                <a:ext uri="{FF2B5EF4-FFF2-40B4-BE49-F238E27FC236}">
                  <a16:creationId xmlns:a16="http://schemas.microsoft.com/office/drawing/2014/main" id="{02894B34-CFC8-C80A-18D0-BA78704E7305}"/>
                </a:ext>
              </a:extLst>
            </p:cNvPr>
            <p:cNvSpPr/>
            <p:nvPr/>
          </p:nvSpPr>
          <p:spPr bwMode="auto">
            <a:xfrm>
              <a:off x="4347715" y="3047710"/>
              <a:ext cx="113006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2" name="Rectangle 31">
              <a:extLst>
                <a:ext uri="{FF2B5EF4-FFF2-40B4-BE49-F238E27FC236}">
                  <a16:creationId xmlns:a16="http://schemas.microsoft.com/office/drawing/2014/main" id="{48AB95DC-63C7-AE50-0DD8-3AC6F953307F}"/>
                </a:ext>
              </a:extLst>
            </p:cNvPr>
            <p:cNvSpPr/>
            <p:nvPr/>
          </p:nvSpPr>
          <p:spPr bwMode="auto">
            <a:xfrm>
              <a:off x="6159260" y="303045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3" name="Rectangle 32">
              <a:extLst>
                <a:ext uri="{FF2B5EF4-FFF2-40B4-BE49-F238E27FC236}">
                  <a16:creationId xmlns:a16="http://schemas.microsoft.com/office/drawing/2014/main" id="{95104CD1-5342-88D4-3D5F-1C8CE255DD44}"/>
                </a:ext>
              </a:extLst>
            </p:cNvPr>
            <p:cNvSpPr/>
            <p:nvPr/>
          </p:nvSpPr>
          <p:spPr bwMode="auto">
            <a:xfrm>
              <a:off x="6415270" y="4144781"/>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4" name="Rectangle 33">
              <a:extLst>
                <a:ext uri="{FF2B5EF4-FFF2-40B4-BE49-F238E27FC236}">
                  <a16:creationId xmlns:a16="http://schemas.microsoft.com/office/drawing/2014/main" id="{799C604A-C76D-1CD6-B24C-D8075FB430FA}"/>
                </a:ext>
              </a:extLst>
            </p:cNvPr>
            <p:cNvSpPr/>
            <p:nvPr/>
          </p:nvSpPr>
          <p:spPr bwMode="auto">
            <a:xfrm>
              <a:off x="6570546" y="5110943"/>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5" name="Rectangle 34">
              <a:extLst>
                <a:ext uri="{FF2B5EF4-FFF2-40B4-BE49-F238E27FC236}">
                  <a16:creationId xmlns:a16="http://schemas.microsoft.com/office/drawing/2014/main" id="{D53B43A5-F932-BAA8-DE5D-508CE81456A7}"/>
                </a:ext>
              </a:extLst>
            </p:cNvPr>
            <p:cNvSpPr/>
            <p:nvPr/>
          </p:nvSpPr>
          <p:spPr bwMode="auto">
            <a:xfrm>
              <a:off x="6190984" y="6094354"/>
              <a:ext cx="209900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6" name="Rectangle 35">
              <a:extLst>
                <a:ext uri="{FF2B5EF4-FFF2-40B4-BE49-F238E27FC236}">
                  <a16:creationId xmlns:a16="http://schemas.microsoft.com/office/drawing/2014/main" id="{D529CACD-CDF3-61C2-B5EC-C0EAF6B0A096}"/>
                </a:ext>
              </a:extLst>
            </p:cNvPr>
            <p:cNvSpPr/>
            <p:nvPr/>
          </p:nvSpPr>
          <p:spPr bwMode="auto">
            <a:xfrm>
              <a:off x="3033716" y="510231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7" name="Rectangle 36">
              <a:extLst>
                <a:ext uri="{FF2B5EF4-FFF2-40B4-BE49-F238E27FC236}">
                  <a16:creationId xmlns:a16="http://schemas.microsoft.com/office/drawing/2014/main" id="{31942FB7-41ED-BB85-9B85-3FA44D067195}"/>
                </a:ext>
              </a:extLst>
            </p:cNvPr>
            <p:cNvSpPr/>
            <p:nvPr/>
          </p:nvSpPr>
          <p:spPr bwMode="auto">
            <a:xfrm>
              <a:off x="2984739" y="4190954"/>
              <a:ext cx="1173195"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38" name="Rectangle 37">
              <a:extLst>
                <a:ext uri="{FF2B5EF4-FFF2-40B4-BE49-F238E27FC236}">
                  <a16:creationId xmlns:a16="http://schemas.microsoft.com/office/drawing/2014/main" id="{E62CA860-6057-0D60-9BF1-C24A12D0A7EA}"/>
                </a:ext>
              </a:extLst>
            </p:cNvPr>
            <p:cNvSpPr/>
            <p:nvPr/>
          </p:nvSpPr>
          <p:spPr bwMode="auto">
            <a:xfrm>
              <a:off x="247384" y="3031980"/>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9" name="Rectangle 38">
              <a:extLst>
                <a:ext uri="{FF2B5EF4-FFF2-40B4-BE49-F238E27FC236}">
                  <a16:creationId xmlns:a16="http://schemas.microsoft.com/office/drawing/2014/main" id="{8BC67598-7039-E231-1638-049852947D9E}"/>
                </a:ext>
              </a:extLst>
            </p:cNvPr>
            <p:cNvSpPr/>
            <p:nvPr/>
          </p:nvSpPr>
          <p:spPr bwMode="auto">
            <a:xfrm>
              <a:off x="307768" y="437770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0" name="Rectangle 39">
              <a:extLst>
                <a:ext uri="{FF2B5EF4-FFF2-40B4-BE49-F238E27FC236}">
                  <a16:creationId xmlns:a16="http://schemas.microsoft.com/office/drawing/2014/main" id="{B3B1913F-004C-280C-7AF6-F9FC328F45E1}"/>
                </a:ext>
              </a:extLst>
            </p:cNvPr>
            <p:cNvSpPr/>
            <p:nvPr/>
          </p:nvSpPr>
          <p:spPr bwMode="auto">
            <a:xfrm>
              <a:off x="333647" y="550776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1" name="Rectangle 40">
              <a:extLst>
                <a:ext uri="{FF2B5EF4-FFF2-40B4-BE49-F238E27FC236}">
                  <a16:creationId xmlns:a16="http://schemas.microsoft.com/office/drawing/2014/main" id="{AF7B3F29-0FBB-FB09-1D19-039D3AA6F2D2}"/>
                </a:ext>
              </a:extLst>
            </p:cNvPr>
            <p:cNvSpPr/>
            <p:nvPr/>
          </p:nvSpPr>
          <p:spPr bwMode="auto">
            <a:xfrm>
              <a:off x="560716" y="1792808"/>
              <a:ext cx="7893171"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43" name="Rectangle 42">
              <a:extLst>
                <a:ext uri="{FF2B5EF4-FFF2-40B4-BE49-F238E27FC236}">
                  <a16:creationId xmlns:a16="http://schemas.microsoft.com/office/drawing/2014/main" id="{38238C8F-0EFA-DAFC-FE0B-BCBEB3758D1B}"/>
                </a:ext>
              </a:extLst>
            </p:cNvPr>
            <p:cNvSpPr/>
            <p:nvPr/>
          </p:nvSpPr>
          <p:spPr bwMode="auto">
            <a:xfrm>
              <a:off x="4339089" y="2409359"/>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4" name="Rectangle 43">
              <a:extLst>
                <a:ext uri="{FF2B5EF4-FFF2-40B4-BE49-F238E27FC236}">
                  <a16:creationId xmlns:a16="http://schemas.microsoft.com/office/drawing/2014/main" id="{C1FCB71D-C4C5-2922-FFD1-ED9F0C12238F}"/>
                </a:ext>
              </a:extLst>
            </p:cNvPr>
            <p:cNvSpPr/>
            <p:nvPr/>
          </p:nvSpPr>
          <p:spPr bwMode="auto">
            <a:xfrm>
              <a:off x="3010621" y="4488325"/>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sp>
        <p:nvSpPr>
          <p:cNvPr id="2" name="Rectangle 2">
            <a:extLst>
              <a:ext uri="{FF2B5EF4-FFF2-40B4-BE49-F238E27FC236}">
                <a16:creationId xmlns:a16="http://schemas.microsoft.com/office/drawing/2014/main" id="{7CCDD133-F195-BA26-942F-7779364FC37D}"/>
              </a:ext>
            </a:extLst>
          </p:cNvPr>
          <p:cNvSpPr txBox="1">
            <a:spLocks noChangeArrowheads="1"/>
          </p:cNvSpPr>
          <p:nvPr/>
        </p:nvSpPr>
        <p:spPr bwMode="auto">
          <a:xfrm>
            <a:off x="448574" y="1783038"/>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Offering and Grain Sacrifice</a:t>
            </a:r>
          </a:p>
        </p:txBody>
      </p:sp>
      <p:sp>
        <p:nvSpPr>
          <p:cNvPr id="4" name="Rectangle 2">
            <a:extLst>
              <a:ext uri="{FF2B5EF4-FFF2-40B4-BE49-F238E27FC236}">
                <a16:creationId xmlns:a16="http://schemas.microsoft.com/office/drawing/2014/main" id="{934BAC64-39CE-9C77-75B5-B1471BC49923}"/>
              </a:ext>
            </a:extLst>
          </p:cNvPr>
          <p:cNvSpPr txBox="1">
            <a:spLocks noChangeArrowheads="1"/>
          </p:cNvSpPr>
          <p:nvPr/>
        </p:nvSpPr>
        <p:spPr bwMode="auto">
          <a:xfrm>
            <a:off x="2946126" y="1783038"/>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Burnt Offering</a:t>
            </a:r>
          </a:p>
        </p:txBody>
      </p:sp>
      <p:sp>
        <p:nvSpPr>
          <p:cNvPr id="5" name="Rectangle 2">
            <a:extLst>
              <a:ext uri="{FF2B5EF4-FFF2-40B4-BE49-F238E27FC236}">
                <a16:creationId xmlns:a16="http://schemas.microsoft.com/office/drawing/2014/main" id="{2F7E8213-25C4-DC30-BF01-B90101ADD5C4}"/>
              </a:ext>
            </a:extLst>
          </p:cNvPr>
          <p:cNvSpPr txBox="1">
            <a:spLocks noChangeArrowheads="1"/>
          </p:cNvSpPr>
          <p:nvPr/>
        </p:nvSpPr>
        <p:spPr bwMode="auto">
          <a:xfrm>
            <a:off x="5515345" y="1783038"/>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Sacrifice of Well-Being</a:t>
            </a:r>
          </a:p>
        </p:txBody>
      </p:sp>
      <p:sp>
        <p:nvSpPr>
          <p:cNvPr id="6" name="Rectangle 2">
            <a:extLst>
              <a:ext uri="{FF2B5EF4-FFF2-40B4-BE49-F238E27FC236}">
                <a16:creationId xmlns:a16="http://schemas.microsoft.com/office/drawing/2014/main" id="{13B94499-CB0E-EDD1-AF69-88918FE86839}"/>
              </a:ext>
            </a:extLst>
          </p:cNvPr>
          <p:cNvSpPr txBox="1">
            <a:spLocks noChangeArrowheads="1"/>
          </p:cNvSpPr>
          <p:nvPr/>
        </p:nvSpPr>
        <p:spPr bwMode="auto">
          <a:xfrm>
            <a:off x="4303749" y="1783038"/>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Sin Offering</a:t>
            </a:r>
          </a:p>
        </p:txBody>
      </p:sp>
      <p:sp>
        <p:nvSpPr>
          <p:cNvPr id="7" name="Rectangle 2">
            <a:extLst>
              <a:ext uri="{FF2B5EF4-FFF2-40B4-BE49-F238E27FC236}">
                <a16:creationId xmlns:a16="http://schemas.microsoft.com/office/drawing/2014/main" id="{F62A8827-49D2-F3FD-F5BD-7C9FB118B8F0}"/>
              </a:ext>
            </a:extLst>
          </p:cNvPr>
          <p:cNvSpPr txBox="1">
            <a:spLocks noChangeArrowheads="1"/>
          </p:cNvSpPr>
          <p:nvPr/>
        </p:nvSpPr>
        <p:spPr bwMode="auto">
          <a:xfrm>
            <a:off x="0" y="816795"/>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7:11 </a:t>
            </a:r>
            <a:r>
              <a:rPr lang="en-US" sz="1200" b="1" kern="0" dirty="0">
                <a:solidFill>
                  <a:schemeClr val="tx2"/>
                </a:solidFill>
                <a:effectLst/>
                <a:latin typeface="Arial" charset="0"/>
                <a:ea typeface="ＭＳ Ｐゴシック" charset="0"/>
                <a:cs typeface="ＭＳ Ｐゴシック" charset="0"/>
              </a:rPr>
              <a:t>The L</a:t>
            </a:r>
            <a:r>
              <a:rPr lang="en-US" sz="1100" b="1" kern="0" dirty="0">
                <a:solidFill>
                  <a:schemeClr val="tx2"/>
                </a:solidFill>
                <a:effectLst/>
                <a:latin typeface="Arial" charset="0"/>
                <a:ea typeface="ＭＳ Ｐゴシック" charset="0"/>
                <a:cs typeface="ＭＳ Ｐゴシック" charset="0"/>
              </a:rPr>
              <a:t>ORD</a:t>
            </a:r>
            <a:r>
              <a:rPr lang="en-US" sz="1200" b="1" kern="0" dirty="0">
                <a:solidFill>
                  <a:schemeClr val="tx2"/>
                </a:solidFill>
                <a:effectLst/>
                <a:latin typeface="Arial" charset="0"/>
                <a:ea typeface="ＭＳ Ｐゴシック" charset="0"/>
                <a:cs typeface="ＭＳ Ｐゴシック" charset="0"/>
              </a:rPr>
              <a:t> said to Moses, "They shall present their offerings, one leader each day, to dedicate the altar."</a:t>
            </a:r>
          </a:p>
        </p:txBody>
      </p:sp>
      <p:sp>
        <p:nvSpPr>
          <p:cNvPr id="11" name="Rectangle 2">
            <a:extLst>
              <a:ext uri="{FF2B5EF4-FFF2-40B4-BE49-F238E27FC236}">
                <a16:creationId xmlns:a16="http://schemas.microsoft.com/office/drawing/2014/main" id="{7951C4E8-19A8-C560-C9F6-670340A280CA}"/>
              </a:ext>
            </a:extLst>
          </p:cNvPr>
          <p:cNvSpPr txBox="1">
            <a:spLocks noChangeArrowheads="1"/>
          </p:cNvSpPr>
          <p:nvPr/>
        </p:nvSpPr>
        <p:spPr bwMode="auto">
          <a:xfrm>
            <a:off x="86264" y="3058067"/>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plate</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130 shekels</a:t>
            </a:r>
          </a:p>
        </p:txBody>
      </p:sp>
      <p:sp>
        <p:nvSpPr>
          <p:cNvPr id="12" name="Rectangle 2">
            <a:extLst>
              <a:ext uri="{FF2B5EF4-FFF2-40B4-BE49-F238E27FC236}">
                <a16:creationId xmlns:a16="http://schemas.microsoft.com/office/drawing/2014/main" id="{BC259AD7-6E3F-1A1A-53F5-8A093AC342AB}"/>
              </a:ext>
            </a:extLst>
          </p:cNvPr>
          <p:cNvSpPr txBox="1">
            <a:spLocks noChangeArrowheads="1"/>
          </p:cNvSpPr>
          <p:nvPr/>
        </p:nvSpPr>
        <p:spPr bwMode="auto">
          <a:xfrm>
            <a:off x="2954750" y="3017764"/>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young bull</a:t>
            </a:r>
          </a:p>
        </p:txBody>
      </p:sp>
      <p:sp>
        <p:nvSpPr>
          <p:cNvPr id="13" name="Rectangle 2">
            <a:extLst>
              <a:ext uri="{FF2B5EF4-FFF2-40B4-BE49-F238E27FC236}">
                <a16:creationId xmlns:a16="http://schemas.microsoft.com/office/drawing/2014/main" id="{2197C16D-994D-06ED-F9F7-865DEE704242}"/>
              </a:ext>
            </a:extLst>
          </p:cNvPr>
          <p:cNvSpPr txBox="1">
            <a:spLocks noChangeArrowheads="1"/>
          </p:cNvSpPr>
          <p:nvPr/>
        </p:nvSpPr>
        <p:spPr bwMode="auto">
          <a:xfrm>
            <a:off x="5523969" y="3017764"/>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2 oxen</a:t>
            </a:r>
          </a:p>
        </p:txBody>
      </p:sp>
      <p:sp>
        <p:nvSpPr>
          <p:cNvPr id="14" name="Rectangle 2">
            <a:extLst>
              <a:ext uri="{FF2B5EF4-FFF2-40B4-BE49-F238E27FC236}">
                <a16:creationId xmlns:a16="http://schemas.microsoft.com/office/drawing/2014/main" id="{5411883B-2B20-539D-D949-3C70C962EC8E}"/>
              </a:ext>
            </a:extLst>
          </p:cNvPr>
          <p:cNvSpPr txBox="1">
            <a:spLocks noChangeArrowheads="1"/>
          </p:cNvSpPr>
          <p:nvPr/>
        </p:nvSpPr>
        <p:spPr bwMode="auto">
          <a:xfrm>
            <a:off x="4314623" y="5084515"/>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male goat</a:t>
            </a:r>
          </a:p>
        </p:txBody>
      </p:sp>
      <p:sp>
        <p:nvSpPr>
          <p:cNvPr id="15" name="Rectangle 2">
            <a:extLst>
              <a:ext uri="{FF2B5EF4-FFF2-40B4-BE49-F238E27FC236}">
                <a16:creationId xmlns:a16="http://schemas.microsoft.com/office/drawing/2014/main" id="{BAE626C4-4209-8193-067E-10B9BB6504FA}"/>
              </a:ext>
            </a:extLst>
          </p:cNvPr>
          <p:cNvSpPr txBox="1">
            <a:spLocks noChangeArrowheads="1"/>
          </p:cNvSpPr>
          <p:nvPr/>
        </p:nvSpPr>
        <p:spPr bwMode="auto">
          <a:xfrm>
            <a:off x="86264" y="4412409"/>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basin</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70 shekels</a:t>
            </a:r>
          </a:p>
        </p:txBody>
      </p:sp>
      <p:sp>
        <p:nvSpPr>
          <p:cNvPr id="16" name="Rectangle 2">
            <a:extLst>
              <a:ext uri="{FF2B5EF4-FFF2-40B4-BE49-F238E27FC236}">
                <a16:creationId xmlns:a16="http://schemas.microsoft.com/office/drawing/2014/main" id="{483F68AC-A5DF-9344-B4C7-523274701CF9}"/>
              </a:ext>
            </a:extLst>
          </p:cNvPr>
          <p:cNvSpPr txBox="1">
            <a:spLocks noChangeArrowheads="1"/>
          </p:cNvSpPr>
          <p:nvPr/>
        </p:nvSpPr>
        <p:spPr bwMode="auto">
          <a:xfrm>
            <a:off x="2954750" y="41392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ram</a:t>
            </a:r>
          </a:p>
        </p:txBody>
      </p:sp>
      <p:sp>
        <p:nvSpPr>
          <p:cNvPr id="17" name="Rectangle 2">
            <a:extLst>
              <a:ext uri="{FF2B5EF4-FFF2-40B4-BE49-F238E27FC236}">
                <a16:creationId xmlns:a16="http://schemas.microsoft.com/office/drawing/2014/main" id="{321D1C92-9A6B-497C-19B1-4D9585A860F6}"/>
              </a:ext>
            </a:extLst>
          </p:cNvPr>
          <p:cNvSpPr txBox="1">
            <a:spLocks noChangeArrowheads="1"/>
          </p:cNvSpPr>
          <p:nvPr/>
        </p:nvSpPr>
        <p:spPr bwMode="auto">
          <a:xfrm>
            <a:off x="5523969" y="41392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rams</a:t>
            </a:r>
          </a:p>
        </p:txBody>
      </p:sp>
      <p:sp>
        <p:nvSpPr>
          <p:cNvPr id="18" name="Rectangle 2">
            <a:extLst>
              <a:ext uri="{FF2B5EF4-FFF2-40B4-BE49-F238E27FC236}">
                <a16:creationId xmlns:a16="http://schemas.microsoft.com/office/drawing/2014/main" id="{C1DC005E-06D7-955A-AEFF-05D6A82AD49E}"/>
              </a:ext>
            </a:extLst>
          </p:cNvPr>
          <p:cNvSpPr txBox="1">
            <a:spLocks noChangeArrowheads="1"/>
          </p:cNvSpPr>
          <p:nvPr/>
        </p:nvSpPr>
        <p:spPr bwMode="auto">
          <a:xfrm>
            <a:off x="1807434" y="2375621"/>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19" name="Rectangle 2">
            <a:extLst>
              <a:ext uri="{FF2B5EF4-FFF2-40B4-BE49-F238E27FC236}">
                <a16:creationId xmlns:a16="http://schemas.microsoft.com/office/drawing/2014/main" id="{F88C226A-2D81-E881-7D0E-9A2AFE7D13B7}"/>
              </a:ext>
            </a:extLst>
          </p:cNvPr>
          <p:cNvSpPr txBox="1">
            <a:spLocks noChangeArrowheads="1"/>
          </p:cNvSpPr>
          <p:nvPr/>
        </p:nvSpPr>
        <p:spPr bwMode="auto">
          <a:xfrm>
            <a:off x="86264" y="5533843"/>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golden dish</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10 shekels</a:t>
            </a:r>
          </a:p>
        </p:txBody>
      </p:sp>
      <p:sp>
        <p:nvSpPr>
          <p:cNvPr id="21" name="Rectangle 2">
            <a:extLst>
              <a:ext uri="{FF2B5EF4-FFF2-40B4-BE49-F238E27FC236}">
                <a16:creationId xmlns:a16="http://schemas.microsoft.com/office/drawing/2014/main" id="{9967F166-CFEE-AD4E-F487-9A1CAEE63E31}"/>
              </a:ext>
            </a:extLst>
          </p:cNvPr>
          <p:cNvSpPr txBox="1">
            <a:spLocks noChangeArrowheads="1"/>
          </p:cNvSpPr>
          <p:nvPr/>
        </p:nvSpPr>
        <p:spPr bwMode="auto">
          <a:xfrm>
            <a:off x="5567101" y="60550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one-year-old lambs</a:t>
            </a:r>
          </a:p>
        </p:txBody>
      </p:sp>
      <p:sp>
        <p:nvSpPr>
          <p:cNvPr id="22" name="Rectangle 2">
            <a:extLst>
              <a:ext uri="{FF2B5EF4-FFF2-40B4-BE49-F238E27FC236}">
                <a16:creationId xmlns:a16="http://schemas.microsoft.com/office/drawing/2014/main" id="{CEA5AC7D-17E8-225F-484A-6E04FB5E37AC}"/>
              </a:ext>
            </a:extLst>
          </p:cNvPr>
          <p:cNvSpPr txBox="1">
            <a:spLocks noChangeArrowheads="1"/>
          </p:cNvSpPr>
          <p:nvPr/>
        </p:nvSpPr>
        <p:spPr bwMode="auto">
          <a:xfrm>
            <a:off x="0" y="1096247"/>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7:12-88</a:t>
            </a:r>
            <a:r>
              <a:rPr lang="en-US" sz="1200" b="1" i="1" kern="0" dirty="0">
                <a:solidFill>
                  <a:schemeClr val="tx2"/>
                </a:solidFill>
                <a:effectLst/>
                <a:latin typeface="Arial" charset="0"/>
                <a:ea typeface="ＭＳ Ｐゴシック" charset="0"/>
                <a:cs typeface="ＭＳ Ｐゴシック" charset="0"/>
              </a:rPr>
              <a:t> </a:t>
            </a:r>
            <a:r>
              <a:rPr lang="en-US" sz="1200" b="1" kern="0" dirty="0">
                <a:solidFill>
                  <a:schemeClr val="tx2"/>
                </a:solidFill>
                <a:effectLst/>
                <a:latin typeface="Arial" charset="0"/>
                <a:ea typeface="ＭＳ Ｐゴシック" charset="0"/>
                <a:cs typeface="ＭＳ Ｐゴシック" charset="0"/>
              </a:rPr>
              <a:t> Each leader presents the exact same offering as the others, showing equality and unity in the tribes.</a:t>
            </a:r>
          </a:p>
        </p:txBody>
      </p:sp>
      <p:sp>
        <p:nvSpPr>
          <p:cNvPr id="23" name="Rectangle 2">
            <a:extLst>
              <a:ext uri="{FF2B5EF4-FFF2-40B4-BE49-F238E27FC236}">
                <a16:creationId xmlns:a16="http://schemas.microsoft.com/office/drawing/2014/main" id="{278608DE-BBFF-F490-C04F-950F946768A8}"/>
              </a:ext>
            </a:extLst>
          </p:cNvPr>
          <p:cNvSpPr txBox="1">
            <a:spLocks noChangeArrowheads="1"/>
          </p:cNvSpPr>
          <p:nvPr/>
        </p:nvSpPr>
        <p:spPr bwMode="auto">
          <a:xfrm>
            <a:off x="0" y="1375699"/>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kern="0" dirty="0">
                <a:solidFill>
                  <a:schemeClr val="tx2"/>
                </a:solidFill>
                <a:effectLst/>
                <a:latin typeface="Arial" charset="0"/>
                <a:ea typeface="ＭＳ Ｐゴシック" charset="0"/>
                <a:cs typeface="ＭＳ Ｐゴシック" charset="0"/>
              </a:rPr>
              <a:t>For 12 days in a row, one leader presents at the tabernacle altar the following identical gifts for his tribe:</a:t>
            </a:r>
          </a:p>
        </p:txBody>
      </p:sp>
      <p:sp>
        <p:nvSpPr>
          <p:cNvPr id="24" name="Rectangle 2">
            <a:extLst>
              <a:ext uri="{FF2B5EF4-FFF2-40B4-BE49-F238E27FC236}">
                <a16:creationId xmlns:a16="http://schemas.microsoft.com/office/drawing/2014/main" id="{26086B9E-9299-7416-B0CE-22427F703EFE}"/>
              </a:ext>
            </a:extLst>
          </p:cNvPr>
          <p:cNvSpPr txBox="1">
            <a:spLocks noChangeArrowheads="1"/>
          </p:cNvSpPr>
          <p:nvPr/>
        </p:nvSpPr>
        <p:spPr bwMode="auto">
          <a:xfrm>
            <a:off x="1583148" y="3721342"/>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25" name="Rectangle 2">
            <a:extLst>
              <a:ext uri="{FF2B5EF4-FFF2-40B4-BE49-F238E27FC236}">
                <a16:creationId xmlns:a16="http://schemas.microsoft.com/office/drawing/2014/main" id="{BB83366F-9073-CEEE-A227-995770F71123}"/>
              </a:ext>
            </a:extLst>
          </p:cNvPr>
          <p:cNvSpPr txBox="1">
            <a:spLocks noChangeArrowheads="1"/>
          </p:cNvSpPr>
          <p:nvPr/>
        </p:nvSpPr>
        <p:spPr bwMode="auto">
          <a:xfrm>
            <a:off x="1600401" y="5041184"/>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incense</a:t>
            </a:r>
          </a:p>
        </p:txBody>
      </p:sp>
      <p:sp>
        <p:nvSpPr>
          <p:cNvPr id="26" name="Rectangle 2">
            <a:extLst>
              <a:ext uri="{FF2B5EF4-FFF2-40B4-BE49-F238E27FC236}">
                <a16:creationId xmlns:a16="http://schemas.microsoft.com/office/drawing/2014/main" id="{3D3DD17E-84F3-6B5E-D772-562E5925B0E6}"/>
              </a:ext>
            </a:extLst>
          </p:cNvPr>
          <p:cNvSpPr txBox="1">
            <a:spLocks noChangeArrowheads="1"/>
          </p:cNvSpPr>
          <p:nvPr/>
        </p:nvSpPr>
        <p:spPr bwMode="auto">
          <a:xfrm>
            <a:off x="5739630" y="5084515"/>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goats</a:t>
            </a:r>
          </a:p>
        </p:txBody>
      </p:sp>
      <p:pic>
        <p:nvPicPr>
          <p:cNvPr id="47" name="Picture 46">
            <a:extLst>
              <a:ext uri="{FF2B5EF4-FFF2-40B4-BE49-F238E27FC236}">
                <a16:creationId xmlns:a16="http://schemas.microsoft.com/office/drawing/2014/main" id="{77CDD4BD-74EF-AD48-EBA4-355CF0487D08}"/>
              </a:ext>
            </a:extLst>
          </p:cNvPr>
          <p:cNvPicPr>
            <a:picLocks noChangeAspect="1"/>
          </p:cNvPicPr>
          <p:nvPr/>
        </p:nvPicPr>
        <p:blipFill>
          <a:blip r:embed="rId4"/>
          <a:stretch>
            <a:fillRect/>
          </a:stretch>
        </p:blipFill>
        <p:spPr>
          <a:xfrm>
            <a:off x="3118978" y="5401187"/>
            <a:ext cx="990762" cy="646149"/>
          </a:xfrm>
          <a:prstGeom prst="rect">
            <a:avLst/>
          </a:prstGeom>
        </p:spPr>
      </p:pic>
      <p:pic>
        <p:nvPicPr>
          <p:cNvPr id="49" name="Picture 48">
            <a:extLst>
              <a:ext uri="{FF2B5EF4-FFF2-40B4-BE49-F238E27FC236}">
                <a16:creationId xmlns:a16="http://schemas.microsoft.com/office/drawing/2014/main" id="{C4FF4662-EA01-D682-DD91-07E22DBD7C44}"/>
              </a:ext>
            </a:extLst>
          </p:cNvPr>
          <p:cNvPicPr>
            <a:picLocks noChangeAspect="1"/>
          </p:cNvPicPr>
          <p:nvPr/>
        </p:nvPicPr>
        <p:blipFill>
          <a:blip r:embed="rId5"/>
          <a:stretch>
            <a:fillRect/>
          </a:stretch>
        </p:blipFill>
        <p:spPr>
          <a:xfrm>
            <a:off x="4394965" y="4490266"/>
            <a:ext cx="990762" cy="646149"/>
          </a:xfrm>
          <a:prstGeom prst="rect">
            <a:avLst/>
          </a:prstGeom>
        </p:spPr>
      </p:pic>
      <p:sp>
        <p:nvSpPr>
          <p:cNvPr id="20" name="Rectangle 2">
            <a:extLst>
              <a:ext uri="{FF2B5EF4-FFF2-40B4-BE49-F238E27FC236}">
                <a16:creationId xmlns:a16="http://schemas.microsoft.com/office/drawing/2014/main" id="{A89E88C4-B020-0AFC-9593-8D3879F4CB37}"/>
              </a:ext>
            </a:extLst>
          </p:cNvPr>
          <p:cNvSpPr txBox="1">
            <a:spLocks noChangeArrowheads="1"/>
          </p:cNvSpPr>
          <p:nvPr/>
        </p:nvSpPr>
        <p:spPr bwMode="auto">
          <a:xfrm>
            <a:off x="2954749" y="60550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latin typeface="Arial" charset="0"/>
                <a:ea typeface="ＭＳ Ｐゴシック" charset="0"/>
                <a:cs typeface="ＭＳ Ｐゴシック" charset="0"/>
              </a:rPr>
              <a:t>1</a:t>
            </a:r>
            <a:r>
              <a:rPr lang="en-US" sz="1200" b="1" kern="0" dirty="0">
                <a:solidFill>
                  <a:schemeClr val="tx2"/>
                </a:solidFill>
                <a:effectLst/>
                <a:latin typeface="Arial" charset="0"/>
                <a:ea typeface="ＭＳ Ｐゴシック" charset="0"/>
                <a:cs typeface="ＭＳ Ｐゴシック" charset="0"/>
              </a:rPr>
              <a:t> male one-year-old lamb</a:t>
            </a:r>
          </a:p>
        </p:txBody>
      </p:sp>
      <p:sp>
        <p:nvSpPr>
          <p:cNvPr id="50" name="Rectangle 2">
            <a:extLst>
              <a:ext uri="{FF2B5EF4-FFF2-40B4-BE49-F238E27FC236}">
                <a16:creationId xmlns:a16="http://schemas.microsoft.com/office/drawing/2014/main" id="{766D1CDA-8F08-EB7D-D394-904664B25D5B}"/>
              </a:ext>
            </a:extLst>
          </p:cNvPr>
          <p:cNvSpPr txBox="1">
            <a:spLocks noChangeArrowheads="1"/>
          </p:cNvSpPr>
          <p:nvPr/>
        </p:nvSpPr>
        <p:spPr bwMode="auto">
          <a:xfrm>
            <a:off x="4007174" y="6555621"/>
            <a:ext cx="5136826"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050" kern="0" dirty="0">
                <a:solidFill>
                  <a:schemeClr val="tx2"/>
                </a:solidFill>
                <a:latin typeface="Arial" charset="0"/>
                <a:ea typeface="ＭＳ Ｐゴシック" charset="0"/>
                <a:cs typeface="ＭＳ Ｐゴシック" charset="0"/>
              </a:rPr>
              <a:t>Adapted from https://biblio-</a:t>
            </a:r>
            <a:r>
              <a:rPr lang="en-US" sz="1050" kern="0" dirty="0" err="1">
                <a:solidFill>
                  <a:schemeClr val="tx2"/>
                </a:solidFill>
                <a:latin typeface="Arial" charset="0"/>
                <a:ea typeface="ＭＳ Ｐゴシック" charset="0"/>
                <a:cs typeface="ＭＳ Ｐゴシック" charset="0"/>
              </a:rPr>
              <a:t>therapy.com</a:t>
            </a:r>
            <a:r>
              <a:rPr lang="en-US" sz="1050" kern="0" dirty="0">
                <a:solidFill>
                  <a:schemeClr val="tx2"/>
                </a:solidFill>
                <a:latin typeface="Arial" charset="0"/>
                <a:ea typeface="ＭＳ Ｐゴシック" charset="0"/>
                <a:cs typeface="ＭＳ Ｐゴシック" charset="0"/>
              </a:rPr>
              <a:t>/2014/07/10/the-bible-numbers/</a:t>
            </a:r>
            <a:endParaRPr lang="en-US" sz="1050" kern="0" dirty="0">
              <a:solidFill>
                <a:schemeClr val="tx2"/>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39345198"/>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8</a:t>
            </a:r>
          </a:p>
        </p:txBody>
      </p:sp>
    </p:spTree>
    <p:extLst>
      <p:ext uri="{BB962C8B-B14F-4D97-AF65-F5344CB8AC3E}">
        <p14:creationId xmlns:p14="http://schemas.microsoft.com/office/powerpoint/2010/main" val="277644762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en-US" sz="3200" b="1" kern="1200" dirty="0">
                <a:effectLst>
                  <a:glow rad="228600">
                    <a:schemeClr val="bg1"/>
                  </a:glow>
                </a:effectLst>
                <a:latin typeface="Arial"/>
                <a:cs typeface="Arial"/>
              </a:rPr>
              <a:t>The Lampstand Set Up (Num 8:2 </a:t>
            </a:r>
            <a:r>
              <a:rPr lang="en-US" sz="2400" b="1" kern="1200" dirty="0">
                <a:effectLst>
                  <a:glow rad="228600">
                    <a:schemeClr val="bg1"/>
                  </a:glow>
                </a:effectLst>
                <a:latin typeface="Arial"/>
                <a:cs typeface="Arial"/>
              </a:rPr>
              <a:t>NLT</a:t>
            </a:r>
            <a:r>
              <a:rPr lang="en-US" sz="3200" b="1" kern="1200" dirty="0">
                <a:effectLst>
                  <a:glow rad="228600">
                    <a:schemeClr val="bg1"/>
                  </a:glow>
                </a:effectLst>
                <a:latin typeface="Arial"/>
                <a:cs typeface="Arial"/>
              </a:rPr>
              <a:t>)</a:t>
            </a: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“Give Aaron the following instructions: When you set up the seven lamps in the lampstand, place them so their light shines forward in front of the lampstand.”</a:t>
            </a:r>
          </a:p>
        </p:txBody>
      </p:sp>
    </p:spTree>
    <p:extLst>
      <p:ext uri="{BB962C8B-B14F-4D97-AF65-F5344CB8AC3E}">
        <p14:creationId xmlns:p14="http://schemas.microsoft.com/office/powerpoint/2010/main" val="110903143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9</a:t>
            </a:r>
          </a:p>
        </p:txBody>
      </p:sp>
    </p:spTree>
    <p:extLst>
      <p:ext uri="{BB962C8B-B14F-4D97-AF65-F5344CB8AC3E}">
        <p14:creationId xmlns:p14="http://schemas.microsoft.com/office/powerpoint/2010/main" val="344108152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372794"/>
          </a:xfrm>
          <a:solidFill>
            <a:srgbClr val="000000"/>
          </a:solidFill>
        </p:spPr>
        <p:txBody>
          <a:bodyPr anchor="ctr"/>
          <a:lstStyle/>
          <a:p>
            <a:pPr algn="ctr" eaLnBrk="1" hangingPunct="1"/>
            <a:r>
              <a:rPr lang="en-US" sz="3600" b="1" dirty="0">
                <a:latin typeface="Arial" charset="0"/>
              </a:rPr>
              <a:t>First Passover Remembrance </a:t>
            </a:r>
            <a:br>
              <a:rPr lang="en-US" sz="3600" b="1" dirty="0">
                <a:latin typeface="Arial" charset="0"/>
              </a:rPr>
            </a:br>
            <a:r>
              <a:rPr lang="en-US" sz="3600" b="1" dirty="0">
                <a:latin typeface="Arial" charset="0"/>
              </a:rPr>
              <a:t>(Numbers 9:1-14)</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2041235566"/>
      </p:ext>
    </p:extLst>
  </p:cSld>
  <p:clrMapOvr>
    <a:overrideClrMapping bg1="lt1" tx1="dk1" bg2="lt2" tx2="dk2" accent1="accent1" accent2="accent2" accent3="accent3" accent4="accent4" accent5="accent5" accent6="accent6" hlink="hlink" folHlink="folHlink"/>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Follow God’s directions instead of your own way to order your life.</a:t>
            </a:r>
          </a:p>
        </p:txBody>
      </p:sp>
    </p:spTree>
    <p:extLst>
      <p:ext uri="{BB962C8B-B14F-4D97-AF65-F5344CB8AC3E}">
        <p14:creationId xmlns:p14="http://schemas.microsoft.com/office/powerpoint/2010/main" val="369072814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
        <p:nvSpPr>
          <p:cNvPr id="2" name="Rectangle 1">
            <a:extLst>
              <a:ext uri="{FF2B5EF4-FFF2-40B4-BE49-F238E27FC236}">
                <a16:creationId xmlns:a16="http://schemas.microsoft.com/office/drawing/2014/main" id="{184F4920-DF87-9056-BFA4-8496A3B0728A}"/>
              </a:ext>
            </a:extLst>
          </p:cNvPr>
          <p:cNvSpPr/>
          <p:nvPr/>
        </p:nvSpPr>
        <p:spPr bwMode="auto">
          <a:xfrm>
            <a:off x="925158" y="1092820"/>
            <a:ext cx="7390503" cy="1017844"/>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IS THIS YOU?</a:t>
            </a:r>
          </a:p>
        </p:txBody>
      </p:sp>
    </p:spTree>
    <p:extLst>
      <p:ext uri="{BB962C8B-B14F-4D97-AF65-F5344CB8AC3E}">
        <p14:creationId xmlns:p14="http://schemas.microsoft.com/office/powerpoint/2010/main" val="1431181565"/>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4256612675"/>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God has given you all you need to serve him.</a:t>
            </a:r>
          </a:p>
        </p:txBody>
      </p:sp>
    </p:spTree>
    <p:extLst>
      <p:ext uri="{BB962C8B-B14F-4D97-AF65-F5344CB8AC3E}">
        <p14:creationId xmlns:p14="http://schemas.microsoft.com/office/powerpoint/2010/main" val="4208915510"/>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5560" t="6881" r="2823"/>
          <a:stretch/>
        </p:blipFill>
        <p:spPr>
          <a:xfrm>
            <a:off x="-1" y="218474"/>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Numbers</a:t>
            </a: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306567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1" descr="phil 2 1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p:txBody>
          <a:bodyPr/>
          <a:lstStyle/>
          <a:p>
            <a:pPr>
              <a:defRPr/>
            </a:pPr>
            <a:r>
              <a:rPr lang="en-US" sz="3600" b="1" kern="1200" dirty="0">
                <a:effectLst>
                  <a:glow rad="228600">
                    <a:schemeClr val="bg1"/>
                  </a:glow>
                </a:effectLst>
                <a:latin typeface="Arial"/>
                <a:cs typeface="Arial"/>
              </a:rPr>
              <a:t>Let God work through you </a:t>
            </a:r>
            <a:br>
              <a:rPr lang="en-US" sz="3600" b="1" kern="1200" dirty="0">
                <a:effectLst>
                  <a:glow rad="228600">
                    <a:schemeClr val="bg1"/>
                  </a:glow>
                </a:effectLst>
                <a:latin typeface="Arial"/>
                <a:cs typeface="Arial"/>
              </a:rPr>
            </a:br>
            <a:r>
              <a:rPr lang="en-US" sz="3600" b="1" kern="1200" dirty="0">
                <a:effectLst>
                  <a:glow rad="228600">
                    <a:schemeClr val="bg1"/>
                  </a:glow>
                </a:effectLst>
                <a:latin typeface="Arial"/>
                <a:cs typeface="Arial"/>
              </a:rPr>
              <a:t>(Phil 2:13 </a:t>
            </a:r>
            <a:r>
              <a:rPr lang="en-US" sz="2800" b="1" kern="1200" dirty="0">
                <a:effectLst>
                  <a:glow rad="228600">
                    <a:schemeClr val="bg1"/>
                  </a:glow>
                </a:effectLst>
                <a:latin typeface="Arial"/>
                <a:cs typeface="Arial"/>
              </a:rPr>
              <a:t>NLT</a:t>
            </a:r>
            <a:r>
              <a:rPr lang="en-US" sz="3600" b="1" kern="1200" dirty="0">
                <a:effectLst>
                  <a:glow rad="228600">
                    <a:schemeClr val="bg1"/>
                  </a:glow>
                </a:effectLst>
                <a:latin typeface="Arial"/>
                <a:cs typeface="Arial"/>
              </a:rPr>
              <a:t>)</a:t>
            </a:r>
          </a:p>
        </p:txBody>
      </p:sp>
      <p:sp>
        <p:nvSpPr>
          <p:cNvPr id="4" name="Title 1"/>
          <p:cNvSpPr txBox="1">
            <a:spLocks/>
          </p:cNvSpPr>
          <p:nvPr/>
        </p:nvSpPr>
        <p:spPr bwMode="auto">
          <a:xfrm>
            <a:off x="-36512" y="4149080"/>
            <a:ext cx="9144000" cy="263691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"For God is working in you, giving you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desire</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and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power</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to do what pleases him.</a:t>
            </a:r>
            <a:r>
              <a:rPr kumimoji="0" lang="ru-RU"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a:t>
            </a:r>
            <a:endPar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endParaRPr>
          </a:p>
        </p:txBody>
      </p:sp>
    </p:spTree>
    <p:extLst>
      <p:ext uri="{BB962C8B-B14F-4D97-AF65-F5344CB8AC3E}">
        <p14:creationId xmlns:p14="http://schemas.microsoft.com/office/powerpoint/2010/main" val="199373667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b="1" u="sng" dirty="0">
                <a:effectLst>
                  <a:outerShdw blurRad="38100" dist="38100" dir="2700000" algn="tl">
                    <a:srgbClr val="212121"/>
                  </a:outerShdw>
                </a:effectLst>
                <a:latin typeface="Arial" charset="0"/>
              </a:rPr>
              <a:t>1 Cor. 10:13 </a:t>
            </a:r>
            <a:r>
              <a:rPr lang="en-US" sz="3600" b="1" u="sng" dirty="0">
                <a:effectLst>
                  <a:outerShdw blurRad="38100" dist="38100" dir="2700000" algn="tl">
                    <a:srgbClr val="212121"/>
                  </a:outerShdw>
                </a:effectLst>
                <a:latin typeface="Arial" charset="0"/>
              </a:rPr>
              <a:t>(NLT)</a:t>
            </a:r>
            <a:endParaRPr lang="en-US" b="1"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440120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30000" noProof="0" dirty="0">
                <a:ln>
                  <a:noFill/>
                </a:ln>
                <a:solidFill>
                  <a:srgbClr val="FFFFFF"/>
                </a:solidFill>
                <a:effectLst>
                  <a:glow rad="190500">
                    <a:srgbClr val="212121"/>
                  </a:glow>
                </a:effectLst>
                <a:uLnTx/>
                <a:uFillTx/>
                <a:latin typeface="Arial" charset="0"/>
                <a:ea typeface="+mn-ea"/>
              </a:rPr>
              <a:t>13</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The temptations in your life are no different from what others experience. And God is faithful. </a:t>
            </a:r>
            <a:r>
              <a:rPr kumimoji="0" lang="en-US" sz="4000" b="1" i="0" u="none" strike="noStrike" kern="1200" cap="none" spc="0" normalizeH="0" baseline="0" noProof="0" dirty="0">
                <a:ln>
                  <a:noFill/>
                </a:ln>
                <a:solidFill>
                  <a:srgbClr val="FFFF00"/>
                </a:solidFill>
                <a:effectLst>
                  <a:glow rad="190500">
                    <a:srgbClr val="212121"/>
                  </a:glow>
                </a:effectLst>
                <a:uLnTx/>
                <a:uFillTx/>
                <a:latin typeface="Arial" charset="0"/>
                <a:ea typeface="+mn-ea"/>
              </a:rPr>
              <a:t>He will not allow the temptation to be more than you can stand. </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When you are tempted, he will show you a way out so that you can endure.</a:t>
            </a:r>
          </a:p>
        </p:txBody>
      </p:sp>
    </p:spTree>
    <p:extLst>
      <p:ext uri="{BB962C8B-B14F-4D97-AF65-F5344CB8AC3E}">
        <p14:creationId xmlns:p14="http://schemas.microsoft.com/office/powerpoint/2010/main" val="1951205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762000"/>
            <a:ext cx="9144000" cy="5325762"/>
          </a:xfrm>
          <a:prstGeom prst="rect">
            <a:avLst/>
          </a:prstGeom>
        </p:spPr>
      </p:pic>
      <p:sp>
        <p:nvSpPr>
          <p:cNvPr id="672769" name="Title 1"/>
          <p:cNvSpPr>
            <a:spLocks noGrp="1"/>
          </p:cNvSpPr>
          <p:nvPr>
            <p:ph type="title"/>
          </p:nvPr>
        </p:nvSpPr>
        <p:spPr>
          <a:xfrm>
            <a:off x="1989981" y="4937800"/>
            <a:ext cx="6858000" cy="1143000"/>
          </a:xfrm>
        </p:spPr>
        <p:txBody>
          <a:bodyPr/>
          <a:lstStyle/>
          <a:p>
            <a:pPr algn="r"/>
            <a:r>
              <a:rPr lang="en-US">
                <a:effectLst/>
                <a:latin typeface="Arial Black" charset="0"/>
                <a:ea typeface="ＭＳ Ｐゴシック" charset="0"/>
                <a:cs typeface="ＭＳ Ｐゴシック" charset="0"/>
              </a:rPr>
              <a:t>Philippians 4:13</a:t>
            </a:r>
          </a:p>
        </p:txBody>
      </p:sp>
      <p:sp>
        <p:nvSpPr>
          <p:cNvPr id="4" name="Title 1"/>
          <p:cNvSpPr txBox="1">
            <a:spLocks/>
          </p:cNvSpPr>
          <p:nvPr/>
        </p:nvSpPr>
        <p:spPr bwMode="auto">
          <a:xfrm>
            <a:off x="0" y="414385"/>
            <a:ext cx="7535571" cy="2844757"/>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E3EBF1"/>
                </a:solidFill>
                <a:effectLst/>
                <a:uLnTx/>
                <a:uFillTx/>
                <a:latin typeface="Arial Black" charset="0"/>
                <a:ea typeface="ＭＳ Ｐゴシック" charset="0"/>
                <a:cs typeface="ＭＳ Ｐゴシック" charset="0"/>
              </a:rPr>
              <a:t>I can do EVERYTHING through him who gives me STRENGTH</a:t>
            </a:r>
          </a:p>
        </p:txBody>
      </p:sp>
    </p:spTree>
    <p:extLst>
      <p:ext uri="{BB962C8B-B14F-4D97-AF65-F5344CB8AC3E}">
        <p14:creationId xmlns:p14="http://schemas.microsoft.com/office/powerpoint/2010/main" val="1461546955"/>
      </p:ext>
    </p:extLst>
  </p:cSld>
  <p:clrMapOvr>
    <a:overrideClrMapping bg1="dk2" tx1="lt1" bg2="dk1" tx2="lt2" accent1="accent1" accent2="accent2" accent3="accent3" accent4="accent4" accent5="accent5" accent6="accent6" hlink="hlink" folHlink="folHlink"/>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244315951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3081841665"/>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563386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134">
            <a:extLst>
              <a:ext uri="{FF2B5EF4-FFF2-40B4-BE49-F238E27FC236}">
                <a16:creationId xmlns:a16="http://schemas.microsoft.com/office/drawing/2014/main" id="{518DD889-DC31-644E-BD95-9FB424034A74}"/>
              </a:ext>
            </a:extLst>
          </p:cNvPr>
          <p:cNvSpPr>
            <a:spLocks noChangeArrowheads="1"/>
          </p:cNvSpPr>
          <p:nvPr/>
        </p:nvSpPr>
        <p:spPr bwMode="auto">
          <a:xfrm>
            <a:off x="25908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854665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10</a:t>
            </a:r>
          </a:p>
        </p:txBody>
      </p:sp>
    </p:spTree>
    <p:extLst>
      <p:ext uri="{BB962C8B-B14F-4D97-AF65-F5344CB8AC3E}">
        <p14:creationId xmlns:p14="http://schemas.microsoft.com/office/powerpoint/2010/main" val="185637180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4" descr="lev 10 trumpe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57200"/>
            <a:ext cx="9135844" cy="65290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a:solidFill>
                  <a:srgbClr val="DDDDDD"/>
                </a:solidFill>
                <a:latin typeface="Arial" charset="0"/>
              </a:rPr>
              <a:t>The Silver Trumpets (10:1-10)</a:t>
            </a:r>
          </a:p>
        </p:txBody>
      </p:sp>
    </p:spTree>
    <p:extLst>
      <p:ext uri="{BB962C8B-B14F-4D97-AF65-F5344CB8AC3E}">
        <p14:creationId xmlns:p14="http://schemas.microsoft.com/office/powerpoint/2010/main" val="284042936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dirty="0">
                <a:solidFill>
                  <a:srgbClr val="DDDDDD"/>
                </a:solidFill>
                <a:latin typeface="Arial" charset="0"/>
              </a:rPr>
              <a:t>The Silver Trumpets (Num 10:1-10)</a:t>
            </a: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040498107"/>
      </p:ext>
    </p:extLst>
  </p:cSld>
  <p:clrMapOvr>
    <a:overrideClrMapping bg1="lt1" tx1="dk1" bg2="lt2" tx2="dk2" accent1="accent1" accent2="accent2" accent3="accent3" accent4="accent4" accent5="accent5" accent6="accent6" hlink="hlink" folHlink="folHlink"/>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56203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Rephidim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Elim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Marah</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Rameses</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040816299"/>
      </p:ext>
    </p:extLst>
  </p:cSld>
  <p:clrMapOvr>
    <a:masterClrMapping/>
  </p:clrMapOvr>
  <p:transition spd="med">
    <p:randomBar dir="vert"/>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eaLnBrk="1" hangingPunct="1"/>
            <a:r>
              <a:rPr lang="en-US" dirty="0">
                <a:solidFill>
                  <a:srgbClr val="DDDDDD"/>
                </a:solidFill>
                <a:latin typeface="Arial" charset="0"/>
              </a:rPr>
              <a:t>Some Don</a:t>
            </a:r>
            <a:r>
              <a:rPr lang="uk-UA" altLang="ja-JP" dirty="0">
                <a:solidFill>
                  <a:srgbClr val="DDDDDD"/>
                </a:solidFill>
                <a:latin typeface="Arial" charset="0"/>
              </a:rPr>
              <a:t>'</a:t>
            </a:r>
            <a:r>
              <a:rPr lang="en-US" dirty="0">
                <a:solidFill>
                  <a:srgbClr val="DDDDDD"/>
                </a:solidFill>
                <a:latin typeface="Arial" charset="0"/>
              </a:rPr>
              <a:t>t Leave Sinai</a:t>
            </a: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578963"/>
              </a:buClr>
              <a:buSzTx/>
              <a:buFontTx/>
              <a:buNone/>
              <a:tabLst/>
              <a:defRPr/>
            </a:pP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St. Catherine</a:t>
            </a:r>
            <a:r>
              <a:rPr kumimoji="1" lang="uk-UA" altLang="ja-JP"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 monastery has housed Greek monks at the foot of Mt. Sinai since the 6</a:t>
            </a:r>
            <a:r>
              <a:rPr kumimoji="1" lang="en-US" sz="3200" b="1" i="0" u="none" strike="noStrike" kern="1200" cap="none" spc="0" normalizeH="0" baseline="30000" noProof="0" dirty="0">
                <a:ln>
                  <a:noFill/>
                </a:ln>
                <a:solidFill>
                  <a:srgbClr val="333333"/>
                </a:solidFill>
                <a:effectLst/>
                <a:uLnTx/>
                <a:uFillTx/>
                <a:latin typeface="Arial" charset="0"/>
                <a:ea typeface="ＭＳ Ｐゴシック" charset="0"/>
                <a:cs typeface="Arial" charset="0"/>
              </a:rPr>
              <a:t>th</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 century AD</a:t>
            </a:r>
          </a:p>
        </p:txBody>
      </p:sp>
    </p:spTree>
    <p:extLst>
      <p:ext uri="{BB962C8B-B14F-4D97-AF65-F5344CB8AC3E}">
        <p14:creationId xmlns:p14="http://schemas.microsoft.com/office/powerpoint/2010/main" val="329521360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en-US" altLang="zh-CN" sz="6600" b="1" dirty="0">
                <a:latin typeface="Arial" charset="0"/>
              </a:rPr>
              <a:t>The Codex Sinaiticus</a:t>
            </a:r>
          </a:p>
        </p:txBody>
      </p:sp>
      <p:sp>
        <p:nvSpPr>
          <p:cNvPr id="174086" name="Oval 6"/>
          <p:cNvSpPr>
            <a:spLocks noChangeArrowheads="1"/>
          </p:cNvSpPr>
          <p:nvPr/>
        </p:nvSpPr>
        <p:spPr bwMode="auto">
          <a:xfrm>
            <a:off x="5945188" y="3976688"/>
            <a:ext cx="407987" cy="581025"/>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Rogerson, </a:t>
            </a:r>
            <a:r>
              <a:rPr kumimoji="1" lang="en-US" altLang="zh-CN" sz="2800" b="0" i="1" u="none" strike="noStrike" kern="1200" cap="none" spc="0" normalizeH="0" baseline="0" noProof="0">
                <a:ln>
                  <a:noFill/>
                </a:ln>
                <a:solidFill>
                  <a:srgbClr val="333333"/>
                </a:solidFill>
                <a:effectLst/>
                <a:uLnTx/>
                <a:uFillTx/>
                <a:latin typeface="Arial" charset="0"/>
                <a:ea typeface="ＭＳ Ｐゴシック" charset="0"/>
                <a:cs typeface="Arial" charset="0"/>
              </a:rPr>
              <a:t>Atlas to the Bible</a:t>
            </a: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 18</a:t>
            </a:r>
          </a:p>
        </p:txBody>
      </p:sp>
    </p:spTree>
    <p:extLst>
      <p:ext uri="{BB962C8B-B14F-4D97-AF65-F5344CB8AC3E}">
        <p14:creationId xmlns:p14="http://schemas.microsoft.com/office/powerpoint/2010/main" val="35464048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25822574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23491026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Title 1"/>
          <p:cNvSpPr>
            <a:spLocks noGrp="1"/>
          </p:cNvSpPr>
          <p:nvPr>
            <p:ph type="title"/>
          </p:nvPr>
        </p:nvSpPr>
        <p:spPr>
          <a:xfrm>
            <a:off x="0" y="19031"/>
            <a:ext cx="9144000" cy="685800"/>
          </a:xfrm>
        </p:spPr>
        <p:txBody>
          <a:bodyPr/>
          <a:lstStyle/>
          <a:p>
            <a:pPr algn="ctr"/>
            <a:r>
              <a:rPr lang="en-US" b="1">
                <a:latin typeface="Arial" charset="0"/>
              </a:rPr>
              <a:t>The Wilderness of Paran</a:t>
            </a:r>
          </a:p>
        </p:txBody>
      </p:sp>
      <p:pic>
        <p:nvPicPr>
          <p:cNvPr id="259074" name="Picture 2" descr="Num 10 Par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71907"/>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0" y="617220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en-US" sz="4400" b="1" i="0" u="none" strike="noStrike" kern="1200" cap="none" spc="0" normalizeH="0" baseline="0" noProof="0">
                <a:ln>
                  <a:noFill/>
                </a:ln>
                <a:solidFill>
                  <a:srgbClr val="004C2B"/>
                </a:solidFill>
                <a:effectLst/>
                <a:uLnTx/>
                <a:uFillTx/>
                <a:latin typeface="Arial" charset="0"/>
                <a:ea typeface="MS PGothic" charset="0"/>
                <a:cs typeface="Arial"/>
              </a:rPr>
              <a:t>Numbers 10:12</a:t>
            </a:r>
          </a:p>
        </p:txBody>
      </p:sp>
    </p:spTree>
    <p:extLst>
      <p:ext uri="{BB962C8B-B14F-4D97-AF65-F5344CB8AC3E}">
        <p14:creationId xmlns:p14="http://schemas.microsoft.com/office/powerpoint/2010/main" val="312257770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11</a:t>
            </a:r>
          </a:p>
        </p:txBody>
      </p:sp>
    </p:spTree>
    <p:extLst>
      <p:ext uri="{BB962C8B-B14F-4D97-AF65-F5344CB8AC3E}">
        <p14:creationId xmlns:p14="http://schemas.microsoft.com/office/powerpoint/2010/main" val="243231492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en-US" b="1" dirty="0">
                <a:latin typeface="Arial" charset="0"/>
              </a:rPr>
              <a:t>Complaining!</a:t>
            </a:r>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Soon the people began to complain about their hardship, and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heard everything they said</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11:1a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213737253"/>
      </p:ext>
    </p:extLst>
  </p:cSld>
  <p:clrMapOvr>
    <a:masterClrMapping/>
  </p:clrMapOvr>
  <p:transition spd="med">
    <p:randomBar dir="vert"/>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61000" y="1473744"/>
            <a:ext cx="8070519" cy="5384256"/>
          </a:xfrm>
          <a:prstGeom prst="rect">
            <a:avLst/>
          </a:prstGeom>
        </p:spPr>
      </p:pic>
      <p:sp>
        <p:nvSpPr>
          <p:cNvPr id="286731" name="Rectangle 14"/>
          <p:cNvSpPr>
            <a:spLocks noGrp="1" noChangeArrowheads="1"/>
          </p:cNvSpPr>
          <p:nvPr>
            <p:ph type="title" idx="4294967295"/>
          </p:nvPr>
        </p:nvSpPr>
        <p:spPr>
          <a:xfrm>
            <a:off x="5199470" y="0"/>
            <a:ext cx="3741329" cy="685800"/>
          </a:xfrm>
        </p:spPr>
        <p:txBody>
          <a:bodyPr/>
          <a:lstStyle/>
          <a:p>
            <a:pPr algn="r" eaLnBrk="1" hangingPunct="1"/>
            <a:r>
              <a:rPr lang="en-US" b="1" dirty="0">
                <a:latin typeface="Arial" charset="0"/>
              </a:rPr>
              <a:t>Fire!</a:t>
            </a:r>
          </a:p>
        </p:txBody>
      </p:sp>
      <p:sp>
        <p:nvSpPr>
          <p:cNvPr id="13" name="Rectangle 2"/>
          <p:cNvSpPr txBox="1">
            <a:spLocks noChangeArrowheads="1"/>
          </p:cNvSpPr>
          <p:nvPr/>
        </p:nvSpPr>
        <p:spPr>
          <a:xfrm>
            <a:off x="0" y="0"/>
            <a:ext cx="3965495" cy="6858000"/>
          </a:xfrm>
          <a:prstGeom prst="rect">
            <a:avLst/>
          </a:prstGeom>
          <a:solidFill>
            <a:srgbClr val="000000"/>
          </a:solidFill>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ORD’s</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anger blazed against them, and he sent a fire to rage among them, and he destroyed some of the people in the outskirts of the camp.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people screamed to Moses for help, and when he prayed to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the fire stopped.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After that, the area was known as Taberah (which means ‘the place of burning’), because fire from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had burned among them there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11:1b-3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139880411"/>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Were the Exodus Jews Saved?</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What evidence may support some of them being unsaved?</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What supports them being regenerated? </a:t>
            </a:r>
          </a:p>
        </p:txBody>
      </p:sp>
    </p:spTree>
    <p:extLst>
      <p:ext uri="{BB962C8B-B14F-4D97-AF65-F5344CB8AC3E}">
        <p14:creationId xmlns:p14="http://schemas.microsoft.com/office/powerpoint/2010/main" val="3573533084"/>
      </p:ext>
    </p:extLst>
  </p:cSld>
  <p:clrMapOvr>
    <a:masterClrMapping/>
  </p:clrMapOvr>
  <p:transition>
    <p:wheel spokes="0"/>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1303239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12</a:t>
            </a:r>
          </a:p>
        </p:txBody>
      </p:sp>
    </p:spTree>
    <p:extLst>
      <p:ext uri="{BB962C8B-B14F-4D97-AF65-F5344CB8AC3E}">
        <p14:creationId xmlns:p14="http://schemas.microsoft.com/office/powerpoint/2010/main" val="23074532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9">
            <a:extLst>
              <a:ext uri="{FF2B5EF4-FFF2-40B4-BE49-F238E27FC236}">
                <a16:creationId xmlns:a16="http://schemas.microsoft.com/office/drawing/2014/main" id="{DC377A09-FCCF-D241-8490-034F171E0022}"/>
              </a:ext>
            </a:extLst>
          </p:cNvPr>
          <p:cNvSpPr>
            <a:spLocks noChangeArrowheads="1"/>
          </p:cNvSpPr>
          <p:nvPr/>
        </p:nvSpPr>
        <p:spPr bwMode="auto">
          <a:xfrm>
            <a:off x="33528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516944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730811F-5E2B-1E4A-963D-AFA74393FA89}"/>
              </a:ext>
            </a:extLst>
          </p:cNvPr>
          <p:cNvGrpSpPr/>
          <p:nvPr/>
        </p:nvGrpSpPr>
        <p:grpSpPr>
          <a:xfrm>
            <a:off x="1452283" y="64955"/>
            <a:ext cx="6551407" cy="6829009"/>
            <a:chOff x="1452283" y="64955"/>
            <a:chExt cx="6551407" cy="6829009"/>
          </a:xfrm>
        </p:grpSpPr>
        <p:pic>
          <p:nvPicPr>
            <p:cNvPr id="3074" name="Picture 2" descr="Moses was a humble man - BP">
              <a:extLst>
                <a:ext uri="{FF2B5EF4-FFF2-40B4-BE49-F238E27FC236}">
                  <a16:creationId xmlns:a16="http://schemas.microsoft.com/office/drawing/2014/main" id="{1A9766DE-7523-C644-841B-34B18DC79D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283" y="64955"/>
              <a:ext cx="6551407" cy="682900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FA1FC6A6-3F4D-DA40-BF54-834296C9A903}"/>
                </a:ext>
              </a:extLst>
            </p:cNvPr>
            <p:cNvSpPr/>
            <p:nvPr/>
          </p:nvSpPr>
          <p:spPr bwMode="auto">
            <a:xfrm>
              <a:off x="5354320" y="467360"/>
              <a:ext cx="2509520" cy="91440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latin typeface="Comic Sans MS" pitchFamily="-112" charset="0"/>
              </a:endParaRPr>
            </a:p>
          </p:txBody>
        </p:sp>
        <p:sp>
          <p:nvSpPr>
            <p:cNvPr id="8" name="Rectangle 7">
              <a:extLst>
                <a:ext uri="{FF2B5EF4-FFF2-40B4-BE49-F238E27FC236}">
                  <a16:creationId xmlns:a16="http://schemas.microsoft.com/office/drawing/2014/main" id="{F27BB10F-2198-A54B-A280-452CCC413AD8}"/>
                </a:ext>
              </a:extLst>
            </p:cNvPr>
            <p:cNvSpPr/>
            <p:nvPr/>
          </p:nvSpPr>
          <p:spPr bwMode="auto">
            <a:xfrm>
              <a:off x="1463040" y="314960"/>
              <a:ext cx="2690010" cy="113792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 name="Rectangle 8">
              <a:extLst>
                <a:ext uri="{FF2B5EF4-FFF2-40B4-BE49-F238E27FC236}">
                  <a16:creationId xmlns:a16="http://schemas.microsoft.com/office/drawing/2014/main" id="{C2FDB941-8766-5A42-991A-E4271A50D8F2}"/>
                </a:ext>
              </a:extLst>
            </p:cNvPr>
            <p:cNvSpPr/>
            <p:nvPr/>
          </p:nvSpPr>
          <p:spPr bwMode="auto">
            <a:xfrm>
              <a:off x="1473200" y="1452879"/>
              <a:ext cx="2062480" cy="1828800"/>
            </a:xfrm>
            <a:prstGeom prst="rect">
              <a:avLst/>
            </a:prstGeom>
            <a:solidFill>
              <a:srgbClr val="ECEC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1473200" y="133779"/>
            <a:ext cx="2375049" cy="3371421"/>
          </a:xfrm>
          <a:solidFill>
            <a:srgbClr val="ECECEA"/>
          </a:solidFill>
          <a:ln>
            <a:solidFill>
              <a:schemeClr val="tx1"/>
            </a:solidFill>
          </a:ln>
          <a:effectLst/>
        </p:spPr>
        <p:txBody>
          <a:bodyPr vert="horz" wrap="square" lIns="91440" tIns="45720" rIns="91440" bIns="45720" numCol="1" anchor="ctr" anchorCtr="0" compatLnSpc="1">
            <a:prstTxWarp prst="textNoShape">
              <a:avLst/>
            </a:prstTxWarp>
          </a:bodyPr>
          <a:lstStyle/>
          <a:p>
            <a:pPr defTabSz="914400">
              <a:defRPr/>
            </a:pPr>
            <a:r>
              <a:rPr lang="en-US" sz="2000" b="1" dirty="0">
                <a:solidFill>
                  <a:schemeClr val="tx1"/>
                </a:solidFill>
                <a:latin typeface="Arial" charset="0"/>
                <a:ea typeface="ＭＳ Ｐゴシック" charset="0"/>
                <a:cs typeface="ＭＳ Ｐゴシック" charset="0"/>
              </a:rPr>
              <a:t>Now Moses was very humble—</a:t>
            </a: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more humble than any other person on earth.</a:t>
            </a:r>
            <a:br>
              <a:rPr lang="en-US" sz="2000" b="1" dirty="0">
                <a:solidFill>
                  <a:schemeClr val="tx1"/>
                </a:solidFill>
                <a:latin typeface="Arial" charset="0"/>
                <a:ea typeface="ＭＳ Ｐゴシック" charset="0"/>
                <a:cs typeface="ＭＳ Ｐゴシック" charset="0"/>
              </a:rPr>
            </a:b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—Numbers 12:3</a:t>
            </a:r>
            <a:endParaRPr lang="en-US" sz="20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0BC38E0-3DDD-6544-8376-5934131CB3A9}"/>
              </a:ext>
            </a:extLst>
          </p:cNvPr>
          <p:cNvSpPr txBox="1">
            <a:spLocks noChangeArrowheads="1"/>
          </p:cNvSpPr>
          <p:nvPr/>
        </p:nvSpPr>
        <p:spPr bwMode="auto">
          <a:xfrm>
            <a:off x="4990951" y="73257"/>
            <a:ext cx="3012739" cy="10340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i="1" kern="0" dirty="0">
                <a:solidFill>
                  <a:schemeClr val="tx1"/>
                </a:solidFill>
                <a:effectLst/>
                <a:latin typeface="Arial" charset="0"/>
                <a:ea typeface="ＭＳ Ｐゴシック" charset="0"/>
                <a:cs typeface="ＭＳ Ｐゴシック" charset="0"/>
              </a:rPr>
              <a:t>Yes… I like it!</a:t>
            </a:r>
            <a:endParaRPr lang="en-US" sz="3200" b="1" i="1" kern="0"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56CE18C8-3B77-BB42-9F48-1285C40FA77C}"/>
              </a:ext>
            </a:extLst>
          </p:cNvPr>
          <p:cNvSpPr txBox="1">
            <a:spLocks noChangeArrowheads="1"/>
          </p:cNvSpPr>
          <p:nvPr/>
        </p:nvSpPr>
        <p:spPr bwMode="auto">
          <a:xfrm>
            <a:off x="0" y="5761217"/>
            <a:ext cx="9144000" cy="1148300"/>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000" b="1" kern="0" dirty="0">
                <a:effectLst>
                  <a:glow rad="127000">
                    <a:schemeClr val="tx1"/>
                  </a:glow>
                </a:effectLst>
                <a:latin typeface="Arial" charset="0"/>
                <a:ea typeface="ＭＳ Ｐゴシック" charset="0"/>
                <a:cs typeface="ＭＳ Ｐゴシック" charset="0"/>
              </a:rPr>
              <a:t>After writing best sellers Genesis, Exodus, &amp; Leviticus, Moses’s confidence was obvious as he penned the book of Numbers.</a:t>
            </a:r>
          </a:p>
        </p:txBody>
      </p:sp>
    </p:spTree>
    <p:extLst>
      <p:ext uri="{BB962C8B-B14F-4D97-AF65-F5344CB8AC3E}">
        <p14:creationId xmlns:p14="http://schemas.microsoft.com/office/powerpoint/2010/main" val="267201921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1097432"/>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Unlikely Statements</a:t>
            </a:r>
          </a:p>
        </p:txBody>
      </p:sp>
      <p:grpSp>
        <p:nvGrpSpPr>
          <p:cNvPr id="4" name="Group 3">
            <a:extLst>
              <a:ext uri="{FF2B5EF4-FFF2-40B4-BE49-F238E27FC236}">
                <a16:creationId xmlns:a16="http://schemas.microsoft.com/office/drawing/2014/main" id="{660503FA-FD0B-6B4A-A181-1E893388E11A}"/>
              </a:ext>
            </a:extLst>
          </p:cNvPr>
          <p:cNvGrpSpPr/>
          <p:nvPr/>
        </p:nvGrpSpPr>
        <p:grpSpPr>
          <a:xfrm>
            <a:off x="-25757" y="2290360"/>
            <a:ext cx="9144000" cy="1506828"/>
            <a:chOff x="-25755" y="2290360"/>
            <a:chExt cx="9144000" cy="1506828"/>
          </a:xfrm>
        </p:grpSpPr>
        <p:sp>
          <p:nvSpPr>
            <p:cNvPr id="3" name="Terminator 2">
              <a:extLst>
                <a:ext uri="{FF2B5EF4-FFF2-40B4-BE49-F238E27FC236}">
                  <a16:creationId xmlns:a16="http://schemas.microsoft.com/office/drawing/2014/main" id="{E8965652-E35F-4F43-9D1D-6CCA1FFCCF7C}"/>
                </a:ext>
              </a:extLst>
            </p:cNvPr>
            <p:cNvSpPr/>
            <p:nvPr/>
          </p:nvSpPr>
          <p:spPr bwMode="auto">
            <a:xfrm>
              <a:off x="38636" y="2290360"/>
              <a:ext cx="9066728" cy="1506828"/>
            </a:xfrm>
            <a:prstGeom prst="flowChartTerminator">
              <a:avLst/>
            </a:prstGeom>
            <a:solidFill>
              <a:srgbClr val="FFC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Rectangle 2">
              <a:extLst>
                <a:ext uri="{FF2B5EF4-FFF2-40B4-BE49-F238E27FC236}">
                  <a16:creationId xmlns:a16="http://schemas.microsoft.com/office/drawing/2014/main" id="{7A24C6E3-DD43-5247-B0A4-DD1162D54073}"/>
                </a:ext>
              </a:extLst>
            </p:cNvPr>
            <p:cNvSpPr txBox="1">
              <a:spLocks noChangeArrowheads="1"/>
            </p:cNvSpPr>
            <p:nvPr/>
          </p:nvSpPr>
          <p:spPr bwMode="auto">
            <a:xfrm>
              <a:off x="-25755" y="2472744"/>
              <a:ext cx="9144000" cy="10340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“(Now Moses was very humble—</a:t>
              </a:r>
              <a:b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more humble than any other person on earth.)”</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
        <p:nvSpPr>
          <p:cNvPr id="8" name="Rectangle 2">
            <a:extLst>
              <a:ext uri="{FF2B5EF4-FFF2-40B4-BE49-F238E27FC236}">
                <a16:creationId xmlns:a16="http://schemas.microsoft.com/office/drawing/2014/main" id="{40BF0B43-E2E4-8D4D-8CFF-A9C8692BA032}"/>
              </a:ext>
            </a:extLst>
          </p:cNvPr>
          <p:cNvSpPr txBox="1">
            <a:spLocks noChangeArrowheads="1"/>
          </p:cNvSpPr>
          <p:nvPr/>
        </p:nvSpPr>
        <p:spPr bwMode="auto">
          <a:xfrm>
            <a:off x="-6439" y="1361806"/>
            <a:ext cx="9105364" cy="693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12:3 has an interesting parenthesis:</a:t>
            </a:r>
          </a:p>
        </p:txBody>
      </p:sp>
      <p:sp>
        <p:nvSpPr>
          <p:cNvPr id="9" name="Rectangle 2">
            <a:extLst>
              <a:ext uri="{FF2B5EF4-FFF2-40B4-BE49-F238E27FC236}">
                <a16:creationId xmlns:a16="http://schemas.microsoft.com/office/drawing/2014/main" id="{FF912F17-2559-0248-9FF8-EA1592F011A7}"/>
              </a:ext>
            </a:extLst>
          </p:cNvPr>
          <p:cNvSpPr txBox="1">
            <a:spLocks noChangeArrowheads="1"/>
          </p:cNvSpPr>
          <p:nvPr/>
        </p:nvSpPr>
        <p:spPr bwMode="auto">
          <a:xfrm>
            <a:off x="-25757" y="5561593"/>
            <a:ext cx="9144000" cy="1148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This seems to be an addition since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Moses to say it would be self-contradictory.</a:t>
            </a:r>
          </a:p>
        </p:txBody>
      </p:sp>
      <p:sp>
        <p:nvSpPr>
          <p:cNvPr id="11" name="Rectangle 2">
            <a:extLst>
              <a:ext uri="{FF2B5EF4-FFF2-40B4-BE49-F238E27FC236}">
                <a16:creationId xmlns:a16="http://schemas.microsoft.com/office/drawing/2014/main" id="{643CBBE0-0C8E-EE48-BB1D-489B1E18C83A}"/>
              </a:ext>
            </a:extLst>
          </p:cNvPr>
          <p:cNvSpPr txBox="1">
            <a:spLocks noChangeArrowheads="1"/>
          </p:cNvSpPr>
          <p:nvPr/>
        </p:nvSpPr>
        <p:spPr bwMode="auto">
          <a:xfrm>
            <a:off x="-25757" y="4437195"/>
            <a:ext cx="9144000" cy="7748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would you explain this as written by Moses?</a:t>
            </a: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13</a:t>
            </a:r>
          </a:p>
        </p:txBody>
      </p:sp>
    </p:spTree>
    <p:extLst>
      <p:ext uri="{BB962C8B-B14F-4D97-AF65-F5344CB8AC3E}">
        <p14:creationId xmlns:p14="http://schemas.microsoft.com/office/powerpoint/2010/main" val="138772418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0"/>
            <a:ext cx="5257800" cy="2420938"/>
          </a:xfrm>
          <a:effectLst>
            <a:outerShdw blurRad="63500" dist="38099" dir="2700000" algn="ctr" rotWithShape="0">
              <a:schemeClr val="tx1">
                <a:alpha val="74998"/>
              </a:schemeClr>
            </a:outerShdw>
          </a:effectLst>
        </p:spPr>
        <p:txBody>
          <a:bodyPr/>
          <a:lstStyle/>
          <a:p>
            <a:pPr eaLnBrk="1" hangingPunct="1">
              <a:defRPr/>
            </a:pPr>
            <a:r>
              <a:rPr kumimoji="1" lang="en-US" sz="6600" b="1"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44140926"/>
      </p:ext>
    </p:extLst>
  </p:cSld>
  <p:clrMapOvr>
    <a:masterClrMapping/>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50054954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3921238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328479549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78624653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ways</a:t>
            </a:r>
          </a:p>
        </p:txBody>
      </p:sp>
      <p:sp>
        <p:nvSpPr>
          <p:cNvPr id="5" name="Rectangle 2">
            <a:extLst>
              <a:ext uri="{FF2B5EF4-FFF2-40B4-BE49-F238E27FC236}">
                <a16:creationId xmlns:a16="http://schemas.microsoft.com/office/drawing/2014/main" id="{70C52E84-1A85-5F45-BC41-BB1869CAA3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7622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432524660"/>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14</a:t>
            </a:r>
          </a:p>
        </p:txBody>
      </p:sp>
    </p:spTree>
    <p:extLst>
      <p:ext uri="{BB962C8B-B14F-4D97-AF65-F5344CB8AC3E}">
        <p14:creationId xmlns:p14="http://schemas.microsoft.com/office/powerpoint/2010/main" val="389981787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199334796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1257064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4027231145"/>
      </p:ext>
    </p:extLst>
  </p:cSld>
  <p:clrMapOvr>
    <a:masterClrMapping/>
  </p:clrMapOvr>
  <p:transition spd="med">
    <p:randomBar dir="vert"/>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0900" y="0"/>
            <a:ext cx="7023100" cy="836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After 39 1/2 years of wandering in the desert, Mrs. Moses secretly asks for directions.</a:t>
            </a: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This way!</a:t>
            </a:r>
            <a:b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b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Follow me!</a:t>
            </a:r>
          </a:p>
        </p:txBody>
      </p:sp>
    </p:spTree>
    <p:extLst>
      <p:ext uri="{BB962C8B-B14F-4D97-AF65-F5344CB8AC3E}">
        <p14:creationId xmlns:p14="http://schemas.microsoft.com/office/powerpoint/2010/main" val="1293116544"/>
      </p:ext>
    </p:extLst>
  </p:cSld>
  <p:clrMapOvr>
    <a:masterClrMapping/>
  </p:clrMapOvr>
  <p:transition spd="med">
    <p:randomBar dir="vert"/>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11391801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The Age of Accountability</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At what age does God hold us accountable for our actions, including belief in Jesus?</a:t>
            </a:r>
          </a:p>
        </p:txBody>
      </p:sp>
    </p:spTree>
    <p:extLst>
      <p:ext uri="{BB962C8B-B14F-4D97-AF65-F5344CB8AC3E}">
        <p14:creationId xmlns:p14="http://schemas.microsoft.com/office/powerpoint/2010/main" val="3255530748"/>
      </p:ext>
    </p:extLst>
  </p:cSld>
  <p:clrMapOvr>
    <a:masterClrMapping/>
  </p:clrMapOvr>
  <p:transition>
    <p:wheel spokes="0"/>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15</a:t>
            </a:r>
          </a:p>
        </p:txBody>
      </p:sp>
    </p:spTree>
    <p:extLst>
      <p:ext uri="{BB962C8B-B14F-4D97-AF65-F5344CB8AC3E}">
        <p14:creationId xmlns:p14="http://schemas.microsoft.com/office/powerpoint/2010/main" val="401482136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OT Discipline</a:t>
            </a: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12327799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1981347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16095"/>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4" name="Title 3"/>
          <p:cNvSpPr>
            <a:spLocks noGrp="1"/>
          </p:cNvSpPr>
          <p:nvPr>
            <p:ph type="ctrTitle"/>
          </p:nvPr>
        </p:nvSpPr>
        <p:spPr>
          <a:xfrm>
            <a:off x="0" y="31347"/>
            <a:ext cx="9144000" cy="1165405"/>
          </a:xfrm>
        </p:spPr>
        <p:txBody>
          <a:bodyPr anchor="ctr"/>
          <a:lstStyle/>
          <a:p>
            <a:r>
              <a:rPr lang="en-US" sz="3600" b="1"/>
              <a:t>The Man Picking Up Sticks on the Sabbath (Numbers 15:30-36)</a:t>
            </a:r>
          </a:p>
        </p:txBody>
      </p:sp>
    </p:spTree>
    <p:extLst>
      <p:ext uri="{BB962C8B-B14F-4D97-AF65-F5344CB8AC3E}">
        <p14:creationId xmlns:p14="http://schemas.microsoft.com/office/powerpoint/2010/main" val="4082631145"/>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3771095" cy="6857999"/>
          </a:xfrm>
          <a:noFill/>
          <a:effectLst>
            <a:outerShdw blurRad="63500" dist="35921" dir="2700000" algn="ctr" rotWithShape="0">
              <a:schemeClr val="tx2">
                <a:alpha val="74998"/>
              </a:schemeClr>
            </a:outerShdw>
          </a:effectLst>
        </p:spPr>
        <p:txBody>
          <a:bodyPr anchor="t"/>
          <a:lstStyle/>
          <a:p>
            <a:pPr>
              <a:defRPr/>
            </a:pPr>
            <a:r>
              <a:rPr lang="en-US" sz="3600" b="1" dirty="0">
                <a:effectLst>
                  <a:glow rad="381000">
                    <a:schemeClr val="tx1"/>
                  </a:glow>
                </a:effectLst>
                <a:latin typeface="Arial" charset="0"/>
                <a:ea typeface="ＭＳ Ｐゴシック" charset="0"/>
                <a:cs typeface="ＭＳ Ｐゴシック" charset="0"/>
              </a:rPr>
              <a:t>"For anyone who refused to obey the law of Moses was put to death without mercy on the testimony of two or three witnesses" </a:t>
            </a:r>
            <a:br>
              <a:rPr lang="en-US" sz="3600" b="1" dirty="0">
                <a:effectLst>
                  <a:glow rad="381000">
                    <a:schemeClr val="tx1"/>
                  </a:glow>
                </a:effectLst>
                <a:latin typeface="Arial" charset="0"/>
                <a:ea typeface="ＭＳ Ｐゴシック" charset="0"/>
                <a:cs typeface="ＭＳ Ｐゴシック" charset="0"/>
              </a:rPr>
            </a:br>
            <a:r>
              <a:rPr lang="en-US" sz="3600" b="1" dirty="0">
                <a:effectLst>
                  <a:glow rad="381000">
                    <a:schemeClr val="tx1"/>
                  </a:glow>
                </a:effectLst>
                <a:latin typeface="Arial" charset="0"/>
                <a:ea typeface="ＭＳ Ｐゴシック" charset="0"/>
                <a:cs typeface="ＭＳ Ｐゴシック" charset="0"/>
              </a:rPr>
              <a:t>(Hebrews 10:28; cf. Num. 15:30-36 </a:t>
            </a:r>
            <a:r>
              <a:rPr lang="en-US" sz="3200" b="1" dirty="0">
                <a:effectLst>
                  <a:glow rad="381000">
                    <a:schemeClr val="tx1"/>
                  </a:glow>
                </a:effectLst>
                <a:latin typeface="Arial" charset="0"/>
                <a:ea typeface="ＭＳ Ｐゴシック" charset="0"/>
                <a:cs typeface="ＭＳ Ｐゴシック" charset="0"/>
              </a:rPr>
              <a:t>NLT</a:t>
            </a:r>
            <a:r>
              <a:rPr lang="en-US" sz="3600" b="1" dirty="0">
                <a:effectLst>
                  <a:glow rad="381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11787671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111441" y="244357"/>
            <a:ext cx="4144601" cy="6309608"/>
          </a:xfrm>
        </p:spPr>
        <p:txBody>
          <a:bodyPr/>
          <a:lstStyle/>
          <a:p>
            <a:r>
              <a:rPr lang="en-US" sz="7200" b="1" i="1" dirty="0">
                <a:effectLst>
                  <a:glow rad="177800">
                    <a:schemeClr val="tx1"/>
                  </a:glow>
                </a:effectLst>
                <a:latin typeface="Arial" charset="0"/>
                <a:ea typeface="ＭＳ Ｐゴシック" charset="0"/>
              </a:rPr>
              <a:t>The Future Reign of the Servant Kings</a:t>
            </a:r>
          </a:p>
        </p:txBody>
      </p:sp>
      <p:grpSp>
        <p:nvGrpSpPr>
          <p:cNvPr id="4" name="Group 3"/>
          <p:cNvGrpSpPr/>
          <p:nvPr/>
        </p:nvGrpSpPr>
        <p:grpSpPr>
          <a:xfrm>
            <a:off x="-22003" y="-1969"/>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rPr>
                <a:t>Final Destiny</a:t>
              </a: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Joseph Dillow</a:t>
              </a: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The Future Reign of the Servant Kings</a:t>
              </a: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Jody Dillow is the key author of the Partakers View</a:t>
            </a:r>
          </a:p>
        </p:txBody>
      </p:sp>
    </p:spTree>
    <p:extLst>
      <p:ext uri="{BB962C8B-B14F-4D97-AF65-F5344CB8AC3E}">
        <p14:creationId xmlns:p14="http://schemas.microsoft.com/office/powerpoint/2010/main" val="2997544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937"/>
            <a:ext cx="9144000" cy="122447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OT</a:t>
            </a: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Tree>
    <p:extLst>
      <p:ext uri="{BB962C8B-B14F-4D97-AF65-F5344CB8AC3E}">
        <p14:creationId xmlns:p14="http://schemas.microsoft.com/office/powerpoint/2010/main" val="32465470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	A difference exists between inheriting the land of Canaan and living there.  The former refers to ownership and the latter to mere residence.</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	While Israel was promised the inheritance as a nation, the condition for maintaining their inheritance right to the land of Canaan was faith, obedience, and completion of one's task.  The promise, while national, was applied only to the believing and obedient remnant.</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218045554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3.	The inheritance is not to be equated with heaven but with something in addition to heaven, promised to those believers who faithfully obey the Lord.</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4.	Just as Old Testament believers forfeited their earthly inheritance through disobedience, we can also forfeit our future reward (inheritance) by a similar failure.  Loss of inheritance, however, does not mean loss of salvation. </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69270747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5.	Two kinds of inheritance were enjoyed in the Old Testament.  All Israelites who had believed and were therefore regenerate had God as their inheritance but not all inherited the land.  This paves the way for the concept that the New Testament may also teach two inheritances.  We are all heirs of God, but we are not all joint-heirs with Christ, unless we persevere to the end of life.  The former refers to our salvation and the latter to our reward.</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5667341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6.	A child of Israel was both an heir of God and an heir of Canaan by virtue of faith in God resulting in regeneration.  Yet only those believers in Israel who were faithful would maintain their status as firstborn sons who would actually receive what had been promised to them as an inheritance.</a:t>
            </a:r>
            <a:r>
              <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389214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73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NT</a:t>
            </a: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48193485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954536"/>
          </a:xfrm>
          <a:solidFill>
            <a:srgbClr val="0000FF"/>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Two Types of Inheritance</a:t>
            </a:r>
          </a:p>
        </p:txBody>
      </p:sp>
      <p:sp>
        <p:nvSpPr>
          <p:cNvPr id="4" name="Rectangle 2"/>
          <p:cNvSpPr txBox="1">
            <a:spLocks noChangeArrowheads="1"/>
          </p:cNvSpPr>
          <p:nvPr/>
        </p:nvSpPr>
        <p:spPr bwMode="auto">
          <a:xfrm>
            <a:off x="0" y="1345290"/>
            <a:ext cx="9144000" cy="31628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Now if we are children, then we are heirs—</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heirs of God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co-heirs with Christ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if indeed we share in his sufferings in order that we may also share in his glory</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 8:17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NIV</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98907"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Salvation</a:t>
            </a:r>
          </a:p>
        </p:txBody>
      </p:sp>
      <p:sp>
        <p:nvSpPr>
          <p:cNvPr id="6" name="Rectangle 2"/>
          <p:cNvSpPr txBox="1">
            <a:spLocks noChangeArrowheads="1"/>
          </p:cNvSpPr>
          <p:nvPr/>
        </p:nvSpPr>
        <p:spPr bwMode="auto">
          <a:xfrm>
            <a:off x="4712582"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Reward</a:t>
            </a:r>
          </a:p>
        </p:txBody>
      </p:sp>
      <p:sp>
        <p:nvSpPr>
          <p:cNvPr id="2" name="Down Arrow 1"/>
          <p:cNvSpPr/>
          <p:nvPr/>
        </p:nvSpPr>
        <p:spPr bwMode="auto">
          <a:xfrm>
            <a:off x="1728961"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Down Arrow 7"/>
          <p:cNvSpPr/>
          <p:nvPr/>
        </p:nvSpPr>
        <p:spPr bwMode="auto">
          <a:xfrm>
            <a:off x="6028420"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42301708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4698625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989" name="Text Box 1029"/>
          <p:cNvSpPr txBox="1">
            <a:spLocks noChangeArrowheads="1"/>
          </p:cNvSpPr>
          <p:nvPr/>
        </p:nvSpPr>
        <p:spPr bwMode="auto">
          <a:xfrm>
            <a:off x="4765346" y="1572342"/>
            <a:ext cx="20574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a:t>
            </a:r>
          </a:p>
        </p:txBody>
      </p:sp>
      <p:sp>
        <p:nvSpPr>
          <p:cNvPr id="41990" name="Text Box 1030"/>
          <p:cNvSpPr txBox="1">
            <a:spLocks noChangeArrowheads="1"/>
          </p:cNvSpPr>
          <p:nvPr/>
        </p:nvSpPr>
        <p:spPr bwMode="auto">
          <a:xfrm>
            <a:off x="675935" y="1599729"/>
            <a:ext cx="157940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Yes</a:t>
            </a:r>
          </a:p>
        </p:txBody>
      </p:sp>
      <p:sp>
        <p:nvSpPr>
          <p:cNvPr id="41991" name="Text Box 1031"/>
          <p:cNvSpPr txBox="1">
            <a:spLocks noChangeArrowheads="1"/>
          </p:cNvSpPr>
          <p:nvPr/>
        </p:nvSpPr>
        <p:spPr bwMode="auto">
          <a:xfrm>
            <a:off x="0" y="2786830"/>
            <a:ext cx="293969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Reformed</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1992" name="Text Box 1032"/>
          <p:cNvSpPr txBox="1">
            <a:spLocks noChangeArrowheads="1"/>
          </p:cNvSpPr>
          <p:nvPr/>
        </p:nvSpPr>
        <p:spPr bwMode="auto">
          <a:xfrm>
            <a:off x="65486" y="4035962"/>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Cannot Happen</a:t>
            </a:r>
          </a:p>
        </p:txBody>
      </p:sp>
      <p:sp>
        <p:nvSpPr>
          <p:cNvPr id="153616" name="Text Box 1041"/>
          <p:cNvSpPr txBox="1">
            <a:spLocks noChangeArrowheads="1"/>
          </p:cNvSpPr>
          <p:nvPr/>
        </p:nvSpPr>
        <p:spPr bwMode="auto">
          <a:xfrm>
            <a:off x="8281406" y="76200"/>
            <a:ext cx="7836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274j</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17" name="Down Arrow 16"/>
          <p:cNvSpPr/>
          <p:nvPr/>
        </p:nvSpPr>
        <p:spPr bwMode="auto">
          <a:xfrm>
            <a:off x="1364944" y="2147132"/>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8" name="Down Arrow 17"/>
          <p:cNvSpPr/>
          <p:nvPr/>
        </p:nvSpPr>
        <p:spPr bwMode="auto">
          <a:xfrm rot="4058125">
            <a:off x="2666991" y="513785"/>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9" name="Down Arrow 18"/>
          <p:cNvSpPr/>
          <p:nvPr/>
        </p:nvSpPr>
        <p:spPr bwMode="auto">
          <a:xfrm rot="17541860">
            <a:off x="4303257" y="491563"/>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0" name="Down Arrow 19"/>
          <p:cNvSpPr/>
          <p:nvPr/>
        </p:nvSpPr>
        <p:spPr bwMode="auto">
          <a:xfrm>
            <a:off x="1364944"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1" name="Text Box 1032"/>
          <p:cNvSpPr txBox="1">
            <a:spLocks noChangeArrowheads="1"/>
          </p:cNvSpPr>
          <p:nvPr/>
        </p:nvSpPr>
        <p:spPr bwMode="auto">
          <a:xfrm>
            <a:off x="77466" y="5929829"/>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but No Assurance</a:t>
            </a:r>
          </a:p>
        </p:txBody>
      </p:sp>
      <p:sp>
        <p:nvSpPr>
          <p:cNvPr id="22" name="Down Arrow 21"/>
          <p:cNvSpPr/>
          <p:nvPr/>
        </p:nvSpPr>
        <p:spPr bwMode="auto">
          <a:xfrm>
            <a:off x="1364944"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3" name="Text Box 1031"/>
          <p:cNvSpPr txBox="1">
            <a:spLocks noChangeArrowheads="1"/>
          </p:cNvSpPr>
          <p:nvPr/>
        </p:nvSpPr>
        <p:spPr bwMode="auto">
          <a:xfrm>
            <a:off x="6001424" y="2755932"/>
            <a:ext cx="314257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Arminian</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24" name="Text Box 1032"/>
          <p:cNvSpPr txBox="1">
            <a:spLocks noChangeArrowheads="1"/>
          </p:cNvSpPr>
          <p:nvPr/>
        </p:nvSpPr>
        <p:spPr bwMode="auto">
          <a:xfrm>
            <a:off x="6254797" y="4005064"/>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Salvation</a:t>
            </a:r>
          </a:p>
        </p:txBody>
      </p:sp>
      <p:sp>
        <p:nvSpPr>
          <p:cNvPr id="25" name="Down Arrow 24"/>
          <p:cNvSpPr/>
          <p:nvPr/>
        </p:nvSpPr>
        <p:spPr bwMode="auto">
          <a:xfrm rot="17773393">
            <a:off x="6410491" y="1752128"/>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6" name="Down Arrow 25"/>
          <p:cNvSpPr/>
          <p:nvPr/>
        </p:nvSpPr>
        <p:spPr bwMode="auto">
          <a:xfrm>
            <a:off x="7554255"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7" name="Text Box 1032"/>
          <p:cNvSpPr txBox="1">
            <a:spLocks noChangeArrowheads="1"/>
          </p:cNvSpPr>
          <p:nvPr/>
        </p:nvSpPr>
        <p:spPr bwMode="auto">
          <a:xfrm>
            <a:off x="5921713" y="5929829"/>
            <a:ext cx="323426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 Eternal Security and No Assurance</a:t>
            </a:r>
          </a:p>
        </p:txBody>
      </p:sp>
      <p:sp>
        <p:nvSpPr>
          <p:cNvPr id="28" name="Down Arrow 27"/>
          <p:cNvSpPr/>
          <p:nvPr/>
        </p:nvSpPr>
        <p:spPr bwMode="auto">
          <a:xfrm>
            <a:off x="7554255"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9" name="Text Box 1031"/>
          <p:cNvSpPr txBox="1">
            <a:spLocks noChangeArrowheads="1"/>
          </p:cNvSpPr>
          <p:nvPr/>
        </p:nvSpPr>
        <p:spPr bwMode="auto">
          <a:xfrm>
            <a:off x="2855830" y="2779896"/>
            <a:ext cx="325004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Partakers</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30" name="Text Box 1032"/>
          <p:cNvSpPr txBox="1">
            <a:spLocks noChangeArrowheads="1"/>
          </p:cNvSpPr>
          <p:nvPr/>
        </p:nvSpPr>
        <p:spPr bwMode="auto">
          <a:xfrm>
            <a:off x="3036252" y="4029028"/>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Rewards</a:t>
            </a:r>
          </a:p>
        </p:txBody>
      </p:sp>
      <p:sp>
        <p:nvSpPr>
          <p:cNvPr id="31" name="Down Arrow 30"/>
          <p:cNvSpPr/>
          <p:nvPr/>
        </p:nvSpPr>
        <p:spPr bwMode="auto">
          <a:xfrm rot="3279538">
            <a:off x="4951922" y="1796567"/>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2" name="Down Arrow 31"/>
          <p:cNvSpPr/>
          <p:nvPr/>
        </p:nvSpPr>
        <p:spPr bwMode="auto">
          <a:xfrm>
            <a:off x="4335710"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3" name="Text Box 1032"/>
          <p:cNvSpPr txBox="1">
            <a:spLocks noChangeArrowheads="1"/>
          </p:cNvSpPr>
          <p:nvPr/>
        </p:nvSpPr>
        <p:spPr bwMode="auto">
          <a:xfrm>
            <a:off x="2933525" y="5929829"/>
            <a:ext cx="3094656"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and Assurance</a:t>
            </a:r>
          </a:p>
        </p:txBody>
      </p:sp>
      <p:sp>
        <p:nvSpPr>
          <p:cNvPr id="34" name="Down Arrow 33"/>
          <p:cNvSpPr/>
          <p:nvPr/>
        </p:nvSpPr>
        <p:spPr bwMode="auto">
          <a:xfrm>
            <a:off x="4335710"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53615" name="Rectangle 1040"/>
          <p:cNvSpPr>
            <a:spLocks noGrp="1" noChangeArrowheads="1"/>
          </p:cNvSpPr>
          <p:nvPr>
            <p:ph type="title" idx="4294967295"/>
          </p:nvPr>
        </p:nvSpPr>
        <p:spPr>
          <a:xfrm>
            <a:off x="0" y="-13209"/>
            <a:ext cx="8209328" cy="1077218"/>
          </a:xfrm>
          <a:solidFill>
            <a:schemeClr val="tx1"/>
          </a:solidFill>
        </p:spPr>
        <p:txBody>
          <a:bodyPr wrap="square" anchor="t">
            <a:spAutoFit/>
          </a:bodyPr>
          <a:lstStyle/>
          <a:p>
            <a:pPr>
              <a:spcBef>
                <a:spcPct val="50000"/>
              </a:spcBef>
            </a:pP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Will each genuine Christian persevere </a:t>
            </a:r>
            <a:b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b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in faithfulness at death?</a:t>
            </a:r>
            <a:endParaRPr lang="en-US" sz="3200" b="1" dirty="0">
              <a:solidFill>
                <a:schemeClr val="bg1"/>
              </a:solidFill>
              <a:effectLst>
                <a:outerShdw blurRad="50800" dist="63500" dir="2700000" algn="tl" rotWithShape="0">
                  <a:srgbClr val="000000"/>
                </a:outerShdw>
              </a:effectLst>
              <a:latin typeface="Arial" charset="0"/>
              <a:ea typeface="ＭＳ Ｐゴシック" charset="0"/>
            </a:endParaRPr>
          </a:p>
        </p:txBody>
      </p:sp>
    </p:spTree>
    <p:extLst>
      <p:ext uri="{BB962C8B-B14F-4D97-AF65-F5344CB8AC3E}">
        <p14:creationId xmlns:p14="http://schemas.microsoft.com/office/powerpoint/2010/main" val="18096946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1990"/>
                                        </p:tgtEl>
                                        <p:attrNameLst>
                                          <p:attrName>style.visibility</p:attrName>
                                        </p:attrNameLst>
                                      </p:cBhvr>
                                      <p:to>
                                        <p:strVal val="visible"/>
                                      </p:to>
                                    </p:set>
                                    <p:animEffect transition="in" filter="wipe(up)">
                                      <p:cBhvr>
                                        <p:cTn id="10" dur="500"/>
                                        <p:tgtEl>
                                          <p:spTgt spid="419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1991"/>
                                        </p:tgtEl>
                                        <p:attrNameLst>
                                          <p:attrName>style.visibility</p:attrName>
                                        </p:attrNameLst>
                                      </p:cBhvr>
                                      <p:to>
                                        <p:strVal val="visible"/>
                                      </p:to>
                                    </p:set>
                                    <p:animEffect transition="in" filter="wipe(up)">
                                      <p:cBhvr>
                                        <p:cTn id="18" dur="500"/>
                                        <p:tgtEl>
                                          <p:spTgt spid="4199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1992"/>
                                        </p:tgtEl>
                                        <p:attrNameLst>
                                          <p:attrName>style.visibility</p:attrName>
                                        </p:attrNameLst>
                                      </p:cBhvr>
                                      <p:to>
                                        <p:strVal val="visible"/>
                                      </p:to>
                                    </p:set>
                                    <p:animEffect transition="in" filter="wipe(up)">
                                      <p:cBhvr>
                                        <p:cTn id="26" dur="500"/>
                                        <p:tgtEl>
                                          <p:spTgt spid="419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1989"/>
                                        </p:tgtEl>
                                        <p:attrNameLst>
                                          <p:attrName>style.visibility</p:attrName>
                                        </p:attrNameLst>
                                      </p:cBhvr>
                                      <p:to>
                                        <p:strVal val="visible"/>
                                      </p:to>
                                    </p:set>
                                    <p:animEffect transition="in" filter="wipe(up)">
                                      <p:cBhvr>
                                        <p:cTn id="42" dur="500"/>
                                        <p:tgtEl>
                                          <p:spTgt spid="4198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up)">
                                      <p:cBhvr>
                                        <p:cTn id="47" dur="500"/>
                                        <p:tgtEl>
                                          <p:spTgt spid="2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up)">
                                      <p:cBhvr>
                                        <p:cTn id="55" dur="500"/>
                                        <p:tgtEl>
                                          <p:spTgt spid="26"/>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up)">
                                      <p:cBhvr>
                                        <p:cTn id="58" dur="500"/>
                                        <p:tgtEl>
                                          <p:spTgt spid="2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up)">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up)">
                                      <p:cBhvr>
                                        <p:cTn id="71" dur="500"/>
                                        <p:tgtEl>
                                          <p:spTgt spid="31"/>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up)">
                                      <p:cBhvr>
                                        <p:cTn id="74" dur="500"/>
                                        <p:tgtEl>
                                          <p:spTgt spid="2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wipe(up)">
                                      <p:cBhvr>
                                        <p:cTn id="79" dur="500"/>
                                        <p:tgtEl>
                                          <p:spTgt spid="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wipe(up)">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wipe(up)">
                                      <p:cBhvr>
                                        <p:cTn id="87" dur="500"/>
                                        <p:tgtEl>
                                          <p:spTgt spid="34"/>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wipe(up)">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p:bldP spid="41990" grpId="0"/>
      <p:bldP spid="41991" grpId="0"/>
      <p:bldP spid="41992" grpId="0"/>
      <p:bldP spid="17" grpId="0" animBg="1"/>
      <p:bldP spid="18" grpId="0" animBg="1"/>
      <p:bldP spid="19" grpId="0" animBg="1"/>
      <p:bldP spid="20" grpId="0" animBg="1"/>
      <p:bldP spid="21" grpId="0"/>
      <p:bldP spid="22" grpId="0" animBg="1"/>
      <p:bldP spid="23" grpId="0"/>
      <p:bldP spid="24" grpId="0"/>
      <p:bldP spid="25" grpId="0" animBg="1"/>
      <p:bldP spid="26" grpId="0" animBg="1"/>
      <p:bldP spid="27" grpId="0"/>
      <p:bldP spid="28" grpId="0" animBg="1"/>
      <p:bldP spid="29" grpId="0"/>
      <p:bldP spid="30" grpId="0"/>
      <p:bldP spid="31" grpId="0" animBg="1"/>
      <p:bldP spid="32" grpId="0" animBg="1"/>
      <p:bldP spid="33" grpId="0"/>
      <p:bldP spid="34" grpId="0" animBg="1"/>
    </p:bldLst>
  </p:timing>
</p:sld>
</file>

<file path=ppt/slides/slide16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2DDC8D6-E6C0-B246-B82D-1261FD91FD7C}"/>
              </a:ext>
            </a:extLst>
          </p:cNvPr>
          <p:cNvSpPr>
            <a:spLocks noChangeArrowheads="1"/>
          </p:cNvSpPr>
          <p:nvPr/>
        </p:nvSpPr>
        <p:spPr bwMode="auto">
          <a:xfrm>
            <a:off x="40386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526926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Kadesh Decisions Today</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453415"/>
            <a:ext cx="7334450" cy="5120639"/>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Which believer have you known who made a pivotal decision to reject Jesus? </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How did that person disbelieve?</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What did God do in response?</a:t>
            </a:r>
          </a:p>
        </p:txBody>
      </p:sp>
    </p:spTree>
    <p:extLst>
      <p:ext uri="{BB962C8B-B14F-4D97-AF65-F5344CB8AC3E}">
        <p14:creationId xmlns:p14="http://schemas.microsoft.com/office/powerpoint/2010/main" val="2925419556"/>
      </p:ext>
    </p:extLst>
  </p:cSld>
  <p:clrMapOvr>
    <a:masterClrMapping/>
  </p:clrMapOvr>
  <p:transition>
    <p:wheel spokes="0"/>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16</a:t>
            </a:r>
          </a:p>
        </p:txBody>
      </p:sp>
    </p:spTree>
    <p:extLst>
      <p:ext uri="{BB962C8B-B14F-4D97-AF65-F5344CB8AC3E}">
        <p14:creationId xmlns:p14="http://schemas.microsoft.com/office/powerpoint/2010/main" val="395263325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 name="Oval 1">
            <a:extLst>
              <a:ext uri="{FF2B5EF4-FFF2-40B4-BE49-F238E27FC236}">
                <a16:creationId xmlns:a16="http://schemas.microsoft.com/office/drawing/2014/main" id="{C3E2177E-6F1E-824A-A3C3-74EB37EAF084}"/>
              </a:ext>
            </a:extLst>
          </p:cNvPr>
          <p:cNvSpPr/>
          <p:nvPr/>
        </p:nvSpPr>
        <p:spPr bwMode="auto">
          <a:xfrm>
            <a:off x="2440868" y="4164518"/>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57" name="Oval 56">
            <a:extLst>
              <a:ext uri="{FF2B5EF4-FFF2-40B4-BE49-F238E27FC236}">
                <a16:creationId xmlns:a16="http://schemas.microsoft.com/office/drawing/2014/main" id="{6A62F402-625E-B241-B65F-6EF1B1A145D7}"/>
              </a:ext>
            </a:extLst>
          </p:cNvPr>
          <p:cNvSpPr/>
          <p:nvPr/>
        </p:nvSpPr>
        <p:spPr bwMode="auto">
          <a:xfrm rot="19871093">
            <a:off x="2716172" y="5128079"/>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Tree>
    <p:extLst>
      <p:ext uri="{BB962C8B-B14F-4D97-AF65-F5344CB8AC3E}">
        <p14:creationId xmlns:p14="http://schemas.microsoft.com/office/powerpoint/2010/main" val="2974339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ppt_x"/>
                                          </p:val>
                                        </p:tav>
                                        <p:tav tm="100000">
                                          <p:val>
                                            <p:strVal val="#ppt_x"/>
                                          </p:val>
                                        </p:tav>
                                      </p:tavLst>
                                    </p:anim>
                                    <p:anim calcmode="lin" valueType="num">
                                      <p:cBhvr additive="base">
                                        <p:cTn id="4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 calcmode="lin" valueType="num">
                                      <p:cBhvr additive="base">
                                        <p:cTn id="46" dur="500" fill="hold"/>
                                        <p:tgtEl>
                                          <p:spTgt spid="57"/>
                                        </p:tgtEl>
                                        <p:attrNameLst>
                                          <p:attrName>ppt_x</p:attrName>
                                        </p:attrNameLst>
                                      </p:cBhvr>
                                      <p:tavLst>
                                        <p:tav tm="0">
                                          <p:val>
                                            <p:strVal val="#ppt_x"/>
                                          </p:val>
                                        </p:tav>
                                        <p:tav tm="100000">
                                          <p:val>
                                            <p:strVal val="#ppt_x"/>
                                          </p:val>
                                        </p:tav>
                                      </p:tavLst>
                                    </p:anim>
                                    <p:anim calcmode="lin" valueType="num">
                                      <p:cBhvr additive="base">
                                        <p:cTn id="47"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P spid="2" grpId="0" animBg="1"/>
      <p:bldP spid="57"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Korah</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Dathan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and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Abiram</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16:31-34)</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en-US" sz="6000" b="1" dirty="0">
                <a:effectLst>
                  <a:glow rad="165100">
                    <a:schemeClr val="tx1">
                      <a:alpha val="96000"/>
                    </a:schemeClr>
                  </a:glow>
                </a:effectLst>
                <a:latin typeface="Arial" charset="0"/>
              </a:rPr>
              <a:t>Korah</a:t>
            </a:r>
            <a:r>
              <a:rPr lang="uk-UA" altLang="ja-JP" sz="6000" b="1" dirty="0">
                <a:effectLst>
                  <a:glow rad="165100">
                    <a:schemeClr val="tx1">
                      <a:alpha val="96000"/>
                    </a:schemeClr>
                  </a:glow>
                </a:effectLst>
                <a:latin typeface="Arial" charset="0"/>
              </a:rPr>
              <a:t>'</a:t>
            </a:r>
            <a:r>
              <a:rPr lang="en-US" sz="6000" b="1" dirty="0">
                <a:effectLst>
                  <a:glow rad="165100">
                    <a:schemeClr val="tx1">
                      <a:alpha val="96000"/>
                    </a:schemeClr>
                  </a:glow>
                </a:effectLst>
                <a:latin typeface="Arial" charset="0"/>
              </a:rPr>
              <a:t>s Rebellion</a:t>
            </a:r>
          </a:p>
        </p:txBody>
      </p:sp>
    </p:spTree>
    <p:extLst>
      <p:ext uri="{BB962C8B-B14F-4D97-AF65-F5344CB8AC3E}">
        <p14:creationId xmlns:p14="http://schemas.microsoft.com/office/powerpoint/2010/main" val="2886832058"/>
      </p:ext>
    </p:extLst>
  </p:cSld>
  <p:clrMapOvr>
    <a:masterClrMapping/>
  </p:clrMapOvr>
  <p:transition spd="med">
    <p:randomBar dir="vert"/>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fire blazed forth from the L</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and burned up the 250 men who were offering incense</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16:35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928018"/>
      </p:ext>
    </p:extLst>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(After all, </a:t>
            </a:r>
            <a:r>
              <a:rPr kumimoji="0" lang="en-US" sz="3600" b="1" i="0" u="none" strike="noStrike" kern="1200" cap="none" spc="0" normalizeH="0" baseline="0" noProof="0" dirty="0" err="1">
                <a:ln>
                  <a:noFill/>
                </a:ln>
                <a:solidFill>
                  <a:srgbClr val="FFFFFF"/>
                </a:solidFill>
                <a:effectLst>
                  <a:glow rad="101600">
                    <a:srgbClr val="000000"/>
                  </a:glow>
                </a:effectLst>
                <a:uLnTx/>
                <a:uFillTx/>
                <a:latin typeface="Arial"/>
                <a:ea typeface="ＭＳ Ｐゴシック" charset="0"/>
                <a:cs typeface="Arial"/>
              </a:rPr>
              <a:t>aren</a:t>
            </a:r>
            <a:r>
              <a:rPr kumimoji="0" lang="uk-UA"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 most psalms</a:t>
            </a:r>
            <a:b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 </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Lament Psalms</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spTree>
    <p:extLst>
      <p:ext uri="{BB962C8B-B14F-4D97-AF65-F5344CB8AC3E}">
        <p14:creationId xmlns:p14="http://schemas.microsoft.com/office/powerpoint/2010/main" val="11862602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979414"/>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1367410" y="1117600"/>
            <a:ext cx="3441513" cy="10155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Why it took Moses 40 years to lead his people out of the wilderness</a:t>
            </a: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a:t>
            </a:r>
          </a:p>
        </p:txBody>
      </p:sp>
    </p:spTree>
    <p:extLst>
      <p:ext uri="{BB962C8B-B14F-4D97-AF65-F5344CB8AC3E}">
        <p14:creationId xmlns:p14="http://schemas.microsoft.com/office/powerpoint/2010/main" val="312086396"/>
      </p:ext>
    </p:extLst>
  </p:cSld>
  <p:clrMapOvr>
    <a:overrideClrMapping bg1="lt1" tx1="dk1" bg2="lt2" tx2="dk2" accent1="accent1" accent2="accent2" accent3="accent3" accent4="accent4" accent5="accent5" accent6="accent6" hlink="hlink" folHlink="folHlink"/>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Narrow" charset="0"/>
                      <a:ea typeface="ＭＳ Ｐゴシック" charset="0"/>
                      <a:cs typeface="ＭＳ Ｐゴシック"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ISRAEL</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GOD</a:t>
                  </a:r>
                  <a:r>
                    <a:rPr kumimoji="0" lang="uk-UA"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Pharaoh</a:t>
                  </a:r>
                  <a:r>
                    <a:rPr kumimoji="0" lang="uk-UA"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Encouraged Israel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Healed</a:t>
                  </a:r>
                  <a:r>
                    <a:rPr kumimoji="0" lang="ru-RU"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t>
            </a:r>
          </a:p>
        </p:txBody>
      </p:sp>
    </p:spTree>
    <p:extLst>
      <p:ext uri="{BB962C8B-B14F-4D97-AF65-F5344CB8AC3E}">
        <p14:creationId xmlns:p14="http://schemas.microsoft.com/office/powerpoint/2010/main" val="18372987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20068566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He stood between the dead and the living, and the plague stopped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16:48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22778680"/>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17</a:t>
            </a:r>
          </a:p>
        </p:txBody>
      </p:sp>
    </p:spTree>
    <p:extLst>
      <p:ext uri="{BB962C8B-B14F-4D97-AF65-F5344CB8AC3E}">
        <p14:creationId xmlns:p14="http://schemas.microsoft.com/office/powerpoint/2010/main" val="338776426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Tell the people of Israel to bring you twelve wooden staffs, one from each leader of Israel’s ancestral tribes, and inscribe each leader’s name on his staff</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17:2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3587801409"/>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he went into the Tabernacle of the Covenant the next day, he found that Aaron’s staff, representing the tribe of Levi, had sprouted, budded, blossomed, and produced ripe almonds!</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433781615"/>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And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said to Moses: 'Place Aaron’s staff permanently before the Ark of the Covenant to serve as a warning to rebels. This should put an end to their complaints against me and prevent any further deaths.' </a:t>
            </a:r>
            <a:r>
              <a:rPr lang="en-US" sz="2800" b="1" baseline="30000" dirty="0">
                <a:effectLst>
                  <a:glow rad="127000">
                    <a:schemeClr val="tx1"/>
                  </a:glow>
                </a:effectLst>
                <a:latin typeface="Arial" charset="0"/>
                <a:ea typeface="ＭＳ Ｐゴシック" charset="0"/>
                <a:cs typeface="ＭＳ Ｐゴシック" charset="0"/>
              </a:rPr>
              <a:t>11 </a:t>
            </a:r>
            <a:r>
              <a:rPr lang="en-US" sz="2800" b="1" dirty="0">
                <a:effectLst>
                  <a:glow rad="127000">
                    <a:schemeClr val="tx1"/>
                  </a:glow>
                </a:effectLst>
                <a:latin typeface="Arial" charset="0"/>
                <a:ea typeface="ＭＳ Ｐゴシック" charset="0"/>
                <a:cs typeface="ＭＳ Ｐゴシック" charset="0"/>
              </a:rPr>
              <a:t>So Moses did as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commanded him</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r>
              <a:rPr lang="en-US" sz="2800" b="1">
                <a:effectLst>
                  <a:glow rad="127000">
                    <a:schemeClr val="tx1"/>
                  </a:glow>
                </a:effectLst>
                <a:latin typeface="Arial" charset="0"/>
                <a:ea typeface="ＭＳ Ｐゴシック" charset="0"/>
                <a:cs typeface="ＭＳ Ｐゴシック" charset="0"/>
              </a:rPr>
              <a:t>Num 17:10-11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474497" y="2618682"/>
            <a:ext cx="6363050" cy="4257981"/>
          </a:xfrm>
          <a:prstGeom prst="rect">
            <a:avLst/>
          </a:prstGeom>
        </p:spPr>
      </p:pic>
    </p:spTree>
    <p:extLst>
      <p:ext uri="{BB962C8B-B14F-4D97-AF65-F5344CB8AC3E}">
        <p14:creationId xmlns:p14="http://schemas.microsoft.com/office/powerpoint/2010/main" val="814226384"/>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a:solidFill>
                  <a:schemeClr val="bg1"/>
                </a:solidFill>
                <a:latin typeface="Arial" charset="0"/>
                <a:ea typeface="ＭＳ Ｐゴシック" charset="0"/>
                <a:cs typeface="ＭＳ Ｐゴシック" charset="0"/>
              </a:rPr>
              <a:t>1 Corinthians 11:27-29</a:t>
            </a:r>
            <a:r>
              <a:rPr lang="en-US" sz="3600" u="sng">
                <a:solidFill>
                  <a:schemeClr val="bg1"/>
                </a:solidFill>
                <a:latin typeface="Arial" charset="0"/>
                <a:ea typeface="ＭＳ Ｐゴシック" charset="0"/>
                <a:cs typeface="ＭＳ Ｐゴシック" charset="0"/>
              </a:rPr>
              <a:t> (NIV)</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27</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Therefore, whoever eats the bread or drinks the cup of the Lord in an unworthy manner will be guilty of sinning against the body and blood of the Lord.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28</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A man ought to examine himself before he eats of the bread and drinks of the cup.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29</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For anyone who eats and drinks without recognizing the body of the Lord eats and drinks judgment on himself.</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 </a:t>
            </a:r>
          </a:p>
        </p:txBody>
      </p:sp>
    </p:spTree>
    <p:extLst>
      <p:ext uri="{BB962C8B-B14F-4D97-AF65-F5344CB8AC3E}">
        <p14:creationId xmlns:p14="http://schemas.microsoft.com/office/powerpoint/2010/main" val="204832909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11:30-32</a:t>
            </a:r>
            <a:r>
              <a:rPr lang="en-US" sz="3600" u="sng" dirty="0">
                <a:solidFill>
                  <a:schemeClr val="bg1"/>
                </a:solidFill>
                <a:latin typeface="Arial" charset="0"/>
                <a:ea typeface="ＭＳ Ｐゴシック" charset="0"/>
                <a:cs typeface="ＭＳ Ｐゴシック" charset="0"/>
              </a:rPr>
              <a:t> (NIV)</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30 </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That is why many among you are weak and sick, and a number of you have fallen asleep</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But if we judged ourselves, we would not come under judgment.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When we are judged by the Lord, we are being disciplined so that we will not be condemned with the world.  </a:t>
            </a:r>
          </a:p>
        </p:txBody>
      </p:sp>
    </p:spTree>
    <p:extLst>
      <p:ext uri="{BB962C8B-B14F-4D97-AF65-F5344CB8AC3E}">
        <p14:creationId xmlns:p14="http://schemas.microsoft.com/office/powerpoint/2010/main" val="117104738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18</a:t>
            </a:r>
          </a:p>
        </p:txBody>
      </p:sp>
    </p:spTree>
    <p:extLst>
      <p:ext uri="{BB962C8B-B14F-4D97-AF65-F5344CB8AC3E}">
        <p14:creationId xmlns:p14="http://schemas.microsoft.com/office/powerpoint/2010/main" val="70862414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18</a:t>
            </a:r>
          </a:p>
        </p:txBody>
      </p:sp>
      <p:sp>
        <p:nvSpPr>
          <p:cNvPr id="216068" name="Rectangle 4"/>
          <p:cNvSpPr>
            <a:spLocks noGrp="1" noChangeArrowheads="1"/>
          </p:cNvSpPr>
          <p:nvPr>
            <p:ph type="title" idx="4294967295"/>
          </p:nvPr>
        </p:nvSpPr>
        <p:spPr>
          <a:xfrm>
            <a:off x="0" y="0"/>
            <a:ext cx="7068405" cy="1114294"/>
          </a:xfrm>
        </p:spPr>
        <p:txBody>
          <a:bodyPr/>
          <a:lstStyle/>
          <a:p>
            <a:pPr algn="r" eaLnBrk="1" hangingPunct="1">
              <a:defRPr/>
            </a:pPr>
            <a:r>
              <a:rPr lang="en-US" sz="6000" b="1" dirty="0">
                <a:effectLst>
                  <a:glow rad="165100">
                    <a:schemeClr val="tx1">
                      <a:alpha val="96000"/>
                    </a:schemeClr>
                  </a:glow>
                </a:effectLst>
                <a:latin typeface="Arial" charset="0"/>
              </a:rPr>
              <a:t>Duties of Priests</a:t>
            </a:r>
          </a:p>
        </p:txBody>
      </p:sp>
    </p:spTree>
    <p:extLst>
      <p:ext uri="{BB962C8B-B14F-4D97-AF65-F5344CB8AC3E}">
        <p14:creationId xmlns:p14="http://schemas.microsoft.com/office/powerpoint/2010/main" val="4086221473"/>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19</a:t>
            </a:r>
          </a:p>
        </p:txBody>
      </p:sp>
    </p:spTree>
    <p:extLst>
      <p:ext uri="{BB962C8B-B14F-4D97-AF65-F5344CB8AC3E}">
        <p14:creationId xmlns:p14="http://schemas.microsoft.com/office/powerpoint/2010/main" val="16101848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47401"/>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95794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Tree>
    <p:extLst>
      <p:ext uri="{BB962C8B-B14F-4D97-AF65-F5344CB8AC3E}">
        <p14:creationId xmlns:p14="http://schemas.microsoft.com/office/powerpoint/2010/main" val="444570544"/>
      </p:ext>
    </p:extLst>
  </p:cSld>
  <p:clrMapOvr>
    <a:masterClrMapping/>
  </p:clrMapOvr>
  <p:transition spd="med">
    <p:randomBar dir="vert"/>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800" b="1" i="0" u="none" strike="noStrike" kern="1200" cap="none" spc="0" normalizeH="0" baseline="0" noProof="0" dirty="0" err="1">
                <a:ln>
                  <a:noFill/>
                </a:ln>
                <a:solidFill>
                  <a:srgbClr val="FFFFFF"/>
                </a:solidFill>
                <a:effectLst>
                  <a:glow rad="609600">
                    <a:srgbClr val="000000"/>
                  </a:glow>
                </a:effectLst>
                <a:uLnTx/>
                <a:uFillTx/>
                <a:latin typeface="Arial"/>
                <a:ea typeface="Times New Roman" pitchFamily="-111" charset="0"/>
                <a:cs typeface="Arial"/>
              </a:rPr>
              <a:t>Holy cow!</a:t>
            </a:r>
            <a:endParaRPr kumimoji="0" lang="en-US" sz="4800" b="1" i="0" u="none" strike="noStrike" kern="1200" cap="none" spc="0" normalizeH="0" baseline="0" noProof="0" dirty="0">
              <a:ln>
                <a:noFill/>
              </a:ln>
              <a:solidFill>
                <a:srgbClr val="FFFFFF"/>
              </a:solidFill>
              <a:effectLst>
                <a:glow rad="609600">
                  <a:srgbClr val="000000"/>
                </a:glow>
              </a:effectLst>
              <a:uLnTx/>
              <a:uFillTx/>
              <a:latin typeface="Arial"/>
              <a:ea typeface="Times New Roman" pitchFamily="-111" charset="0"/>
              <a:cs typeface="Arial"/>
            </a:endParaRPr>
          </a:p>
        </p:txBody>
      </p:sp>
    </p:spTree>
    <p:extLst>
      <p:ext uri="{BB962C8B-B14F-4D97-AF65-F5344CB8AC3E}">
        <p14:creationId xmlns:p14="http://schemas.microsoft.com/office/powerpoint/2010/main" val="26848784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20</a:t>
            </a:r>
          </a:p>
        </p:txBody>
      </p:sp>
    </p:spTree>
    <p:extLst>
      <p:ext uri="{BB962C8B-B14F-4D97-AF65-F5344CB8AC3E}">
        <p14:creationId xmlns:p14="http://schemas.microsoft.com/office/powerpoint/2010/main" val="94351315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0E426DF-7ADA-9645-9E34-0EFDA4832FDA}"/>
              </a:ext>
            </a:extLst>
          </p:cNvPr>
          <p:cNvSpPr>
            <a:spLocks noChangeArrowheads="1"/>
          </p:cNvSpPr>
          <p:nvPr/>
        </p:nvSpPr>
        <p:spPr bwMode="auto">
          <a:xfrm>
            <a:off x="47244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69692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84674" name="Picture 3" descr="OMSSO07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01813" y="0"/>
            <a:ext cx="50371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5" name="Rectangle 4"/>
          <p:cNvSpPr>
            <a:spLocks noGrp="1" noChangeArrowheads="1"/>
          </p:cNvSpPr>
          <p:nvPr>
            <p:ph type="title" idx="4294967295"/>
          </p:nvPr>
        </p:nvSpPr>
        <p:spPr>
          <a:xfrm>
            <a:off x="6773863" y="2743200"/>
            <a:ext cx="2209800" cy="3810000"/>
          </a:xfrm>
        </p:spPr>
        <p:txBody>
          <a:bodyPr/>
          <a:lstStyle/>
          <a:p>
            <a:pPr algn="r" eaLnBrk="1" hangingPunct="1"/>
            <a:r>
              <a:rPr lang="en-US" b="1">
                <a:solidFill>
                  <a:srgbClr val="000000"/>
                </a:solidFill>
                <a:latin typeface="Arial" charset="0"/>
              </a:rPr>
              <a:t>Water from a Rock (Num. 20:8)</a:t>
            </a:r>
            <a:endParaRPr lang="en-US">
              <a:solidFill>
                <a:srgbClr val="000000"/>
              </a:solidFill>
              <a:latin typeface="Arial" charset="0"/>
            </a:endParaRPr>
          </a:p>
        </p:txBody>
      </p:sp>
    </p:spTree>
    <p:extLst>
      <p:ext uri="{BB962C8B-B14F-4D97-AF65-F5344CB8AC3E}">
        <p14:creationId xmlns:p14="http://schemas.microsoft.com/office/powerpoint/2010/main" val="1755950590"/>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21</a:t>
            </a:r>
          </a:p>
        </p:txBody>
      </p:sp>
    </p:spTree>
    <p:extLst>
      <p:ext uri="{BB962C8B-B14F-4D97-AF65-F5344CB8AC3E}">
        <p14:creationId xmlns:p14="http://schemas.microsoft.com/office/powerpoint/2010/main" val="218041132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a:latin typeface="Arial" charset="0"/>
              </a:rPr>
              <a:t>Wandering Map</a:t>
            </a:r>
          </a:p>
        </p:txBody>
      </p:sp>
    </p:spTree>
    <p:extLst>
      <p:ext uri="{BB962C8B-B14F-4D97-AF65-F5344CB8AC3E}">
        <p14:creationId xmlns:p14="http://schemas.microsoft.com/office/powerpoint/2010/main" val="12838501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the people of Israel set out from Mount </a:t>
            </a:r>
            <a:r>
              <a:rPr kumimoji="0" lang="en-US" sz="2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Hor</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taking the road to the Red Sea to go around the land of Edom. But the people grew impatient with the long journey,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they began to speak against God and Moses.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Why have you brought us out of Egypt to die here in the wilderness?</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they complained.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There is nothing to eat here and nothing to drink. And we hate this horrible manna!</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(Num 21:4-5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1620109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So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sent poisonous snakes among the people, and many were bitten and died.  </a:t>
            </a:r>
            <a:r>
              <a:rPr lang="en-US" sz="3200" b="1" baseline="30000" dirty="0">
                <a:effectLst>
                  <a:glow rad="127000">
                    <a:schemeClr val="tx1"/>
                  </a:glow>
                </a:effectLst>
                <a:latin typeface="Arial" charset="0"/>
                <a:ea typeface="ＭＳ Ｐゴシック" charset="0"/>
                <a:cs typeface="ＭＳ Ｐゴシック" charset="0"/>
              </a:rPr>
              <a:t>7</a:t>
            </a:r>
            <a:r>
              <a:rPr lang="en-US" sz="3200" b="1" dirty="0">
                <a:effectLst>
                  <a:glow rad="127000">
                    <a:schemeClr val="tx1"/>
                  </a:glow>
                </a:effectLst>
                <a:latin typeface="Arial" charset="0"/>
                <a:ea typeface="ＭＳ Ｐゴシック" charset="0"/>
                <a:cs typeface="ＭＳ Ｐゴシック" charset="0"/>
              </a:rPr>
              <a:t>Then the people came to Moses and cried out,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We have sinned by speaking against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against you. Pray that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will take away the snakes.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So Moses prayed for the people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(Numbers 21:6-7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2124552071"/>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0F9D03C4-7731-B652-0FE1-EE807E5BA8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21:8-9</a:t>
            </a:r>
          </a:p>
        </p:txBody>
      </p:sp>
      <p:sp>
        <p:nvSpPr>
          <p:cNvPr id="216068" name="Rectangle 4"/>
          <p:cNvSpPr>
            <a:spLocks noGrp="1" noChangeArrowheads="1"/>
          </p:cNvSpPr>
          <p:nvPr>
            <p:ph type="title" idx="4294967295"/>
          </p:nvPr>
        </p:nvSpPr>
        <p:spPr>
          <a:xfrm>
            <a:off x="426720" y="333911"/>
            <a:ext cx="5149183" cy="2362200"/>
          </a:xfrm>
        </p:spPr>
        <p:txBody>
          <a:bodyPr/>
          <a:lstStyle/>
          <a:p>
            <a:pPr algn="l" eaLnBrk="1" hangingPunct="1">
              <a:defRPr/>
            </a:pPr>
            <a:r>
              <a:rPr lang="en-US" sz="6000" b="1" dirty="0">
                <a:effectLst>
                  <a:glow rad="165100">
                    <a:schemeClr val="tx1">
                      <a:alpha val="96000"/>
                    </a:schemeClr>
                  </a:glow>
                </a:effectLst>
                <a:latin typeface="Arial" charset="0"/>
              </a:rPr>
              <a:t>The Bronze Serpent</a:t>
            </a:r>
          </a:p>
        </p:txBody>
      </p:sp>
    </p:spTree>
    <p:extLst>
      <p:ext uri="{BB962C8B-B14F-4D97-AF65-F5344CB8AC3E}">
        <p14:creationId xmlns:p14="http://schemas.microsoft.com/office/powerpoint/2010/main" val="3055139624"/>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“Go this way”?</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“Don’t go that way”?</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740616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Numbers 21:8-9</a:t>
            </a:r>
          </a:p>
        </p:txBody>
      </p:sp>
      <p:grpSp>
        <p:nvGrpSpPr>
          <p:cNvPr id="8" name="Group 7">
            <a:extLst>
              <a:ext uri="{FF2B5EF4-FFF2-40B4-BE49-F238E27FC236}">
                <a16:creationId xmlns:a16="http://schemas.microsoft.com/office/drawing/2014/main" id="{2CFF7C7A-E9CD-3136-639F-EB98302E9018}"/>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968ABCFD-5563-31D2-E501-8CFDF63A8C48}"/>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pic>
          <p:nvPicPr>
            <p:cNvPr id="1026" name="Picture 2">
              <a:extLst>
                <a:ext uri="{FF2B5EF4-FFF2-40B4-BE49-F238E27FC236}">
                  <a16:creationId xmlns:a16="http://schemas.microsoft.com/office/drawing/2014/main" id="{EE0A1BC8-854B-24FB-C8A1-483C60CC7C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a:extLst>
              <a:ext uri="{FF2B5EF4-FFF2-40B4-BE49-F238E27FC236}">
                <a16:creationId xmlns:a16="http://schemas.microsoft.com/office/drawing/2014/main" id="{03D4DFD5-0AAA-F53C-6CAE-FCDBF12CC09B}"/>
              </a:ext>
            </a:extLst>
          </p:cNvPr>
          <p:cNvGrpSpPr/>
          <p:nvPr/>
        </p:nvGrpSpPr>
        <p:grpSpPr>
          <a:xfrm>
            <a:off x="201314" y="3437250"/>
            <a:ext cx="5159103" cy="3316632"/>
            <a:chOff x="201314" y="3437250"/>
            <a:chExt cx="5159103" cy="3316632"/>
          </a:xfrm>
        </p:grpSpPr>
        <p:pic>
          <p:nvPicPr>
            <p:cNvPr id="5" name="Picture 4"/>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9" name="Text Box 3">
              <a:extLst>
                <a:ext uri="{FF2B5EF4-FFF2-40B4-BE49-F238E27FC236}">
                  <a16:creationId xmlns:a16="http://schemas.microsoft.com/office/drawing/2014/main" id="{DBD63817-84E4-9FD7-D8DE-8197BE4D1371}"/>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merican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M</a:t>
              </a:r>
              <a:r>
                <a:rPr kumimoji="0" lang="en-US" sz="3200" b="1" i="0" u="none" strike="noStrike" kern="1200" cap="none" spc="0" normalizeH="0" baseline="0" noProof="0" dirty="0">
                  <a:ln>
                    <a:noFill/>
                  </a:ln>
                  <a:effectLst/>
                  <a:uLnTx/>
                  <a:uFillTx/>
                  <a:latin typeface="Arial"/>
                  <a:ea typeface="Times New Roman" pitchFamily="-111" charset="0"/>
                  <a:cs typeface="Arial"/>
                </a:rPr>
                <a:t>edical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ssociation</a:t>
              </a:r>
            </a:p>
          </p:txBody>
        </p:sp>
      </p:grpSp>
    </p:spTree>
    <p:extLst>
      <p:ext uri="{BB962C8B-B14F-4D97-AF65-F5344CB8AC3E}">
        <p14:creationId xmlns:p14="http://schemas.microsoft.com/office/powerpoint/2010/main" val="13529146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428414"/>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"And as Moses lifted up the bronze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snake on a pole in the wilderness,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so the Son of Man must be lifted up."</a:t>
            </a:r>
            <a:b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John 3:14 NLT</a:t>
            </a:r>
          </a:p>
        </p:txBody>
      </p:sp>
    </p:spTree>
    <p:extLst>
      <p:ext uri="{BB962C8B-B14F-4D97-AF65-F5344CB8AC3E}">
        <p14:creationId xmlns:p14="http://schemas.microsoft.com/office/powerpoint/2010/main" val="3463940964"/>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60105" name="Text Box 9"/>
          <p:cNvSpPr txBox="1">
            <a:spLocks noChangeArrowheads="1"/>
          </p:cNvSpPr>
          <p:nvPr/>
        </p:nvSpPr>
        <p:spPr bwMode="auto">
          <a:xfrm>
            <a:off x="381000" y="331788"/>
            <a:ext cx="41148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rPr>
              <a:t>For Christ, our Passover lamb, has been sacrificed.</a:t>
            </a: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1 Corinthians 5:7 (NIV)</a:t>
            </a: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en-US" altLang="zh-CN" sz="3200" b="1" dirty="0">
                <a:solidFill>
                  <a:schemeClr val="bg1"/>
                </a:solidFill>
                <a:cs typeface="Arial"/>
              </a:rPr>
              <a:t>The Cross Pictured</a:t>
            </a:r>
          </a:p>
        </p:txBody>
      </p:sp>
    </p:spTree>
    <p:extLst>
      <p:ext uri="{BB962C8B-B14F-4D97-AF65-F5344CB8AC3E}">
        <p14:creationId xmlns:p14="http://schemas.microsoft.com/office/powerpoint/2010/main" val="2329248134"/>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grpSp>
        <p:nvGrpSpPr>
          <p:cNvPr id="5" name="Group 4">
            <a:extLst>
              <a:ext uri="{FF2B5EF4-FFF2-40B4-BE49-F238E27FC236}">
                <a16:creationId xmlns:a16="http://schemas.microsoft.com/office/drawing/2014/main" id="{6F3C627F-6E14-6C4C-BC0C-DBC381B98EDC}"/>
              </a:ext>
            </a:extLst>
          </p:cNvPr>
          <p:cNvGrpSpPr/>
          <p:nvPr/>
        </p:nvGrpSpPr>
        <p:grpSpPr>
          <a:xfrm>
            <a:off x="76200" y="397933"/>
            <a:ext cx="3213908" cy="5435599"/>
            <a:chOff x="76200" y="397933"/>
            <a:chExt cx="3213908" cy="5435599"/>
          </a:xfrm>
        </p:grpSpPr>
        <p:sp>
          <p:nvSpPr>
            <p:cNvPr id="4" name="Rectangle 3">
              <a:extLst>
                <a:ext uri="{FF2B5EF4-FFF2-40B4-BE49-F238E27FC236}">
                  <a16:creationId xmlns:a16="http://schemas.microsoft.com/office/drawing/2014/main" id="{F55F8F86-62A4-2A4B-BE5B-CE69E501CF21}"/>
                </a:ext>
              </a:extLst>
            </p:cNvPr>
            <p:cNvSpPr/>
            <p:nvPr/>
          </p:nvSpPr>
          <p:spPr bwMode="auto">
            <a:xfrm>
              <a:off x="2319867" y="397933"/>
              <a:ext cx="575733" cy="499534"/>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6" name="Rectangle 5">
              <a:extLst>
                <a:ext uri="{FF2B5EF4-FFF2-40B4-BE49-F238E27FC236}">
                  <a16:creationId xmlns:a16="http://schemas.microsoft.com/office/drawing/2014/main" id="{DB94944A-F983-2644-99A5-AC031813194C}"/>
                </a:ext>
              </a:extLst>
            </p:cNvPr>
            <p:cNvSpPr/>
            <p:nvPr/>
          </p:nvSpPr>
          <p:spPr bwMode="auto">
            <a:xfrm>
              <a:off x="2277534" y="9651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7" name="Rectangle 6">
              <a:extLst>
                <a:ext uri="{FF2B5EF4-FFF2-40B4-BE49-F238E27FC236}">
                  <a16:creationId xmlns:a16="http://schemas.microsoft.com/office/drawing/2014/main" id="{25FB4222-10EE-EF49-9ED6-BB8CC01EB078}"/>
                </a:ext>
              </a:extLst>
            </p:cNvPr>
            <p:cNvSpPr/>
            <p:nvPr/>
          </p:nvSpPr>
          <p:spPr bwMode="auto">
            <a:xfrm>
              <a:off x="2277534" y="51307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7">
              <a:extLst>
                <a:ext uri="{FF2B5EF4-FFF2-40B4-BE49-F238E27FC236}">
                  <a16:creationId xmlns:a16="http://schemas.microsoft.com/office/drawing/2014/main" id="{8B4643CE-C134-8C4B-B6F7-1ACAA62E9074}"/>
                </a:ext>
              </a:extLst>
            </p:cNvPr>
            <p:cNvSpPr/>
            <p:nvPr/>
          </p:nvSpPr>
          <p:spPr bwMode="auto">
            <a:xfrm>
              <a:off x="76200" y="40809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9" name="Rectangle 8">
              <a:extLst>
                <a:ext uri="{FF2B5EF4-FFF2-40B4-BE49-F238E27FC236}">
                  <a16:creationId xmlns:a16="http://schemas.microsoft.com/office/drawing/2014/main" id="{94EF6A7C-E544-1B4C-A1FF-006659FFA32D}"/>
                </a:ext>
              </a:extLst>
            </p:cNvPr>
            <p:cNvSpPr/>
            <p:nvPr/>
          </p:nvSpPr>
          <p:spPr bwMode="auto">
            <a:xfrm>
              <a:off x="110067" y="24807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9">
              <a:extLst>
                <a:ext uri="{FF2B5EF4-FFF2-40B4-BE49-F238E27FC236}">
                  <a16:creationId xmlns:a16="http://schemas.microsoft.com/office/drawing/2014/main" id="{9AA62568-D1B0-714B-879C-58EB05AB7924}"/>
                </a:ext>
              </a:extLst>
            </p:cNvPr>
            <p:cNvSpPr/>
            <p:nvPr/>
          </p:nvSpPr>
          <p:spPr bwMode="auto">
            <a:xfrm>
              <a:off x="2426509" y="23452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1" name="Rectangle 10">
              <a:extLst>
                <a:ext uri="{FF2B5EF4-FFF2-40B4-BE49-F238E27FC236}">
                  <a16:creationId xmlns:a16="http://schemas.microsoft.com/office/drawing/2014/main" id="{C64B0CD5-FB3F-DB4D-A8B0-341CB2B56FEA}"/>
                </a:ext>
              </a:extLst>
            </p:cNvPr>
            <p:cNvSpPr/>
            <p:nvPr/>
          </p:nvSpPr>
          <p:spPr bwMode="auto">
            <a:xfrm>
              <a:off x="2130175" y="27008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Tabernacle prefigured the Cross</a:t>
            </a:r>
          </a:p>
        </p:txBody>
      </p:sp>
      <p:sp>
        <p:nvSpPr>
          <p:cNvPr id="3" name="TextBox 2">
            <a:extLst>
              <a:ext uri="{FF2B5EF4-FFF2-40B4-BE49-F238E27FC236}">
                <a16:creationId xmlns:a16="http://schemas.microsoft.com/office/drawing/2014/main" id="{0ABB20F1-0B62-C54E-8C81-24BD535E46F2}"/>
              </a:ext>
            </a:extLst>
          </p:cNvPr>
          <p:cNvSpPr txBox="1"/>
          <p:nvPr/>
        </p:nvSpPr>
        <p:spPr>
          <a:xfrm>
            <a:off x="-1" y="4252202"/>
            <a:ext cx="939799"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Laver</a:t>
            </a:r>
          </a:p>
        </p:txBody>
      </p:sp>
      <p:sp>
        <p:nvSpPr>
          <p:cNvPr id="13" name="TextBox 12">
            <a:extLst>
              <a:ext uri="{FF2B5EF4-FFF2-40B4-BE49-F238E27FC236}">
                <a16:creationId xmlns:a16="http://schemas.microsoft.com/office/drawing/2014/main" id="{E3594BC5-2D4D-2841-8170-CB71ABFE2A40}"/>
              </a:ext>
            </a:extLst>
          </p:cNvPr>
          <p:cNvSpPr txBox="1"/>
          <p:nvPr/>
        </p:nvSpPr>
        <p:spPr>
          <a:xfrm>
            <a:off x="2140355" y="5187201"/>
            <a:ext cx="1075266"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Brazen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4" name="TextBox 13">
            <a:extLst>
              <a:ext uri="{FF2B5EF4-FFF2-40B4-BE49-F238E27FC236}">
                <a16:creationId xmlns:a16="http://schemas.microsoft.com/office/drawing/2014/main" id="{F00477E3-5FA6-0747-8ADF-5F00517CF2B5}"/>
              </a:ext>
            </a:extLst>
          </p:cNvPr>
          <p:cNvSpPr txBox="1"/>
          <p:nvPr/>
        </p:nvSpPr>
        <p:spPr>
          <a:xfrm>
            <a:off x="1837265" y="2518602"/>
            <a:ext cx="1486710" cy="92333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Showbread</a:t>
            </a:r>
          </a:p>
        </p:txBody>
      </p:sp>
      <p:sp>
        <p:nvSpPr>
          <p:cNvPr id="15" name="TextBox 14">
            <a:extLst>
              <a:ext uri="{FF2B5EF4-FFF2-40B4-BE49-F238E27FC236}">
                <a16:creationId xmlns:a16="http://schemas.microsoft.com/office/drawing/2014/main" id="{D9E20EB8-B87E-B647-A54F-6989A5400FDE}"/>
              </a:ext>
            </a:extLst>
          </p:cNvPr>
          <p:cNvSpPr txBox="1"/>
          <p:nvPr/>
        </p:nvSpPr>
        <p:spPr>
          <a:xfrm>
            <a:off x="-1" y="2429934"/>
            <a:ext cx="110913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Candle-stick</a:t>
            </a:r>
          </a:p>
        </p:txBody>
      </p:sp>
      <p:sp>
        <p:nvSpPr>
          <p:cNvPr id="16" name="TextBox 15">
            <a:extLst>
              <a:ext uri="{FF2B5EF4-FFF2-40B4-BE49-F238E27FC236}">
                <a16:creationId xmlns:a16="http://schemas.microsoft.com/office/drawing/2014/main" id="{3481D76C-D5D1-4540-B7B7-0CC36B38A706}"/>
              </a:ext>
            </a:extLst>
          </p:cNvPr>
          <p:cNvSpPr txBox="1"/>
          <p:nvPr/>
        </p:nvSpPr>
        <p:spPr>
          <a:xfrm>
            <a:off x="2171700" y="1028469"/>
            <a:ext cx="1075266"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Golden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7" name="TextBox 16">
            <a:extLst>
              <a:ext uri="{FF2B5EF4-FFF2-40B4-BE49-F238E27FC236}">
                <a16:creationId xmlns:a16="http://schemas.microsoft.com/office/drawing/2014/main" id="{6BCC5456-DB18-4D43-B3C1-4CA94182A4A7}"/>
              </a:ext>
            </a:extLst>
          </p:cNvPr>
          <p:cNvSpPr txBox="1"/>
          <p:nvPr/>
        </p:nvSpPr>
        <p:spPr>
          <a:xfrm>
            <a:off x="2273300" y="444269"/>
            <a:ext cx="10752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Ark</a:t>
            </a:r>
          </a:p>
        </p:txBody>
      </p:sp>
    </p:spTree>
    <p:extLst>
      <p:ext uri="{BB962C8B-B14F-4D97-AF65-F5344CB8AC3E}">
        <p14:creationId xmlns:p14="http://schemas.microsoft.com/office/powerpoint/2010/main" val="53010044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816504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0700842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979427" y="-9833"/>
            <a:ext cx="5149183" cy="196753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
        <p:nvSpPr>
          <p:cNvPr id="5" name="Rectangle 6">
            <a:extLst>
              <a:ext uri="{FF2B5EF4-FFF2-40B4-BE49-F238E27FC236}">
                <a16:creationId xmlns:a16="http://schemas.microsoft.com/office/drawing/2014/main" id="{ECFE6FF6-3A39-CD45-B876-9F38A67DC990}"/>
              </a:ext>
            </a:extLst>
          </p:cNvPr>
          <p:cNvSpPr>
            <a:spLocks noChangeArrowheads="1"/>
          </p:cNvSpPr>
          <p:nvPr/>
        </p:nvSpPr>
        <p:spPr bwMode="auto">
          <a:xfrm>
            <a:off x="5315272" y="3896272"/>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South</a:t>
            </a:r>
          </a:p>
        </p:txBody>
      </p:sp>
      <p:sp>
        <p:nvSpPr>
          <p:cNvPr id="6" name="Rectangle 6">
            <a:extLst>
              <a:ext uri="{FF2B5EF4-FFF2-40B4-BE49-F238E27FC236}">
                <a16:creationId xmlns:a16="http://schemas.microsoft.com/office/drawing/2014/main" id="{6580D812-875F-5042-BFC8-C1D3E53AA375}"/>
              </a:ext>
            </a:extLst>
          </p:cNvPr>
          <p:cNvSpPr>
            <a:spLocks noChangeArrowheads="1"/>
          </p:cNvSpPr>
          <p:nvPr/>
        </p:nvSpPr>
        <p:spPr bwMode="auto">
          <a:xfrm>
            <a:off x="290988" y="388644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North</a:t>
            </a:r>
          </a:p>
        </p:txBody>
      </p:sp>
      <p:sp>
        <p:nvSpPr>
          <p:cNvPr id="7" name="Rectangle 6">
            <a:extLst>
              <a:ext uri="{FF2B5EF4-FFF2-40B4-BE49-F238E27FC236}">
                <a16:creationId xmlns:a16="http://schemas.microsoft.com/office/drawing/2014/main" id="{637B8C80-CC1B-BC4F-BE26-BEE230EF2A84}"/>
              </a:ext>
            </a:extLst>
          </p:cNvPr>
          <p:cNvSpPr>
            <a:spLocks noChangeArrowheads="1"/>
          </p:cNvSpPr>
          <p:nvPr/>
        </p:nvSpPr>
        <p:spPr bwMode="auto">
          <a:xfrm>
            <a:off x="5275943" y="2313278"/>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Moabite </a:t>
            </a:r>
          </a:p>
        </p:txBody>
      </p:sp>
      <p:sp>
        <p:nvSpPr>
          <p:cNvPr id="8" name="Rectangle 6">
            <a:extLst>
              <a:ext uri="{FF2B5EF4-FFF2-40B4-BE49-F238E27FC236}">
                <a16:creationId xmlns:a16="http://schemas.microsoft.com/office/drawing/2014/main" id="{0B14D000-204D-CA48-86C0-EFADAE558EAE}"/>
              </a:ext>
            </a:extLst>
          </p:cNvPr>
          <p:cNvSpPr>
            <a:spLocks noChangeArrowheads="1"/>
          </p:cNvSpPr>
          <p:nvPr/>
        </p:nvSpPr>
        <p:spPr bwMode="auto">
          <a:xfrm>
            <a:off x="251659" y="2303446"/>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Amorite</a:t>
            </a:r>
          </a:p>
        </p:txBody>
      </p:sp>
      <p:sp>
        <p:nvSpPr>
          <p:cNvPr id="3" name="Down Arrow 2">
            <a:extLst>
              <a:ext uri="{FF2B5EF4-FFF2-40B4-BE49-F238E27FC236}">
                <a16:creationId xmlns:a16="http://schemas.microsoft.com/office/drawing/2014/main" id="{702631EF-A7A1-6C46-AF51-95442ABE9D8C}"/>
              </a:ext>
            </a:extLst>
          </p:cNvPr>
          <p:cNvSpPr/>
          <p:nvPr/>
        </p:nvSpPr>
        <p:spPr bwMode="auto">
          <a:xfrm>
            <a:off x="3785419" y="1877961"/>
            <a:ext cx="324465" cy="1307691"/>
          </a:xfrm>
          <a:prstGeom prst="downArrow">
            <a:avLst/>
          </a:prstGeom>
          <a:solidFill>
            <a:schemeClr val="bg1"/>
          </a:solidFill>
          <a:ln w="12700" cap="sq" cmpd="sng" algn="ctr">
            <a:noFill/>
            <a:prstDash val="solid"/>
            <a:round/>
            <a:headEnd type="none" w="med" len="med"/>
            <a:tailEnd type="none" w="med" len="med"/>
          </a:ln>
          <a:effectLst>
            <a:glow rad="228600">
              <a:schemeClr val="accent4">
                <a:satMod val="175000"/>
                <a:alpha val="87941"/>
              </a:schemeClr>
            </a:glow>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0200110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3"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540602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22</a:t>
            </a:r>
          </a:p>
        </p:txBody>
      </p:sp>
    </p:spTree>
    <p:extLst>
      <p:ext uri="{BB962C8B-B14F-4D97-AF65-F5344CB8AC3E}">
        <p14:creationId xmlns:p14="http://schemas.microsoft.com/office/powerpoint/2010/main" val="303273490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67972B53-F4D9-0E41-A6D8-DA552A7257DA}"/>
              </a:ext>
            </a:extLst>
          </p:cNvPr>
          <p:cNvSpPr>
            <a:spLocks noChangeArrowheads="1"/>
          </p:cNvSpPr>
          <p:nvPr/>
        </p:nvSpPr>
        <p:spPr bwMode="auto">
          <a:xfrm>
            <a:off x="54102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4138761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1742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Preparation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893405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a:t>
            </a:r>
            <a:r>
              <a:rPr kumimoji="1" lang="en-US" sz="32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his border (22:2-3)</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141410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King of Moab</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Balaam</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Pagan Prophet</a:t>
            </a:r>
          </a:p>
        </p:txBody>
      </p:sp>
    </p:spTree>
    <p:extLst>
      <p:ext uri="{BB962C8B-B14F-4D97-AF65-F5344CB8AC3E}">
        <p14:creationId xmlns:p14="http://schemas.microsoft.com/office/powerpoint/2010/main" val="3649921037"/>
      </p:ext>
    </p:extLst>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his border</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6"/>
          <p:cNvSpPr>
            <a:spLocks noChangeArrowheads="1"/>
          </p:cNvSpPr>
          <p:nvPr/>
        </p:nvSpPr>
        <p:spPr bwMode="auto">
          <a:xfrm>
            <a:off x="2740671" y="22530"/>
            <a:ext cx="4891458" cy="1235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hires the pagan prophet Balaam to curse Israel</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Balaam blesses Israel instead (Num. 22–24)!</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72699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right)">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animEffect transition="in" filter="blinds(horizontal)">
                                      <p:cBhvr>
                                        <p:cTn id="16"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Sihon</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and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Og</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22981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6" dur="500"/>
                                        <p:tgtEl>
                                          <p:spTgt spid="1566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6"/>
          <p:cNvSpPr>
            <a:spLocks noGrp="1" noChangeArrowheads="1"/>
          </p:cNvSpPr>
          <p:nvPr>
            <p:ph type="title" idx="4294967295"/>
          </p:nvPr>
        </p:nvSpPr>
        <p:spPr/>
        <p:txBody>
          <a:bodyPr/>
          <a:lstStyle/>
          <a:p>
            <a:pPr eaLnBrk="1" hangingPunct="1"/>
            <a:r>
              <a:rPr lang="en-US">
                <a:latin typeface="Arial" charset="0"/>
              </a:rPr>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4915" name="Picture 3" descr="OBALM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527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9" name="Text Box 5"/>
          <p:cNvSpPr txBox="1">
            <a:spLocks noChangeArrowheads="1"/>
          </p:cNvSpPr>
          <p:nvPr/>
        </p:nvSpPr>
        <p:spPr bwMode="auto">
          <a:xfrm>
            <a:off x="3352800" y="5638800"/>
            <a:ext cx="54864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Balaam                          Numbers 22:20-35</a:t>
            </a:r>
          </a:p>
        </p:txBody>
      </p:sp>
    </p:spTree>
    <p:extLst>
      <p:ext uri="{BB962C8B-B14F-4D97-AF65-F5344CB8AC3E}">
        <p14:creationId xmlns:p14="http://schemas.microsoft.com/office/powerpoint/2010/main" val="24543748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23</a:t>
            </a:r>
          </a:p>
        </p:txBody>
      </p:sp>
    </p:spTree>
    <p:extLst>
      <p:ext uri="{BB962C8B-B14F-4D97-AF65-F5344CB8AC3E}">
        <p14:creationId xmlns:p14="http://schemas.microsoft.com/office/powerpoint/2010/main" val="204487986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Narrative</a:t>
            </a:r>
          </a:p>
        </p:txBody>
      </p:sp>
      <p:sp>
        <p:nvSpPr>
          <p:cNvPr id="296962"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2969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2638026"/>
      </p:ext>
    </p:extLst>
  </p:cSld>
  <p:clrMapOvr>
    <a:masterClrMapping/>
  </p:clrMapOvr>
  <p:transition spd="med">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Text Box 10"/>
          <p:cNvSpPr txBox="1">
            <a:spLocks noChangeArrowheads="1"/>
          </p:cNvSpPr>
          <p:nvPr/>
        </p:nvSpPr>
        <p:spPr bwMode="auto">
          <a:xfrm>
            <a:off x="323850" y="4292600"/>
            <a:ext cx="8458200" cy="19399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Blessing</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not a man, that he should lie, nor a son of man, that he should change his mind.  Does he speak and then not act?  Does he promise and not fulfill?  I have received a command to bless; he has blessed, and I cannot change it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(Balaam to Balak in Num. 23:19-20)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3324027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6">
                                            <p:bg/>
                                          </p:spTgt>
                                        </p:tgtEl>
                                        <p:attrNameLst>
                                          <p:attrName>style.visibility</p:attrName>
                                        </p:attrNameLst>
                                      </p:cBhvr>
                                      <p:to>
                                        <p:strVal val="visible"/>
                                      </p:to>
                                    </p:set>
                                    <p:animEffect transition="in" filter="blinds(horizontal)">
                                      <p:cBhvr>
                                        <p:cTn id="15" dur="500"/>
                                        <p:tgtEl>
                                          <p:spTgt spid="6">
                                            <p:bg/>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Effect transition="in" filter="blinds(horizontal)">
                                      <p:cBhvr>
                                        <p:cTn id="18"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24</a:t>
            </a:r>
          </a:p>
        </p:txBody>
      </p:sp>
    </p:spTree>
    <p:extLst>
      <p:ext uri="{BB962C8B-B14F-4D97-AF65-F5344CB8AC3E}">
        <p14:creationId xmlns:p14="http://schemas.microsoft.com/office/powerpoint/2010/main" val="3581675844"/>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Geography</a:t>
            </a: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8419183"/>
      </p:ext>
    </p:extLst>
  </p:cSld>
  <p:clrMapOvr>
    <a:masterClrMapping/>
  </p:clrMapOvr>
  <p:transition spd="med">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1139" name="Text Box 3"/>
          <p:cNvSpPr txBox="1">
            <a:spLocks noChangeArrowheads="1"/>
          </p:cNvSpPr>
          <p:nvPr/>
        </p:nvSpPr>
        <p:spPr bwMode="auto">
          <a:xfrm>
            <a:off x="457200" y="1371600"/>
            <a:ext cx="7924800" cy="4400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endParaRPr lang="en-US" sz="4000">
              <a:solidFill>
                <a:srgbClr val="FFFFFF"/>
              </a:solidFill>
              <a:latin typeface="Arial"/>
              <a:cs typeface="Arial"/>
            </a:endParaRPr>
          </a:p>
          <a:p>
            <a:pPr defTabSz="914400" fontAlgn="base">
              <a:spcBef>
                <a:spcPct val="50000"/>
              </a:spcBef>
              <a:spcAft>
                <a:spcPct val="0"/>
              </a:spcAft>
              <a:defRPr/>
            </a:pPr>
            <a:r>
              <a:rPr lang="en-US" sz="4000">
                <a:solidFill>
                  <a:srgbClr val="FFFFFF"/>
                </a:solidFill>
                <a:latin typeface="Arial"/>
                <a:cs typeface="Arial"/>
              </a:rPr>
              <a:t>Two topics covered in Leviticus</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defRPr/>
            </a:pPr>
            <a:endParaRPr lang="en-US" sz="4000">
              <a:solidFill>
                <a:srgbClr val="FFFFFF"/>
              </a:solidFill>
              <a:latin typeface="Arial"/>
              <a:cs typeface="Arial"/>
            </a:endParaRPr>
          </a:p>
        </p:txBody>
      </p:sp>
      <p:sp>
        <p:nvSpPr>
          <p:cNvPr id="91140" name="Text Box 4"/>
          <p:cNvSpPr txBox="1">
            <a:spLocks noChangeArrowheads="1"/>
          </p:cNvSpPr>
          <p:nvPr/>
        </p:nvSpPr>
        <p:spPr bwMode="auto">
          <a:xfrm>
            <a:off x="990600" y="3168650"/>
            <a:ext cx="2325688"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Sacrifice</a:t>
            </a:r>
            <a:endParaRPr lang="en-US">
              <a:solidFill>
                <a:srgbClr val="000000"/>
              </a:solidFill>
              <a:latin typeface="Arial"/>
              <a:cs typeface="Arial"/>
            </a:endParaRPr>
          </a:p>
        </p:txBody>
      </p:sp>
      <p:sp>
        <p:nvSpPr>
          <p:cNvPr id="91141" name="Text Box 5"/>
          <p:cNvSpPr txBox="1">
            <a:spLocks noChangeArrowheads="1"/>
          </p:cNvSpPr>
          <p:nvPr/>
        </p:nvSpPr>
        <p:spPr bwMode="auto">
          <a:xfrm>
            <a:off x="979488" y="4006850"/>
            <a:ext cx="2835275"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Separation</a:t>
            </a:r>
            <a:endParaRPr lang="en-US">
              <a:solidFill>
                <a:srgbClr val="000000"/>
              </a:solidFill>
              <a:latin typeface="Arial"/>
              <a:cs typeface="Arial"/>
            </a:endParaRPr>
          </a:p>
        </p:txBody>
      </p:sp>
      <p:sp>
        <p:nvSpPr>
          <p:cNvPr id="91142" name="Rectangle 6"/>
          <p:cNvSpPr>
            <a:spLocks noGrp="1" noChangeArrowheads="1"/>
          </p:cNvSpPr>
          <p:nvPr>
            <p:ph type="title" idx="4294967295"/>
          </p:nvPr>
        </p:nvSpPr>
        <p:spPr>
          <a:xfrm>
            <a:off x="685800" y="822325"/>
            <a:ext cx="7772400" cy="70802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ea typeface="Times New Roman" pitchFamily="-111" charset="0"/>
              </a:rPr>
              <a:t>REVIEW QUIZ ON LEVITICUS</a:t>
            </a:r>
          </a:p>
        </p:txBody>
      </p:sp>
    </p:spTree>
    <p:extLst>
      <p:ext uri="{BB962C8B-B14F-4D97-AF65-F5344CB8AC3E}">
        <p14:creationId xmlns:p14="http://schemas.microsoft.com/office/powerpoint/2010/main" val="8010697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D6519-8C81-E020-8E31-B57F4CBEEC42}"/>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44FDACA9-57B5-0EA0-9118-B6DAA1C46CD1}"/>
              </a:ext>
            </a:extLst>
          </p:cNvPr>
          <p:cNvPicPr>
            <a:picLocks noChangeAspect="1"/>
          </p:cNvPicPr>
          <p:nvPr/>
        </p:nvPicPr>
        <p:blipFill>
          <a:blip r:embed="rId3"/>
          <a:stretch>
            <a:fillRect/>
          </a:stretch>
        </p:blipFill>
        <p:spPr>
          <a:xfrm>
            <a:off x="0" y="563544"/>
            <a:ext cx="9144000" cy="5910792"/>
          </a:xfrm>
          <a:prstGeom prst="rect">
            <a:avLst/>
          </a:prstGeom>
        </p:spPr>
      </p:pic>
      <p:sp>
        <p:nvSpPr>
          <p:cNvPr id="296961" name="Rectangle 2">
            <a:extLst>
              <a:ext uri="{FF2B5EF4-FFF2-40B4-BE49-F238E27FC236}">
                <a16:creationId xmlns:a16="http://schemas.microsoft.com/office/drawing/2014/main" id="{758FD861-3C19-6148-5619-4C242B4BA83A}"/>
              </a:ext>
            </a:extLst>
          </p:cNvPr>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Geography</a:t>
            </a:r>
          </a:p>
        </p:txBody>
      </p:sp>
      <p:sp>
        <p:nvSpPr>
          <p:cNvPr id="296962" name="Text Box 5">
            <a:extLst>
              <a:ext uri="{FF2B5EF4-FFF2-40B4-BE49-F238E27FC236}">
                <a16:creationId xmlns:a16="http://schemas.microsoft.com/office/drawing/2014/main" id="{E4EBB52D-0737-144C-57B6-25884F3410B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E7ECB35E-193B-0383-7353-3BD22FDEA844}"/>
              </a:ext>
            </a:extLst>
          </p:cNvPr>
          <p:cNvSpPr>
            <a:spLocks noChangeArrowheads="1"/>
          </p:cNvSpPr>
          <p:nvPr/>
        </p:nvSpPr>
        <p:spPr bwMode="auto">
          <a:xfrm>
            <a:off x="986038" y="2273930"/>
            <a:ext cx="2266827"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Abel 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B7DA456F-B6D7-969A-E965-66C38BF6A01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73596D0-4A79-4117-E036-0D9CFA88B3A2}"/>
              </a:ext>
            </a:extLst>
          </p:cNvPr>
          <p:cNvSpPr>
            <a:spLocks noChangeArrowheads="1"/>
          </p:cNvSpPr>
          <p:nvPr/>
        </p:nvSpPr>
        <p:spPr bwMode="auto">
          <a:xfrm>
            <a:off x="3656786" y="3058412"/>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08FFB0A2-11C8-5342-2493-3B8E06BD56A9}"/>
              </a:ext>
            </a:extLst>
          </p:cNvPr>
          <p:cNvSpPr>
            <a:spLocks noChangeArrowheads="1"/>
          </p:cNvSpPr>
          <p:nvPr/>
        </p:nvSpPr>
        <p:spPr bwMode="auto">
          <a:xfrm>
            <a:off x="4137285" y="4962163"/>
            <a:ext cx="205264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Mt. Nebo</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2C40D26C-0584-44C4-D5FB-992D4BED6410}"/>
              </a:ext>
            </a:extLst>
          </p:cNvPr>
          <p:cNvSpPr>
            <a:spLocks noChangeArrowheads="1"/>
          </p:cNvSpPr>
          <p:nvPr/>
        </p:nvSpPr>
        <p:spPr bwMode="auto">
          <a:xfrm>
            <a:off x="7154491" y="4302596"/>
            <a:ext cx="212442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Heshbon</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4224F40D-97F3-799B-C009-D9E8C2720252}"/>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20523271"/>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0EFB5E-241D-B34F-19C9-790D8DB190B4}"/>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16917E74-5FA9-2A11-34ED-CBBC272BB4FE}"/>
              </a:ext>
            </a:extLst>
          </p:cNvPr>
          <p:cNvPicPr>
            <a:picLocks noChangeAspect="1"/>
          </p:cNvPicPr>
          <p:nvPr/>
        </p:nvPicPr>
        <p:blipFill>
          <a:blip r:embed="rId3"/>
          <a:stretch>
            <a:fillRect/>
          </a:stretch>
        </p:blipFill>
        <p:spPr>
          <a:xfrm>
            <a:off x="0" y="548554"/>
            <a:ext cx="9144000" cy="5910792"/>
          </a:xfrm>
          <a:prstGeom prst="rect">
            <a:avLst/>
          </a:prstGeom>
        </p:spPr>
      </p:pic>
      <p:sp>
        <p:nvSpPr>
          <p:cNvPr id="296961" name="Rectangle 2">
            <a:extLst>
              <a:ext uri="{FF2B5EF4-FFF2-40B4-BE49-F238E27FC236}">
                <a16:creationId xmlns:a16="http://schemas.microsoft.com/office/drawing/2014/main" id="{740F7FBB-55E8-E29C-C03F-51147AD24E91}"/>
              </a:ext>
            </a:extLst>
          </p:cNvPr>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Geography</a:t>
            </a:r>
          </a:p>
        </p:txBody>
      </p:sp>
      <p:sp>
        <p:nvSpPr>
          <p:cNvPr id="296962" name="Text Box 5">
            <a:extLst>
              <a:ext uri="{FF2B5EF4-FFF2-40B4-BE49-F238E27FC236}">
                <a16:creationId xmlns:a16="http://schemas.microsoft.com/office/drawing/2014/main" id="{8BD65D71-9AF1-34B6-4C17-CFBB8D188E63}"/>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21965E61-6EF3-F7AB-F159-5F7D7F53E8E9}"/>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D97B6418-D3A6-7931-930E-DBDACA90D33C}"/>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CAF2F4FE-7001-EEF2-9978-FFEB03B7BA57}"/>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ABA4D4FC-6BD6-36D8-7001-7A60D5C9AEAD}"/>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5224793"/>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29D167-D650-54D1-ECB3-CDFA7A9BB29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260145D6-1646-4BFD-183E-9E74FBC7DF84}"/>
              </a:ext>
            </a:extLst>
          </p:cNvPr>
          <p:cNvPicPr>
            <a:picLocks noChangeAspect="1"/>
          </p:cNvPicPr>
          <p:nvPr/>
        </p:nvPicPr>
        <p:blipFill>
          <a:blip r:embed="rId3"/>
          <a:stretch>
            <a:fillRect/>
          </a:stretch>
        </p:blipFill>
        <p:spPr>
          <a:xfrm>
            <a:off x="0" y="503584"/>
            <a:ext cx="9144000" cy="5910792"/>
          </a:xfrm>
          <a:prstGeom prst="rect">
            <a:avLst/>
          </a:prstGeom>
        </p:spPr>
      </p:pic>
      <p:sp>
        <p:nvSpPr>
          <p:cNvPr id="296961" name="Rectangle 2">
            <a:extLst>
              <a:ext uri="{FF2B5EF4-FFF2-40B4-BE49-F238E27FC236}">
                <a16:creationId xmlns:a16="http://schemas.microsoft.com/office/drawing/2014/main" id="{9FC43257-8741-82D8-CC49-AA0280BA8AFE}"/>
              </a:ext>
            </a:extLst>
          </p:cNvPr>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Geography</a:t>
            </a:r>
          </a:p>
        </p:txBody>
      </p:sp>
      <p:sp>
        <p:nvSpPr>
          <p:cNvPr id="296962" name="Text Box 5">
            <a:extLst>
              <a:ext uri="{FF2B5EF4-FFF2-40B4-BE49-F238E27FC236}">
                <a16:creationId xmlns:a16="http://schemas.microsoft.com/office/drawing/2014/main" id="{53CCAD08-E565-FD0A-79BC-22FB709970F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6F38137A-B99A-09B0-D240-F72BA34254DC}"/>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6F97B2DF-6EB5-C995-3EF0-61ECA916877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FA7C18F3-5C29-EC5F-AA7D-810AAD18728C}"/>
              </a:ext>
            </a:extLst>
          </p:cNvPr>
          <p:cNvSpPr>
            <a:spLocks noChangeArrowheads="1"/>
          </p:cNvSpPr>
          <p:nvPr/>
        </p:nvSpPr>
        <p:spPr bwMode="auto">
          <a:xfrm>
            <a:off x="7074543" y="3837900"/>
            <a:ext cx="1847746" cy="1288735"/>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Roman Mile Marker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5C4C862B-C615-1AD2-A25B-6907DF0C5DC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EC5ECADB-1A2B-B16E-460F-7FA66B46C700}"/>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5486825"/>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Prophecies of Christ: Numbers 24:17 | Biblepaedia">
            <a:extLst>
              <a:ext uri="{FF2B5EF4-FFF2-40B4-BE49-F238E27FC236}">
                <a16:creationId xmlns:a16="http://schemas.microsoft.com/office/drawing/2014/main" id="{716FC9AA-9BED-CADB-FE37-E95E251A73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059" y="1126671"/>
            <a:ext cx="9359186" cy="579812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p:cNvSpPr txBox="1">
            <a:spLocks noChangeArrowheads="1"/>
          </p:cNvSpPr>
          <p:nvPr/>
        </p:nvSpPr>
        <p:spPr>
          <a:xfrm>
            <a:off x="0" y="1304145"/>
            <a:ext cx="9144000" cy="5254052"/>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 see him, but not here and now.</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 perceive him, but far in the distant future.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star will rise from Jacob;</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scepter will emerge from Israel.</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It will crush the heads of Moab’s people,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cracking the skulls of the people of Sheth.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30000" noProof="0" dirty="0">
                <a:ln>
                  <a:noFill/>
                </a:ln>
                <a:solidFill>
                  <a:srgbClr val="FFFFFF"/>
                </a:solidFill>
                <a:effectLst>
                  <a:glow rad="165100">
                    <a:prstClr val="black"/>
                  </a:glow>
                </a:effectLst>
                <a:uLnTx/>
                <a:uFillTx/>
                <a:latin typeface="Arial"/>
                <a:ea typeface="ＭＳ Ｐゴシック" charset="0"/>
                <a:cs typeface="Arial"/>
              </a:rPr>
              <a:t>18  </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Edom will be taken over,</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and Seir, its enemy, will be conquered,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while Israel marches on in triumph.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30000" noProof="0" dirty="0">
                <a:ln>
                  <a:noFill/>
                </a:ln>
                <a:solidFill>
                  <a:srgbClr val="FFFFFF"/>
                </a:solidFill>
                <a:effectLst>
                  <a:glow rad="165100">
                    <a:prstClr val="black"/>
                  </a:glow>
                </a:effectLst>
                <a:uLnTx/>
                <a:uFillTx/>
                <a:latin typeface="Arial"/>
                <a:ea typeface="ＭＳ Ｐゴシック" charset="0"/>
                <a:cs typeface="Arial"/>
              </a:rPr>
              <a:t>19  </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ruler will rise in Jacob</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who will destroy the survivors of Ir."</a:t>
            </a:r>
          </a:p>
        </p:txBody>
      </p:sp>
      <p:sp>
        <p:nvSpPr>
          <p:cNvPr id="841730" name="Rectangle 2"/>
          <p:cNvSpPr>
            <a:spLocks noGrp="1" noChangeArrowheads="1"/>
          </p:cNvSpPr>
          <p:nvPr>
            <p:ph type="title"/>
          </p:nvPr>
        </p:nvSpPr>
        <p:spPr>
          <a:xfrm>
            <a:off x="0" y="1"/>
            <a:ext cx="9144000" cy="1169232"/>
          </a:xfrm>
          <a:solidFill>
            <a:schemeClr val="tx1"/>
          </a:solidFill>
        </p:spPr>
        <p:txBody>
          <a:bodyPr rtlCol="0" anchor="ctr">
            <a:normAutofit/>
          </a:bodyPr>
          <a:lstStyle/>
          <a:p>
            <a:pPr eaLnBrk="1" fontAlgn="auto" hangingPunct="1">
              <a:spcAft>
                <a:spcPts val="0"/>
              </a:spcAft>
              <a:defRPr/>
            </a:pPr>
            <a:r>
              <a:rPr lang="en-US" sz="3600" b="1" dirty="0">
                <a:effectLst>
                  <a:glow rad="165100">
                    <a:schemeClr val="tx1"/>
                  </a:glow>
                </a:effectLst>
              </a:rPr>
              <a:t>The Star Prophecy (Num 24:17-19 </a:t>
            </a:r>
            <a:r>
              <a:rPr lang="en-US" sz="3200" b="1" dirty="0">
                <a:effectLst>
                  <a:glow rad="165100">
                    <a:schemeClr val="tx1"/>
                  </a:glow>
                </a:effectLst>
              </a:rPr>
              <a:t>NLT</a:t>
            </a:r>
            <a:r>
              <a:rPr lang="en-US" sz="3600" b="1" dirty="0">
                <a:effectLst>
                  <a:glow rad="165100">
                    <a:schemeClr val="tx1"/>
                  </a:glow>
                </a:effectLst>
              </a:rPr>
              <a:t>)</a:t>
            </a:r>
          </a:p>
        </p:txBody>
      </p:sp>
    </p:spTree>
    <p:extLst>
      <p:ext uri="{BB962C8B-B14F-4D97-AF65-F5344CB8AC3E}">
        <p14:creationId xmlns:p14="http://schemas.microsoft.com/office/powerpoint/2010/main" val="698299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E8E9CC81-9179-D1BF-C389-5098395ACF52}"/>
              </a:ext>
            </a:extLst>
          </p:cNvPr>
          <p:cNvPicPr>
            <a:picLocks noChangeAspect="1"/>
          </p:cNvPicPr>
          <p:nvPr/>
        </p:nvPicPr>
        <p:blipFill>
          <a:blip r:embed="rId3"/>
          <a:stretch>
            <a:fillRect/>
          </a:stretch>
        </p:blipFill>
        <p:spPr>
          <a:xfrm>
            <a:off x="0" y="608514"/>
            <a:ext cx="9146188" cy="591220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Geography</a:t>
            </a: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596294" y="4102730"/>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Jerusalem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6670624" y="2608288"/>
            <a:ext cx="962511" cy="662693"/>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6753911" y="3702989"/>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4831015" y="3882871"/>
            <a:ext cx="1479843" cy="599188"/>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 name="Rectangle 6">
            <a:extLst>
              <a:ext uri="{FF2B5EF4-FFF2-40B4-BE49-F238E27FC236}">
                <a16:creationId xmlns:a16="http://schemas.microsoft.com/office/drawing/2014/main" id="{026CD403-87DF-4A44-5BD7-E8A190637F9E}"/>
              </a:ext>
            </a:extLst>
          </p:cNvPr>
          <p:cNvSpPr>
            <a:spLocks noChangeArrowheads="1"/>
          </p:cNvSpPr>
          <p:nvPr/>
        </p:nvSpPr>
        <p:spPr bwMode="auto">
          <a:xfrm>
            <a:off x="5260733" y="2531260"/>
            <a:ext cx="1170047"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 name="Rectangle 6">
            <a:extLst>
              <a:ext uri="{FF2B5EF4-FFF2-40B4-BE49-F238E27FC236}">
                <a16:creationId xmlns:a16="http://schemas.microsoft.com/office/drawing/2014/main" id="{8E984206-C789-8E19-DF8F-9E688B312EE4}"/>
              </a:ext>
            </a:extLst>
          </p:cNvPr>
          <p:cNvSpPr>
            <a:spLocks noChangeArrowheads="1"/>
          </p:cNvSpPr>
          <p:nvPr/>
        </p:nvSpPr>
        <p:spPr bwMode="auto">
          <a:xfrm>
            <a:off x="613783" y="4989649"/>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Bethlehem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 name="Rectangle 6">
            <a:extLst>
              <a:ext uri="{FF2B5EF4-FFF2-40B4-BE49-F238E27FC236}">
                <a16:creationId xmlns:a16="http://schemas.microsoft.com/office/drawing/2014/main" id="{67C1BCC5-E8E6-A9F0-F9E4-3FD11EB555C9}"/>
              </a:ext>
            </a:extLst>
          </p:cNvPr>
          <p:cNvSpPr>
            <a:spLocks noChangeArrowheads="1"/>
          </p:cNvSpPr>
          <p:nvPr/>
        </p:nvSpPr>
        <p:spPr bwMode="auto">
          <a:xfrm>
            <a:off x="3059677" y="2233957"/>
            <a:ext cx="1289968"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Jericho</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 name="Rectangle 6">
            <a:extLst>
              <a:ext uri="{FF2B5EF4-FFF2-40B4-BE49-F238E27FC236}">
                <a16:creationId xmlns:a16="http://schemas.microsoft.com/office/drawing/2014/main" id="{74676AB7-1F39-2DA6-1056-1910E07E5A8F}"/>
              </a:ext>
            </a:extLst>
          </p:cNvPr>
          <p:cNvSpPr>
            <a:spLocks noChangeArrowheads="1"/>
          </p:cNvSpPr>
          <p:nvPr/>
        </p:nvSpPr>
        <p:spPr bwMode="auto">
          <a:xfrm>
            <a:off x="7699304" y="3120871"/>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Heshbon</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3" name="Rectangle 6">
            <a:extLst>
              <a:ext uri="{FF2B5EF4-FFF2-40B4-BE49-F238E27FC236}">
                <a16:creationId xmlns:a16="http://schemas.microsoft.com/office/drawing/2014/main" id="{86770E64-D3B5-4B30-41FE-C2C217E1B0CE}"/>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97356920"/>
      </p:ext>
    </p:extLst>
  </p:cSld>
  <p:clrMapOvr>
    <a:masterClrMapping/>
  </p:clrMapOvr>
  <p:transition spd="med">
    <p:randomBar dir="vert"/>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25</a:t>
            </a:r>
          </a:p>
        </p:txBody>
      </p:sp>
    </p:spTree>
    <p:extLst>
      <p:ext uri="{BB962C8B-B14F-4D97-AF65-F5344CB8AC3E}">
        <p14:creationId xmlns:p14="http://schemas.microsoft.com/office/powerpoint/2010/main" val="413666540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301058"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Victory over Sihon and Og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succeeds to turn Israel against God–immorality at Beth-Peor (Num. 25)</a:t>
            </a: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en-US" sz="5400" b="1" dirty="0">
                <a:effectLst>
                  <a:glow rad="165100">
                    <a:schemeClr val="tx1">
                      <a:alpha val="96000"/>
                    </a:schemeClr>
                  </a:glow>
                </a:effectLst>
                <a:latin typeface="Arial" charset="0"/>
              </a:rPr>
              <a:t>Transjordan Events</a:t>
            </a: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Beth-</a:t>
            </a:r>
            <a:r>
              <a:rPr lang="en-US" sz="2400" b="1" i="1" dirty="0">
                <a:solidFill>
                  <a:srgbClr val="FFFFFF"/>
                </a:solidFill>
                <a:effectLst>
                  <a:glow rad="127000">
                    <a:srgbClr val="000000"/>
                  </a:glow>
                </a:effectLst>
                <a:latin typeface="Arial" charset="0"/>
                <a:ea typeface="ＭＳ Ｐゴシック" charset="0"/>
                <a:cs typeface="ＭＳ Ｐゴシック" charset="0"/>
              </a:rPr>
              <a:t>P</a:t>
            </a: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eor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Tree>
    <p:extLst>
      <p:ext uri="{BB962C8B-B14F-4D97-AF65-F5344CB8AC3E}">
        <p14:creationId xmlns:p14="http://schemas.microsoft.com/office/powerpoint/2010/main" val="395374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3106"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448524"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Woe to them! They have taken the way of Cain; they have rushed for profit into Balaam</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error; they have been destroyed in Korah</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rebellion.</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6982" name="Rectangle 6"/>
          <p:cNvSpPr>
            <a:spLocks noGrp="1" noChangeArrowheads="1"/>
          </p:cNvSpPr>
          <p:nvPr>
            <p:ph type="title" idx="4294967295"/>
          </p:nvPr>
        </p:nvSpPr>
        <p:spPr>
          <a:xfrm>
            <a:off x="1295400" y="6202363"/>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Jude 11 (NIV)</a:t>
            </a:r>
          </a:p>
        </p:txBody>
      </p:sp>
    </p:spTree>
    <p:extLst>
      <p:ext uri="{BB962C8B-B14F-4D97-AF65-F5344CB8AC3E}">
        <p14:creationId xmlns:p14="http://schemas.microsoft.com/office/powerpoint/2010/main" val="393519042"/>
      </p:ext>
    </p:extLst>
  </p:cSld>
  <p:clrMapOvr>
    <a:masterClrMapping/>
  </p:clrMapOvr>
  <p:transition spd="med">
    <p:randomBar dir="vert"/>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0" y="1270000"/>
            <a:ext cx="41656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turned Israel against God via immorality at Beth-</a:t>
            </a:r>
            <a:r>
              <a:rPr kumimoji="1" lang="en-US" sz="32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peor</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(Num. 25)</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30515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5158"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02201444"/>
      </p:ext>
    </p:extLst>
  </p:cSld>
  <p:clrMapOvr>
    <a:masterClrMapping/>
  </p:clrMapOvr>
  <p:transition spd="med">
    <p:randomBar dir="vert"/>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9010"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45243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They have left the straight way and wandered off to follow the way of Balaam son of </a:t>
            </a:r>
            <a:r>
              <a:rPr kumimoji="0" lang="en-US" sz="3600" b="1" i="1" u="none" strike="noStrike" kern="1200" cap="none" spc="0" normalizeH="0" baseline="0" noProof="0" dirty="0" err="1">
                <a:ln>
                  <a:noFill/>
                </a:ln>
                <a:solidFill>
                  <a:srgbClr val="FFFFFF"/>
                </a:solidFill>
                <a:effectLst/>
                <a:uLnTx/>
                <a:uFillTx/>
                <a:latin typeface="Arial"/>
                <a:ea typeface="Times New Roman" charset="0"/>
                <a:cs typeface="Arial"/>
              </a:rPr>
              <a:t>Beor</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who loved the wages of wickedness. But he was rebuked for his wrongdoing by a donkey—a beast without speech—who spoke with a man</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voice and restrained the prophet</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madness.</a:t>
            </a: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a:t>
            </a:r>
          </a:p>
        </p:txBody>
      </p:sp>
      <p:sp>
        <p:nvSpPr>
          <p:cNvPr id="125958" name="Rectangle 6"/>
          <p:cNvSpPr>
            <a:spLocks noGrp="1" noChangeArrowheads="1"/>
          </p:cNvSpPr>
          <p:nvPr>
            <p:ph type="title" idx="4294967295"/>
          </p:nvPr>
        </p:nvSpPr>
        <p:spPr>
          <a:xfrm>
            <a:off x="1371600" y="61722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 2 Peter 2:15-16 (NIV)</a:t>
            </a:r>
          </a:p>
        </p:txBody>
      </p:sp>
    </p:spTree>
    <p:extLst>
      <p:ext uri="{BB962C8B-B14F-4D97-AF65-F5344CB8AC3E}">
        <p14:creationId xmlns:p14="http://schemas.microsoft.com/office/powerpoint/2010/main" val="4217783463"/>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a:solidFill>
                <a:srgbClr val="000000"/>
              </a:solidFill>
              <a:latin typeface="Arial" charset="0"/>
              <a:ea typeface="ＭＳ Ｐゴシック" charset="0"/>
              <a:cs typeface="Arial" charset="0"/>
            </a:endParaRPr>
          </a:p>
        </p:txBody>
      </p:sp>
      <p:sp>
        <p:nvSpPr>
          <p:cNvPr id="92163" name="Text Box 3"/>
          <p:cNvSpPr txBox="1">
            <a:spLocks noChangeArrowheads="1"/>
          </p:cNvSpPr>
          <p:nvPr/>
        </p:nvSpPr>
        <p:spPr bwMode="auto">
          <a:xfrm>
            <a:off x="457200" y="1736725"/>
            <a:ext cx="8077200" cy="14779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latin typeface="Arial"/>
                <a:ea typeface="Times New Roman" pitchFamily="-111" charset="0"/>
                <a:cs typeface="Arial"/>
              </a:rPr>
              <a:t>What is the key word of Leviticus?  </a:t>
            </a:r>
          </a:p>
          <a:p>
            <a:pPr defTabSz="914400" fontAlgn="base">
              <a:spcBef>
                <a:spcPct val="50000"/>
              </a:spcBef>
              <a:spcAft>
                <a:spcPct val="0"/>
              </a:spcAft>
              <a:defRPr/>
            </a:pPr>
            <a:r>
              <a:rPr lang="en-US" sz="3600" b="1">
                <a:solidFill>
                  <a:srgbClr val="FFFFFF"/>
                </a:solidFill>
                <a:latin typeface="Arial"/>
                <a:ea typeface="Times New Roman" pitchFamily="-111" charset="0"/>
                <a:cs typeface="Arial"/>
              </a:rPr>
              <a:t>_______________</a:t>
            </a:r>
          </a:p>
        </p:txBody>
      </p:sp>
      <p:grpSp>
        <p:nvGrpSpPr>
          <p:cNvPr id="2" name="Group 4"/>
          <p:cNvGrpSpPr>
            <a:grpSpLocks/>
          </p:cNvGrpSpPr>
          <p:nvPr/>
        </p:nvGrpSpPr>
        <p:grpSpPr bwMode="auto">
          <a:xfrm>
            <a:off x="76200" y="4114800"/>
            <a:ext cx="8763000" cy="1828800"/>
            <a:chOff x="48" y="2592"/>
            <a:chExt cx="5520"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5921"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2166" name="Text Box 6"/>
            <p:cNvSpPr txBox="1">
              <a:spLocks noChangeArrowheads="1"/>
            </p:cNvSpPr>
            <p:nvPr/>
          </p:nvSpPr>
          <p:spPr bwMode="auto">
            <a:xfrm>
              <a:off x="48" y="2784"/>
              <a:ext cx="5520" cy="756"/>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lvl1pPr marL="404813">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r>
                <a:rPr lang="en-US" sz="3600" dirty="0">
                  <a:solidFill>
                    <a:srgbClr val="FFFFFF"/>
                  </a:solidFill>
                  <a:latin typeface="Arial"/>
                  <a:cs typeface="Arial"/>
                </a:rPr>
                <a:t>Hint:  You shall be _______, for I am _______.</a:t>
              </a:r>
              <a:r>
                <a:rPr lang="ru-RU" altLang="ja-JP" sz="3600" dirty="0">
                  <a:solidFill>
                    <a:srgbClr val="FFFFFF"/>
                  </a:solidFill>
                  <a:latin typeface="Arial"/>
                  <a:cs typeface="Arial"/>
                </a:rPr>
                <a:t>"</a:t>
              </a:r>
              <a:endParaRPr lang="en-US" sz="2000" b="0" dirty="0">
                <a:solidFill>
                  <a:srgbClr val="000000"/>
                </a:solidFill>
                <a:latin typeface="Arial"/>
                <a:cs typeface="Arial"/>
              </a:endParaRPr>
            </a:p>
          </p:txBody>
        </p:sp>
      </p:grpSp>
      <p:sp>
        <p:nvSpPr>
          <p:cNvPr id="92167" name="Text Box 7"/>
          <p:cNvSpPr txBox="1">
            <a:spLocks noChangeArrowheads="1"/>
          </p:cNvSpPr>
          <p:nvPr/>
        </p:nvSpPr>
        <p:spPr bwMode="auto">
          <a:xfrm>
            <a:off x="914400" y="2484438"/>
            <a:ext cx="3211513"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Sanctification</a:t>
            </a:r>
            <a:endParaRPr lang="en-US" sz="2000">
              <a:solidFill>
                <a:srgbClr val="000000"/>
              </a:solidFill>
              <a:latin typeface="Arial"/>
              <a:cs typeface="Arial"/>
            </a:endParaRPr>
          </a:p>
        </p:txBody>
      </p:sp>
      <p:sp>
        <p:nvSpPr>
          <p:cNvPr id="92168" name="Text Box 8"/>
          <p:cNvSpPr txBox="1">
            <a:spLocks noChangeArrowheads="1"/>
          </p:cNvSpPr>
          <p:nvPr/>
        </p:nvSpPr>
        <p:spPr bwMode="auto">
          <a:xfrm>
            <a:off x="5045075" y="4373563"/>
            <a:ext cx="1146175" cy="647700"/>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holy</a:t>
            </a:r>
            <a:endParaRPr lang="en-US" sz="2000">
              <a:solidFill>
                <a:srgbClr val="000000"/>
              </a:solidFill>
              <a:latin typeface="Arial"/>
              <a:cs typeface="Arial"/>
            </a:endParaRPr>
          </a:p>
        </p:txBody>
      </p:sp>
      <p:sp>
        <p:nvSpPr>
          <p:cNvPr id="92169" name="Text Box 9"/>
          <p:cNvSpPr txBox="1">
            <a:spLocks noChangeArrowheads="1"/>
          </p:cNvSpPr>
          <p:nvPr/>
        </p:nvSpPr>
        <p:spPr bwMode="auto">
          <a:xfrm>
            <a:off x="865188" y="4922838"/>
            <a:ext cx="1146175"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dirty="0">
                <a:solidFill>
                  <a:srgbClr val="FFFFFF"/>
                </a:solidFill>
                <a:latin typeface="Arial"/>
                <a:cs typeface="Arial"/>
              </a:rPr>
              <a:t>holy</a:t>
            </a:r>
            <a:endParaRPr lang="en-US" sz="2000" dirty="0">
              <a:solidFill>
                <a:srgbClr val="000000"/>
              </a:solidFill>
              <a:latin typeface="Arial"/>
              <a:cs typeface="Arial"/>
            </a:endParaRPr>
          </a:p>
        </p:txBody>
      </p:sp>
      <p:sp>
        <p:nvSpPr>
          <p:cNvPr id="92170" name="Rectangle 10"/>
          <p:cNvSpPr>
            <a:spLocks noGrp="1" noChangeArrowheads="1"/>
          </p:cNvSpPr>
          <p:nvPr>
            <p:ph type="title" idx="4294967295"/>
          </p:nvPr>
        </p:nvSpPr>
        <p:spPr>
          <a:xfrm>
            <a:off x="457200" y="685800"/>
            <a:ext cx="7772400" cy="646113"/>
          </a:xfrm>
          <a:effectLst>
            <a:outerShdw blurRad="63500" dist="35921" dir="2700000" algn="ctr" rotWithShape="0">
              <a:schemeClr val="tx1">
                <a:alpha val="74998"/>
              </a:schemeClr>
            </a:outerShdw>
          </a:effectLst>
        </p:spPr>
        <p:txBody>
          <a:bodyPr anchor="t">
            <a:spAutoFit/>
          </a:bodyPr>
          <a:lstStyle/>
          <a:p>
            <a:pPr algn="l" eaLnBrk="1" hangingPunct="1">
              <a:spcBef>
                <a:spcPct val="50000"/>
              </a:spcBef>
              <a:defRPr/>
            </a:pPr>
            <a:r>
              <a:rPr lang="en-US" sz="3600" b="1">
                <a:ea typeface="Times New Roman" pitchFamily="-111" charset="0"/>
              </a:rPr>
              <a:t>BONUS QUESTION:</a:t>
            </a:r>
          </a:p>
        </p:txBody>
      </p:sp>
    </p:spTree>
    <p:extLst>
      <p:ext uri="{BB962C8B-B14F-4D97-AF65-F5344CB8AC3E}">
        <p14:creationId xmlns:p14="http://schemas.microsoft.com/office/powerpoint/2010/main" val="39670622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8"/>
                                        </p:tgtEl>
                                        <p:attrNameLst>
                                          <p:attrName>style.visibility</p:attrName>
                                        </p:attrNameLst>
                                      </p:cBhvr>
                                      <p:to>
                                        <p:strVal val="visible"/>
                                      </p:to>
                                    </p:set>
                                    <p:anim calcmode="lin" valueType="num">
                                      <p:cBhvr>
                                        <p:cTn id="12" dur="1000" fill="hold"/>
                                        <p:tgtEl>
                                          <p:spTgt spid="92168"/>
                                        </p:tgtEl>
                                        <p:attrNameLst>
                                          <p:attrName>ppt_w</p:attrName>
                                        </p:attrNameLst>
                                      </p:cBhvr>
                                      <p:tavLst>
                                        <p:tav tm="0">
                                          <p:val>
                                            <p:fltVal val="0"/>
                                          </p:val>
                                        </p:tav>
                                        <p:tav tm="100000">
                                          <p:val>
                                            <p:strVal val="#ppt_w"/>
                                          </p:val>
                                        </p:tav>
                                      </p:tavLst>
                                    </p:anim>
                                    <p:anim calcmode="lin" valueType="num">
                                      <p:cBhvr>
                                        <p:cTn id="13" dur="1000" fill="hold"/>
                                        <p:tgtEl>
                                          <p:spTgt spid="92168"/>
                                        </p:tgtEl>
                                        <p:attrNameLst>
                                          <p:attrName>ppt_h</p:attrName>
                                        </p:attrNameLst>
                                      </p:cBhvr>
                                      <p:tavLst>
                                        <p:tav tm="0">
                                          <p:val>
                                            <p:fltVal val="0"/>
                                          </p:val>
                                        </p:tav>
                                        <p:tav tm="100000">
                                          <p:val>
                                            <p:strVal val="#ppt_h"/>
                                          </p:val>
                                        </p:tav>
                                      </p:tavLst>
                                    </p:anim>
                                    <p:anim calcmode="lin" valueType="num">
                                      <p:cBhvr>
                                        <p:cTn id="14" dur="1000" fill="hold"/>
                                        <p:tgtEl>
                                          <p:spTgt spid="9216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92169"/>
                                        </p:tgtEl>
                                        <p:attrNameLst>
                                          <p:attrName>style.visibility</p:attrName>
                                        </p:attrNameLst>
                                      </p:cBhvr>
                                      <p:to>
                                        <p:strVal val="visible"/>
                                      </p:to>
                                    </p:set>
                                    <p:anim calcmode="lin" valueType="num">
                                      <p:cBhvr>
                                        <p:cTn id="20" dur="1000" fill="hold"/>
                                        <p:tgtEl>
                                          <p:spTgt spid="92169"/>
                                        </p:tgtEl>
                                        <p:attrNameLst>
                                          <p:attrName>ppt_w</p:attrName>
                                        </p:attrNameLst>
                                      </p:cBhvr>
                                      <p:tavLst>
                                        <p:tav tm="0">
                                          <p:val>
                                            <p:fltVal val="0"/>
                                          </p:val>
                                        </p:tav>
                                        <p:tav tm="100000">
                                          <p:val>
                                            <p:strVal val="#ppt_w"/>
                                          </p:val>
                                        </p:tav>
                                      </p:tavLst>
                                    </p:anim>
                                    <p:anim calcmode="lin" valueType="num">
                                      <p:cBhvr>
                                        <p:cTn id="21" dur="1000" fill="hold"/>
                                        <p:tgtEl>
                                          <p:spTgt spid="92169"/>
                                        </p:tgtEl>
                                        <p:attrNameLst>
                                          <p:attrName>ppt_h</p:attrName>
                                        </p:attrNameLst>
                                      </p:cBhvr>
                                      <p:tavLst>
                                        <p:tav tm="0">
                                          <p:val>
                                            <p:fltVal val="0"/>
                                          </p:val>
                                        </p:tav>
                                        <p:tav tm="100000">
                                          <p:val>
                                            <p:strVal val="#ppt_h"/>
                                          </p:val>
                                        </p:tav>
                                      </p:tavLst>
                                    </p:anim>
                                    <p:anim calcmode="lin" valueType="num">
                                      <p:cBhvr>
                                        <p:cTn id="22" dur="1000" fill="hold"/>
                                        <p:tgtEl>
                                          <p:spTgt spid="92169"/>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21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5" presetClass="entr" presetSubtype="0" fill="hold" grpId="0" nodeType="clickEffect">
                                  <p:stCondLst>
                                    <p:cond delay="0"/>
                                  </p:stCondLst>
                                  <p:childTnLst>
                                    <p:set>
                                      <p:cBhvr>
                                        <p:cTn id="27" dur="1" fill="hold">
                                          <p:stCondLst>
                                            <p:cond delay="0"/>
                                          </p:stCondLst>
                                        </p:cTn>
                                        <p:tgtEl>
                                          <p:spTgt spid="92167"/>
                                        </p:tgtEl>
                                        <p:attrNameLst>
                                          <p:attrName>style.visibility</p:attrName>
                                        </p:attrNameLst>
                                      </p:cBhvr>
                                      <p:to>
                                        <p:strVal val="visible"/>
                                      </p:to>
                                    </p:set>
                                    <p:anim calcmode="lin" valueType="num">
                                      <p:cBhvr>
                                        <p:cTn id="28" dur="1000" fill="hold"/>
                                        <p:tgtEl>
                                          <p:spTgt spid="92167"/>
                                        </p:tgtEl>
                                        <p:attrNameLst>
                                          <p:attrName>ppt_w</p:attrName>
                                        </p:attrNameLst>
                                      </p:cBhvr>
                                      <p:tavLst>
                                        <p:tav tm="0">
                                          <p:val>
                                            <p:fltVal val="0"/>
                                          </p:val>
                                        </p:tav>
                                        <p:tav tm="100000">
                                          <p:val>
                                            <p:strVal val="#ppt_w"/>
                                          </p:val>
                                        </p:tav>
                                      </p:tavLst>
                                    </p:anim>
                                    <p:anim calcmode="lin" valueType="num">
                                      <p:cBhvr>
                                        <p:cTn id="29" dur="1000" fill="hold"/>
                                        <p:tgtEl>
                                          <p:spTgt spid="92167"/>
                                        </p:tgtEl>
                                        <p:attrNameLst>
                                          <p:attrName>ppt_h</p:attrName>
                                        </p:attrNameLst>
                                      </p:cBhvr>
                                      <p:tavLst>
                                        <p:tav tm="0">
                                          <p:val>
                                            <p:fltVal val="0"/>
                                          </p:val>
                                        </p:tav>
                                        <p:tav tm="100000">
                                          <p:val>
                                            <p:strVal val="#ppt_h"/>
                                          </p:val>
                                        </p:tav>
                                      </p:tavLst>
                                    </p:anim>
                                    <p:anim calcmode="lin" valueType="num">
                                      <p:cBhvr>
                                        <p:cTn id="30"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P spid="92168" grpId="0"/>
      <p:bldP spid="92169"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7202"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56324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ru-RU" sz="3600" b="1" i="1" u="none" strike="noStrike" kern="1200" cap="none" spc="0" normalizeH="0" baseline="3000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Nevertheless, I have a few things against you: You have people there who hold to the teaching of Balaam, who taught Balak to entice the Israelites to sin by eating food sacrificed to idols and by committing sexual immorality. </a:t>
            </a: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Likewise you also have those who hold to the teaching of the Nicolaitans.</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4934" name="Rectangle 6"/>
          <p:cNvSpPr>
            <a:spLocks noGrp="1" noChangeArrowheads="1"/>
          </p:cNvSpPr>
          <p:nvPr>
            <p:ph type="title" idx="4294967295"/>
          </p:nvPr>
        </p:nvSpPr>
        <p:spPr>
          <a:xfrm>
            <a:off x="1295400" y="62484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Revelation 2:14-15</a:t>
            </a:r>
          </a:p>
        </p:txBody>
      </p:sp>
    </p:spTree>
    <p:extLst>
      <p:ext uri="{BB962C8B-B14F-4D97-AF65-F5344CB8AC3E}">
        <p14:creationId xmlns:p14="http://schemas.microsoft.com/office/powerpoint/2010/main" val="2061901528"/>
      </p:ext>
    </p:extLst>
  </p:cSld>
  <p:clrMapOvr>
    <a:masterClrMapping/>
  </p:clrMapOvr>
  <p:transition spd="med">
    <p:randomBar dir="vert"/>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God instructs us through the failures of others.</a:t>
            </a:r>
          </a:p>
        </p:txBody>
      </p:sp>
    </p:spTree>
    <p:extLst>
      <p:ext uri="{BB962C8B-B14F-4D97-AF65-F5344CB8AC3E}">
        <p14:creationId xmlns:p14="http://schemas.microsoft.com/office/powerpoint/2010/main" val="1920967213"/>
      </p:ext>
    </p:extLst>
  </p:cSld>
  <p:clrMapOvr>
    <a:masterClrMapping/>
  </p:clrMapOvr>
  <p:transition spd="med">
    <p:randomBar dir="vert"/>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Sometimes marriages fail so...</a:t>
            </a:r>
          </a:p>
        </p:txBody>
      </p:sp>
    </p:spTree>
    <p:extLst>
      <p:ext uri="{BB962C8B-B14F-4D97-AF65-F5344CB8AC3E}">
        <p14:creationId xmlns:p14="http://schemas.microsoft.com/office/powerpoint/2010/main" val="2298266596"/>
      </p:ext>
    </p:extLst>
  </p:cSld>
  <p:clrMapOvr>
    <a:masterClrMapping/>
  </p:clrMapOvr>
  <p:transition spd="med">
    <p:randomBar dir="vert"/>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 grandparents are parents again</a:t>
            </a:r>
          </a:p>
        </p:txBody>
      </p:sp>
    </p:spTree>
    <p:extLst>
      <p:ext uri="{BB962C8B-B14F-4D97-AF65-F5344CB8AC3E}">
        <p14:creationId xmlns:p14="http://schemas.microsoft.com/office/powerpoint/2010/main" val="3186545502"/>
      </p:ext>
    </p:extLst>
  </p:cSld>
  <p:clrMapOvr>
    <a:masterClrMapping/>
  </p:clrMapOvr>
  <p:transition spd="med">
    <p:randomBar dir="vert"/>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a:t>
            </a:r>
            <a:r>
              <a:rPr kumimoji="1" lang="fr-FR" sz="2400" b="1" i="0" u="none" strike="noStrike" kern="1200" cap="none" spc="0" normalizeH="0" baseline="0" noProof="0" dirty="0" err="1">
                <a:ln>
                  <a:noFill/>
                </a:ln>
                <a:solidFill>
                  <a:srgbClr val="FFFFFF"/>
                </a:solidFill>
                <a:effectLst/>
                <a:uLnTx/>
                <a:uFillTx/>
                <a:latin typeface="Arial" pitchFamily="-111" charset="0"/>
                <a:ea typeface="Times New Roman" pitchFamily="-111" charset="0"/>
                <a:cs typeface="Times New Roman" pitchFamily="-111" charset="0"/>
              </a:rPr>
              <a:t>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34117369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However, there is still divine discipline</a:t>
            </a:r>
            <a:r>
              <a:rPr lang="is-I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9402354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en-US" sz="3600" b="1" i="0" dirty="0">
                <a:solidFill>
                  <a:srgbClr val="FFFFFF"/>
                </a:solidFill>
                <a:latin typeface="Arial"/>
                <a:ea typeface="ＭＳ Ｐゴシック" charset="0"/>
                <a:cs typeface="Arial"/>
              </a:rPr>
              <a:t>Ananias &amp; Sapphira</a:t>
            </a: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Acts 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26033213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en-US" b="1" dirty="0">
                <a:effectLst>
                  <a:glow rad="165100">
                    <a:schemeClr val="tx1"/>
                  </a:glow>
                </a:effectLst>
              </a:rPr>
              <a:t>Rewards can be lost!</a:t>
            </a: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I have given you an open door that no one can shut</a:t>
            </a: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Watch out that you do not lose what we have worked so hard to achieve. Be diligent so that you receive your full reward</a:t>
            </a: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(2 John 8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NLT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p>
        </p:txBody>
      </p:sp>
    </p:spTree>
    <p:extLst>
      <p:ext uri="{BB962C8B-B14F-4D97-AF65-F5344CB8AC3E}">
        <p14:creationId xmlns:p14="http://schemas.microsoft.com/office/powerpoint/2010/main" val="28118191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1595020"/>
            <a:ext cx="4896669" cy="5262980"/>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If anyone sees his brother commit a sin that does not lead to death, he should pray and God will give him life. I refer to those whose sin does not lead to death. </a:t>
            </a:r>
            <a:r>
              <a:rPr kumimoji="0" lang="en-SG" sz="2800" b="1" i="0" u="none" strike="noStrike" kern="1200" cap="none" spc="0" normalizeH="0" baseline="0" noProof="0" dirty="0">
                <a:ln>
                  <a:noFill/>
                </a:ln>
                <a:solidFill>
                  <a:srgbClr val="800000"/>
                </a:solidFill>
                <a:effectLst>
                  <a:glow rad="228600">
                    <a:srgbClr val="FFFFFF"/>
                  </a:glow>
                </a:effectLst>
                <a:uLnTx/>
                <a:uFillTx/>
                <a:latin typeface="Arial"/>
                <a:ea typeface="ＭＳ Ｐゴシック" charset="0"/>
                <a:cs typeface="Arial"/>
              </a:rPr>
              <a:t>There is a sin that leads to death. I am not saying that he should pray about that.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  </a:t>
            </a:r>
            <a:r>
              <a:rPr kumimoji="0" lang="en-SG" sz="2800" b="1" i="0" u="none" strike="noStrike" kern="1200" cap="none" spc="0" normalizeH="0" baseline="30000" noProof="0" dirty="0">
                <a:ln>
                  <a:noFill/>
                </a:ln>
                <a:solidFill>
                  <a:srgbClr val="000000"/>
                </a:solidFill>
                <a:effectLst>
                  <a:glow rad="228600">
                    <a:srgbClr val="FFFFFF"/>
                  </a:glow>
                </a:effectLst>
                <a:uLnTx/>
                <a:uFillTx/>
                <a:latin typeface="Arial"/>
                <a:ea typeface="ＭＳ Ｐゴシック" charset="0"/>
                <a:cs typeface="Arial"/>
              </a:rPr>
              <a:t>17</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All wrongdoing is sin, and there is sin that does not lead to death</a:t>
            </a:r>
            <a:r>
              <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Some sin leads to premature death (1 John 5:16-17 </a:t>
            </a:r>
            <a:r>
              <a:rPr lang="en-US" sz="20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NIV</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a:t>
            </a:r>
          </a:p>
        </p:txBody>
      </p:sp>
    </p:spTree>
    <p:extLst>
      <p:ext uri="{BB962C8B-B14F-4D97-AF65-F5344CB8AC3E}">
        <p14:creationId xmlns:p14="http://schemas.microsoft.com/office/powerpoint/2010/main" val="2106743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418478814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3187" name="Text Box 3"/>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400" b="1">
                <a:solidFill>
                  <a:srgbClr val="FFFFFF"/>
                </a:solidFill>
                <a:latin typeface="Times New Roman" pitchFamily="-111" charset="0"/>
                <a:ea typeface="Times New Roman" pitchFamily="-111" charset="0"/>
                <a:cs typeface="Times New Roman" pitchFamily="-111" charset="0"/>
              </a:rPr>
              <a:t>Walk Through The Bible ©1989</a:t>
            </a:r>
          </a:p>
        </p:txBody>
      </p:sp>
      <p:pic>
        <p:nvPicPr>
          <p:cNvPr id="163843" name="Picture 5" descr="Numb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876300"/>
            <a:ext cx="6477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ru-RU" altLang="ja-JP" sz="4800" b="1" dirty="0">
                <a:latin typeface="Times New Roman" charset="0"/>
                <a:ea typeface="ＭＳ Ｐゴシック" charset="0"/>
                <a:cs typeface="ＭＳ Ｐゴシック" charset="0"/>
              </a:rPr>
              <a:t>"</a:t>
            </a:r>
            <a:r>
              <a:rPr lang="en-US" sz="4800" b="1" dirty="0">
                <a:latin typeface="Times New Roman" charset="0"/>
                <a:ea typeface="ＭＳ Ｐゴシック" charset="0"/>
                <a:cs typeface="ＭＳ Ｐゴシック" charset="0"/>
              </a:rPr>
              <a:t>Wanders</a:t>
            </a:r>
            <a:r>
              <a:rPr lang="ru-RU" altLang="ja-JP" sz="4800" b="1" dirty="0">
                <a:latin typeface="Times New Roman" charset="0"/>
                <a:ea typeface="ＭＳ Ｐゴシック" charset="0"/>
                <a:cs typeface="ＭＳ Ｐゴシック" charset="0"/>
              </a:rPr>
              <a:t>"</a:t>
            </a:r>
            <a:endParaRPr lang="en-US" sz="4800" b="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6505868"/>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732809868"/>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8568711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33354869"/>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26</a:t>
            </a:r>
          </a:p>
        </p:txBody>
      </p:sp>
    </p:spTree>
    <p:extLst>
      <p:ext uri="{BB962C8B-B14F-4D97-AF65-F5344CB8AC3E}">
        <p14:creationId xmlns:p14="http://schemas.microsoft.com/office/powerpoint/2010/main" val="1570673850"/>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God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Israel to walk with Him in a covenant relationship (1:1–10:10).</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Yet the nation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postponed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entrance into the land by unbelief (10:11–25:18). </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narrative continually contrasts God</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faithfulness with Israel</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faithlessness.</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While Leviticus relates to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worship, Numbers records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walk. </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faithful to His covenants, so He </a:t>
            </a:r>
            <a:r>
              <a:rPr kumimoji="0" lang="en-US" altLang="zh-CN" sz="24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 new generation to enter the land </a:t>
            </a:r>
            <a:b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chs</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26–36).  </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22242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06029640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4A3424E-F4C1-A24E-A1FC-365F1EEBA1B6}"/>
              </a:ext>
            </a:extLst>
          </p:cNvPr>
          <p:cNvSpPr>
            <a:spLocks noChangeArrowheads="1"/>
          </p:cNvSpPr>
          <p:nvPr/>
        </p:nvSpPr>
        <p:spPr bwMode="auto">
          <a:xfrm>
            <a:off x="62484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640066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6172824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3"/>
            <a:ext cx="3452843" cy="2203339"/>
          </a:xfrm>
          <a:effectLst>
            <a:outerShdw blurRad="63500" dist="35921" dir="2700000" algn="ctr" rotWithShape="0">
              <a:schemeClr val="tx2">
                <a:alpha val="74998"/>
              </a:schemeClr>
            </a:outerShdw>
          </a:effectLst>
        </p:spPr>
        <p:txBody>
          <a:bodyPr anchor="t"/>
          <a:lstStyle/>
          <a:p>
            <a:pPr algn="l">
              <a:defRPr/>
            </a:pPr>
            <a:r>
              <a:rPr lang="en-US" b="1" dirty="0">
                <a:effectLst>
                  <a:glow rad="127000">
                    <a:schemeClr val="tx1"/>
                  </a:glow>
                </a:effectLst>
                <a:latin typeface="Arial" charset="0"/>
                <a:ea typeface="ＭＳ Ｐゴシック" charset="0"/>
                <a:cs typeface="ＭＳ Ｐゴシック" charset="0"/>
              </a:rPr>
              <a:t>Tribal Boundaries of Israel</a:t>
            </a:r>
          </a:p>
        </p:txBody>
      </p:sp>
      <p:sp>
        <p:nvSpPr>
          <p:cNvPr id="7" name="Text Box 3"/>
          <p:cNvSpPr txBox="1">
            <a:spLocks noChangeArrowheads="1"/>
          </p:cNvSpPr>
          <p:nvPr/>
        </p:nvSpPr>
        <p:spPr bwMode="auto">
          <a:xfrm>
            <a:off x="4632292" y="3220979"/>
            <a:ext cx="1877057"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24440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4"/>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353669" y="343725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44603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flipV="1">
            <a:off x="5441742" y="2236115"/>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3" y="1738006"/>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3" name="Text Box 19"/>
          <p:cNvSpPr txBox="1">
            <a:spLocks noChangeArrowheads="1"/>
          </p:cNvSpPr>
          <p:nvPr/>
        </p:nvSpPr>
        <p:spPr bwMode="auto">
          <a:xfrm>
            <a:off x="6805642" y="5441850"/>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24" name="Text Box 20"/>
          <p:cNvSpPr txBox="1">
            <a:spLocks noChangeArrowheads="1"/>
          </p:cNvSpPr>
          <p:nvPr/>
        </p:nvSpPr>
        <p:spPr bwMode="auto">
          <a:xfrm>
            <a:off x="6424642" y="349964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25" name="Text Box 21"/>
          <p:cNvSpPr txBox="1">
            <a:spLocks noChangeArrowheads="1"/>
          </p:cNvSpPr>
          <p:nvPr/>
        </p:nvSpPr>
        <p:spPr bwMode="auto">
          <a:xfrm>
            <a:off x="6805642" y="6287293"/>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7" name="Text Box 13"/>
          <p:cNvSpPr txBox="1">
            <a:spLocks noChangeArrowheads="1"/>
          </p:cNvSpPr>
          <p:nvPr/>
        </p:nvSpPr>
        <p:spPr bwMode="auto">
          <a:xfrm>
            <a:off x="2876255" y="1410981"/>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944380"/>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6" name="Text Box 21"/>
          <p:cNvSpPr txBox="1">
            <a:spLocks noChangeArrowheads="1"/>
          </p:cNvSpPr>
          <p:nvPr/>
        </p:nvSpPr>
        <p:spPr bwMode="auto">
          <a:xfrm>
            <a:off x="42606" y="6387574"/>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7" name="Text Box 4"/>
          <p:cNvSpPr txBox="1">
            <a:spLocks noChangeArrowheads="1"/>
          </p:cNvSpPr>
          <p:nvPr/>
        </p:nvSpPr>
        <p:spPr bwMode="auto">
          <a:xfrm>
            <a:off x="42607" y="5640027"/>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Firstborn double portion &amp; kingly tribe</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Seven tribal allotments by lot</a:t>
            </a:r>
          </a:p>
        </p:txBody>
      </p:sp>
      <p:sp>
        <p:nvSpPr>
          <p:cNvPr id="29" name="Text Box 11"/>
          <p:cNvSpPr txBox="1">
            <a:spLocks noChangeArrowheads="1"/>
          </p:cNvSpPr>
          <p:nvPr/>
        </p:nvSpPr>
        <p:spPr bwMode="auto">
          <a:xfrm>
            <a:off x="42606" y="5266253"/>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Eastern tribes</a:t>
            </a:r>
          </a:p>
        </p:txBody>
      </p:sp>
      <p:sp>
        <p:nvSpPr>
          <p:cNvPr id="363548"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2176980"/>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53"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175849" y="382789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2" name="Text Box 3">
            <a:extLst>
              <a:ext uri="{FF2B5EF4-FFF2-40B4-BE49-F238E27FC236}">
                <a16:creationId xmlns:a16="http://schemas.microsoft.com/office/drawing/2014/main" id="{6E801CC9-4F7B-60DA-C938-8CF7653A93CF}"/>
              </a:ext>
            </a:extLst>
          </p:cNvPr>
          <p:cNvSpPr txBox="1">
            <a:spLocks noChangeArrowheads="1"/>
          </p:cNvSpPr>
          <p:nvPr/>
        </p:nvSpPr>
        <p:spPr bwMode="auto">
          <a:xfrm>
            <a:off x="7099666" y="29856"/>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3" name="Rectangle 2">
            <a:extLst>
              <a:ext uri="{FF2B5EF4-FFF2-40B4-BE49-F238E27FC236}">
                <a16:creationId xmlns:a16="http://schemas.microsoft.com/office/drawing/2014/main" id="{C7398AC7-1BEA-844B-26DB-FBA1D7D5F459}"/>
              </a:ext>
            </a:extLst>
          </p:cNvPr>
          <p:cNvSpPr txBox="1">
            <a:spLocks noChangeArrowheads="1"/>
          </p:cNvSpPr>
          <p:nvPr/>
        </p:nvSpPr>
        <p:spPr bwMode="auto">
          <a:xfrm>
            <a:off x="3803868" y="-35859"/>
            <a:ext cx="2529548"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a:t>
            </a:r>
          </a:p>
        </p:txBody>
      </p:sp>
      <p:sp>
        <p:nvSpPr>
          <p:cNvPr id="4" name="Rectangle 2">
            <a:extLst>
              <a:ext uri="{FF2B5EF4-FFF2-40B4-BE49-F238E27FC236}">
                <a16:creationId xmlns:a16="http://schemas.microsoft.com/office/drawing/2014/main" id="{B126E65E-50CD-8091-5BA1-6C49FE0DBF2D}"/>
              </a:ext>
            </a:extLst>
          </p:cNvPr>
          <p:cNvSpPr txBox="1">
            <a:spLocks noChangeArrowheads="1"/>
          </p:cNvSpPr>
          <p:nvPr/>
        </p:nvSpPr>
        <p:spPr bwMode="auto">
          <a:xfrm>
            <a:off x="2771254" y="2353382"/>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"ZIMM"</a:t>
            </a:r>
          </a:p>
        </p:txBody>
      </p:sp>
      <p:sp>
        <p:nvSpPr>
          <p:cNvPr id="5" name="Rectangle 2">
            <a:extLst>
              <a:ext uri="{FF2B5EF4-FFF2-40B4-BE49-F238E27FC236}">
                <a16:creationId xmlns:a16="http://schemas.microsoft.com/office/drawing/2014/main" id="{48B1CB24-01A6-8C5F-91A5-A3801420A4BC}"/>
              </a:ext>
            </a:extLst>
          </p:cNvPr>
          <p:cNvSpPr txBox="1">
            <a:spLocks noChangeArrowheads="1"/>
          </p:cNvSpPr>
          <p:nvPr/>
        </p:nvSpPr>
        <p:spPr bwMode="auto">
          <a:xfrm>
            <a:off x="2801072" y="3232913"/>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"DEB"</a:t>
            </a:r>
          </a:p>
        </p:txBody>
      </p:sp>
      <p:sp>
        <p:nvSpPr>
          <p:cNvPr id="6" name="Rectangle 2">
            <a:extLst>
              <a:ext uri="{FF2B5EF4-FFF2-40B4-BE49-F238E27FC236}">
                <a16:creationId xmlns:a16="http://schemas.microsoft.com/office/drawing/2014/main" id="{43A8E8FD-7566-53B8-A9BE-C0607BD610EA}"/>
              </a:ext>
            </a:extLst>
          </p:cNvPr>
          <p:cNvSpPr txBox="1">
            <a:spLocks noChangeArrowheads="1"/>
          </p:cNvSpPr>
          <p:nvPr/>
        </p:nvSpPr>
        <p:spPr bwMode="auto">
          <a:xfrm>
            <a:off x="6561467" y="4735621"/>
            <a:ext cx="2667000"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"GAMER"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dissolve">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dissolve">
                                      <p:cBhvr>
                                        <p:cTn id="45" dur="500"/>
                                        <p:tgtEl>
                                          <p:spTgt spid="1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dissolve">
                                      <p:cBhvr>
                                        <p:cTn id="50" dur="500"/>
                                        <p:tgtEl>
                                          <p:spTgt spid="9"/>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nodeType="click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dissolve">
                                      <p:cBhvr>
                                        <p:cTn id="55" dur="500"/>
                                        <p:tgtEl>
                                          <p:spTgt spid="17"/>
                                        </p:tgtEl>
                                      </p:cBhvr>
                                    </p:animEffect>
                                  </p:childTnLst>
                                </p:cTn>
                              </p:par>
                            </p:childTnLst>
                          </p:cTn>
                        </p:par>
                        <p:par>
                          <p:cTn id="56" fill="hold" nodeType="afterGroup">
                            <p:stCondLst>
                              <p:cond delay="500"/>
                            </p:stCondLst>
                            <p:childTnLst>
                              <p:par>
                                <p:cTn id="57" presetID="22" presetClass="entr" presetSubtype="8"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dissolve">
                                      <p:cBhvr>
                                        <p:cTn id="64" dur="500"/>
                                        <p:tgtEl>
                                          <p:spTgt spid="18"/>
                                        </p:tgtEl>
                                      </p:cBhvr>
                                    </p:animEffect>
                                  </p:childTnLst>
                                </p:cTn>
                              </p:par>
                            </p:childTnLst>
                          </p:cTn>
                        </p:par>
                        <p:par>
                          <p:cTn id="65" fill="hold" nodeType="afterGroup">
                            <p:stCondLst>
                              <p:cond delay="500"/>
                            </p:stCondLst>
                            <p:childTnLst>
                              <p:par>
                                <p:cTn id="66" presetID="22" presetClass="entr" presetSubtype="8" fill="hold" nodeType="after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wipe(left)">
                                      <p:cBhvr>
                                        <p:cTn id="68" dur="500"/>
                                        <p:tgtEl>
                                          <p:spTgt spid="2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nodeType="clickEffect">
                                  <p:stCondLst>
                                    <p:cond delay="0"/>
                                  </p:stCondLst>
                                  <p:childTnLst>
                                    <p:set>
                                      <p:cBhvr>
                                        <p:cTn id="72" dur="1" fill="hold">
                                          <p:stCondLst>
                                            <p:cond delay="0"/>
                                          </p:stCondLst>
                                        </p:cTn>
                                        <p:tgtEl>
                                          <p:spTgt spid="20"/>
                                        </p:tgtEl>
                                        <p:attrNameLst>
                                          <p:attrName>style.visibility</p:attrName>
                                        </p:attrNameLst>
                                      </p:cBhvr>
                                      <p:to>
                                        <p:strVal val="visible"/>
                                      </p:to>
                                    </p:set>
                                    <p:animEffect transition="in" filter="dissolve">
                                      <p:cBhvr>
                                        <p:cTn id="73" dur="500"/>
                                        <p:tgtEl>
                                          <p:spTgt spid="20"/>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dissolve">
                                      <p:cBhvr>
                                        <p:cTn id="78" dur="500"/>
                                        <p:tgtEl>
                                          <p:spTgt spid="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nodeType="clickEffect">
                                  <p:stCondLst>
                                    <p:cond delay="0"/>
                                  </p:stCondLst>
                                  <p:childTnLst>
                                    <p:set>
                                      <p:cBhvr>
                                        <p:cTn id="82" dur="1" fill="hold">
                                          <p:stCondLst>
                                            <p:cond delay="0"/>
                                          </p:stCondLst>
                                        </p:cTn>
                                        <p:tgtEl>
                                          <p:spTgt spid="7"/>
                                        </p:tgtEl>
                                        <p:attrNameLst>
                                          <p:attrName>style.visibility</p:attrName>
                                        </p:attrNameLst>
                                      </p:cBhvr>
                                      <p:to>
                                        <p:strVal val="visible"/>
                                      </p:to>
                                    </p:set>
                                    <p:animEffect transition="in" filter="dissolve">
                                      <p:cBhvr>
                                        <p:cTn id="83" dur="500"/>
                                        <p:tgtEl>
                                          <p:spTgt spid="7"/>
                                        </p:tgtEl>
                                      </p:cBhvr>
                                    </p:animEffect>
                                  </p:childTnLst>
                                </p:cTn>
                              </p:par>
                            </p:childTnLst>
                          </p:cTn>
                        </p:par>
                      </p:childTnLst>
                    </p:cTn>
                  </p:par>
                  <p:par>
                    <p:cTn id="84" fill="hold">
                      <p:stCondLst>
                        <p:cond delay="indefinite"/>
                      </p:stCondLst>
                      <p:childTnLst>
                        <p:par>
                          <p:cTn id="85" fill="hold">
                            <p:stCondLst>
                              <p:cond delay="0"/>
                            </p:stCondLst>
                            <p:childTnLst>
                              <p:par>
                                <p:cTn id="86" presetID="9" presetClass="entr" presetSubtype="0" fill="hold" nodeType="clickEffect">
                                  <p:stCondLst>
                                    <p:cond delay="0"/>
                                  </p:stCondLst>
                                  <p:childTnLst>
                                    <p:set>
                                      <p:cBhvr>
                                        <p:cTn id="87" dur="1" fill="hold">
                                          <p:stCondLst>
                                            <p:cond delay="0"/>
                                          </p:stCondLst>
                                        </p:cTn>
                                        <p:tgtEl>
                                          <p:spTgt spid="2"/>
                                        </p:tgtEl>
                                        <p:attrNameLst>
                                          <p:attrName>style.visibility</p:attrName>
                                        </p:attrNameLst>
                                      </p:cBhvr>
                                      <p:to>
                                        <p:strVal val="visible"/>
                                      </p:to>
                                    </p:set>
                                    <p:animEffect transition="in" filter="dissolve">
                                      <p:cBhvr>
                                        <p:cTn id="88" dur="500"/>
                                        <p:tgtEl>
                                          <p:spTgt spid="2"/>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dissolve">
                                      <p:cBhvr>
                                        <p:cTn id="93" dur="500"/>
                                        <p:tgtEl>
                                          <p:spTgt spid="26"/>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dissolve">
                                      <p:cBhvr>
                                        <p:cTn id="98" dur="500"/>
                                        <p:tgtEl>
                                          <p:spTgt spid="24"/>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nodeType="clickEffect">
                                  <p:stCondLst>
                                    <p:cond delay="0"/>
                                  </p:stCondLst>
                                  <p:childTnLst>
                                    <p:set>
                                      <p:cBhvr>
                                        <p:cTn id="102" dur="1" fill="hold">
                                          <p:stCondLst>
                                            <p:cond delay="0"/>
                                          </p:stCondLst>
                                        </p:cTn>
                                        <p:tgtEl>
                                          <p:spTgt spid="23"/>
                                        </p:tgtEl>
                                        <p:attrNameLst>
                                          <p:attrName>style.visibility</p:attrName>
                                        </p:attrNameLst>
                                      </p:cBhvr>
                                      <p:to>
                                        <p:strVal val="visible"/>
                                      </p:to>
                                    </p:set>
                                    <p:animEffect transition="in" filter="dissolve">
                                      <p:cBhvr>
                                        <p:cTn id="103" dur="500"/>
                                        <p:tgtEl>
                                          <p:spTgt spid="23"/>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nodeType="clickEffect">
                                  <p:stCondLst>
                                    <p:cond delay="0"/>
                                  </p:stCondLst>
                                  <p:childTnLst>
                                    <p:set>
                                      <p:cBhvr>
                                        <p:cTn id="107" dur="1" fill="hold">
                                          <p:stCondLst>
                                            <p:cond delay="0"/>
                                          </p:stCondLst>
                                        </p:cTn>
                                        <p:tgtEl>
                                          <p:spTgt spid="25"/>
                                        </p:tgtEl>
                                        <p:attrNameLst>
                                          <p:attrName>style.visibility</p:attrName>
                                        </p:attrNameLst>
                                      </p:cBhvr>
                                      <p:to>
                                        <p:strVal val="visible"/>
                                      </p:to>
                                    </p:set>
                                    <p:animEffect transition="in" filter="dissolve">
                                      <p:cBhvr>
                                        <p:cTn id="108" dur="500"/>
                                        <p:tgtEl>
                                          <p:spTgt spid="25"/>
                                        </p:tgtEl>
                                      </p:cBhvr>
                                    </p:animEffec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3"/>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4"/>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5"/>
                                        </p:tgtEl>
                                        <p:attrNameLst>
                                          <p:attrName>style.visibility</p:attrName>
                                        </p:attrNameLst>
                                      </p:cBhvr>
                                      <p:to>
                                        <p:strVal val="visible"/>
                                      </p:to>
                                    </p:set>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311376"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311377"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311379" name="TextBox 97"/>
          <p:cNvSpPr txBox="1">
            <a:spLocks noChangeArrowheads="1"/>
          </p:cNvSpPr>
          <p:nvPr/>
        </p:nvSpPr>
        <p:spPr bwMode="auto">
          <a:xfrm>
            <a:off x="-2365375" y="6715125"/>
            <a:ext cx="3254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sp>
        <p:nvSpPr>
          <p:cNvPr id="7" name="Oval 207"/>
          <p:cNvSpPr>
            <a:spLocks noChangeArrowheads="1"/>
          </p:cNvSpPr>
          <p:nvPr/>
        </p:nvSpPr>
        <p:spPr bwMode="auto">
          <a:xfrm>
            <a:off x="47244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8" name="Oval 207"/>
          <p:cNvSpPr>
            <a:spLocks noChangeArrowheads="1"/>
          </p:cNvSpPr>
          <p:nvPr/>
        </p:nvSpPr>
        <p:spPr bwMode="auto">
          <a:xfrm>
            <a:off x="71628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245141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anim calcmode="lin" valueType="num">
                                      <p:cBhvr>
                                        <p:cTn id="16" dur="2000" fill="hold"/>
                                        <p:tgtEl>
                                          <p:spTgt spid="7"/>
                                        </p:tgtEl>
                                        <p:attrNameLst>
                                          <p:attrName>style.rotation</p:attrName>
                                        </p:attrNameLst>
                                      </p:cBhvr>
                                      <p:tavLst>
                                        <p:tav tm="0">
                                          <p:val>
                                            <p:fltVal val="720"/>
                                          </p:val>
                                        </p:tav>
                                        <p:tav tm="100000">
                                          <p:val>
                                            <p:fltVal val="0"/>
                                          </p:val>
                                        </p:tav>
                                      </p:tavLst>
                                    </p:anim>
                                    <p:anim calcmode="lin" valueType="num">
                                      <p:cBhvr>
                                        <p:cTn id="17" dur="2000" fill="hold"/>
                                        <p:tgtEl>
                                          <p:spTgt spid="7"/>
                                        </p:tgtEl>
                                        <p:attrNameLst>
                                          <p:attrName>ppt_h</p:attrName>
                                        </p:attrNameLst>
                                      </p:cBhvr>
                                      <p:tavLst>
                                        <p:tav tm="0">
                                          <p:val>
                                            <p:fltVal val="0"/>
                                          </p:val>
                                        </p:tav>
                                        <p:tav tm="100000">
                                          <p:val>
                                            <p:strVal val="#ppt_h"/>
                                          </p:val>
                                        </p:tav>
                                      </p:tavLst>
                                    </p:anim>
                                    <p:anim calcmode="lin" valueType="num">
                                      <p:cBhvr>
                                        <p:cTn id="18"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anim calcmode="lin" valueType="num">
                                      <p:cBhvr>
                                        <p:cTn id="24" dur="2000" fill="hold"/>
                                        <p:tgtEl>
                                          <p:spTgt spid="8"/>
                                        </p:tgtEl>
                                        <p:attrNameLst>
                                          <p:attrName>style.rotation</p:attrName>
                                        </p:attrNameLst>
                                      </p:cBhvr>
                                      <p:tavLst>
                                        <p:tav tm="0">
                                          <p:val>
                                            <p:fltVal val="720"/>
                                          </p:val>
                                        </p:tav>
                                        <p:tav tm="100000">
                                          <p:val>
                                            <p:fltVal val="0"/>
                                          </p:val>
                                        </p:tav>
                                      </p:tavLst>
                                    </p:anim>
                                    <p:anim calcmode="lin" valueType="num">
                                      <p:cBhvr>
                                        <p:cTn id="25" dur="2000" fill="hold"/>
                                        <p:tgtEl>
                                          <p:spTgt spid="8"/>
                                        </p:tgtEl>
                                        <p:attrNameLst>
                                          <p:attrName>ppt_h</p:attrName>
                                        </p:attrNameLst>
                                      </p:cBhvr>
                                      <p:tavLst>
                                        <p:tav tm="0">
                                          <p:val>
                                            <p:fltVal val="0"/>
                                          </p:val>
                                        </p:tav>
                                        <p:tav tm="100000">
                                          <p:val>
                                            <p:strVal val="#ppt_h"/>
                                          </p:val>
                                        </p:tav>
                                      </p:tavLst>
                                    </p:anim>
                                    <p:anim calcmode="lin" valueType="num">
                                      <p:cBhvr>
                                        <p:cTn id="26" dur="2000" fill="hold"/>
                                        <p:tgtEl>
                                          <p:spTgt spid="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P spid="7" grpId="0" animBg="1"/>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4212" name="Text Box 4"/>
          <p:cNvSpPr txBox="1">
            <a:spLocks noChangeArrowheads="1"/>
          </p:cNvSpPr>
          <p:nvPr/>
        </p:nvSpPr>
        <p:spPr bwMode="auto">
          <a:xfrm>
            <a:off x="534988" y="2057400"/>
            <a:ext cx="8382000" cy="3478213"/>
          </a:xfrm>
          <a:prstGeom prst="rect">
            <a:avLst/>
          </a:prstGeom>
          <a:noFill/>
          <a:ln w="9525">
            <a:noFill/>
            <a:miter lim="800000"/>
            <a:headEnd/>
            <a:tailEnd/>
          </a:ln>
          <a:effectLst/>
        </p:spPr>
        <p:txBody>
          <a:bodyPr>
            <a:spAutoFit/>
          </a:bodyPr>
          <a:lstStyle/>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God</a:t>
            </a:r>
            <a:r>
              <a:rPr lang="uk-UA" sz="4000" b="1" dirty="0">
                <a:solidFill>
                  <a:srgbClr val="FFFFFF"/>
                </a:solidFill>
                <a:effectLst>
                  <a:outerShdw blurRad="38100" dist="38100" dir="2700000" algn="tl">
                    <a:srgbClr val="000000">
                      <a:alpha val="43137"/>
                    </a:srgbClr>
                  </a:outerShdw>
                </a:effectLst>
                <a:latin typeface="Arial"/>
                <a:ea typeface="Arial" pitchFamily="-111" charset="0"/>
                <a:cs typeface="Arial"/>
              </a:rPr>
              <a:t>'</a:t>
            </a: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s guidance and provision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Rebellion</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Wandering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Laws</a:t>
            </a:r>
          </a:p>
        </p:txBody>
      </p:sp>
      <p:sp>
        <p:nvSpPr>
          <p:cNvPr id="165891"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endParaRPr lang="en-US">
              <a:solidFill>
                <a:srgbClr val="000000"/>
              </a:solidFill>
              <a:latin typeface="Arial" charset="0"/>
              <a:cs typeface="Arial" charset="0"/>
            </a:endParaRPr>
          </a:p>
        </p:txBody>
      </p:sp>
      <p:sp>
        <p:nvSpPr>
          <p:cNvPr id="94214" name="Rectangle 6"/>
          <p:cNvSpPr>
            <a:spLocks noGrp="1" noChangeArrowheads="1"/>
          </p:cNvSpPr>
          <p:nvPr>
            <p:ph type="title" idx="4294967295"/>
          </p:nvPr>
        </p:nvSpPr>
        <p:spPr>
          <a:xfrm>
            <a:off x="533400" y="60960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ea typeface="+mj-ea"/>
              </a:rPr>
              <a:t>Flow of Numbers</a:t>
            </a:r>
          </a:p>
        </p:txBody>
      </p:sp>
    </p:spTree>
    <p:extLst>
      <p:ext uri="{BB962C8B-B14F-4D97-AF65-F5344CB8AC3E}">
        <p14:creationId xmlns:p14="http://schemas.microsoft.com/office/powerpoint/2010/main" val="70786515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28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45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6225"/>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l="21804" b="21804"/>
          <a:stretch/>
        </p:blipFill>
        <p:spPr>
          <a:xfrm>
            <a:off x="0" y="-8183"/>
            <a:ext cx="9144000" cy="6866183"/>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3444073" y="4452885"/>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3804301" y="5397384"/>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201639" y="6159787"/>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5825012" y="5381006"/>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5731526" y="383669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5906480" y="2300208"/>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3786367" y="411564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446423" y="3106501"/>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311363" y="1288103"/>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a:off x="4582182" y="5976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3913426" y="1883471"/>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4525940" y="2479948"/>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4565794" y="4837144"/>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624919" y="2452028"/>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extLst>
      <p:ext uri="{BB962C8B-B14F-4D97-AF65-F5344CB8AC3E}">
        <p14:creationId xmlns:p14="http://schemas.microsoft.com/office/powerpoint/2010/main" val="6924410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27</a:t>
            </a:r>
          </a:p>
        </p:txBody>
      </p:sp>
    </p:spTree>
    <p:extLst>
      <p:ext uri="{BB962C8B-B14F-4D97-AF65-F5344CB8AC3E}">
        <p14:creationId xmlns:p14="http://schemas.microsoft.com/office/powerpoint/2010/main" val="2380785728"/>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70272BB-0E70-3D4F-A117-02DA7A981069}"/>
              </a:ext>
            </a:extLst>
          </p:cNvPr>
          <p:cNvSpPr>
            <a:spLocks noChangeArrowheads="1"/>
          </p:cNvSpPr>
          <p:nvPr/>
        </p:nvSpPr>
        <p:spPr bwMode="auto">
          <a:xfrm>
            <a:off x="71628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33361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28</a:t>
            </a:r>
          </a:p>
        </p:txBody>
      </p:sp>
    </p:spTree>
    <p:extLst>
      <p:ext uri="{BB962C8B-B14F-4D97-AF65-F5344CB8AC3E}">
        <p14:creationId xmlns:p14="http://schemas.microsoft.com/office/powerpoint/2010/main" val="182148609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num 28 priest-offering-sacrific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341438"/>
            <a:ext cx="6410325" cy="551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6" name="Title 1"/>
          <p:cNvSpPr>
            <a:spLocks noGrp="1"/>
          </p:cNvSpPr>
          <p:nvPr>
            <p:ph type="title"/>
          </p:nvPr>
        </p:nvSpPr>
        <p:spPr>
          <a:xfrm>
            <a:off x="-36513" y="125413"/>
            <a:ext cx="9180513" cy="1143000"/>
          </a:xfrm>
        </p:spPr>
        <p:txBody>
          <a:bodyPr/>
          <a:lstStyle/>
          <a:p>
            <a:r>
              <a:rPr lang="en-US" sz="4000" b="1">
                <a:latin typeface="Arial" charset="0"/>
              </a:rPr>
              <a:t>Special Offerings (Num. 28:1-15)</a:t>
            </a:r>
          </a:p>
        </p:txBody>
      </p:sp>
      <p:sp>
        <p:nvSpPr>
          <p:cNvPr id="318467" name="Rectangle 3"/>
          <p:cNvSpPr>
            <a:spLocks noChangeArrowheads="1"/>
          </p:cNvSpPr>
          <p:nvPr/>
        </p:nvSpPr>
        <p:spPr bwMode="auto">
          <a:xfrm>
            <a:off x="6372225" y="1341438"/>
            <a:ext cx="2771775" cy="55165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Times New Roman" charset="0"/>
            </a:endParaRPr>
          </a:p>
        </p:txBody>
      </p:sp>
      <p:sp>
        <p:nvSpPr>
          <p:cNvPr id="5" name="Text Box 8"/>
          <p:cNvSpPr txBox="1">
            <a:spLocks noChangeArrowheads="1"/>
          </p:cNvSpPr>
          <p:nvPr/>
        </p:nvSpPr>
        <p:spPr bwMode="auto">
          <a:xfrm>
            <a:off x="5003800" y="1700213"/>
            <a:ext cx="4106863"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Introduction (1-2)</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Daily (3-8)</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Sabbath (9-10)</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Monthly (11-15)</a:t>
            </a:r>
          </a:p>
        </p:txBody>
      </p:sp>
    </p:spTree>
    <p:extLst>
      <p:ext uri="{BB962C8B-B14F-4D97-AF65-F5344CB8AC3E}">
        <p14:creationId xmlns:p14="http://schemas.microsoft.com/office/powerpoint/2010/main" val="35014609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en-US" altLang="en-US" sz="3600" b="1" dirty="0">
                <a:latin typeface="Arial" pitchFamily="34" charset="0"/>
                <a:cs typeface="Arial" pitchFamily="34" charset="0"/>
              </a:rPr>
              <a:t>Harvests Lasted Apr-Nov</a:t>
            </a:r>
          </a:p>
        </p:txBody>
      </p:sp>
      <p:sp>
        <p:nvSpPr>
          <p:cNvPr id="210949" name="Text Box 5"/>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Apr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Aug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Sep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Nov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Wheat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Barley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Oats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Chickpeas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Lentils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Vetch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Sesame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Flax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Millet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Grapes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Figs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Pomegranates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Arial"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05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Harvesting &amp; Ingathering Based on Modern Agricultural Practices in Israel</a:t>
            </a: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The olive harvest was the final harvest. No wonder why the olive tree represents Israel being restored and fruitful in last days (Jeremiah 11:16; Hosea 14:6; Romans 11:16-21)</a:t>
            </a:r>
            <a:endParaRPr kumimoji="0" lang="en-US" sz="1800" b="0"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29</a:t>
            </a:r>
          </a:p>
        </p:txBody>
      </p:sp>
    </p:spTree>
    <p:extLst>
      <p:ext uri="{BB962C8B-B14F-4D97-AF65-F5344CB8AC3E}">
        <p14:creationId xmlns:p14="http://schemas.microsoft.com/office/powerpoint/2010/main" val="4205405624"/>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2" descr="CALENDA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9137650" y="-1905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949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627313" y="3044825"/>
            <a:ext cx="3816350" cy="17526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cs typeface="ＭＳ Ｐゴシック" charset="0"/>
              </a:rPr>
              <a:t>Feasts of Numbers 28–29 (in red)</a:t>
            </a:r>
            <a:endParaRPr lang="en-US" sz="3600" b="1" dirty="0">
              <a:solidFill>
                <a:schemeClr val="bg1"/>
              </a:solidFill>
              <a:effectLst>
                <a:outerShdw blurRad="50800" dist="38100" dir="2700000" algn="tl">
                  <a:srgbClr val="000000">
                    <a:alpha val="43000"/>
                  </a:srgbClr>
                </a:outerShdw>
              </a:effectLst>
              <a:latin typeface="Times New Roman"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8500" cy="461963"/>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147176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5" grpId="0" animBg="1"/>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30</a:t>
            </a:r>
          </a:p>
        </p:txBody>
      </p:sp>
    </p:spTree>
    <p:extLst>
      <p:ext uri="{BB962C8B-B14F-4D97-AF65-F5344CB8AC3E}">
        <p14:creationId xmlns:p14="http://schemas.microsoft.com/office/powerpoint/2010/main" val="71620372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3AB245B-5A13-3B4F-A6C6-DD4F9D9725E7}"/>
              </a:ext>
            </a:extLst>
          </p:cNvPr>
          <p:cNvSpPr>
            <a:spLocks noChangeArrowheads="1"/>
          </p:cNvSpPr>
          <p:nvPr/>
        </p:nvSpPr>
        <p:spPr bwMode="auto">
          <a:xfrm>
            <a:off x="8001000" y="5718175"/>
            <a:ext cx="11430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287881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5" name="Oval 3"/>
          <p:cNvSpPr>
            <a:spLocks noChangeArrowheads="1"/>
          </p:cNvSpPr>
          <p:nvPr/>
        </p:nvSpPr>
        <p:spPr bwMode="auto">
          <a:xfrm>
            <a:off x="1333500" y="12954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6" name="Text Box 4"/>
          <p:cNvSpPr txBox="1">
            <a:spLocks noChangeArrowheads="1"/>
          </p:cNvSpPr>
          <p:nvPr/>
        </p:nvSpPr>
        <p:spPr bwMode="auto">
          <a:xfrm>
            <a:off x="12954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Church</a:t>
            </a:r>
          </a:p>
        </p:txBody>
      </p:sp>
      <p:sp>
        <p:nvSpPr>
          <p:cNvPr id="167940" name="AutoShape 5"/>
          <p:cNvSpPr>
            <a:spLocks noChangeArrowheads="1"/>
          </p:cNvSpPr>
          <p:nvPr/>
        </p:nvSpPr>
        <p:spPr bwMode="auto">
          <a:xfrm>
            <a:off x="3467100" y="152400"/>
            <a:ext cx="2209800" cy="1600200"/>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38" name="Text Box 6"/>
          <p:cNvSpPr txBox="1">
            <a:spLocks noChangeArrowheads="1"/>
          </p:cNvSpPr>
          <p:nvPr/>
        </p:nvSpPr>
        <p:spPr bwMode="auto">
          <a:xfrm>
            <a:off x="3771900" y="838200"/>
            <a:ext cx="1600200" cy="7620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FFFFF"/>
                </a:solidFill>
                <a:latin typeface="Times New Roman" pitchFamily="-111" charset="0"/>
                <a:ea typeface="Times New Roman" pitchFamily="-111" charset="0"/>
                <a:cs typeface="Times New Roman" pitchFamily="-111" charset="0"/>
              </a:rPr>
              <a:t>God</a:t>
            </a:r>
          </a:p>
        </p:txBody>
      </p:sp>
      <p:sp>
        <p:nvSpPr>
          <p:cNvPr id="95239" name="Oval 7"/>
          <p:cNvSpPr>
            <a:spLocks noChangeArrowheads="1"/>
          </p:cNvSpPr>
          <p:nvPr/>
        </p:nvSpPr>
        <p:spPr bwMode="auto">
          <a:xfrm>
            <a:off x="4838700" y="1295400"/>
            <a:ext cx="2819400" cy="1265238"/>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0" name="Text Box 8"/>
          <p:cNvSpPr txBox="1">
            <a:spLocks noChangeArrowheads="1"/>
          </p:cNvSpPr>
          <p:nvPr/>
        </p:nvSpPr>
        <p:spPr bwMode="auto">
          <a:xfrm>
            <a:off x="48006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Nations</a:t>
            </a:r>
          </a:p>
        </p:txBody>
      </p:sp>
      <p:sp>
        <p:nvSpPr>
          <p:cNvPr id="95241" name="Oval 9"/>
          <p:cNvSpPr>
            <a:spLocks noChangeArrowheads="1"/>
          </p:cNvSpPr>
          <p:nvPr/>
        </p:nvSpPr>
        <p:spPr bwMode="auto">
          <a:xfrm>
            <a:off x="5753100" y="21637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2" name="Text Box 10"/>
          <p:cNvSpPr txBox="1">
            <a:spLocks noChangeArrowheads="1"/>
          </p:cNvSpPr>
          <p:nvPr/>
        </p:nvSpPr>
        <p:spPr bwMode="auto">
          <a:xfrm>
            <a:off x="5715000" y="24463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Patriarchs</a:t>
            </a:r>
          </a:p>
        </p:txBody>
      </p:sp>
      <p:sp>
        <p:nvSpPr>
          <p:cNvPr id="95243" name="Oval 11"/>
          <p:cNvSpPr>
            <a:spLocks noChangeArrowheads="1"/>
          </p:cNvSpPr>
          <p:nvPr/>
        </p:nvSpPr>
        <p:spPr bwMode="auto">
          <a:xfrm>
            <a:off x="6286500" y="31543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4" name="Text Box 12"/>
          <p:cNvSpPr txBox="1">
            <a:spLocks noChangeArrowheads="1"/>
          </p:cNvSpPr>
          <p:nvPr/>
        </p:nvSpPr>
        <p:spPr bwMode="auto">
          <a:xfrm>
            <a:off x="6248400" y="34369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Tribes</a:t>
            </a:r>
          </a:p>
        </p:txBody>
      </p:sp>
      <p:sp>
        <p:nvSpPr>
          <p:cNvPr id="95245" name="Oval 13"/>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6" name="Text Box 14"/>
          <p:cNvSpPr txBox="1">
            <a:spLocks noChangeArrowheads="1"/>
          </p:cNvSpPr>
          <p:nvPr/>
        </p:nvSpPr>
        <p:spPr bwMode="auto">
          <a:xfrm>
            <a:off x="6019800" y="43195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Israel</a:t>
            </a:r>
          </a:p>
        </p:txBody>
      </p:sp>
      <p:sp>
        <p:nvSpPr>
          <p:cNvPr id="95247" name="Oval 15"/>
          <p:cNvSpPr>
            <a:spLocks noChangeArrowheads="1"/>
          </p:cNvSpPr>
          <p:nvPr/>
        </p:nvSpPr>
        <p:spPr bwMode="auto">
          <a:xfrm>
            <a:off x="5295900" y="48768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8" name="Text Box 16"/>
          <p:cNvSpPr txBox="1">
            <a:spLocks noChangeArrowheads="1"/>
          </p:cNvSpPr>
          <p:nvPr/>
        </p:nvSpPr>
        <p:spPr bwMode="auto">
          <a:xfrm>
            <a:off x="5257800" y="51593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Priests</a:t>
            </a:r>
          </a:p>
        </p:txBody>
      </p:sp>
      <p:sp>
        <p:nvSpPr>
          <p:cNvPr id="95249" name="Oval 17"/>
          <p:cNvSpPr>
            <a:spLocks noChangeArrowheads="1"/>
          </p:cNvSpPr>
          <p:nvPr/>
        </p:nvSpPr>
        <p:spPr bwMode="auto">
          <a:xfrm>
            <a:off x="114300" y="2163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0" name="Text Box 18"/>
          <p:cNvSpPr txBox="1">
            <a:spLocks noChangeArrowheads="1"/>
          </p:cNvSpPr>
          <p:nvPr/>
        </p:nvSpPr>
        <p:spPr bwMode="auto">
          <a:xfrm>
            <a:off x="76200" y="244475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Apostles</a:t>
            </a:r>
          </a:p>
        </p:txBody>
      </p:sp>
      <p:sp>
        <p:nvSpPr>
          <p:cNvPr id="167954" name="AutoShape 19"/>
          <p:cNvSpPr>
            <a:spLocks noChangeArrowheads="1"/>
          </p:cNvSpPr>
          <p:nvPr/>
        </p:nvSpPr>
        <p:spPr bwMode="auto">
          <a:xfrm>
            <a:off x="228600" y="3200400"/>
            <a:ext cx="1524000" cy="1447800"/>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52" name="Text Box 20"/>
          <p:cNvSpPr txBox="1">
            <a:spLocks noChangeArrowheads="1"/>
          </p:cNvSpPr>
          <p:nvPr/>
        </p:nvSpPr>
        <p:spPr bwMode="auto">
          <a:xfrm>
            <a:off x="-457200" y="358140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Savior</a:t>
            </a:r>
          </a:p>
        </p:txBody>
      </p:sp>
      <p:sp>
        <p:nvSpPr>
          <p:cNvPr id="95253" name="Oval 21"/>
          <p:cNvSpPr>
            <a:spLocks noChangeArrowheads="1"/>
          </p:cNvSpPr>
          <p:nvPr/>
        </p:nvSpPr>
        <p:spPr bwMode="auto">
          <a:xfrm>
            <a:off x="952500" y="41910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4" name="Text Box 22"/>
          <p:cNvSpPr txBox="1">
            <a:spLocks noChangeArrowheads="1"/>
          </p:cNvSpPr>
          <p:nvPr/>
        </p:nvSpPr>
        <p:spPr bwMode="auto">
          <a:xfrm>
            <a:off x="914400" y="44719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Prophets</a:t>
            </a:r>
          </a:p>
        </p:txBody>
      </p:sp>
      <p:sp>
        <p:nvSpPr>
          <p:cNvPr id="95255" name="Oval 23"/>
          <p:cNvSpPr>
            <a:spLocks noChangeArrowheads="1"/>
          </p:cNvSpPr>
          <p:nvPr/>
        </p:nvSpPr>
        <p:spPr bwMode="auto">
          <a:xfrm>
            <a:off x="1409700" y="52578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6" name="Text Box 24"/>
          <p:cNvSpPr txBox="1">
            <a:spLocks noChangeArrowheads="1"/>
          </p:cNvSpPr>
          <p:nvPr/>
        </p:nvSpPr>
        <p:spPr bwMode="auto">
          <a:xfrm>
            <a:off x="1371600" y="55387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Kings</a:t>
            </a:r>
          </a:p>
        </p:txBody>
      </p:sp>
      <p:sp>
        <p:nvSpPr>
          <p:cNvPr id="95257" name="Oval 25"/>
          <p:cNvSpPr>
            <a:spLocks noChangeArrowheads="1"/>
          </p:cNvSpPr>
          <p:nvPr/>
        </p:nvSpPr>
        <p:spPr bwMode="auto">
          <a:xfrm>
            <a:off x="3581400" y="5592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8" name="Text Box 26"/>
          <p:cNvSpPr txBox="1">
            <a:spLocks noChangeArrowheads="1"/>
          </p:cNvSpPr>
          <p:nvPr/>
        </p:nvSpPr>
        <p:spPr bwMode="auto">
          <a:xfrm>
            <a:off x="3848100" y="5875338"/>
            <a:ext cx="2286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Judges</a:t>
            </a:r>
          </a:p>
        </p:txBody>
      </p:sp>
      <p:sp>
        <p:nvSpPr>
          <p:cNvPr id="95260" name="Rectangle 28"/>
          <p:cNvSpPr>
            <a:spLocks noGrp="1" noChangeArrowheads="1"/>
          </p:cNvSpPr>
          <p:nvPr>
            <p:ph type="title" idx="4294967295"/>
          </p:nvPr>
        </p:nvSpPr>
        <p:spPr>
          <a:xfrm>
            <a:off x="0" y="228600"/>
            <a:ext cx="4343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solidFill>
                  <a:srgbClr val="FFFFFF"/>
                </a:solidFill>
                <a:ea typeface="+mj-ea"/>
                <a:cs typeface="+mj-cs"/>
              </a:rPr>
              <a:t>Nation Building</a:t>
            </a:r>
          </a:p>
        </p:txBody>
      </p:sp>
    </p:spTree>
    <p:extLst>
      <p:ext uri="{BB962C8B-B14F-4D97-AF65-F5344CB8AC3E}">
        <p14:creationId xmlns:p14="http://schemas.microsoft.com/office/powerpoint/2010/main" val="861739143"/>
      </p:ext>
    </p:extLst>
  </p:cSld>
  <p:clrMapOvr>
    <a:masterClrMapping/>
  </p:clrMapOvr>
  <p:transition spd="med" advTm="10000">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31</a:t>
            </a:r>
          </a:p>
        </p:txBody>
      </p:sp>
    </p:spTree>
    <p:extLst>
      <p:ext uri="{BB962C8B-B14F-4D97-AF65-F5344CB8AC3E}">
        <p14:creationId xmlns:p14="http://schemas.microsoft.com/office/powerpoint/2010/main" val="2656360712"/>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Dan</a:t>
            </a: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Judah</a:t>
            </a: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Simeon</a:t>
            </a: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Ephraim</a:t>
            </a: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Naphtali</a:t>
            </a: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Asher</a:t>
            </a: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Benjamin</a:t>
            </a: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Zebulun</a:t>
            </a: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p:txBody>
      </p:sp>
    </p:spTree>
    <p:extLst>
      <p:ext uri="{BB962C8B-B14F-4D97-AF65-F5344CB8AC3E}">
        <p14:creationId xmlns:p14="http://schemas.microsoft.com/office/powerpoint/2010/main" val="2837700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ru-RU" sz="2400" b="1" dirty="0">
                <a:latin typeface="Arial" charset="0"/>
              </a:rPr>
              <a:t>"</a:t>
            </a:r>
            <a:r>
              <a:rPr lang="en-US" sz="2400" b="1" dirty="0">
                <a:latin typeface="Arial" charset="0"/>
              </a:rPr>
              <a:t>Why have you let all the women live?</a:t>
            </a:r>
            <a:r>
              <a:rPr lang="ru-RU" sz="2400" b="1" dirty="0">
                <a:latin typeface="Arial" charset="0"/>
              </a:rPr>
              <a:t>"</a:t>
            </a:r>
            <a:r>
              <a:rPr lang="en-US" sz="2400" b="1" dirty="0">
                <a:latin typeface="Arial" charset="0"/>
              </a:rPr>
              <a:t> [Moses] demanded.  </a:t>
            </a:r>
            <a:r>
              <a:rPr lang="en-US" sz="2400" b="1" baseline="30000" dirty="0">
                <a:latin typeface="Arial" charset="0"/>
              </a:rPr>
              <a:t>16</a:t>
            </a:r>
            <a:r>
              <a:rPr lang="ru-RU" sz="2400" b="1" dirty="0">
                <a:latin typeface="Arial" charset="0"/>
              </a:rPr>
              <a:t>"</a:t>
            </a:r>
            <a:r>
              <a:rPr lang="en-US" sz="2400" b="1" dirty="0">
                <a:latin typeface="Arial" charset="0"/>
              </a:rPr>
              <a:t>These are the very ones who followed Balaam</a:t>
            </a:r>
            <a:r>
              <a:rPr lang="uk-UA" sz="2400" b="1" dirty="0">
                <a:latin typeface="Arial" charset="0"/>
              </a:rPr>
              <a:t>'</a:t>
            </a:r>
            <a:r>
              <a:rPr lang="en-US" sz="2400" b="1" dirty="0">
                <a:latin typeface="Arial" charset="0"/>
              </a:rPr>
              <a:t>s advice and caused the people of Israel to rebel against the L</a:t>
            </a:r>
            <a:r>
              <a:rPr lang="en-US" sz="2000" b="1" dirty="0">
                <a:latin typeface="Arial" charset="0"/>
              </a:rPr>
              <a:t>ORD</a:t>
            </a:r>
            <a:r>
              <a:rPr lang="en-US" sz="2400" b="1" dirty="0">
                <a:latin typeface="Arial" charset="0"/>
              </a:rPr>
              <a:t> at Mount </a:t>
            </a:r>
            <a:r>
              <a:rPr lang="en-US" sz="2400" b="1" dirty="0" err="1">
                <a:latin typeface="Arial" charset="0"/>
              </a:rPr>
              <a:t>Peor</a:t>
            </a:r>
            <a:r>
              <a:rPr lang="en-US" sz="2400" b="1" dirty="0">
                <a:latin typeface="Arial" charset="0"/>
              </a:rPr>
              <a:t>. They are the ones who caused the plague to strike the L</a:t>
            </a:r>
            <a:r>
              <a:rPr lang="en-US" sz="2000" b="1" dirty="0">
                <a:latin typeface="Arial" charset="0"/>
              </a:rPr>
              <a:t>ORD</a:t>
            </a:r>
            <a:r>
              <a:rPr lang="uk-UA" sz="2400" b="1" dirty="0">
                <a:latin typeface="Arial" charset="0"/>
              </a:rPr>
              <a:t>'</a:t>
            </a:r>
            <a:r>
              <a:rPr lang="en-US" sz="2400" b="1" dirty="0">
                <a:latin typeface="Arial" charset="0"/>
              </a:rPr>
              <a:t>s people.  </a:t>
            </a:r>
            <a:r>
              <a:rPr lang="en-US" sz="2400" b="1" baseline="30000" dirty="0">
                <a:latin typeface="Arial" charset="0"/>
              </a:rPr>
              <a:t>17</a:t>
            </a:r>
            <a:r>
              <a:rPr lang="en-US" sz="2400" b="1" dirty="0">
                <a:latin typeface="Arial" charset="0"/>
              </a:rPr>
              <a:t>So kill all the boys and all the women who have had intercourse with a man.  </a:t>
            </a:r>
            <a:r>
              <a:rPr lang="en-US" sz="2400" b="1" baseline="30000" dirty="0">
                <a:latin typeface="Arial" charset="0"/>
              </a:rPr>
              <a:t>18</a:t>
            </a:r>
            <a:r>
              <a:rPr lang="en-US" sz="2400" b="1" dirty="0">
                <a:latin typeface="Arial" charset="0"/>
              </a:rPr>
              <a:t>Only the young girls who are virgins may live; you may keep them for yourselves</a:t>
            </a:r>
            <a:r>
              <a:rPr lang="ru-RU" sz="2400" b="1" dirty="0">
                <a:latin typeface="Arial" charset="0"/>
              </a:rPr>
              <a:t>"</a:t>
            </a:r>
            <a:r>
              <a:rPr lang="en-US" sz="2400" b="1" dirty="0">
                <a:latin typeface="Arial" charset="0"/>
              </a:rPr>
              <a:t> </a:t>
            </a:r>
            <a:br>
              <a:rPr lang="en-US" sz="2400" b="1" dirty="0">
                <a:latin typeface="Arial" charset="0"/>
              </a:rPr>
            </a:br>
            <a:r>
              <a:rPr lang="en-US" sz="2400" b="1" dirty="0">
                <a:latin typeface="Arial" charset="0"/>
              </a:rPr>
              <a:t>(Num. 31:15-18 </a:t>
            </a:r>
            <a:r>
              <a:rPr lang="en-US" sz="2000" b="1" dirty="0">
                <a:latin typeface="Arial" charset="0"/>
              </a:rPr>
              <a:t>NLT</a:t>
            </a:r>
            <a:r>
              <a:rPr lang="en-US" sz="2400" b="1" dirty="0">
                <a:latin typeface="Arial" charset="0"/>
              </a:rPr>
              <a:t>)</a:t>
            </a:r>
          </a:p>
        </p:txBody>
      </p:sp>
    </p:spTree>
    <p:extLst>
      <p:ext uri="{BB962C8B-B14F-4D97-AF65-F5344CB8AC3E}">
        <p14:creationId xmlns:p14="http://schemas.microsoft.com/office/powerpoint/2010/main" val="221566590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p:cNvPicPr>
            <a:picLocks noChangeAspect="1"/>
          </p:cNvPicPr>
          <p:nvPr/>
        </p:nvPicPr>
        <p:blipFill rotWithShape="1">
          <a:blip r:embed="rId3">
            <a:extLst>
              <a:ext uri="{28A0092B-C50C-407E-A947-70E740481C1C}">
                <a14:useLocalDpi xmlns:a14="http://schemas.microsoft.com/office/drawing/2010/main"/>
              </a:ext>
            </a:extLst>
          </a:blip>
          <a:srcRect t="10460" b="2635"/>
          <a:stretch/>
        </p:blipFill>
        <p:spPr bwMode="auto">
          <a:xfrm>
            <a:off x="2905125" y="1"/>
            <a:ext cx="59197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en-US" b="1" i="1" dirty="0">
                <a:effectLst>
                  <a:glow rad="177800">
                    <a:schemeClr val="tx1"/>
                  </a:glow>
                </a:effectLst>
                <a:latin typeface="Arial" charset="0"/>
                <a:ea typeface="ＭＳ Ｐゴシック" charset="0"/>
              </a:rPr>
              <a:t>An Atheist Rant</a:t>
            </a: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dirty="0">
                <a:effectLst>
                  <a:glow rad="177800">
                    <a:schemeClr val="tx1"/>
                  </a:glow>
                </a:effectLst>
                <a:latin typeface="Arial" charset="0"/>
                <a:ea typeface="ＭＳ Ｐゴシック" charset="0"/>
              </a:rPr>
              <a:t>No Thanks. </a:t>
            </a:r>
            <a:br>
              <a:rPr lang="en-US" sz="6600" b="1" dirty="0">
                <a:effectLst>
                  <a:glow rad="177800">
                    <a:schemeClr val="tx1"/>
                  </a:glow>
                </a:effectLst>
                <a:latin typeface="Arial" charset="0"/>
                <a:ea typeface="ＭＳ Ｐゴシック" charset="0"/>
              </a:rPr>
            </a:br>
            <a:r>
              <a:rPr lang="en-US" sz="6600" b="1" dirty="0">
                <a:effectLst>
                  <a:glow rad="177800">
                    <a:schemeClr val="tx1"/>
                  </a:glow>
                </a:effectLst>
                <a:latin typeface="Arial" charset="0"/>
                <a:ea typeface="ＭＳ Ｐゴシック" charset="0"/>
              </a:rPr>
              <a:t>I respect women too much to like your religion.</a:t>
            </a:r>
          </a:p>
        </p:txBody>
      </p:sp>
    </p:spTree>
    <p:extLst>
      <p:ext uri="{BB962C8B-B14F-4D97-AF65-F5344CB8AC3E}">
        <p14:creationId xmlns:p14="http://schemas.microsoft.com/office/powerpoint/2010/main" val="332565935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en-US" sz="4000" b="1" dirty="0">
                <a:effectLst>
                  <a:glow rad="177800">
                    <a:schemeClr val="tx1"/>
                  </a:glow>
                </a:effectLst>
                <a:latin typeface="Arial" charset="0"/>
                <a:ea typeface="ＭＳ Ｐゴシック" charset="0"/>
              </a:rPr>
              <a:t>Just do your homework.  Christianity has benefited women far  more than atheism!</a:t>
            </a: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101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32</a:t>
            </a:r>
          </a:p>
        </p:txBody>
      </p:sp>
    </p:spTree>
    <p:extLst>
      <p:ext uri="{BB962C8B-B14F-4D97-AF65-F5344CB8AC3E}">
        <p14:creationId xmlns:p14="http://schemas.microsoft.com/office/powerpoint/2010/main" val="427903664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p:txBody>
      </p:sp>
    </p:spTree>
    <p:extLst>
      <p:ext uri="{BB962C8B-B14F-4D97-AF65-F5344CB8AC3E}">
        <p14:creationId xmlns:p14="http://schemas.microsoft.com/office/powerpoint/2010/main" val="2650850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33</a:t>
            </a:r>
          </a:p>
        </p:txBody>
      </p:sp>
    </p:spTree>
    <p:extLst>
      <p:ext uri="{BB962C8B-B14F-4D97-AF65-F5344CB8AC3E}">
        <p14:creationId xmlns:p14="http://schemas.microsoft.com/office/powerpoint/2010/main" val="1368634315"/>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Rephidim</a:t>
            </a: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Elim</a:t>
            </a: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Marah</a:t>
            </a: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Rameses</a:t>
            </a: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520634988"/>
      </p:ext>
    </p:extLst>
  </p:cSld>
  <p:clrMapOvr>
    <a:masterClrMapping/>
  </p:clrMapOvr>
  <p:transition spd="med">
    <p:randomBar dir="vert"/>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794A37-F5A4-7F7A-B0A8-F78836F70FD6}"/>
              </a:ext>
            </a:extLst>
          </p:cNvPr>
          <p:cNvPicPr>
            <a:picLocks noChangeAspect="1"/>
          </p:cNvPicPr>
          <p:nvPr/>
        </p:nvPicPr>
        <p:blipFill rotWithShape="1">
          <a:blip r:embed="rId3"/>
          <a:srcRect l="6805" t="15697" r="4610" b="4720"/>
          <a:stretch/>
        </p:blipFill>
        <p:spPr>
          <a:xfrm>
            <a:off x="0" y="741873"/>
            <a:ext cx="9282023" cy="6254150"/>
          </a:xfrm>
          <a:prstGeom prst="rect">
            <a:avLst/>
          </a:prstGeom>
        </p:spPr>
      </p:pic>
      <p:sp>
        <p:nvSpPr>
          <p:cNvPr id="114698" name="Rectangle 14"/>
          <p:cNvSpPr>
            <a:spLocks noGrp="1" noChangeArrowheads="1"/>
          </p:cNvSpPr>
          <p:nvPr>
            <p:ph type="title" idx="4294967295"/>
          </p:nvPr>
        </p:nvSpPr>
        <p:spPr>
          <a:xfrm>
            <a:off x="0" y="1"/>
            <a:ext cx="9144000" cy="810882"/>
          </a:xfrm>
          <a:solidFill>
            <a:schemeClr val="tx1"/>
          </a:solidFill>
        </p:spPr>
        <p:txBody>
          <a:bodyPr/>
          <a:lstStyle/>
          <a:p>
            <a:pPr eaLnBrk="1" hangingPunct="1">
              <a:defRPr/>
            </a:pPr>
            <a:r>
              <a:rPr lang="en-US" sz="4000" b="1" dirty="0">
                <a:effectLst>
                  <a:glow rad="101600">
                    <a:schemeClr val="tx1">
                      <a:alpha val="97000"/>
                    </a:schemeClr>
                  </a:glow>
                </a:effectLst>
                <a:latin typeface="Arial" charset="0"/>
              </a:rPr>
              <a:t>Wilderness Wanderings (Num 33)</a:t>
            </a:r>
          </a:p>
        </p:txBody>
      </p:sp>
    </p:spTree>
    <p:extLst>
      <p:ext uri="{BB962C8B-B14F-4D97-AF65-F5344CB8AC3E}">
        <p14:creationId xmlns:p14="http://schemas.microsoft.com/office/powerpoint/2010/main" val="3228817107"/>
      </p:ext>
    </p:extLst>
  </p:cSld>
  <p:clrMapOvr>
    <a:masterClrMapping/>
  </p:clrMapOvr>
  <p:transition spd="med">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62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8"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nvGrpSpPr>
          <p:cNvPr id="169996" name="Group 13"/>
          <p:cNvGrpSpPr>
            <a:grpSpLocks/>
          </p:cNvGrpSpPr>
          <p:nvPr/>
        </p:nvGrpSpPr>
        <p:grpSpPr bwMode="auto">
          <a:xfrm>
            <a:off x="457200" y="3825875"/>
            <a:ext cx="8229600" cy="0"/>
            <a:chOff x="288" y="2208"/>
            <a:chExt cx="5184" cy="0"/>
          </a:xfrm>
        </p:grpSpPr>
        <p:sp>
          <p:nvSpPr>
            <p:cNvPr id="96270"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7001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grpSp>
        <p:nvGrpSpPr>
          <p:cNvPr id="169997" name="Group 16"/>
          <p:cNvGrpSpPr>
            <a:grpSpLocks/>
          </p:cNvGrpSpPr>
          <p:nvPr/>
        </p:nvGrpSpPr>
        <p:grpSpPr bwMode="auto">
          <a:xfrm>
            <a:off x="2286000" y="4435475"/>
            <a:ext cx="5581650" cy="1800225"/>
            <a:chOff x="1440" y="2794"/>
            <a:chExt cx="3516" cy="1134"/>
          </a:xfrm>
        </p:grpSpPr>
        <p:sp>
          <p:nvSpPr>
            <p:cNvPr id="96273"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4"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5"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AD</a:t>
              </a:r>
            </a:p>
          </p:txBody>
        </p:sp>
        <p:sp>
          <p:nvSpPr>
            <p:cNvPr id="96276"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7"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8"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3000</a:t>
              </a:r>
            </a:p>
          </p:txBody>
        </p:sp>
      </p:grpSp>
      <p:sp>
        <p:nvSpPr>
          <p:cNvPr id="96279"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Flood</a:t>
            </a:r>
          </a:p>
        </p:txBody>
      </p:sp>
      <p:sp>
        <p:nvSpPr>
          <p:cNvPr id="96280"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9933"/>
                </a:solidFill>
                <a:latin typeface="Arial"/>
                <a:ea typeface="Times New Roman" pitchFamily="-111" charset="0"/>
                <a:cs typeface="Arial"/>
              </a:rPr>
              <a:t>Creation</a:t>
            </a:r>
          </a:p>
        </p:txBody>
      </p:sp>
      <p:sp>
        <p:nvSpPr>
          <p:cNvPr id="96281"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Abraham</a:t>
            </a:r>
          </a:p>
        </p:txBody>
      </p:sp>
      <p:sp>
        <p:nvSpPr>
          <p:cNvPr id="96282"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David</a:t>
            </a:r>
          </a:p>
        </p:txBody>
      </p:sp>
      <p:sp>
        <p:nvSpPr>
          <p:cNvPr id="96283"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Jesus</a:t>
            </a:r>
          </a:p>
        </p:txBody>
      </p:sp>
      <p:sp>
        <p:nvSpPr>
          <p:cNvPr id="96284"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Today</a:t>
            </a:r>
          </a:p>
        </p:txBody>
      </p:sp>
      <p:sp>
        <p:nvSpPr>
          <p:cNvPr id="96285"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FF9933"/>
                </a:solidFill>
                <a:latin typeface="Arial"/>
                <a:ea typeface="Times New Roman" pitchFamily="-111" charset="0"/>
                <a:cs typeface="Arial"/>
              </a:rPr>
              <a:t>New  Creation</a:t>
            </a:r>
          </a:p>
        </p:txBody>
      </p:sp>
      <p:grpSp>
        <p:nvGrpSpPr>
          <p:cNvPr id="79893" name="Group 30"/>
          <p:cNvGrpSpPr>
            <a:grpSpLocks/>
          </p:cNvGrpSpPr>
          <p:nvPr/>
        </p:nvGrpSpPr>
        <p:grpSpPr bwMode="auto">
          <a:xfrm>
            <a:off x="5715000" y="3429000"/>
            <a:ext cx="1828800" cy="762000"/>
            <a:chOff x="3648" y="1824"/>
            <a:chExt cx="1152" cy="480"/>
          </a:xfrm>
          <a:solidFill>
            <a:srgbClr val="0000FF"/>
          </a:solidFill>
        </p:grpSpPr>
        <p:sp>
          <p:nvSpPr>
            <p:cNvPr id="96287"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88"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Church</a:t>
              </a:r>
            </a:p>
          </p:txBody>
        </p:sp>
      </p:grpSp>
      <p:grpSp>
        <p:nvGrpSpPr>
          <p:cNvPr id="79894" name="Group 33"/>
          <p:cNvGrpSpPr>
            <a:grpSpLocks/>
          </p:cNvGrpSpPr>
          <p:nvPr/>
        </p:nvGrpSpPr>
        <p:grpSpPr bwMode="auto">
          <a:xfrm>
            <a:off x="4491038" y="3200400"/>
            <a:ext cx="1219200" cy="609600"/>
            <a:chOff x="2829" y="2016"/>
            <a:chExt cx="768" cy="384"/>
          </a:xfrm>
          <a:solidFill>
            <a:srgbClr val="0000FF"/>
          </a:solidFill>
        </p:grpSpPr>
        <p:sp>
          <p:nvSpPr>
            <p:cNvPr id="96290"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1"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Kings</a:t>
              </a:r>
            </a:p>
          </p:txBody>
        </p:sp>
      </p:grpSp>
      <p:grpSp>
        <p:nvGrpSpPr>
          <p:cNvPr id="79895" name="Group 36"/>
          <p:cNvGrpSpPr>
            <a:grpSpLocks/>
          </p:cNvGrpSpPr>
          <p:nvPr/>
        </p:nvGrpSpPr>
        <p:grpSpPr bwMode="auto">
          <a:xfrm>
            <a:off x="3352800" y="3763963"/>
            <a:ext cx="1371600" cy="655637"/>
            <a:chOff x="2112" y="2371"/>
            <a:chExt cx="864" cy="413"/>
          </a:xfrm>
          <a:solidFill>
            <a:srgbClr val="0000FF"/>
          </a:solidFill>
        </p:grpSpPr>
        <p:sp>
          <p:nvSpPr>
            <p:cNvPr id="96293"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4"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Tribes</a:t>
              </a:r>
            </a:p>
          </p:txBody>
        </p:sp>
      </p:grpSp>
      <p:sp>
        <p:nvSpPr>
          <p:cNvPr id="96295" name="Text Box 39"/>
          <p:cNvSpPr txBox="1">
            <a:spLocks noChangeArrowheads="1"/>
          </p:cNvSpPr>
          <p:nvPr/>
        </p:nvSpPr>
        <p:spPr bwMode="auto">
          <a:xfrm>
            <a:off x="2438400" y="381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NUMBERS</a:t>
            </a:r>
          </a:p>
        </p:txBody>
      </p:sp>
      <p:sp>
        <p:nvSpPr>
          <p:cNvPr id="96296" name="Rectangle 40"/>
          <p:cNvSpPr>
            <a:spLocks noGrp="1" noChangeArrowheads="1"/>
          </p:cNvSpPr>
          <p:nvPr>
            <p:ph type="title" idx="4294967295"/>
          </p:nvPr>
        </p:nvSpPr>
        <p:spPr>
          <a:xfrm>
            <a:off x="6172200" y="0"/>
            <a:ext cx="3429000" cy="762000"/>
          </a:xfrm>
          <a:effectLst>
            <a:outerShdw blurRad="63500" dist="35921" dir="2700000" algn="ctr" rotWithShape="0">
              <a:schemeClr val="tx1">
                <a:alpha val="74998"/>
              </a:schemeClr>
            </a:outerShdw>
          </a:effectLst>
        </p:spPr>
        <p:txBody>
          <a:bodyPr/>
          <a:lstStyle/>
          <a:p>
            <a:pPr eaLnBrk="1" hangingPunct="1">
              <a:defRPr/>
            </a:pPr>
            <a:r>
              <a:rPr lang="en-US">
                <a:solidFill>
                  <a:srgbClr val="FFFF00"/>
                </a:solidFill>
                <a:ea typeface="+mj-ea"/>
              </a:rPr>
              <a:t>Timeline</a:t>
            </a:r>
          </a:p>
        </p:txBody>
      </p:sp>
    </p:spTree>
    <p:extLst>
      <p:ext uri="{BB962C8B-B14F-4D97-AF65-F5344CB8AC3E}">
        <p14:creationId xmlns:p14="http://schemas.microsoft.com/office/powerpoint/2010/main" val="20965350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6295"/>
                                        </p:tgtEl>
                                        <p:attrNameLst>
                                          <p:attrName>style.visibility</p:attrName>
                                        </p:attrNameLst>
                                      </p:cBhvr>
                                      <p:to>
                                        <p:strVal val="visible"/>
                                      </p:to>
                                    </p:set>
                                    <p:animEffect transition="in" filter="dissolve">
                                      <p:cBhvr>
                                        <p:cTn id="7" dur="500"/>
                                        <p:tgtEl>
                                          <p:spTgt spid="96295"/>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95"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 (33:50–34:29)</a:t>
            </a:r>
          </a:p>
        </p:txBody>
      </p:sp>
    </p:spTree>
    <p:extLst>
      <p:ext uri="{BB962C8B-B14F-4D97-AF65-F5344CB8AC3E}">
        <p14:creationId xmlns:p14="http://schemas.microsoft.com/office/powerpoint/2010/main" val="28382981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4070">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70" grpId="0" uiExpand="1" build="p"/>
    </p:bld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0783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While they were camped near the Jordan River on the plains of Moab opposite Jericho, the L</a:t>
            </a:r>
            <a:r>
              <a:rPr lang="en-US" altLang="ja-JP" sz="2800" b="1" dirty="0">
                <a:solidFill>
                  <a:srgbClr val="FFFFFF"/>
                </a:solidFill>
                <a:latin typeface="Arial" charset="0"/>
                <a:cs typeface="Arial" charset="0"/>
              </a:rPr>
              <a:t>ORD</a:t>
            </a:r>
            <a:r>
              <a:rPr lang="en-US" altLang="ja-JP" sz="3200" b="1" dirty="0">
                <a:solidFill>
                  <a:srgbClr val="FFFFFF"/>
                </a:solidFill>
                <a:latin typeface="Arial" charset="0"/>
                <a:cs typeface="Arial" charset="0"/>
              </a:rPr>
              <a:t> said to Moses,</a:t>
            </a:r>
            <a:r>
              <a:rPr lang="en-US" altLang="ja-JP" sz="3200" b="1" baseline="30000" dirty="0">
                <a:solidFill>
                  <a:srgbClr val="FFFFFF"/>
                </a:solidFill>
                <a:latin typeface="Arial" charset="0"/>
                <a:cs typeface="Arial" charset="0"/>
              </a:rPr>
              <a:t> 51</a:t>
            </a:r>
            <a:r>
              <a:rPr lang="en-US" altLang="ja-JP" sz="3200" b="1" dirty="0">
                <a:solidFill>
                  <a:srgbClr val="FFFFFF"/>
                </a:solidFill>
                <a:latin typeface="Arial" charset="0"/>
                <a:cs typeface="Arial" charset="0"/>
              </a:rPr>
              <a:t> “Give the following instructions to the people of Israel: When you cross the Jordan River into the land of Canaan, </a:t>
            </a:r>
            <a:r>
              <a:rPr lang="en-US" altLang="ja-JP" sz="3200" b="1" baseline="30000" dirty="0">
                <a:solidFill>
                  <a:srgbClr val="FFFFFF"/>
                </a:solidFill>
                <a:latin typeface="Arial" charset="0"/>
                <a:cs typeface="Arial" charset="0"/>
              </a:rPr>
              <a:t>52 </a:t>
            </a:r>
            <a:r>
              <a:rPr lang="en-US" altLang="ja-JP" sz="3200" b="1" dirty="0">
                <a:solidFill>
                  <a:srgbClr val="FFFFFF"/>
                </a:solidFill>
                <a:latin typeface="Arial" charset="0"/>
                <a:cs typeface="Arial" charset="0"/>
              </a:rPr>
              <a:t>you must drive out all the people living there. You must destroy all their carved and molten images and demolish all their pagan shrines.</a:t>
            </a: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000" b="1" dirty="0">
                <a:solidFill>
                  <a:schemeClr val="bg1"/>
                </a:solidFill>
                <a:latin typeface="Arial" charset="0"/>
                <a:ea typeface="ＭＳ Ｐゴシック" charset="0"/>
              </a:rPr>
              <a:t>Numbers 33:50-52</a:t>
            </a:r>
            <a:r>
              <a:rPr lang="en-US" sz="3600" b="1" dirty="0">
                <a:solidFill>
                  <a:schemeClr val="bg1"/>
                </a:solidFill>
                <a:latin typeface="Arial" charset="0"/>
                <a:ea typeface="ＭＳ Ｐゴシック" charset="0"/>
              </a:rPr>
              <a:t> NLT</a:t>
            </a:r>
            <a:endParaRPr lang="en-US" sz="4000"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57205" y="1147007"/>
            <a:ext cx="8267366" cy="55092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Take possession of the land and settle in it, because I have given it to you to occupy. </a:t>
            </a:r>
            <a:r>
              <a:rPr lang="en-US" altLang="ja-JP" sz="3200" b="1" baseline="30000" dirty="0">
                <a:solidFill>
                  <a:srgbClr val="FFFFFF"/>
                </a:solidFill>
                <a:latin typeface="Arial" charset="0"/>
                <a:cs typeface="Arial" charset="0"/>
              </a:rPr>
              <a:t>54 </a:t>
            </a:r>
            <a:r>
              <a:rPr lang="en-US" altLang="ja-JP" sz="3200" b="1" dirty="0">
                <a:solidFill>
                  <a:srgbClr val="FFFFFF"/>
                </a:solidFill>
                <a:latin typeface="Arial" charset="0"/>
                <a:cs typeface="Arial" charset="0"/>
              </a:rPr>
              <a:t>You must distribute the land among the clans by sacred lot and in proportion to their size. A larger portion of land will be allotted to each of the larger clans, and a smaller portion will be allotted to each of the smaller clans. The decision of the sacred lot is final. In this way, the portions of land will be divided among your ancestral tribes.</a:t>
            </a: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Arial"/>
              </a:rPr>
              <a:t>Numbers 33:53-54</a:t>
            </a:r>
            <a:r>
              <a:rPr kumimoji="0" lang="en-US" sz="3600" b="1" i="0" u="none" strike="noStrike" kern="0" cap="none" spc="0" normalizeH="0" baseline="0" noProof="0" dirty="0">
                <a:ln>
                  <a:noFill/>
                </a:ln>
                <a:solidFill>
                  <a:srgbClr val="FFFFFF"/>
                </a:solidFill>
                <a:effectLst/>
                <a:uLnTx/>
                <a:uFillTx/>
                <a:latin typeface="Arial" charset="0"/>
                <a:ea typeface="ＭＳ Ｐゴシック" charset="0"/>
                <a:cs typeface="Arial"/>
              </a:rPr>
              <a:t> NLT</a:t>
            </a:r>
            <a:endParaRPr lang="en-US"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34</a:t>
            </a:r>
          </a:p>
        </p:txBody>
      </p:sp>
    </p:spTree>
    <p:extLst>
      <p:ext uri="{BB962C8B-B14F-4D97-AF65-F5344CB8AC3E}">
        <p14:creationId xmlns:p14="http://schemas.microsoft.com/office/powerpoint/2010/main" val="3620529403"/>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688588"/>
            <a:ext cx="9144000" cy="6131115"/>
          </a:xfrm>
          <a:prstGeom prst="rect">
            <a:avLst/>
          </a:prstGeom>
        </p:spPr>
      </p:pic>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2943225" y="417988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defRPr/>
            </a:pPr>
            <a:r>
              <a:rPr lang="en-US" sz="2800" b="1" u="sng" dirty="0">
                <a:solidFill>
                  <a:srgbClr val="FFFFFF"/>
                </a:solidFill>
                <a:effectLst>
                  <a:outerShdw blurRad="38100" dist="38100" dir="2700000" algn="tl">
                    <a:srgbClr val="000000"/>
                  </a:outerShdw>
                </a:effectLst>
                <a:cs typeface="Arial" charset="0"/>
              </a:rPr>
              <a:t>Genesis 15:18 </a:t>
            </a:r>
          </a:p>
          <a:p>
            <a:pPr defTabSz="914400" eaLnBrk="0" fontAlgn="base" hangingPunct="0">
              <a:spcBef>
                <a:spcPct val="0"/>
              </a:spcBef>
              <a:spcAft>
                <a:spcPct val="0"/>
              </a:spcAft>
              <a:defRPr/>
            </a:pPr>
            <a:r>
              <a:rPr lang="en-US" sz="2800" b="1" dirty="0">
                <a:solidFill>
                  <a:srgbClr val="FFFFFF"/>
                </a:solidFill>
                <a:effectLst>
                  <a:outerShdw blurRad="38100" dist="38100" dir="2700000" algn="tl">
                    <a:srgbClr val="000000"/>
                  </a:outerShdw>
                </a:effectLst>
                <a:cs typeface="Arial" charset="0"/>
              </a:rPr>
              <a:t>"On that day the LORD made a covenant with Abram, saying, </a:t>
            </a:r>
            <a:r>
              <a:rPr lang="fr-FR"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To your offspring I give this land, from the river of Egypt to the great river, the river Euphrates</a:t>
            </a:r>
            <a:r>
              <a:rPr lang="fr-FR" altLang="ja-JP"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 (ESV)</a:t>
            </a:r>
            <a:endParaRPr lang="en-US" sz="2800" b="1" dirty="0">
              <a:solidFill>
                <a:srgbClr val="FFFFFF"/>
              </a:solidFill>
              <a:effectLst>
                <a:outerShdw blurRad="38100" dist="38100" dir="2700000" algn="tl">
                  <a:srgbClr val="000000"/>
                </a:outerShdw>
              </a:effectLst>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30239877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219137" name="Rectangle 2"/>
          <p:cNvSpPr>
            <a:spLocks noGrp="1" noChangeArrowheads="1"/>
          </p:cNvSpPr>
          <p:nvPr>
            <p:ph type="ctrTitle"/>
          </p:nvPr>
        </p:nvSpPr>
        <p:spPr>
          <a:xfrm>
            <a:off x="0" y="-40041"/>
            <a:ext cx="9144000" cy="541338"/>
          </a:xfrm>
          <a:solidFill>
            <a:schemeClr val="tx1"/>
          </a:solidFill>
        </p:spPr>
        <p:txBody>
          <a:bodyPr/>
          <a:lstStyle/>
          <a:p>
            <a:pPr eaLnBrk="1" hangingPunct="1"/>
            <a:r>
              <a:rPr kumimoji="1" lang="en-US" altLang="zh-CN" sz="3200" b="1" dirty="0">
                <a:solidFill>
                  <a:schemeClr val="bg1"/>
                </a:solidFill>
                <a:latin typeface="Arial" charset="0"/>
              </a:rPr>
              <a:t>Promised Land Borders to Moses (Num 34)</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5036623"/>
            <a:ext cx="228600" cy="43284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642963" y="1479440"/>
            <a:ext cx="776637" cy="281628"/>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Line 5"/>
          <p:cNvSpPr>
            <a:spLocks noChangeShapeType="1"/>
          </p:cNvSpPr>
          <p:nvPr/>
        </p:nvSpPr>
        <p:spPr bwMode="auto">
          <a:xfrm flipH="1">
            <a:off x="2455669" y="157480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Line 5"/>
          <p:cNvSpPr>
            <a:spLocks noChangeShapeType="1"/>
          </p:cNvSpPr>
          <p:nvPr/>
        </p:nvSpPr>
        <p:spPr bwMode="auto">
          <a:xfrm flipH="1">
            <a:off x="2616537" y="5198533"/>
            <a:ext cx="668530" cy="27093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Line 5"/>
          <p:cNvSpPr>
            <a:spLocks noChangeShapeType="1"/>
          </p:cNvSpPr>
          <p:nvPr/>
        </p:nvSpPr>
        <p:spPr bwMode="auto">
          <a:xfrm flipH="1">
            <a:off x="3215374" y="173671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Lebanon</a:t>
            </a:r>
          </a:p>
        </p:txBody>
      </p:sp>
      <p:sp>
        <p:nvSpPr>
          <p:cNvPr id="12" name="Text Box 9"/>
          <p:cNvSpPr txBox="1">
            <a:spLocks noChangeArrowheads="1"/>
          </p:cNvSpPr>
          <p:nvPr/>
        </p:nvSpPr>
        <p:spPr bwMode="auto">
          <a:xfrm>
            <a:off x="2062170" y="4003235"/>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Israel</a:t>
            </a:r>
          </a:p>
        </p:txBody>
      </p:sp>
      <p:sp>
        <p:nvSpPr>
          <p:cNvPr id="13" name="Text Box 9"/>
          <p:cNvSpPr txBox="1">
            <a:spLocks noChangeArrowheads="1"/>
          </p:cNvSpPr>
          <p:nvPr/>
        </p:nvSpPr>
        <p:spPr bwMode="auto">
          <a:xfrm>
            <a:off x="1139707" y="5216823"/>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Egypt</a:t>
            </a:r>
          </a:p>
        </p:txBody>
      </p:sp>
      <p:sp>
        <p:nvSpPr>
          <p:cNvPr id="14" name="Text Box 9"/>
          <p:cNvSpPr txBox="1">
            <a:spLocks noChangeArrowheads="1"/>
          </p:cNvSpPr>
          <p:nvPr/>
        </p:nvSpPr>
        <p:spPr bwMode="auto">
          <a:xfrm>
            <a:off x="2938897" y="1574430"/>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Syria</a:t>
            </a:r>
          </a:p>
        </p:txBody>
      </p:sp>
      <p:sp>
        <p:nvSpPr>
          <p:cNvPr id="15" name="Text Box 9"/>
          <p:cNvSpPr txBox="1">
            <a:spLocks noChangeArrowheads="1"/>
          </p:cNvSpPr>
          <p:nvPr/>
        </p:nvSpPr>
        <p:spPr bwMode="auto">
          <a:xfrm>
            <a:off x="3642963" y="3261161"/>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2189305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up)">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0" grpId="0" animBg="1"/>
      <p:bldP spid="21" grpId="0" animBg="1"/>
      <p:bldP spid="22" grpId="0" animBg="1"/>
      <p:bldP spid="11" grpId="0"/>
      <p:bldP spid="12" grpId="0"/>
      <p:bldP spid="13" grpId="0"/>
      <p:bldP spid="14" grpId="0"/>
      <p:bldP spid="15"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35</a:t>
            </a:r>
          </a:p>
        </p:txBody>
      </p:sp>
    </p:spTree>
    <p:extLst>
      <p:ext uri="{BB962C8B-B14F-4D97-AF65-F5344CB8AC3E}">
        <p14:creationId xmlns:p14="http://schemas.microsoft.com/office/powerpoint/2010/main" val="55427297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p:txBody>
      </p:sp>
    </p:spTree>
    <p:extLst>
      <p:ext uri="{BB962C8B-B14F-4D97-AF65-F5344CB8AC3E}">
        <p14:creationId xmlns:p14="http://schemas.microsoft.com/office/powerpoint/2010/main" val="319821769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defRPr/>
            </a:pPr>
            <a:r>
              <a:rPr kumimoji="0" lang="en-US" b="1" dirty="0">
                <a:solidFill>
                  <a:schemeClr val="tx1"/>
                </a:solidFill>
                <a:latin typeface="Firecat Medium" charset="0"/>
                <a:ea typeface="ＭＳ Ｐゴシック" charset="0"/>
                <a:cs typeface="ＭＳ Ｐゴシック" charset="0"/>
              </a:rPr>
              <a:t>Which is the Most Accurate?</a:t>
            </a:r>
            <a:endParaRPr kumimoji="0" lang="en-US" b="1"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41638"/>
            <a:ext cx="685800" cy="487362"/>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40678" name="Text Box 1030"/>
          <p:cNvSpPr txBox="1">
            <a:spLocks noChangeArrowheads="1"/>
          </p:cNvSpPr>
          <p:nvPr/>
        </p:nvSpPr>
        <p:spPr bwMode="auto">
          <a:xfrm>
            <a:off x="228600" y="4343400"/>
            <a:ext cx="685800" cy="48736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1" name="Text Box 1033"/>
            <p:cNvSpPr txBox="1">
              <a:spLocks noChangeArrowheads="1"/>
            </p:cNvSpPr>
            <p:nvPr/>
          </p:nvSpPr>
          <p:spPr bwMode="auto">
            <a:xfrm>
              <a:off x="1008" y="1853"/>
              <a:ext cx="816"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Works</a:t>
              </a:r>
            </a:p>
          </p:txBody>
        </p:sp>
        <p:sp>
          <p:nvSpPr>
            <p:cNvPr id="540682" name="Text Box 1034"/>
            <p:cNvSpPr txBox="1">
              <a:spLocks noChangeArrowheads="1"/>
            </p:cNvSpPr>
            <p:nvPr/>
          </p:nvSpPr>
          <p:spPr bwMode="auto">
            <a:xfrm>
              <a:off x="1008" y="2736"/>
              <a:ext cx="768"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a:t>
              </a: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Salvation by…</a:t>
            </a: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6" name="Text Box 1038"/>
            <p:cNvSpPr txBox="1">
              <a:spLocks noChangeArrowheads="1"/>
            </p:cNvSpPr>
            <p:nvPr/>
          </p:nvSpPr>
          <p:spPr bwMode="auto">
            <a:xfrm>
              <a:off x="240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87" name="Text Box 1039"/>
            <p:cNvSpPr txBox="1">
              <a:spLocks noChangeArrowheads="1"/>
            </p:cNvSpPr>
            <p:nvPr/>
          </p:nvSpPr>
          <p:spPr bwMode="auto">
            <a:xfrm>
              <a:off x="240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0" name="Text Box 1042"/>
            <p:cNvSpPr txBox="1">
              <a:spLocks noChangeArrowheads="1"/>
            </p:cNvSpPr>
            <p:nvPr/>
          </p:nvSpPr>
          <p:spPr bwMode="auto">
            <a:xfrm>
              <a:off x="384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sp>
          <p:nvSpPr>
            <p:cNvPr id="540691" name="Text Box 1043"/>
            <p:cNvSpPr txBox="1">
              <a:spLocks noChangeArrowheads="1"/>
            </p:cNvSpPr>
            <p:nvPr/>
          </p:nvSpPr>
          <p:spPr bwMode="auto">
            <a:xfrm>
              <a:off x="384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6" name="Text Box 1048"/>
            <p:cNvSpPr txBox="1">
              <a:spLocks noChangeArrowheads="1"/>
            </p:cNvSpPr>
            <p:nvPr/>
          </p:nvSpPr>
          <p:spPr bwMode="auto">
            <a:xfrm>
              <a:off x="4944" y="1728"/>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97" name="Text Box 1049"/>
            <p:cNvSpPr txBox="1">
              <a:spLocks noChangeArrowheads="1"/>
            </p:cNvSpPr>
            <p:nvPr/>
          </p:nvSpPr>
          <p:spPr bwMode="auto">
            <a:xfrm>
              <a:off x="4944" y="2611"/>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cf. OTS 119e</a:t>
            </a:r>
            <a:endParaRPr kumimoji="0" lang="en-US" sz="16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Which verses in the Bible support your answer?</a:t>
            </a:r>
          </a:p>
        </p:txBody>
      </p:sp>
    </p:spTree>
    <p:extLst>
      <p:ext uri="{BB962C8B-B14F-4D97-AF65-F5344CB8AC3E}">
        <p14:creationId xmlns:p14="http://schemas.microsoft.com/office/powerpoint/2010/main" val="2705066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1"/>
          </a:xfrm>
          <a:prstGeom prst="rect">
            <a:avLst/>
          </a:prstGeom>
        </p:spPr>
      </p:pic>
      <p:sp>
        <p:nvSpPr>
          <p:cNvPr id="900098" name="Rectangle 2"/>
          <p:cNvSpPr>
            <a:spLocks noGrp="1" noChangeArrowheads="1"/>
          </p:cNvSpPr>
          <p:nvPr>
            <p:ph type="ctrTitle"/>
          </p:nvPr>
        </p:nvSpPr>
        <p:spPr>
          <a:xfrm>
            <a:off x="369109" y="215416"/>
            <a:ext cx="3444584" cy="512935"/>
          </a:xfrm>
          <a:effectLst>
            <a:outerShdw blurRad="63500" dist="35921" dir="2700000" algn="ctr" rotWithShape="0">
              <a:schemeClr val="tx2">
                <a:alpha val="74998"/>
              </a:schemeClr>
            </a:outerShdw>
          </a:effectLst>
        </p:spPr>
        <p:txBody>
          <a:bodyPr anchor="ctr"/>
          <a:lstStyle/>
          <a:p>
            <a:pPr algn="l">
              <a:defRPr/>
            </a:pPr>
            <a:r>
              <a:rPr lang="en-US" sz="2400" b="1" dirty="0">
                <a:effectLst>
                  <a:glow rad="127000">
                    <a:schemeClr val="tx1"/>
                  </a:glow>
                </a:effectLst>
                <a:latin typeface="Arial" charset="0"/>
                <a:ea typeface="ＭＳ Ｐゴシック" charset="0"/>
                <a:cs typeface="ＭＳ Ｐゴシック" charset="0"/>
              </a:rPr>
              <a:t>48 Levitical Cities</a:t>
            </a:r>
          </a:p>
        </p:txBody>
      </p:sp>
      <p:sp>
        <p:nvSpPr>
          <p:cNvPr id="31" name="Text Box 2"/>
          <p:cNvSpPr txBox="1">
            <a:spLocks noChangeArrowheads="1"/>
          </p:cNvSpPr>
          <p:nvPr/>
        </p:nvSpPr>
        <p:spPr bwMode="auto">
          <a:xfrm>
            <a:off x="8153701" y="89445"/>
            <a:ext cx="86934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r>
              <a:rPr lang="en-US" b="1" dirty="0">
                <a:solidFill>
                  <a:srgbClr val="FFFFFF"/>
                </a:solidFill>
                <a:latin typeface="Arial" charset="0"/>
                <a:cs typeface="Arial" charset="0"/>
              </a:rPr>
              <a:t>171a</a:t>
            </a:r>
          </a:p>
        </p:txBody>
      </p:sp>
      <p:grpSp>
        <p:nvGrpSpPr>
          <p:cNvPr id="3" name="Group 2"/>
          <p:cNvGrpSpPr/>
          <p:nvPr/>
        </p:nvGrpSpPr>
        <p:grpSpPr>
          <a:xfrm>
            <a:off x="4673822" y="276738"/>
            <a:ext cx="369930" cy="380904"/>
            <a:chOff x="1293990" y="4843883"/>
            <a:chExt cx="369930" cy="380904"/>
          </a:xfrm>
        </p:grpSpPr>
        <p:sp>
          <p:nvSpPr>
            <p:cNvPr id="4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4" name="Group 14"/>
          <p:cNvGrpSpPr>
            <a:grpSpLocks/>
          </p:cNvGrpSpPr>
          <p:nvPr/>
        </p:nvGrpSpPr>
        <p:grpSpPr bwMode="auto">
          <a:xfrm>
            <a:off x="3600788" y="1809657"/>
            <a:ext cx="206082" cy="218368"/>
            <a:chOff x="6972297" y="5071534"/>
            <a:chExt cx="206026" cy="218421"/>
          </a:xfrm>
        </p:grpSpPr>
        <p:sp>
          <p:nvSpPr>
            <p:cNvPr id="47"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8"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5" name="Group 18"/>
          <p:cNvGrpSpPr>
            <a:grpSpLocks/>
          </p:cNvGrpSpPr>
          <p:nvPr/>
        </p:nvGrpSpPr>
        <p:grpSpPr bwMode="auto">
          <a:xfrm>
            <a:off x="3739694" y="1624942"/>
            <a:ext cx="206082" cy="231068"/>
            <a:chOff x="6972297" y="4233136"/>
            <a:chExt cx="206026" cy="231124"/>
          </a:xfrm>
        </p:grpSpPr>
        <p:sp>
          <p:nvSpPr>
            <p:cNvPr id="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6" name="Group 22"/>
          <p:cNvGrpSpPr>
            <a:grpSpLocks/>
          </p:cNvGrpSpPr>
          <p:nvPr/>
        </p:nvGrpSpPr>
        <p:grpSpPr bwMode="auto">
          <a:xfrm>
            <a:off x="2719563" y="4235405"/>
            <a:ext cx="206082" cy="218368"/>
            <a:chOff x="6972297" y="5071534"/>
            <a:chExt cx="206026" cy="218421"/>
          </a:xfrm>
        </p:grpSpPr>
        <p:sp>
          <p:nvSpPr>
            <p:cNvPr id="4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3" name="Group 6"/>
          <p:cNvGrpSpPr>
            <a:grpSpLocks/>
          </p:cNvGrpSpPr>
          <p:nvPr/>
        </p:nvGrpSpPr>
        <p:grpSpPr bwMode="auto">
          <a:xfrm>
            <a:off x="3250077" y="5879131"/>
            <a:ext cx="206082" cy="218368"/>
            <a:chOff x="6972297" y="5071534"/>
            <a:chExt cx="206026" cy="218421"/>
          </a:xfrm>
        </p:grpSpPr>
        <p:sp>
          <p:nvSpPr>
            <p:cNvPr id="5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6" name="Group 6"/>
          <p:cNvGrpSpPr>
            <a:grpSpLocks/>
          </p:cNvGrpSpPr>
          <p:nvPr/>
        </p:nvGrpSpPr>
        <p:grpSpPr bwMode="auto">
          <a:xfrm>
            <a:off x="3595449" y="5677930"/>
            <a:ext cx="206082" cy="218368"/>
            <a:chOff x="6972297" y="5071534"/>
            <a:chExt cx="206026" cy="218421"/>
          </a:xfrm>
        </p:grpSpPr>
        <p:sp>
          <p:nvSpPr>
            <p:cNvPr id="5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9" name="Group 6"/>
          <p:cNvGrpSpPr>
            <a:grpSpLocks/>
          </p:cNvGrpSpPr>
          <p:nvPr/>
        </p:nvGrpSpPr>
        <p:grpSpPr bwMode="auto">
          <a:xfrm>
            <a:off x="3749290" y="5409044"/>
            <a:ext cx="206082" cy="218368"/>
            <a:chOff x="6972297" y="5071534"/>
            <a:chExt cx="206026" cy="218421"/>
          </a:xfrm>
        </p:grpSpPr>
        <p:sp>
          <p:nvSpPr>
            <p:cNvPr id="6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2" name="Group 6"/>
          <p:cNvGrpSpPr>
            <a:grpSpLocks/>
          </p:cNvGrpSpPr>
          <p:nvPr/>
        </p:nvGrpSpPr>
        <p:grpSpPr bwMode="auto">
          <a:xfrm>
            <a:off x="3444361" y="5434162"/>
            <a:ext cx="206082" cy="218368"/>
            <a:chOff x="6972297" y="5071534"/>
            <a:chExt cx="206026" cy="218421"/>
          </a:xfrm>
        </p:grpSpPr>
        <p:sp>
          <p:nvSpPr>
            <p:cNvPr id="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5" name="Group 64"/>
          <p:cNvGrpSpPr/>
          <p:nvPr/>
        </p:nvGrpSpPr>
        <p:grpSpPr>
          <a:xfrm>
            <a:off x="3564325" y="5028140"/>
            <a:ext cx="369930" cy="380904"/>
            <a:chOff x="1293990" y="4843883"/>
            <a:chExt cx="369930" cy="380904"/>
          </a:xfrm>
        </p:grpSpPr>
        <p:sp>
          <p:nvSpPr>
            <p:cNvPr id="66"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7"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8" name="Group 67"/>
          <p:cNvGrpSpPr/>
          <p:nvPr/>
        </p:nvGrpSpPr>
        <p:grpSpPr>
          <a:xfrm>
            <a:off x="31417" y="777890"/>
            <a:ext cx="369930" cy="380904"/>
            <a:chOff x="1293990" y="4843883"/>
            <a:chExt cx="369930" cy="380904"/>
          </a:xfrm>
        </p:grpSpPr>
        <p:sp>
          <p:nvSpPr>
            <p:cNvPr id="6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1" name="Group 6"/>
          <p:cNvGrpSpPr>
            <a:grpSpLocks/>
          </p:cNvGrpSpPr>
          <p:nvPr/>
        </p:nvGrpSpPr>
        <p:grpSpPr bwMode="auto">
          <a:xfrm>
            <a:off x="108463" y="360880"/>
            <a:ext cx="206082" cy="218368"/>
            <a:chOff x="6972297" y="5071534"/>
            <a:chExt cx="206026" cy="218421"/>
          </a:xfrm>
        </p:grpSpPr>
        <p:sp>
          <p:nvSpPr>
            <p:cNvPr id="7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4" name="Group 73"/>
          <p:cNvGrpSpPr/>
          <p:nvPr/>
        </p:nvGrpSpPr>
        <p:grpSpPr>
          <a:xfrm>
            <a:off x="5652600" y="1402825"/>
            <a:ext cx="369930" cy="380904"/>
            <a:chOff x="1293990" y="4843883"/>
            <a:chExt cx="369930" cy="380904"/>
          </a:xfrm>
        </p:grpSpPr>
        <p:sp>
          <p:nvSpPr>
            <p:cNvPr id="7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6"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7" name="Group 76"/>
          <p:cNvGrpSpPr/>
          <p:nvPr/>
        </p:nvGrpSpPr>
        <p:grpSpPr>
          <a:xfrm>
            <a:off x="5652600" y="4533793"/>
            <a:ext cx="369930" cy="380904"/>
            <a:chOff x="1293990" y="4843883"/>
            <a:chExt cx="369930" cy="380904"/>
          </a:xfrm>
        </p:grpSpPr>
        <p:sp>
          <p:nvSpPr>
            <p:cNvPr id="78"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9"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0" name="Group 79"/>
          <p:cNvGrpSpPr/>
          <p:nvPr/>
        </p:nvGrpSpPr>
        <p:grpSpPr>
          <a:xfrm>
            <a:off x="6160913" y="2727794"/>
            <a:ext cx="369930" cy="380904"/>
            <a:chOff x="1293990" y="4843883"/>
            <a:chExt cx="369930" cy="380904"/>
          </a:xfrm>
        </p:grpSpPr>
        <p:sp>
          <p:nvSpPr>
            <p:cNvPr id="8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369109" y="701754"/>
            <a:ext cx="36204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2400" b="1" dirty="0">
                <a:solidFill>
                  <a:srgbClr val="FFFFFF"/>
                </a:solidFill>
                <a:effectLst>
                  <a:glow rad="127000">
                    <a:srgbClr val="000000"/>
                  </a:glow>
                </a:effectLst>
                <a:latin typeface="Arial" charset="0"/>
                <a:ea typeface="ＭＳ Ｐゴシック" charset="0"/>
                <a:cs typeface="ＭＳ Ｐゴシック" charset="0"/>
              </a:rPr>
              <a:t>6 Cities of Refuge</a:t>
            </a:r>
          </a:p>
        </p:txBody>
      </p:sp>
      <p:grpSp>
        <p:nvGrpSpPr>
          <p:cNvPr id="84" name="Group 22"/>
          <p:cNvGrpSpPr>
            <a:grpSpLocks/>
          </p:cNvGrpSpPr>
          <p:nvPr/>
        </p:nvGrpSpPr>
        <p:grpSpPr bwMode="auto">
          <a:xfrm>
            <a:off x="2986697" y="4410651"/>
            <a:ext cx="206082" cy="218368"/>
            <a:chOff x="6972297" y="5071534"/>
            <a:chExt cx="206026" cy="218421"/>
          </a:xfrm>
        </p:grpSpPr>
        <p:sp>
          <p:nvSpPr>
            <p:cNvPr id="8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7" name="Group 22"/>
          <p:cNvGrpSpPr>
            <a:grpSpLocks/>
          </p:cNvGrpSpPr>
          <p:nvPr/>
        </p:nvGrpSpPr>
        <p:grpSpPr bwMode="auto">
          <a:xfrm>
            <a:off x="3291665" y="4301467"/>
            <a:ext cx="206082" cy="218368"/>
            <a:chOff x="6972297" y="5071534"/>
            <a:chExt cx="206026" cy="218421"/>
          </a:xfrm>
        </p:grpSpPr>
        <p:sp>
          <p:nvSpPr>
            <p:cNvPr id="8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0" name="Group 22"/>
          <p:cNvGrpSpPr>
            <a:grpSpLocks/>
          </p:cNvGrpSpPr>
          <p:nvPr/>
        </p:nvGrpSpPr>
        <p:grpSpPr bwMode="auto">
          <a:xfrm>
            <a:off x="3497747" y="4582141"/>
            <a:ext cx="206082" cy="218368"/>
            <a:chOff x="6972297" y="5071534"/>
            <a:chExt cx="206026" cy="218421"/>
          </a:xfrm>
        </p:grpSpPr>
        <p:sp>
          <p:nvSpPr>
            <p:cNvPr id="9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3" name="Group 6"/>
          <p:cNvGrpSpPr>
            <a:grpSpLocks/>
          </p:cNvGrpSpPr>
          <p:nvPr/>
        </p:nvGrpSpPr>
        <p:grpSpPr bwMode="auto">
          <a:xfrm>
            <a:off x="2585906" y="6022310"/>
            <a:ext cx="206082" cy="218368"/>
            <a:chOff x="6972297" y="5071534"/>
            <a:chExt cx="206026" cy="218421"/>
          </a:xfrm>
        </p:grpSpPr>
        <p:sp>
          <p:nvSpPr>
            <p:cNvPr id="9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6" name="Group 22"/>
          <p:cNvGrpSpPr>
            <a:grpSpLocks/>
          </p:cNvGrpSpPr>
          <p:nvPr/>
        </p:nvGrpSpPr>
        <p:grpSpPr bwMode="auto">
          <a:xfrm>
            <a:off x="3755485" y="2267334"/>
            <a:ext cx="206082" cy="218368"/>
            <a:chOff x="6972297" y="5071534"/>
            <a:chExt cx="206026" cy="218421"/>
          </a:xfrm>
        </p:grpSpPr>
        <p:sp>
          <p:nvSpPr>
            <p:cNvPr id="9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9" name="Group 22"/>
          <p:cNvGrpSpPr>
            <a:grpSpLocks/>
          </p:cNvGrpSpPr>
          <p:nvPr/>
        </p:nvGrpSpPr>
        <p:grpSpPr bwMode="auto">
          <a:xfrm>
            <a:off x="3880420" y="3993496"/>
            <a:ext cx="206082" cy="218368"/>
            <a:chOff x="6972297" y="5071534"/>
            <a:chExt cx="206026" cy="218421"/>
          </a:xfrm>
        </p:grpSpPr>
        <p:sp>
          <p:nvSpPr>
            <p:cNvPr id="10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2" name="Group 22"/>
          <p:cNvGrpSpPr>
            <a:grpSpLocks/>
          </p:cNvGrpSpPr>
          <p:nvPr/>
        </p:nvGrpSpPr>
        <p:grpSpPr bwMode="auto">
          <a:xfrm>
            <a:off x="4382709" y="4128801"/>
            <a:ext cx="206082" cy="218368"/>
            <a:chOff x="6972297" y="5071534"/>
            <a:chExt cx="206026" cy="218421"/>
          </a:xfrm>
        </p:grpSpPr>
        <p:sp>
          <p:nvSpPr>
            <p:cNvPr id="1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5" name="Group 6"/>
          <p:cNvGrpSpPr>
            <a:grpSpLocks/>
          </p:cNvGrpSpPr>
          <p:nvPr/>
        </p:nvGrpSpPr>
        <p:grpSpPr bwMode="auto">
          <a:xfrm>
            <a:off x="3135238" y="3622774"/>
            <a:ext cx="206082" cy="218368"/>
            <a:chOff x="6972297" y="5071534"/>
            <a:chExt cx="206026" cy="218421"/>
          </a:xfrm>
        </p:grpSpPr>
        <p:sp>
          <p:nvSpPr>
            <p:cNvPr id="106"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7"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8" name="Group 22"/>
          <p:cNvGrpSpPr>
            <a:grpSpLocks/>
          </p:cNvGrpSpPr>
          <p:nvPr/>
        </p:nvGrpSpPr>
        <p:grpSpPr bwMode="auto">
          <a:xfrm>
            <a:off x="3738731" y="4306670"/>
            <a:ext cx="206082" cy="218368"/>
            <a:chOff x="6972297" y="5071534"/>
            <a:chExt cx="206026" cy="218421"/>
          </a:xfrm>
        </p:grpSpPr>
        <p:sp>
          <p:nvSpPr>
            <p:cNvPr id="10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1" name="Group 22"/>
          <p:cNvGrpSpPr>
            <a:grpSpLocks/>
          </p:cNvGrpSpPr>
          <p:nvPr/>
        </p:nvGrpSpPr>
        <p:grpSpPr bwMode="auto">
          <a:xfrm>
            <a:off x="4043699" y="4197486"/>
            <a:ext cx="206082" cy="218368"/>
            <a:chOff x="6972297" y="5071534"/>
            <a:chExt cx="206026" cy="218421"/>
          </a:xfrm>
        </p:grpSpPr>
        <p:sp>
          <p:nvSpPr>
            <p:cNvPr id="112"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3"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4" name="Group 22"/>
          <p:cNvGrpSpPr>
            <a:grpSpLocks/>
          </p:cNvGrpSpPr>
          <p:nvPr/>
        </p:nvGrpSpPr>
        <p:grpSpPr bwMode="auto">
          <a:xfrm>
            <a:off x="4485750" y="4426798"/>
            <a:ext cx="206082" cy="218368"/>
            <a:chOff x="6972297" y="5071534"/>
            <a:chExt cx="206026" cy="218421"/>
          </a:xfrm>
        </p:grpSpPr>
        <p:sp>
          <p:nvSpPr>
            <p:cNvPr id="1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7" name="Group 22"/>
          <p:cNvGrpSpPr>
            <a:grpSpLocks/>
          </p:cNvGrpSpPr>
          <p:nvPr/>
        </p:nvGrpSpPr>
        <p:grpSpPr bwMode="auto">
          <a:xfrm>
            <a:off x="4240316" y="4537567"/>
            <a:ext cx="206082" cy="218368"/>
            <a:chOff x="6972297" y="5071534"/>
            <a:chExt cx="206026" cy="218421"/>
          </a:xfrm>
        </p:grpSpPr>
        <p:sp>
          <p:nvSpPr>
            <p:cNvPr id="11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0" name="Group 119"/>
          <p:cNvGrpSpPr/>
          <p:nvPr/>
        </p:nvGrpSpPr>
        <p:grpSpPr>
          <a:xfrm>
            <a:off x="4136937" y="3006738"/>
            <a:ext cx="369930" cy="380904"/>
            <a:chOff x="1293990" y="4843883"/>
            <a:chExt cx="369930" cy="380904"/>
          </a:xfrm>
        </p:grpSpPr>
        <p:sp>
          <p:nvSpPr>
            <p:cNvPr id="12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3" name="Group 22"/>
          <p:cNvGrpSpPr>
            <a:grpSpLocks/>
          </p:cNvGrpSpPr>
          <p:nvPr/>
        </p:nvGrpSpPr>
        <p:grpSpPr bwMode="auto">
          <a:xfrm>
            <a:off x="4176627" y="3448959"/>
            <a:ext cx="206082" cy="218368"/>
            <a:chOff x="6972297" y="5071534"/>
            <a:chExt cx="206026" cy="218421"/>
          </a:xfrm>
        </p:grpSpPr>
        <p:sp>
          <p:nvSpPr>
            <p:cNvPr id="12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6" name="Group 22"/>
          <p:cNvGrpSpPr>
            <a:grpSpLocks/>
          </p:cNvGrpSpPr>
          <p:nvPr/>
        </p:nvGrpSpPr>
        <p:grpSpPr bwMode="auto">
          <a:xfrm>
            <a:off x="3858734" y="2588009"/>
            <a:ext cx="206082" cy="218368"/>
            <a:chOff x="6972297" y="5071534"/>
            <a:chExt cx="206026" cy="218421"/>
          </a:xfrm>
        </p:grpSpPr>
        <p:sp>
          <p:nvSpPr>
            <p:cNvPr id="12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9" name="Group 22"/>
          <p:cNvGrpSpPr>
            <a:grpSpLocks/>
          </p:cNvGrpSpPr>
          <p:nvPr/>
        </p:nvGrpSpPr>
        <p:grpSpPr bwMode="auto">
          <a:xfrm>
            <a:off x="3923696" y="1971544"/>
            <a:ext cx="206082" cy="218368"/>
            <a:chOff x="6972297" y="5071534"/>
            <a:chExt cx="206026" cy="218421"/>
          </a:xfrm>
        </p:grpSpPr>
        <p:sp>
          <p:nvSpPr>
            <p:cNvPr id="13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2" name="Group 18"/>
          <p:cNvGrpSpPr>
            <a:grpSpLocks/>
          </p:cNvGrpSpPr>
          <p:nvPr/>
        </p:nvGrpSpPr>
        <p:grpSpPr bwMode="auto">
          <a:xfrm>
            <a:off x="3576244" y="1498051"/>
            <a:ext cx="206082" cy="231068"/>
            <a:chOff x="6972297" y="4233136"/>
            <a:chExt cx="206026" cy="231124"/>
          </a:xfrm>
        </p:grpSpPr>
        <p:sp>
          <p:nvSpPr>
            <p:cNvPr id="13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5" name="Group 18"/>
          <p:cNvGrpSpPr>
            <a:grpSpLocks/>
          </p:cNvGrpSpPr>
          <p:nvPr/>
        </p:nvGrpSpPr>
        <p:grpSpPr bwMode="auto">
          <a:xfrm>
            <a:off x="3771050" y="1266983"/>
            <a:ext cx="206082" cy="231068"/>
            <a:chOff x="6972297" y="4233136"/>
            <a:chExt cx="206026" cy="231124"/>
          </a:xfrm>
        </p:grpSpPr>
        <p:sp>
          <p:nvSpPr>
            <p:cNvPr id="13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8" name="Group 18"/>
          <p:cNvGrpSpPr>
            <a:grpSpLocks/>
          </p:cNvGrpSpPr>
          <p:nvPr/>
        </p:nvGrpSpPr>
        <p:grpSpPr bwMode="auto">
          <a:xfrm>
            <a:off x="3738731" y="621447"/>
            <a:ext cx="206082" cy="231068"/>
            <a:chOff x="6972297" y="4233136"/>
            <a:chExt cx="206026" cy="231124"/>
          </a:xfrm>
        </p:grpSpPr>
        <p:sp>
          <p:nvSpPr>
            <p:cNvPr id="13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1" name="Group 18"/>
          <p:cNvGrpSpPr>
            <a:grpSpLocks/>
          </p:cNvGrpSpPr>
          <p:nvPr/>
        </p:nvGrpSpPr>
        <p:grpSpPr bwMode="auto">
          <a:xfrm>
            <a:off x="4173200" y="736981"/>
            <a:ext cx="206082" cy="231068"/>
            <a:chOff x="6972297" y="4233136"/>
            <a:chExt cx="206026" cy="231124"/>
          </a:xfrm>
        </p:grpSpPr>
        <p:sp>
          <p:nvSpPr>
            <p:cNvPr id="14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4" name="Group 18"/>
          <p:cNvGrpSpPr>
            <a:grpSpLocks/>
          </p:cNvGrpSpPr>
          <p:nvPr/>
        </p:nvGrpSpPr>
        <p:grpSpPr bwMode="auto">
          <a:xfrm>
            <a:off x="4310610" y="1613291"/>
            <a:ext cx="206082" cy="231068"/>
            <a:chOff x="6972297" y="4233136"/>
            <a:chExt cx="206026" cy="231124"/>
          </a:xfrm>
        </p:grpSpPr>
        <p:sp>
          <p:nvSpPr>
            <p:cNvPr id="1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7" name="Group 18"/>
          <p:cNvGrpSpPr>
            <a:grpSpLocks/>
          </p:cNvGrpSpPr>
          <p:nvPr/>
        </p:nvGrpSpPr>
        <p:grpSpPr bwMode="auto">
          <a:xfrm>
            <a:off x="4557719" y="1740476"/>
            <a:ext cx="206082" cy="231068"/>
            <a:chOff x="6972297" y="4233136"/>
            <a:chExt cx="206026" cy="231124"/>
          </a:xfrm>
        </p:grpSpPr>
        <p:sp>
          <p:nvSpPr>
            <p:cNvPr id="14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0" name="Group 18"/>
          <p:cNvGrpSpPr>
            <a:grpSpLocks/>
          </p:cNvGrpSpPr>
          <p:nvPr/>
        </p:nvGrpSpPr>
        <p:grpSpPr bwMode="auto">
          <a:xfrm>
            <a:off x="4351637" y="1893529"/>
            <a:ext cx="206082" cy="231068"/>
            <a:chOff x="6972297" y="4233136"/>
            <a:chExt cx="206026" cy="231124"/>
          </a:xfrm>
        </p:grpSpPr>
        <p:sp>
          <p:nvSpPr>
            <p:cNvPr id="15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3" name="Group 18"/>
          <p:cNvGrpSpPr>
            <a:grpSpLocks/>
          </p:cNvGrpSpPr>
          <p:nvPr/>
        </p:nvGrpSpPr>
        <p:grpSpPr bwMode="auto">
          <a:xfrm>
            <a:off x="4732544" y="1538373"/>
            <a:ext cx="206082" cy="231068"/>
            <a:chOff x="6972297" y="4233136"/>
            <a:chExt cx="206026" cy="231124"/>
          </a:xfrm>
        </p:grpSpPr>
        <p:sp>
          <p:nvSpPr>
            <p:cNvPr id="154"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5"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6" name="Group 18"/>
          <p:cNvGrpSpPr>
            <a:grpSpLocks/>
          </p:cNvGrpSpPr>
          <p:nvPr/>
        </p:nvGrpSpPr>
        <p:grpSpPr bwMode="auto">
          <a:xfrm>
            <a:off x="6117331" y="1617638"/>
            <a:ext cx="206082" cy="231068"/>
            <a:chOff x="6972297" y="4233136"/>
            <a:chExt cx="206026" cy="231124"/>
          </a:xfrm>
        </p:grpSpPr>
        <p:sp>
          <p:nvSpPr>
            <p:cNvPr id="1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9" name="Group 18"/>
          <p:cNvGrpSpPr>
            <a:grpSpLocks/>
          </p:cNvGrpSpPr>
          <p:nvPr/>
        </p:nvGrpSpPr>
        <p:grpSpPr bwMode="auto">
          <a:xfrm>
            <a:off x="5592121" y="3155625"/>
            <a:ext cx="206082" cy="231068"/>
            <a:chOff x="6972297" y="4233136"/>
            <a:chExt cx="206026" cy="231124"/>
          </a:xfrm>
        </p:grpSpPr>
        <p:sp>
          <p:nvSpPr>
            <p:cNvPr id="160"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1"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2" name="Group 18"/>
          <p:cNvGrpSpPr>
            <a:grpSpLocks/>
          </p:cNvGrpSpPr>
          <p:nvPr/>
        </p:nvGrpSpPr>
        <p:grpSpPr bwMode="auto">
          <a:xfrm>
            <a:off x="5446518" y="3838403"/>
            <a:ext cx="206082" cy="231068"/>
            <a:chOff x="6972297" y="4233136"/>
            <a:chExt cx="206026" cy="231124"/>
          </a:xfrm>
        </p:grpSpPr>
        <p:sp>
          <p:nvSpPr>
            <p:cNvPr id="16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5" name="Group 18"/>
          <p:cNvGrpSpPr>
            <a:grpSpLocks/>
          </p:cNvGrpSpPr>
          <p:nvPr/>
        </p:nvGrpSpPr>
        <p:grpSpPr bwMode="auto">
          <a:xfrm>
            <a:off x="5342942" y="4466607"/>
            <a:ext cx="206082" cy="231068"/>
            <a:chOff x="6972297" y="4233136"/>
            <a:chExt cx="206026" cy="231124"/>
          </a:xfrm>
        </p:grpSpPr>
        <p:sp>
          <p:nvSpPr>
            <p:cNvPr id="16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8" name="Group 18"/>
          <p:cNvGrpSpPr>
            <a:grpSpLocks/>
          </p:cNvGrpSpPr>
          <p:nvPr/>
        </p:nvGrpSpPr>
        <p:grpSpPr bwMode="auto">
          <a:xfrm>
            <a:off x="5745082" y="4311264"/>
            <a:ext cx="206082" cy="231068"/>
            <a:chOff x="6972297" y="4233136"/>
            <a:chExt cx="206026" cy="231124"/>
          </a:xfrm>
        </p:grpSpPr>
        <p:sp>
          <p:nvSpPr>
            <p:cNvPr id="1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1" name="Group 18"/>
          <p:cNvGrpSpPr>
            <a:grpSpLocks/>
          </p:cNvGrpSpPr>
          <p:nvPr/>
        </p:nvGrpSpPr>
        <p:grpSpPr bwMode="auto">
          <a:xfrm>
            <a:off x="5709303" y="5072518"/>
            <a:ext cx="206082" cy="231068"/>
            <a:chOff x="6972297" y="4233136"/>
            <a:chExt cx="206026" cy="231124"/>
          </a:xfrm>
        </p:grpSpPr>
        <p:sp>
          <p:nvSpPr>
            <p:cNvPr id="17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4" name="Group 18"/>
          <p:cNvGrpSpPr>
            <a:grpSpLocks/>
          </p:cNvGrpSpPr>
          <p:nvPr/>
        </p:nvGrpSpPr>
        <p:grpSpPr bwMode="auto">
          <a:xfrm>
            <a:off x="5822349" y="5550213"/>
            <a:ext cx="206082" cy="231068"/>
            <a:chOff x="6972297" y="4233136"/>
            <a:chExt cx="206026" cy="231124"/>
          </a:xfrm>
        </p:grpSpPr>
        <p:sp>
          <p:nvSpPr>
            <p:cNvPr id="1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7" name="Group 18"/>
          <p:cNvGrpSpPr>
            <a:grpSpLocks/>
          </p:cNvGrpSpPr>
          <p:nvPr/>
        </p:nvGrpSpPr>
        <p:grpSpPr bwMode="auto">
          <a:xfrm>
            <a:off x="4147900" y="1331877"/>
            <a:ext cx="206082" cy="231068"/>
            <a:chOff x="6972297" y="4233136"/>
            <a:chExt cx="206026" cy="231124"/>
          </a:xfrm>
        </p:grpSpPr>
        <p:sp>
          <p:nvSpPr>
            <p:cNvPr id="17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0" name="Group 18"/>
          <p:cNvGrpSpPr>
            <a:grpSpLocks/>
          </p:cNvGrpSpPr>
          <p:nvPr/>
        </p:nvGrpSpPr>
        <p:grpSpPr bwMode="auto">
          <a:xfrm>
            <a:off x="4663263" y="1307305"/>
            <a:ext cx="206082" cy="231068"/>
            <a:chOff x="6972297" y="4233136"/>
            <a:chExt cx="206026" cy="231124"/>
          </a:xfrm>
        </p:grpSpPr>
        <p:sp>
          <p:nvSpPr>
            <p:cNvPr id="1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3" name="Group 22"/>
          <p:cNvGrpSpPr>
            <a:grpSpLocks/>
          </p:cNvGrpSpPr>
          <p:nvPr/>
        </p:nvGrpSpPr>
        <p:grpSpPr bwMode="auto">
          <a:xfrm>
            <a:off x="4684380" y="2102085"/>
            <a:ext cx="206082" cy="218368"/>
            <a:chOff x="6972297" y="5071534"/>
            <a:chExt cx="206026" cy="218421"/>
          </a:xfrm>
        </p:grpSpPr>
        <p:sp>
          <p:nvSpPr>
            <p:cNvPr id="18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6" name="Group 6"/>
          <p:cNvGrpSpPr>
            <a:grpSpLocks/>
          </p:cNvGrpSpPr>
          <p:nvPr/>
        </p:nvGrpSpPr>
        <p:grpSpPr bwMode="auto">
          <a:xfrm>
            <a:off x="3198322" y="5072518"/>
            <a:ext cx="206082" cy="218368"/>
            <a:chOff x="6972297" y="5071534"/>
            <a:chExt cx="206026" cy="218421"/>
          </a:xfrm>
        </p:grpSpPr>
        <p:sp>
          <p:nvSpPr>
            <p:cNvPr id="18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9" name="Group 6"/>
          <p:cNvGrpSpPr>
            <a:grpSpLocks/>
          </p:cNvGrpSpPr>
          <p:nvPr/>
        </p:nvGrpSpPr>
        <p:grpSpPr bwMode="auto">
          <a:xfrm>
            <a:off x="3443238" y="4894766"/>
            <a:ext cx="206082" cy="218368"/>
            <a:chOff x="6972297" y="5071534"/>
            <a:chExt cx="206026" cy="218421"/>
          </a:xfrm>
        </p:grpSpPr>
        <p:sp>
          <p:nvSpPr>
            <p:cNvPr id="19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9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192" name="Rectangle 2"/>
          <p:cNvSpPr txBox="1">
            <a:spLocks noChangeArrowheads="1"/>
          </p:cNvSpPr>
          <p:nvPr/>
        </p:nvSpPr>
        <p:spPr bwMode="auto">
          <a:xfrm>
            <a:off x="5744028" y="6097593"/>
            <a:ext cx="2954146"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Numbers 35</a:t>
            </a:r>
          </a:p>
        </p:txBody>
      </p:sp>
    </p:spTree>
    <p:extLst>
      <p:ext uri="{BB962C8B-B14F-4D97-AF65-F5344CB8AC3E}">
        <p14:creationId xmlns:p14="http://schemas.microsoft.com/office/powerpoint/2010/main" val="3645785868"/>
      </p:ext>
    </p:extLst>
  </p:cSld>
  <p:clrMapOvr>
    <a:masterClrMapping/>
  </p:clrMapOvr>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1" y="-114300"/>
            <a:ext cx="2969037"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783966" cy="56323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dirty="0">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dirty="0">
                <a:solidFill>
                  <a:srgbClr val="FFFFFF"/>
                </a:solidFill>
                <a:latin typeface="Arial" charset="0"/>
                <a:cs typeface="Arial" charset="0"/>
              </a:rPr>
              <a:t>Yet the nation was not ready for legal procedures by an objective village assembly (civil law).</a:t>
            </a:r>
          </a:p>
          <a:p>
            <a:pPr eaLnBrk="1" hangingPunct="1"/>
            <a:r>
              <a:rPr lang="en-US" sz="2000" b="1" dirty="0">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969036" y="-114300"/>
            <a:ext cx="4917664"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
        <p:nvSpPr>
          <p:cNvPr id="3" name="TextBox 2">
            <a:extLst>
              <a:ext uri="{FF2B5EF4-FFF2-40B4-BE49-F238E27FC236}">
                <a16:creationId xmlns:a16="http://schemas.microsoft.com/office/drawing/2014/main" id="{E7836138-5B29-1FFC-A28F-769E1EB2CF29}"/>
              </a:ext>
            </a:extLst>
          </p:cNvPr>
          <p:cNvSpPr txBox="1"/>
          <p:nvPr/>
        </p:nvSpPr>
        <p:spPr>
          <a:xfrm>
            <a:off x="0" y="6520228"/>
            <a:ext cx="2969036" cy="276999"/>
          </a:xfrm>
          <a:prstGeom prst="rect">
            <a:avLst/>
          </a:prstGeom>
          <a:noFill/>
        </p:spPr>
        <p:txBody>
          <a:bodyPr wrap="square">
            <a:spAutoFit/>
          </a:bodyPr>
          <a:lstStyle/>
          <a:p>
            <a:pPr algn="ctr">
              <a:defRPr/>
            </a:pPr>
            <a:r>
              <a:rPr lang="en-US" sz="1200" b="1" i="1" dirty="0">
                <a:solidFill>
                  <a:srgbClr val="FFFFFF"/>
                </a:solidFill>
                <a:effectLst>
                  <a:outerShdw blurRad="50800" dist="88900" dir="2700000" algn="tl" rotWithShape="0">
                    <a:srgbClr val="000000">
                      <a:alpha val="96000"/>
                    </a:srgbClr>
                  </a:outerShdw>
                </a:effectLst>
                <a:latin typeface="Arial"/>
                <a:cs typeface="Arial"/>
              </a:rPr>
              <a:t>—Bible Visual Resource Book</a:t>
            </a:r>
            <a:r>
              <a:rPr lang="en-US" sz="1200" b="1" dirty="0">
                <a:solidFill>
                  <a:srgbClr val="FFFFFF"/>
                </a:solidFill>
                <a:effectLst>
                  <a:outerShdw blurRad="50800" dist="88900" dir="2700000" algn="tl" rotWithShape="0">
                    <a:srgbClr val="000000">
                      <a:alpha val="96000"/>
                    </a:srgbClr>
                  </a:outerShdw>
                </a:effectLst>
                <a:latin typeface="Arial"/>
                <a:cs typeface="Arial"/>
              </a:rPr>
              <a:t>, 35</a:t>
            </a:r>
            <a:endParaRPr lang="en-US" sz="1200" b="1" i="1" dirty="0">
              <a:solidFill>
                <a:srgbClr val="FFFFFF"/>
              </a:solidFill>
              <a:effectLst>
                <a:outerShdw blurRad="50800" dist="889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351314365"/>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a:solidFill>
                  <a:srgbClr val="FFFFFF"/>
                </a:solidFill>
                <a:effectLst>
                  <a:glow rad="127000">
                    <a:srgbClr val="000000"/>
                  </a:glow>
                </a:effectLst>
                <a:latin typeface="Arial" charset="0"/>
                <a:ea typeface="ＭＳ Ｐゴシック" charset="0"/>
                <a:cs typeface="ＭＳ Ｐゴシック" charset="0"/>
              </a:rPr>
              <a:t>Tribal Boundaries of Israel</a:t>
            </a:r>
            <a:endParaRPr lang="en-US" sz="28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1816804991"/>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36</a:t>
            </a:r>
          </a:p>
        </p:txBody>
      </p:sp>
    </p:spTree>
    <p:extLst>
      <p:ext uri="{BB962C8B-B14F-4D97-AF65-F5344CB8AC3E}">
        <p14:creationId xmlns:p14="http://schemas.microsoft.com/office/powerpoint/2010/main" val="181281312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Title 1"/>
          <p:cNvSpPr>
            <a:spLocks noGrp="1"/>
          </p:cNvSpPr>
          <p:nvPr>
            <p:ph type="title"/>
          </p:nvPr>
        </p:nvSpPr>
        <p:spPr>
          <a:xfrm>
            <a:off x="15875" y="34925"/>
            <a:ext cx="9128125" cy="946150"/>
          </a:xfrm>
        </p:spPr>
        <p:txBody>
          <a:bodyPr/>
          <a:lstStyle/>
          <a:p>
            <a:r>
              <a:rPr lang="en-US" sz="3600" b="1" dirty="0">
                <a:latin typeface="Arial" charset="0"/>
              </a:rPr>
              <a:t>Daughters of Zelophehad (Num. 36)</a:t>
            </a:r>
          </a:p>
        </p:txBody>
      </p:sp>
      <p:pic>
        <p:nvPicPr>
          <p:cNvPr id="326658" name="Picture 3" descr="num 36 the_daughters_of_zelopheha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66688" y="981075"/>
            <a:ext cx="9442451" cy="589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2549307"/>
      </p:ext>
    </p:extLst>
  </p:cSld>
  <p:clrMapOvr>
    <a:masterClrMapping/>
  </p:clrMapOvr>
  <p:transition spd="med">
    <p:randomBar dir="vert"/>
  </p:transition>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Num 36 Zelophehad abstract.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191000" y="23813"/>
            <a:ext cx="49530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Title 1"/>
          <p:cNvSpPr>
            <a:spLocks noGrp="1"/>
          </p:cNvSpPr>
          <p:nvPr>
            <p:ph type="title"/>
          </p:nvPr>
        </p:nvSpPr>
        <p:spPr>
          <a:xfrm>
            <a:off x="15875" y="34925"/>
            <a:ext cx="4124325" cy="2962275"/>
          </a:xfrm>
        </p:spPr>
        <p:txBody>
          <a:bodyPr/>
          <a:lstStyle/>
          <a:p>
            <a:r>
              <a:rPr lang="en-US">
                <a:latin typeface="Arial" charset="0"/>
              </a:rPr>
              <a:t>Daughters of Zelophehad (Num. 36)</a:t>
            </a:r>
          </a:p>
        </p:txBody>
      </p:sp>
      <p:pic>
        <p:nvPicPr>
          <p:cNvPr id="327683" name="Picture 3" descr="Num 36 Zelophehad shadow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3357563"/>
            <a:ext cx="682307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4" name="TextBox 4"/>
          <p:cNvSpPr txBox="1">
            <a:spLocks noChangeArrowheads="1"/>
          </p:cNvSpPr>
          <p:nvPr/>
        </p:nvSpPr>
        <p:spPr bwMode="auto">
          <a:xfrm>
            <a:off x="37465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Mahlah</a:t>
            </a:r>
          </a:p>
        </p:txBody>
      </p:sp>
      <p:sp>
        <p:nvSpPr>
          <p:cNvPr id="327685" name="TextBox 5"/>
          <p:cNvSpPr txBox="1">
            <a:spLocks noChangeArrowheads="1"/>
          </p:cNvSpPr>
          <p:nvPr/>
        </p:nvSpPr>
        <p:spPr bwMode="auto">
          <a:xfrm>
            <a:off x="1579563"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Noah</a:t>
            </a:r>
          </a:p>
        </p:txBody>
      </p:sp>
      <p:sp>
        <p:nvSpPr>
          <p:cNvPr id="327686" name="TextBox 6"/>
          <p:cNvSpPr txBox="1">
            <a:spLocks noChangeArrowheads="1"/>
          </p:cNvSpPr>
          <p:nvPr/>
        </p:nvSpPr>
        <p:spPr bwMode="auto">
          <a:xfrm>
            <a:off x="2795588"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Hoglah</a:t>
            </a:r>
          </a:p>
        </p:txBody>
      </p:sp>
      <p:sp>
        <p:nvSpPr>
          <p:cNvPr id="327687" name="TextBox 7"/>
          <p:cNvSpPr txBox="1">
            <a:spLocks noChangeArrowheads="1"/>
          </p:cNvSpPr>
          <p:nvPr/>
        </p:nvSpPr>
        <p:spPr bwMode="auto">
          <a:xfrm>
            <a:off x="411480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Milcah</a:t>
            </a:r>
          </a:p>
        </p:txBody>
      </p:sp>
      <p:sp>
        <p:nvSpPr>
          <p:cNvPr id="327688" name="TextBox 8"/>
          <p:cNvSpPr txBox="1">
            <a:spLocks noChangeArrowheads="1"/>
          </p:cNvSpPr>
          <p:nvPr/>
        </p:nvSpPr>
        <p:spPr bwMode="auto">
          <a:xfrm>
            <a:off x="5280025" y="6330950"/>
            <a:ext cx="1565275"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Tirzah</a:t>
            </a:r>
          </a:p>
        </p:txBody>
      </p:sp>
    </p:spTree>
    <p:extLst>
      <p:ext uri="{BB962C8B-B14F-4D97-AF65-F5344CB8AC3E}">
        <p14:creationId xmlns:p14="http://schemas.microsoft.com/office/powerpoint/2010/main" val="2239612019"/>
      </p:ext>
    </p:extLst>
  </p:cSld>
  <p:clrMapOvr>
    <a:masterClrMapping/>
  </p:clrMapOvr>
  <p:transition spd="med">
    <p:randomBar dir="vert"/>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The Daughters of Zelophehad</a:t>
            </a:r>
          </a:p>
          <a:p>
            <a:pPr defTabSz="914400">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3600" b="1" dirty="0">
                <a:latin typeface="Verdana" charset="0"/>
                <a:ea typeface="ＭＳ Ｐゴシック" charset="0"/>
                <a:cs typeface="ＭＳ Ｐゴシック" charset="0"/>
              </a:rPr>
              <a:t>1 Chronicles 7:15-19</a:t>
            </a:r>
            <a:endParaRPr kumimoji="1" lang="en-US" sz="5400" b="1" dirty="0">
              <a:latin typeface="Verdana" charset="0"/>
              <a:ea typeface="ＭＳ Ｐゴシック" charset="0"/>
              <a:cs typeface="ＭＳ Ｐゴシック" charset="0"/>
            </a:endParaRPr>
          </a:p>
        </p:txBody>
      </p:sp>
      <p:cxnSp>
        <p:nvCxnSpPr>
          <p:cNvPr id="21" name="Straight Arrow Connector 20"/>
          <p:cNvCxnSpPr>
            <a:cxnSpLocks noChangeShapeType="1"/>
            <a:endCxn id="29" idx="0"/>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39370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Moab</a:t>
            </a:r>
          </a:p>
        </p:txBody>
      </p:sp>
    </p:spTree>
    <p:extLst>
      <p:ext uri="{BB962C8B-B14F-4D97-AF65-F5344CB8AC3E}">
        <p14:creationId xmlns:p14="http://schemas.microsoft.com/office/powerpoint/2010/main" val="2376227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God will continue leading you when you are obedient.</a:t>
            </a: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2870080512"/>
      </p:ext>
    </p:extLst>
  </p:cSld>
  <p:clrMapOvr>
    <a:masterClrMapping/>
  </p:clrMapOvr>
  <p:transition spd="med">
    <p:randomBar dir="vert"/>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Harvey &amp; Irma Schluter</a:t>
            </a:r>
          </a:p>
        </p:txBody>
      </p:sp>
      <p:sp>
        <p:nvSpPr>
          <p:cNvPr id="4" name="TextBox 3">
            <a:extLst>
              <a:ext uri="{FF2B5EF4-FFF2-40B4-BE49-F238E27FC236}">
                <a16:creationId xmlns:a16="http://schemas.microsoft.com/office/drawing/2014/main" id="{F49A9620-B963-648C-FB15-20A44AF065A7}"/>
              </a:ext>
            </a:extLst>
          </p:cNvPr>
          <p:cNvSpPr txBox="1"/>
          <p:nvPr/>
        </p:nvSpPr>
        <p:spPr>
          <a:xfrm>
            <a:off x="6134793" y="7946967"/>
            <a:ext cx="184731" cy="369332"/>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78810926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689601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en-US" b="1" dirty="0">
                <a:effectLst>
                  <a:glow rad="228600">
                    <a:schemeClr val="tx1"/>
                  </a:glow>
                </a:effectLst>
              </a:rPr>
              <a:t>Do you really doubt that God will forget to reward you?</a:t>
            </a:r>
          </a:p>
        </p:txBody>
      </p:sp>
    </p:spTree>
    <p:extLst>
      <p:ext uri="{BB962C8B-B14F-4D97-AF65-F5344CB8AC3E}">
        <p14:creationId xmlns:p14="http://schemas.microsoft.com/office/powerpoint/2010/main" val="1660842462"/>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Crowns in the NT</a:t>
            </a: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1" y="837256"/>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Incorruptible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Cor. 9:25</a:t>
            </a:r>
          </a:p>
        </p:txBody>
      </p:sp>
      <p:sp>
        <p:nvSpPr>
          <p:cNvPr id="5" name="Rectangle 2"/>
          <p:cNvSpPr txBox="1">
            <a:spLocks noChangeArrowheads="1"/>
          </p:cNvSpPr>
          <p:nvPr/>
        </p:nvSpPr>
        <p:spPr bwMode="auto">
          <a:xfrm>
            <a:off x="6106739" y="2489704"/>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Hope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Thess. 2:19</a:t>
            </a: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448217" cy="15737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Life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Jas 1:12; </a:t>
            </a:r>
            <a:br>
              <a:rPr lang="en-US" sz="3200" b="1" dirty="0">
                <a:solidFill>
                  <a:srgbClr val="000000"/>
                </a:solidFill>
                <a:effectLst>
                  <a:glow rad="127000">
                    <a:srgbClr val="FFFFFF"/>
                  </a:glow>
                </a:effectLst>
                <a:latin typeface="Arial" charset="0"/>
                <a:ea typeface="ＭＳ Ｐゴシック" charset="0"/>
                <a:cs typeface="ＭＳ Ｐゴシック" charset="0"/>
              </a:rPr>
            </a:br>
            <a:r>
              <a:rPr lang="en-US" sz="3200" b="1" dirty="0">
                <a:solidFill>
                  <a:srgbClr val="000000"/>
                </a:solidFill>
                <a:effectLst>
                  <a:glow rad="127000">
                    <a:srgbClr val="FFFFFF"/>
                  </a:glow>
                </a:effectLst>
                <a:latin typeface="Arial" charset="0"/>
                <a:ea typeface="ＭＳ Ｐゴシック" charset="0"/>
                <a:cs typeface="ＭＳ Ｐゴシック" charset="0"/>
              </a:rPr>
              <a:t>Rev 2:10</a:t>
            </a:r>
          </a:p>
        </p:txBody>
      </p:sp>
      <p:sp>
        <p:nvSpPr>
          <p:cNvPr id="8" name="Rectangle 2"/>
          <p:cNvSpPr txBox="1">
            <a:spLocks noChangeArrowheads="1"/>
          </p:cNvSpPr>
          <p:nvPr/>
        </p:nvSpPr>
        <p:spPr bwMode="auto">
          <a:xfrm>
            <a:off x="6969728" y="5015092"/>
            <a:ext cx="2015536" cy="1076817"/>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Glory</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Pet. 5:4</a:t>
            </a: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Righteousness</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2 Tim. 4:8</a:t>
            </a:r>
          </a:p>
        </p:txBody>
      </p:sp>
    </p:spTree>
    <p:extLst>
      <p:ext uri="{BB962C8B-B14F-4D97-AF65-F5344CB8AC3E}">
        <p14:creationId xmlns:p14="http://schemas.microsoft.com/office/powerpoint/2010/main" val="17362343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animBg="1"/>
      <p:bldP spid="7" grpId="0"/>
    </p:bldLst>
  </p:timing>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425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135188"/>
            <a:ext cx="59436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1730" name="Rectangle 2"/>
          <p:cNvSpPr>
            <a:spLocks noGrp="1" noChangeArrowheads="1"/>
          </p:cNvSpPr>
          <p:nvPr>
            <p:ph type="title"/>
          </p:nvPr>
        </p:nvSpPr>
        <p:spPr>
          <a:xfrm>
            <a:off x="0" y="228600"/>
            <a:ext cx="9144000" cy="1328192"/>
          </a:xfrm>
        </p:spPr>
        <p:txBody>
          <a:bodyPr rtlCol="0">
            <a:normAutofit fontScale="90000"/>
          </a:bodyPr>
          <a:lstStyle/>
          <a:p>
            <a:pPr eaLnBrk="1" fontAlgn="auto" hangingPunct="1">
              <a:spcAft>
                <a:spcPts val="0"/>
              </a:spcAft>
              <a:defRPr/>
            </a:pPr>
            <a:r>
              <a:rPr lang="en-US" b="1" dirty="0">
                <a:effectLst>
                  <a:glow rad="165100">
                    <a:schemeClr val="tx1"/>
                  </a:glow>
                </a:effectLst>
              </a:rPr>
              <a:t>Christ promises rewards for perseverance (Rev. 3:11b). </a:t>
            </a:r>
          </a:p>
        </p:txBody>
      </p:sp>
      <p:sp>
        <p:nvSpPr>
          <p:cNvPr id="5" name="Rectangle 2"/>
          <p:cNvSpPr txBox="1">
            <a:spLocks noChangeArrowheads="1"/>
          </p:cNvSpPr>
          <p:nvPr/>
        </p:nvSpPr>
        <p:spPr bwMode="auto">
          <a:xfrm>
            <a:off x="4746888" y="1955109"/>
            <a:ext cx="3929568" cy="469629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I am coming soon. Hold on to what you have, so that no one will take away your crown</a:t>
            </a: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 (NLT).</a:t>
            </a:r>
          </a:p>
        </p:txBody>
      </p:sp>
    </p:spTree>
    <p:extLst>
      <p:ext uri="{BB962C8B-B14F-4D97-AF65-F5344CB8AC3E}">
        <p14:creationId xmlns:p14="http://schemas.microsoft.com/office/powerpoint/2010/main" val="3559240122"/>
      </p:ext>
    </p:extLst>
  </p:cSld>
  <p:clrMapOvr>
    <a:overrideClrMapping bg1="lt1" tx1="dk1" bg2="lt2" tx2="dk2" accent1="accent1" accent2="accent2" accent3="accent3" accent4="accent4" accent5="accent5" accent6="accent6" hlink="hlink" folHlink="folHlink"/>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78961395"/>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kern="0" dirty="0">
                <a:solidFill>
                  <a:srgbClr val="FFFFFF"/>
                </a:solidFill>
                <a:effectLst>
                  <a:glow rad="127000">
                    <a:srgbClr val="000000"/>
                  </a:glow>
                </a:effectLst>
                <a:latin typeface="Arial" charset="0"/>
                <a:ea typeface="ＭＳ Ｐゴシック" charset="0"/>
                <a:cs typeface="ＭＳ Ｐゴシック" charset="0"/>
              </a:rPr>
              <a:t>God</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faithful </a:t>
            </a:r>
            <a:r>
              <a:rPr lang="en-US" sz="3200" b="1" kern="0" dirty="0">
                <a:solidFill>
                  <a:srgbClr val="FFFF00"/>
                </a:solidFill>
                <a:effectLst>
                  <a:glow rad="127000">
                    <a:srgbClr val="000000"/>
                  </a:glow>
                </a:effectLst>
                <a:latin typeface="Arial" charset="0"/>
                <a:ea typeface="ＭＳ Ｐゴシック" charset="0"/>
                <a:cs typeface="ＭＳ Ｐゴシック" charset="0"/>
              </a:rPr>
              <a:t>preparation</a:t>
            </a:r>
            <a:r>
              <a:rPr lang="en-US" sz="3200" b="1" kern="0" dirty="0">
                <a:solidFill>
                  <a:srgbClr val="FFFFFF"/>
                </a:solidFill>
                <a:effectLst>
                  <a:glow rad="127000">
                    <a:srgbClr val="000000"/>
                  </a:glow>
                </a:effectLst>
                <a:latin typeface="Arial" charset="0"/>
                <a:ea typeface="ＭＳ Ｐゴシック" charset="0"/>
                <a:cs typeface="ＭＳ Ｐゴシック" charset="0"/>
              </a:rPr>
              <a:t>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of His people to enter Canaan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contrasts with Israel</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unbelieving rebelliousness in the wilderness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Numbers </a:t>
            </a:r>
            <a:br>
              <a:rPr lang="en-US" sz="3600" b="1" dirty="0">
                <a:solidFill>
                  <a:srgbClr val="FFFFFF"/>
                </a:solidFill>
                <a:latin typeface="Arial"/>
                <a:cs typeface="Arial"/>
              </a:rPr>
            </a:b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err="1">
                <a:solidFill>
                  <a:srgbClr val="000000"/>
                </a:solidFill>
                <a:cs typeface="MS PGothic" charset="0"/>
              </a:rPr>
              <a:t>135</a:t>
            </a:r>
            <a:endParaRPr lang="en-US" altLang="zh-CN" b="1" kern="0" dirty="0">
              <a:solidFill>
                <a:srgbClr val="000000"/>
              </a:solidFill>
              <a:cs typeface="MS PGothic" charset="0"/>
            </a:endParaRPr>
          </a:p>
          <a:p>
            <a:pPr algn="ctr" defTabSz="914400" eaLnBrk="1" fontAlgn="base" hangingPunct="1">
              <a:spcBef>
                <a:spcPct val="0"/>
              </a:spcBef>
              <a:spcAft>
                <a:spcPct val="0"/>
              </a:spcAft>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1493976853"/>
      </p:ext>
    </p:extLst>
  </p:cSld>
  <p:clrMapOvr>
    <a:masterClrMapping/>
  </p:clrMapOvr>
  <p:transition spd="med">
    <p:fade/>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559740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3269521544"/>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defTabSz="914400" fontAlgn="base">
              <a:spcBef>
                <a:spcPct val="50000"/>
              </a:spcBef>
              <a:spcAft>
                <a:spcPct val="0"/>
              </a:spcAft>
              <a:defRPr/>
            </a:pPr>
            <a:r>
              <a:rPr lang="en-US" sz="3200" b="1">
                <a:solidFill>
                  <a:srgbClr val="000000"/>
                </a:solidFill>
                <a:latin typeface="Arial"/>
                <a:ea typeface="Arial" pitchFamily="-111" charset="0"/>
                <a:cs typeface="Arial"/>
              </a:rPr>
              <a:t>Numbers 26–36</a:t>
            </a:r>
          </a:p>
        </p:txBody>
      </p:sp>
    </p:spTree>
    <p:extLst>
      <p:ext uri="{BB962C8B-B14F-4D97-AF65-F5344CB8AC3E}">
        <p14:creationId xmlns:p14="http://schemas.microsoft.com/office/powerpoint/2010/main" val="530209116"/>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6465" y="0"/>
            <a:ext cx="9262891" cy="6858000"/>
          </a:xfrm>
          <a:prstGeom prst="rect">
            <a:avLst/>
          </a:prstGeom>
        </p:spPr>
      </p:pic>
      <p:sp>
        <p:nvSpPr>
          <p:cNvPr id="347138"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135</a:t>
            </a:r>
          </a:p>
        </p:txBody>
      </p:sp>
      <p:sp>
        <p:nvSpPr>
          <p:cNvPr id="347139" name="Rectangle 3"/>
          <p:cNvSpPr>
            <a:spLocks noGrp="1" noChangeArrowheads="1"/>
          </p:cNvSpPr>
          <p:nvPr>
            <p:ph type="title"/>
          </p:nvPr>
        </p:nvSpPr>
        <p:spPr>
          <a:xfrm>
            <a:off x="-96465" y="-17325"/>
            <a:ext cx="3633484" cy="1367626"/>
          </a:xfrm>
          <a:solidFill>
            <a:srgbClr val="000000"/>
          </a:solidFill>
        </p:spPr>
        <p:txBody>
          <a:bodyPr/>
          <a:lstStyle/>
          <a:p>
            <a:pPr algn="ctr"/>
            <a:r>
              <a:rPr lang="en-US" b="1">
                <a:solidFill>
                  <a:srgbClr val="FFFFFF"/>
                </a:solidFill>
                <a:latin typeface="Arial" charset="0"/>
              </a:rPr>
              <a:t>How to Be Prepared</a:t>
            </a:r>
          </a:p>
        </p:txBody>
      </p:sp>
      <p:sp>
        <p:nvSpPr>
          <p:cNvPr id="36869" name="Text Box 5" descr="Green marble"/>
          <p:cNvSpPr txBox="1">
            <a:spLocks noChangeArrowheads="1"/>
          </p:cNvSpPr>
          <p:nvPr/>
        </p:nvSpPr>
        <p:spPr bwMode="auto">
          <a:xfrm>
            <a:off x="485775" y="1939925"/>
            <a:ext cx="8334375" cy="4524316"/>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71500" indent="-571500" algn="l">
              <a:buFont typeface="Arial"/>
              <a:buChar char="•"/>
            </a:pPr>
            <a:r>
              <a:rPr lang="en-US" altLang="zh-CN" sz="3200" dirty="0"/>
              <a:t>Realize that God has given you everything you need to do His will, but disobedience deserves discipline.</a:t>
            </a:r>
          </a:p>
          <a:p>
            <a:pPr marL="571500" indent="-571500" algn="l">
              <a:buFont typeface="Arial"/>
              <a:buChar char="•"/>
            </a:pPr>
            <a:r>
              <a:rPr lang="en-US" altLang="zh-CN" sz="3200" dirty="0"/>
              <a:t>God will get His will done either through you or in spite of you.</a:t>
            </a:r>
          </a:p>
          <a:p>
            <a:pPr marL="571500" indent="-571500" algn="l">
              <a:buFont typeface="Arial"/>
              <a:buChar char="•"/>
            </a:pPr>
            <a:r>
              <a:rPr lang="en-US" altLang="zh-CN" sz="3200" dirty="0"/>
              <a:t>Are you characterized by commitment or complaining?</a:t>
            </a:r>
            <a:endParaRPr lang="en-US" sz="3200" dirty="0"/>
          </a:p>
        </p:txBody>
      </p:sp>
    </p:spTree>
    <p:extLst>
      <p:ext uri="{BB962C8B-B14F-4D97-AF65-F5344CB8AC3E}">
        <p14:creationId xmlns:p14="http://schemas.microsoft.com/office/powerpoint/2010/main" val="1540225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6869">
                                            <p:txEl>
                                              <p:pRg st="1" end="1"/>
                                            </p:txEl>
                                          </p:spTgt>
                                        </p:tgtEl>
                                        <p:attrNameLst>
                                          <p:attrName>style.visibility</p:attrName>
                                        </p:attrNameLst>
                                      </p:cBhvr>
                                      <p:to>
                                        <p:strVal val="visible"/>
                                      </p:to>
                                    </p:set>
                                    <p:anim calcmode="lin" valueType="num">
                                      <p:cBhvr additive="base">
                                        <p:cTn id="13"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6869">
                                            <p:txEl>
                                              <p:pRg st="2" end="2"/>
                                            </p:txEl>
                                          </p:spTgt>
                                        </p:tgtEl>
                                        <p:attrNameLst>
                                          <p:attrName>style.visibility</p:attrName>
                                        </p:attrNameLst>
                                      </p:cBhvr>
                                      <p:to>
                                        <p:strVal val="visible"/>
                                      </p:to>
                                    </p:set>
                                    <p:anim calcmode="lin" valueType="num">
                                      <p:cBhvr additive="base">
                                        <p:cTn id="19" dur="500" fill="hold"/>
                                        <p:tgtEl>
                                          <p:spTgt spid="3686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869">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build="p"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70440568"/>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“Go this way”?</a:t>
            </a:r>
          </a:p>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“Don’t go that way”?</a:t>
            </a:r>
          </a:p>
        </p:txBody>
      </p:sp>
    </p:spTree>
    <p:extLst>
      <p:ext uri="{BB962C8B-B14F-4D97-AF65-F5344CB8AC3E}">
        <p14:creationId xmlns:p14="http://schemas.microsoft.com/office/powerpoint/2010/main" val="2600572827"/>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68982940"/>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98551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a:t>
            </a:r>
            <a:endParaRPr lang="en-US" sz="4000" b="1" dirty="0">
              <a:latin typeface="Arial" charset="0"/>
              <a:ea typeface="SimSun" charset="0"/>
              <a:cs typeface="SimSun" charset="0"/>
            </a:endParaRPr>
          </a:p>
        </p:txBody>
      </p:sp>
      <p:sp>
        <p:nvSpPr>
          <p:cNvPr id="328706"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28707" name="Group 103"/>
          <p:cNvGrpSpPr>
            <a:grpSpLocks/>
          </p:cNvGrpSpPr>
          <p:nvPr/>
        </p:nvGrpSpPr>
        <p:grpSpPr bwMode="auto">
          <a:xfrm>
            <a:off x="-38100" y="1219200"/>
            <a:ext cx="9170988" cy="5638800"/>
            <a:chOff x="-24" y="768"/>
            <a:chExt cx="5777" cy="3552"/>
          </a:xfrm>
        </p:grpSpPr>
        <p:grpSp>
          <p:nvGrpSpPr>
            <p:cNvPr id="328709" name="Group 32"/>
            <p:cNvGrpSpPr>
              <a:grpSpLocks/>
            </p:cNvGrpSpPr>
            <p:nvPr/>
          </p:nvGrpSpPr>
          <p:grpSpPr bwMode="auto">
            <a:xfrm>
              <a:off x="7" y="768"/>
              <a:ext cx="481" cy="458"/>
              <a:chOff x="0" y="0"/>
              <a:chExt cx="278" cy="538"/>
            </a:xfrm>
          </p:grpSpPr>
          <p:sp>
            <p:nvSpPr>
              <p:cNvPr id="328764"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5" name="Group 30"/>
              <p:cNvGrpSpPr>
                <a:grpSpLocks/>
              </p:cNvGrpSpPr>
              <p:nvPr/>
            </p:nvGrpSpPr>
            <p:grpSpPr bwMode="auto">
              <a:xfrm>
                <a:off x="0" y="0"/>
                <a:ext cx="278" cy="538"/>
                <a:chOff x="0" y="0"/>
                <a:chExt cx="278" cy="538"/>
              </a:xfrm>
            </p:grpSpPr>
            <p:sp>
              <p:nvSpPr>
                <p:cNvPr id="328766"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67"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0" name="Group 36"/>
            <p:cNvGrpSpPr>
              <a:grpSpLocks/>
            </p:cNvGrpSpPr>
            <p:nvPr/>
          </p:nvGrpSpPr>
          <p:grpSpPr bwMode="auto">
            <a:xfrm>
              <a:off x="488" y="768"/>
              <a:ext cx="1369" cy="458"/>
              <a:chOff x="278" y="0"/>
              <a:chExt cx="792" cy="538"/>
            </a:xfrm>
          </p:grpSpPr>
          <p:sp>
            <p:nvSpPr>
              <p:cNvPr id="328760"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1" name="Group 34"/>
              <p:cNvGrpSpPr>
                <a:grpSpLocks/>
              </p:cNvGrpSpPr>
              <p:nvPr/>
            </p:nvGrpSpPr>
            <p:grpSpPr bwMode="auto">
              <a:xfrm>
                <a:off x="278" y="0"/>
                <a:ext cx="792" cy="538"/>
                <a:chOff x="278" y="0"/>
                <a:chExt cx="792" cy="538"/>
              </a:xfrm>
            </p:grpSpPr>
            <p:sp>
              <p:nvSpPr>
                <p:cNvPr id="328762"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28763"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1" name="Group 40"/>
            <p:cNvGrpSpPr>
              <a:grpSpLocks/>
            </p:cNvGrpSpPr>
            <p:nvPr/>
          </p:nvGrpSpPr>
          <p:grpSpPr bwMode="auto">
            <a:xfrm>
              <a:off x="1857" y="768"/>
              <a:ext cx="1425" cy="458"/>
              <a:chOff x="1070" y="0"/>
              <a:chExt cx="824" cy="538"/>
            </a:xfrm>
          </p:grpSpPr>
          <p:sp>
            <p:nvSpPr>
              <p:cNvPr id="328756"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7" name="Group 38"/>
              <p:cNvGrpSpPr>
                <a:grpSpLocks/>
              </p:cNvGrpSpPr>
              <p:nvPr/>
            </p:nvGrpSpPr>
            <p:grpSpPr bwMode="auto">
              <a:xfrm>
                <a:off x="1070" y="0"/>
                <a:ext cx="824" cy="538"/>
                <a:chOff x="1070" y="0"/>
                <a:chExt cx="824" cy="538"/>
              </a:xfrm>
            </p:grpSpPr>
            <p:sp>
              <p:nvSpPr>
                <p:cNvPr id="328758"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28759"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2" name="Group 44"/>
            <p:cNvGrpSpPr>
              <a:grpSpLocks/>
            </p:cNvGrpSpPr>
            <p:nvPr/>
          </p:nvGrpSpPr>
          <p:grpSpPr bwMode="auto">
            <a:xfrm>
              <a:off x="3282" y="768"/>
              <a:ext cx="1311" cy="458"/>
              <a:chOff x="1894" y="0"/>
              <a:chExt cx="758" cy="538"/>
            </a:xfrm>
          </p:grpSpPr>
          <p:sp>
            <p:nvSpPr>
              <p:cNvPr id="328752"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3" name="Group 42"/>
              <p:cNvGrpSpPr>
                <a:grpSpLocks/>
              </p:cNvGrpSpPr>
              <p:nvPr/>
            </p:nvGrpSpPr>
            <p:grpSpPr bwMode="auto">
              <a:xfrm>
                <a:off x="1894" y="0"/>
                <a:ext cx="758" cy="538"/>
                <a:chOff x="1894" y="0"/>
                <a:chExt cx="758" cy="538"/>
              </a:xfrm>
            </p:grpSpPr>
            <p:sp>
              <p:nvSpPr>
                <p:cNvPr id="328754"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28755"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3" name="Group 48"/>
            <p:cNvGrpSpPr>
              <a:grpSpLocks/>
            </p:cNvGrpSpPr>
            <p:nvPr/>
          </p:nvGrpSpPr>
          <p:grpSpPr bwMode="auto">
            <a:xfrm>
              <a:off x="4593" y="768"/>
              <a:ext cx="1160" cy="458"/>
              <a:chOff x="2652" y="0"/>
              <a:chExt cx="671" cy="538"/>
            </a:xfrm>
          </p:grpSpPr>
          <p:sp>
            <p:nvSpPr>
              <p:cNvPr id="328748"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9" name="Group 46"/>
              <p:cNvGrpSpPr>
                <a:grpSpLocks/>
              </p:cNvGrpSpPr>
              <p:nvPr/>
            </p:nvGrpSpPr>
            <p:grpSpPr bwMode="auto">
              <a:xfrm>
                <a:off x="2652" y="0"/>
                <a:ext cx="671" cy="538"/>
                <a:chOff x="2652" y="0"/>
                <a:chExt cx="671" cy="538"/>
              </a:xfrm>
            </p:grpSpPr>
            <p:sp>
              <p:nvSpPr>
                <p:cNvPr id="328750"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28751"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4" name="Group 52"/>
            <p:cNvGrpSpPr>
              <a:grpSpLocks/>
            </p:cNvGrpSpPr>
            <p:nvPr/>
          </p:nvGrpSpPr>
          <p:grpSpPr bwMode="auto">
            <a:xfrm rot="-5400000">
              <a:off x="-526" y="1728"/>
              <a:ext cx="1532" cy="480"/>
              <a:chOff x="0" y="538"/>
              <a:chExt cx="278" cy="1730"/>
            </a:xfrm>
          </p:grpSpPr>
          <p:sp>
            <p:nvSpPr>
              <p:cNvPr id="328744"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5" name="Group 50"/>
              <p:cNvGrpSpPr>
                <a:grpSpLocks/>
              </p:cNvGrpSpPr>
              <p:nvPr/>
            </p:nvGrpSpPr>
            <p:grpSpPr bwMode="auto">
              <a:xfrm>
                <a:off x="0" y="538"/>
                <a:ext cx="278" cy="1730"/>
                <a:chOff x="0" y="538"/>
                <a:chExt cx="278" cy="1730"/>
              </a:xfrm>
            </p:grpSpPr>
            <p:sp>
              <p:nvSpPr>
                <p:cNvPr id="328746"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FATHER</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47"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5" name="Group 54"/>
            <p:cNvGrpSpPr>
              <a:grpSpLocks/>
            </p:cNvGrpSpPr>
            <p:nvPr/>
          </p:nvGrpSpPr>
          <p:grpSpPr bwMode="auto">
            <a:xfrm>
              <a:off x="488" y="1226"/>
              <a:ext cx="1369" cy="1476"/>
              <a:chOff x="278" y="538"/>
              <a:chExt cx="792" cy="1730"/>
            </a:xfrm>
          </p:grpSpPr>
          <p:sp>
            <p:nvSpPr>
              <p:cNvPr id="328742" name="Rectangle 10"/>
              <p:cNvSpPr>
                <a:spLocks noChangeArrowheads="1"/>
              </p:cNvSpPr>
              <p:nvPr/>
            </p:nvSpPr>
            <p:spPr bwMode="auto">
              <a:xfrm>
                <a:off x="278" y="538"/>
                <a:ext cx="792"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Esau: son of Isaac</a:t>
                </a:r>
              </a:p>
            </p:txBody>
          </p:sp>
          <p:sp>
            <p:nvSpPr>
              <p:cNvPr id="328743"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6" name="Group 56"/>
            <p:cNvGrpSpPr>
              <a:grpSpLocks/>
            </p:cNvGrpSpPr>
            <p:nvPr/>
          </p:nvGrpSpPr>
          <p:grpSpPr bwMode="auto">
            <a:xfrm>
              <a:off x="1857" y="1226"/>
              <a:ext cx="1425" cy="1476"/>
              <a:chOff x="1070" y="538"/>
              <a:chExt cx="824" cy="1730"/>
            </a:xfrm>
          </p:grpSpPr>
          <p:sp>
            <p:nvSpPr>
              <p:cNvPr id="328740" name="Rectangle 11"/>
              <p:cNvSpPr>
                <a:spLocks noChangeArrowheads="1"/>
              </p:cNvSpPr>
              <p:nvPr/>
            </p:nvSpPr>
            <p:spPr bwMode="auto">
              <a:xfrm>
                <a:off x="1070" y="538"/>
                <a:ext cx="824"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Moab: son of Lot and his eldest daughter</a:t>
                </a:r>
              </a:p>
            </p:txBody>
          </p:sp>
          <p:sp>
            <p:nvSpPr>
              <p:cNvPr id="328741"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7" name="Group 58"/>
            <p:cNvGrpSpPr>
              <a:grpSpLocks/>
            </p:cNvGrpSpPr>
            <p:nvPr/>
          </p:nvGrpSpPr>
          <p:grpSpPr bwMode="auto">
            <a:xfrm>
              <a:off x="3282" y="1226"/>
              <a:ext cx="1311" cy="1476"/>
              <a:chOff x="1894" y="538"/>
              <a:chExt cx="758" cy="1730"/>
            </a:xfrm>
          </p:grpSpPr>
          <p:sp>
            <p:nvSpPr>
              <p:cNvPr id="328738" name="Rectangle 12"/>
              <p:cNvSpPr>
                <a:spLocks noChangeArrowheads="1"/>
              </p:cNvSpPr>
              <p:nvPr/>
            </p:nvSpPr>
            <p:spPr bwMode="auto">
              <a:xfrm>
                <a:off x="1894" y="538"/>
                <a:ext cx="758"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Ben-Ammi: son of Lot and his second daughter</a:t>
                </a:r>
              </a:p>
            </p:txBody>
          </p:sp>
          <p:sp>
            <p:nvSpPr>
              <p:cNvPr id="328739"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8" name="Group 60"/>
            <p:cNvGrpSpPr>
              <a:grpSpLocks/>
            </p:cNvGrpSpPr>
            <p:nvPr/>
          </p:nvGrpSpPr>
          <p:grpSpPr bwMode="auto">
            <a:xfrm>
              <a:off x="4593" y="1226"/>
              <a:ext cx="1160" cy="1476"/>
              <a:chOff x="2652" y="538"/>
              <a:chExt cx="671" cy="1730"/>
            </a:xfrm>
          </p:grpSpPr>
          <p:sp>
            <p:nvSpPr>
              <p:cNvPr id="328736" name="Rectangle 13"/>
              <p:cNvSpPr>
                <a:spLocks noChangeArrowheads="1"/>
              </p:cNvSpPr>
              <p:nvPr/>
            </p:nvSpPr>
            <p:spPr bwMode="auto">
              <a:xfrm>
                <a:off x="2652" y="538"/>
                <a:ext cx="671"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Amalek: son of Eliphaz, who was a son of Esau</a:t>
                </a:r>
              </a:p>
            </p:txBody>
          </p:sp>
          <p:sp>
            <p:nvSpPr>
              <p:cNvPr id="328737"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9" name="Group 64"/>
            <p:cNvGrpSpPr>
              <a:grpSpLocks/>
            </p:cNvGrpSpPr>
            <p:nvPr/>
          </p:nvGrpSpPr>
          <p:grpSpPr bwMode="auto">
            <a:xfrm rot="-5400000">
              <a:off x="-547" y="3272"/>
              <a:ext cx="1571" cy="526"/>
              <a:chOff x="0" y="2268"/>
              <a:chExt cx="278" cy="1898"/>
            </a:xfrm>
          </p:grpSpPr>
          <p:sp>
            <p:nvSpPr>
              <p:cNvPr id="328732"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33" name="Group 62"/>
              <p:cNvGrpSpPr>
                <a:grpSpLocks/>
              </p:cNvGrpSpPr>
              <p:nvPr/>
            </p:nvGrpSpPr>
            <p:grpSpPr bwMode="auto">
              <a:xfrm>
                <a:off x="0" y="2268"/>
                <a:ext cx="278" cy="1898"/>
                <a:chOff x="0" y="2268"/>
                <a:chExt cx="278" cy="1898"/>
              </a:xfrm>
            </p:grpSpPr>
            <p:sp>
              <p:nvSpPr>
                <p:cNvPr id="328734" name="Rectangle 14"/>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EXODUS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35" name="Rectangle 61"/>
                <p:cNvSpPr>
                  <a:spLocks noChangeArrowheads="1"/>
                </p:cNvSpPr>
                <p:nvPr/>
              </p:nvSpPr>
              <p:spPr bwMode="auto">
                <a:xfrm>
                  <a:off x="0" y="2268"/>
                  <a:ext cx="27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20" name="Group 66"/>
            <p:cNvGrpSpPr>
              <a:grpSpLocks/>
            </p:cNvGrpSpPr>
            <p:nvPr/>
          </p:nvGrpSpPr>
          <p:grpSpPr bwMode="auto">
            <a:xfrm>
              <a:off x="488" y="2702"/>
              <a:ext cx="1369" cy="1618"/>
              <a:chOff x="278" y="2268"/>
              <a:chExt cx="792" cy="1898"/>
            </a:xfrm>
          </p:grpSpPr>
          <p:sp>
            <p:nvSpPr>
              <p:cNvPr id="328730" name="Rectangle 15"/>
              <p:cNvSpPr>
                <a:spLocks noChangeArrowheads="1"/>
              </p:cNvSpPr>
              <p:nvPr/>
            </p:nvSpPr>
            <p:spPr bwMode="auto">
              <a:xfrm>
                <a:off x="278" y="2268"/>
                <a:ext cx="792"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Controlled to some degree by Amorites. Refused passage to the Israelites (Num. 20:14-21).</a:t>
                </a:r>
              </a:p>
            </p:txBody>
          </p:sp>
          <p:sp>
            <p:nvSpPr>
              <p:cNvPr id="328731"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1" name="Group 68"/>
            <p:cNvGrpSpPr>
              <a:grpSpLocks/>
            </p:cNvGrpSpPr>
            <p:nvPr/>
          </p:nvGrpSpPr>
          <p:grpSpPr bwMode="auto">
            <a:xfrm>
              <a:off x="1857" y="2702"/>
              <a:ext cx="1425" cy="1618"/>
              <a:chOff x="1070" y="2268"/>
              <a:chExt cx="824" cy="1898"/>
            </a:xfrm>
          </p:grpSpPr>
          <p:sp>
            <p:nvSpPr>
              <p:cNvPr id="328728" name="Rectangle 16"/>
              <p:cNvSpPr>
                <a:spLocks noChangeArrowheads="1"/>
              </p:cNvSpPr>
              <p:nvPr/>
            </p:nvSpPr>
            <p:spPr bwMode="auto">
              <a:xfrm>
                <a:off x="1070" y="2268"/>
                <a:ext cx="824"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Conquered by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Sihon</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&amp; Amorites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(Num. 21:26).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King Balak feared Israel and sought Balaam to curse them (Num. 22).</a:t>
                </a:r>
              </a:p>
            </p:txBody>
          </p:sp>
          <p:sp>
            <p:nvSpPr>
              <p:cNvPr id="328729"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2" name="Group 70"/>
            <p:cNvGrpSpPr>
              <a:grpSpLocks/>
            </p:cNvGrpSpPr>
            <p:nvPr/>
          </p:nvGrpSpPr>
          <p:grpSpPr bwMode="auto">
            <a:xfrm>
              <a:off x="3282" y="2702"/>
              <a:ext cx="1311" cy="1618"/>
              <a:chOff x="1894" y="2268"/>
              <a:chExt cx="758" cy="1898"/>
            </a:xfrm>
          </p:grpSpPr>
          <p:sp>
            <p:nvSpPr>
              <p:cNvPr id="328726" name="Rectangle 17"/>
              <p:cNvSpPr>
                <a:spLocks noChangeArrowheads="1"/>
              </p:cNvSpPr>
              <p:nvPr/>
            </p:nvSpPr>
            <p:spPr bwMode="auto">
              <a:xfrm>
                <a:off x="1894" y="2268"/>
                <a:ext cx="758"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27"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3" name="Group 72"/>
            <p:cNvGrpSpPr>
              <a:grpSpLocks/>
            </p:cNvGrpSpPr>
            <p:nvPr/>
          </p:nvGrpSpPr>
          <p:grpSpPr bwMode="auto">
            <a:xfrm>
              <a:off x="4593" y="2702"/>
              <a:ext cx="1160" cy="1618"/>
              <a:chOff x="2652" y="2268"/>
              <a:chExt cx="671" cy="1898"/>
            </a:xfrm>
          </p:grpSpPr>
          <p:sp>
            <p:nvSpPr>
              <p:cNvPr id="328724" name="Rectangle 18"/>
              <p:cNvSpPr>
                <a:spLocks noChangeArrowheads="1"/>
              </p:cNvSpPr>
              <p:nvPr/>
            </p:nvSpPr>
            <p:spPr bwMode="auto">
              <a:xfrm>
                <a:off x="2652" y="2268"/>
                <a:ext cx="671"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by the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(Exod. 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Israel after spies report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(Num. 14:45).</a:t>
                </a:r>
              </a:p>
            </p:txBody>
          </p:sp>
          <p:sp>
            <p:nvSpPr>
              <p:cNvPr id="328725"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sp>
        <p:nvSpPr>
          <p:cNvPr id="328708" name="Text Box 105"/>
          <p:cNvSpPr txBox="1">
            <a:spLocks noChangeArrowheads="1"/>
          </p:cNvSpPr>
          <p:nvPr/>
        </p:nvSpPr>
        <p:spPr bwMode="auto">
          <a:xfrm>
            <a:off x="685800" y="762000"/>
            <a:ext cx="7161213"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1" lang="en-US" altLang="zh-CN"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endParaRPr kumimoji="1"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8559176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  </a:t>
            </a:r>
            <a:endParaRPr lang="en-US" sz="4000" b="1" dirty="0">
              <a:latin typeface="Arial" charset="0"/>
              <a:ea typeface="SimSun" charset="0"/>
              <a:cs typeface="SimSun" charset="0"/>
            </a:endParaRPr>
          </a:p>
        </p:txBody>
      </p:sp>
      <p:sp>
        <p:nvSpPr>
          <p:cNvPr id="330754"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30755" name="Group 100"/>
          <p:cNvGrpSpPr>
            <a:grpSpLocks/>
          </p:cNvGrpSpPr>
          <p:nvPr/>
        </p:nvGrpSpPr>
        <p:grpSpPr bwMode="auto">
          <a:xfrm>
            <a:off x="11113" y="1144588"/>
            <a:ext cx="9132887" cy="5713412"/>
            <a:chOff x="0" y="721"/>
            <a:chExt cx="5753" cy="2191"/>
          </a:xfrm>
        </p:grpSpPr>
        <p:grpSp>
          <p:nvGrpSpPr>
            <p:cNvPr id="330757" name="Group 5"/>
            <p:cNvGrpSpPr>
              <a:grpSpLocks/>
            </p:cNvGrpSpPr>
            <p:nvPr/>
          </p:nvGrpSpPr>
          <p:grpSpPr bwMode="auto">
            <a:xfrm>
              <a:off x="7" y="721"/>
              <a:ext cx="481" cy="209"/>
              <a:chOff x="0" y="0"/>
              <a:chExt cx="278" cy="538"/>
            </a:xfrm>
          </p:grpSpPr>
          <p:sp>
            <p:nvSpPr>
              <p:cNvPr id="330813"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4" name="Group 7"/>
              <p:cNvGrpSpPr>
                <a:grpSpLocks/>
              </p:cNvGrpSpPr>
              <p:nvPr/>
            </p:nvGrpSpPr>
            <p:grpSpPr bwMode="auto">
              <a:xfrm>
                <a:off x="0" y="0"/>
                <a:ext cx="278" cy="538"/>
                <a:chOff x="0" y="0"/>
                <a:chExt cx="278" cy="538"/>
              </a:xfrm>
            </p:grpSpPr>
            <p:sp>
              <p:nvSpPr>
                <p:cNvPr id="330815"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816"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8" name="Group 10"/>
            <p:cNvGrpSpPr>
              <a:grpSpLocks/>
            </p:cNvGrpSpPr>
            <p:nvPr/>
          </p:nvGrpSpPr>
          <p:grpSpPr bwMode="auto">
            <a:xfrm>
              <a:off x="488" y="721"/>
              <a:ext cx="1369" cy="209"/>
              <a:chOff x="278" y="0"/>
              <a:chExt cx="792" cy="538"/>
            </a:xfrm>
          </p:grpSpPr>
          <p:sp>
            <p:nvSpPr>
              <p:cNvPr id="330809"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0" name="Group 12"/>
              <p:cNvGrpSpPr>
                <a:grpSpLocks/>
              </p:cNvGrpSpPr>
              <p:nvPr/>
            </p:nvGrpSpPr>
            <p:grpSpPr bwMode="auto">
              <a:xfrm>
                <a:off x="278" y="0"/>
                <a:ext cx="792" cy="538"/>
                <a:chOff x="278" y="0"/>
                <a:chExt cx="792" cy="538"/>
              </a:xfrm>
            </p:grpSpPr>
            <p:sp>
              <p:nvSpPr>
                <p:cNvPr id="330811"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30812"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9" name="Group 15"/>
            <p:cNvGrpSpPr>
              <a:grpSpLocks/>
            </p:cNvGrpSpPr>
            <p:nvPr/>
          </p:nvGrpSpPr>
          <p:grpSpPr bwMode="auto">
            <a:xfrm>
              <a:off x="1857" y="721"/>
              <a:ext cx="1425" cy="209"/>
              <a:chOff x="1070" y="0"/>
              <a:chExt cx="824" cy="538"/>
            </a:xfrm>
          </p:grpSpPr>
          <p:sp>
            <p:nvSpPr>
              <p:cNvPr id="330805"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6" name="Group 17"/>
              <p:cNvGrpSpPr>
                <a:grpSpLocks/>
              </p:cNvGrpSpPr>
              <p:nvPr/>
            </p:nvGrpSpPr>
            <p:grpSpPr bwMode="auto">
              <a:xfrm>
                <a:off x="1070" y="0"/>
                <a:ext cx="824" cy="538"/>
                <a:chOff x="1070" y="0"/>
                <a:chExt cx="824" cy="538"/>
              </a:xfrm>
            </p:grpSpPr>
            <p:sp>
              <p:nvSpPr>
                <p:cNvPr id="330807"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30808"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0" name="Group 20"/>
            <p:cNvGrpSpPr>
              <a:grpSpLocks/>
            </p:cNvGrpSpPr>
            <p:nvPr/>
          </p:nvGrpSpPr>
          <p:grpSpPr bwMode="auto">
            <a:xfrm>
              <a:off x="3282" y="721"/>
              <a:ext cx="1311" cy="209"/>
              <a:chOff x="1894" y="0"/>
              <a:chExt cx="758" cy="538"/>
            </a:xfrm>
          </p:grpSpPr>
          <p:sp>
            <p:nvSpPr>
              <p:cNvPr id="330801"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2" name="Group 22"/>
              <p:cNvGrpSpPr>
                <a:grpSpLocks/>
              </p:cNvGrpSpPr>
              <p:nvPr/>
            </p:nvGrpSpPr>
            <p:grpSpPr bwMode="auto">
              <a:xfrm>
                <a:off x="1894" y="0"/>
                <a:ext cx="758" cy="538"/>
                <a:chOff x="1894" y="0"/>
                <a:chExt cx="758" cy="538"/>
              </a:xfrm>
            </p:grpSpPr>
            <p:sp>
              <p:nvSpPr>
                <p:cNvPr id="330803"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30804"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1" name="Group 25"/>
            <p:cNvGrpSpPr>
              <a:grpSpLocks/>
            </p:cNvGrpSpPr>
            <p:nvPr/>
          </p:nvGrpSpPr>
          <p:grpSpPr bwMode="auto">
            <a:xfrm>
              <a:off x="4593" y="721"/>
              <a:ext cx="1160" cy="209"/>
              <a:chOff x="2652" y="0"/>
              <a:chExt cx="671" cy="538"/>
            </a:xfrm>
          </p:grpSpPr>
          <p:sp>
            <p:nvSpPr>
              <p:cNvPr id="330797"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8" name="Group 27"/>
              <p:cNvGrpSpPr>
                <a:grpSpLocks/>
              </p:cNvGrpSpPr>
              <p:nvPr/>
            </p:nvGrpSpPr>
            <p:grpSpPr bwMode="auto">
              <a:xfrm>
                <a:off x="2652" y="0"/>
                <a:ext cx="671" cy="538"/>
                <a:chOff x="2652" y="0"/>
                <a:chExt cx="671" cy="538"/>
              </a:xfrm>
            </p:grpSpPr>
            <p:sp>
              <p:nvSpPr>
                <p:cNvPr id="330799"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30800"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2" name="Group 99"/>
            <p:cNvGrpSpPr>
              <a:grpSpLocks/>
            </p:cNvGrpSpPr>
            <p:nvPr/>
          </p:nvGrpSpPr>
          <p:grpSpPr bwMode="auto">
            <a:xfrm>
              <a:off x="0" y="892"/>
              <a:ext cx="5753" cy="2020"/>
              <a:chOff x="0" y="2300"/>
              <a:chExt cx="5753" cy="2020"/>
            </a:xfrm>
          </p:grpSpPr>
          <p:grpSp>
            <p:nvGrpSpPr>
              <p:cNvPr id="330763" name="Group 64"/>
              <p:cNvGrpSpPr>
                <a:grpSpLocks/>
              </p:cNvGrpSpPr>
              <p:nvPr/>
            </p:nvGrpSpPr>
            <p:grpSpPr bwMode="auto">
              <a:xfrm rot="-5400000">
                <a:off x="-95" y="2395"/>
                <a:ext cx="670" cy="480"/>
                <a:chOff x="0" y="4166"/>
                <a:chExt cx="278" cy="1553"/>
              </a:xfrm>
            </p:grpSpPr>
            <p:sp>
              <p:nvSpPr>
                <p:cNvPr id="330793"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4" name="Group 66"/>
                <p:cNvGrpSpPr>
                  <a:grpSpLocks/>
                </p:cNvGrpSpPr>
                <p:nvPr/>
              </p:nvGrpSpPr>
              <p:grpSpPr bwMode="auto">
                <a:xfrm>
                  <a:off x="0" y="4166"/>
                  <a:ext cx="278" cy="1553"/>
                  <a:chOff x="0" y="4166"/>
                  <a:chExt cx="278" cy="1553"/>
                </a:xfrm>
              </p:grpSpPr>
              <p:sp>
                <p:nvSpPr>
                  <p:cNvPr id="330795"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96"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4" name="Group 69"/>
              <p:cNvGrpSpPr>
                <a:grpSpLocks/>
              </p:cNvGrpSpPr>
              <p:nvPr/>
            </p:nvGrpSpPr>
            <p:grpSpPr bwMode="auto">
              <a:xfrm>
                <a:off x="488" y="2345"/>
                <a:ext cx="1369" cy="606"/>
                <a:chOff x="278" y="4166"/>
                <a:chExt cx="792" cy="1553"/>
              </a:xfrm>
            </p:grpSpPr>
            <p:sp>
              <p:nvSpPr>
                <p:cNvPr id="330791" name="Rectangle 70"/>
                <p:cNvSpPr>
                  <a:spLocks noChangeArrowheads="1"/>
                </p:cNvSpPr>
                <p:nvPr/>
              </p:nvSpPr>
              <p:spPr bwMode="auto">
                <a:xfrm>
                  <a:off x="278" y="4166"/>
                  <a:ext cx="792"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Continued under partial Amorite control (1350 BC; Jud. 1:35-36).</a:t>
                  </a:r>
                </a:p>
              </p:txBody>
            </p:sp>
            <p:sp>
              <p:nvSpPr>
                <p:cNvPr id="330792"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5" name="Group 72"/>
              <p:cNvGrpSpPr>
                <a:grpSpLocks/>
              </p:cNvGrpSpPr>
              <p:nvPr/>
            </p:nvGrpSpPr>
            <p:grpSpPr bwMode="auto">
              <a:xfrm>
                <a:off x="1857" y="2345"/>
                <a:ext cx="1425" cy="606"/>
                <a:chOff x="1070" y="4166"/>
                <a:chExt cx="824" cy="1553"/>
              </a:xfrm>
            </p:grpSpPr>
            <p:sp>
              <p:nvSpPr>
                <p:cNvPr id="330789" name="Rectangle 73"/>
                <p:cNvSpPr>
                  <a:spLocks noChangeArrowheads="1"/>
                </p:cNvSpPr>
                <p:nvPr/>
              </p:nvSpPr>
              <p:spPr bwMode="auto">
                <a:xfrm>
                  <a:off x="1070" y="4166"/>
                  <a:ext cx="824"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Eglon hurt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Israel 18 yrs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until Ehud (1350 BC; Jud. 3:12-30)</a:t>
                  </a:r>
                </a:p>
              </p:txBody>
            </p:sp>
            <p:sp>
              <p:nvSpPr>
                <p:cNvPr id="330790"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6" name="Group 75"/>
              <p:cNvGrpSpPr>
                <a:grpSpLocks/>
              </p:cNvGrpSpPr>
              <p:nvPr/>
            </p:nvGrpSpPr>
            <p:grpSpPr bwMode="auto">
              <a:xfrm>
                <a:off x="3282" y="2345"/>
                <a:ext cx="1311" cy="606"/>
                <a:chOff x="1894" y="4166"/>
                <a:chExt cx="758" cy="1553"/>
              </a:xfrm>
            </p:grpSpPr>
            <p:sp>
              <p:nvSpPr>
                <p:cNvPr id="330787" name="Rectangle 76"/>
                <p:cNvSpPr>
                  <a:spLocks noChangeArrowheads="1"/>
                </p:cNvSpPr>
                <p:nvPr/>
              </p:nvSpPr>
              <p:spPr bwMode="auto">
                <a:xfrm>
                  <a:off x="1894" y="4166"/>
                  <a:ext cx="758"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Hurt Israel until Jephthah (1100 BC; Jud. 10-12).</a:t>
                  </a:r>
                </a:p>
              </p:txBody>
            </p:sp>
            <p:sp>
              <p:nvSpPr>
                <p:cNvPr id="330788"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7" name="Group 78"/>
              <p:cNvGrpSpPr>
                <a:grpSpLocks/>
              </p:cNvGrpSpPr>
              <p:nvPr/>
            </p:nvGrpSpPr>
            <p:grpSpPr bwMode="auto">
              <a:xfrm>
                <a:off x="4593" y="2345"/>
                <a:ext cx="1160" cy="606"/>
                <a:chOff x="2652" y="4166"/>
                <a:chExt cx="671" cy="1553"/>
              </a:xfrm>
            </p:grpSpPr>
            <p:sp>
              <p:nvSpPr>
                <p:cNvPr id="330785" name="Rectangle 79"/>
                <p:cNvSpPr>
                  <a:spLocks noChangeArrowheads="1"/>
                </p:cNvSpPr>
                <p:nvPr/>
              </p:nvSpPr>
              <p:spPr bwMode="auto">
                <a:xfrm>
                  <a:off x="2652" y="4166"/>
                  <a:ext cx="671"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p:txBody>
            </p:sp>
            <p:sp>
              <p:nvSpPr>
                <p:cNvPr id="330786"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8" name="Group 81"/>
              <p:cNvGrpSpPr>
                <a:grpSpLocks/>
              </p:cNvGrpSpPr>
              <p:nvPr/>
            </p:nvGrpSpPr>
            <p:grpSpPr bwMode="auto">
              <a:xfrm rot="-5400000">
                <a:off x="-435" y="3405"/>
                <a:ext cx="1350" cy="480"/>
                <a:chOff x="0" y="5719"/>
                <a:chExt cx="278" cy="3508"/>
              </a:xfrm>
            </p:grpSpPr>
            <p:sp>
              <p:nvSpPr>
                <p:cNvPr id="330781"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82" name="Group 83"/>
                <p:cNvGrpSpPr>
                  <a:grpSpLocks/>
                </p:cNvGrpSpPr>
                <p:nvPr/>
              </p:nvGrpSpPr>
              <p:grpSpPr bwMode="auto">
                <a:xfrm>
                  <a:off x="0" y="5719"/>
                  <a:ext cx="278" cy="3508"/>
                  <a:chOff x="0" y="5719"/>
                  <a:chExt cx="278" cy="3508"/>
                </a:xfrm>
              </p:grpSpPr>
              <p:sp>
                <p:nvSpPr>
                  <p:cNvPr id="330783"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UNITED MONARCHY</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84"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9" name="Group 86"/>
              <p:cNvGrpSpPr>
                <a:grpSpLocks/>
              </p:cNvGrpSpPr>
              <p:nvPr/>
            </p:nvGrpSpPr>
            <p:grpSpPr bwMode="auto">
              <a:xfrm>
                <a:off x="488" y="2951"/>
                <a:ext cx="1369" cy="1368"/>
                <a:chOff x="278" y="5719"/>
                <a:chExt cx="792" cy="3508"/>
              </a:xfrm>
            </p:grpSpPr>
            <p:sp>
              <p:nvSpPr>
                <p:cNvPr id="330779" name="Rectangle 87"/>
                <p:cNvSpPr>
                  <a:spLocks noChangeArrowheads="1"/>
                </p:cNvSpPr>
                <p:nvPr/>
              </p:nvSpPr>
              <p:spPr bwMode="auto">
                <a:xfrm>
                  <a:off x="278" y="5719"/>
                  <a:ext cx="792"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Edom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(1000 BC; 1 Chron. 18:12).</a:t>
                  </a:r>
                </a:p>
              </p:txBody>
            </p:sp>
            <p:sp>
              <p:nvSpPr>
                <p:cNvPr id="330780"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0" name="Group 89"/>
              <p:cNvGrpSpPr>
                <a:grpSpLocks/>
              </p:cNvGrpSpPr>
              <p:nvPr/>
            </p:nvGrpSpPr>
            <p:grpSpPr bwMode="auto">
              <a:xfrm>
                <a:off x="1857" y="2951"/>
                <a:ext cx="1425" cy="1368"/>
                <a:chOff x="1070" y="5719"/>
                <a:chExt cx="824" cy="3508"/>
              </a:xfrm>
            </p:grpSpPr>
            <p:sp>
              <p:nvSpPr>
                <p:cNvPr id="330777" name="Rectangle 90"/>
                <p:cNvSpPr>
                  <a:spLocks noChangeArrowheads="1"/>
                </p:cNvSpPr>
                <p:nvPr/>
              </p:nvSpPr>
              <p:spPr bwMode="auto">
                <a:xfrm>
                  <a:off x="1070" y="5719"/>
                  <a:ext cx="824"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Moabite territory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 (1000 BC;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2 Sam. 8:2).</a:t>
                  </a:r>
                </a:p>
              </p:txBody>
            </p:sp>
            <p:sp>
              <p:nvSpPr>
                <p:cNvPr id="330778"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1" name="Group 92"/>
              <p:cNvGrpSpPr>
                <a:grpSpLocks/>
              </p:cNvGrpSpPr>
              <p:nvPr/>
            </p:nvGrpSpPr>
            <p:grpSpPr bwMode="auto">
              <a:xfrm>
                <a:off x="3282" y="2951"/>
                <a:ext cx="1311" cy="1368"/>
                <a:chOff x="1894" y="5719"/>
                <a:chExt cx="758" cy="3508"/>
              </a:xfrm>
            </p:grpSpPr>
            <p:sp>
              <p:nvSpPr>
                <p:cNvPr id="330775" name="Rectangle 93"/>
                <p:cNvSpPr>
                  <a:spLocks noChangeArrowheads="1"/>
                </p:cNvSpPr>
                <p:nvPr/>
              </p:nvSpPr>
              <p:spPr bwMode="auto">
                <a:xfrm>
                  <a:off x="1894" y="5719"/>
                  <a:ext cx="758"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defeated Nahash</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(1050 BC; 1 Sam. 11:1-11) &amp;</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took some Ammonite cities</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Hanun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(990 BC; 2 Sam. 12:26-31)</a:t>
                  </a:r>
                </a:p>
              </p:txBody>
            </p:sp>
            <p:sp>
              <p:nvSpPr>
                <p:cNvPr id="330776"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2" name="Group 95"/>
              <p:cNvGrpSpPr>
                <a:grpSpLocks/>
              </p:cNvGrpSpPr>
              <p:nvPr/>
            </p:nvGrpSpPr>
            <p:grpSpPr bwMode="auto">
              <a:xfrm>
                <a:off x="4593" y="2951"/>
                <a:ext cx="1160" cy="1368"/>
                <a:chOff x="2652" y="5719"/>
                <a:chExt cx="671" cy="3508"/>
              </a:xfrm>
            </p:grpSpPr>
            <p:sp>
              <p:nvSpPr>
                <p:cNvPr id="330773" name="Rectangle 96"/>
                <p:cNvSpPr>
                  <a:spLocks noChangeArrowheads="1"/>
                </p:cNvSpPr>
                <p:nvPr/>
              </p:nvSpPr>
              <p:spPr bwMode="auto">
                <a:xfrm>
                  <a:off x="2652" y="5719"/>
                  <a:ext cx="671"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Saul defeated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Agag</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 BC; 1 Sam. 15:1-9);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Destroyed David</a:t>
                  </a:r>
                  <a:r>
                    <a:rPr kumimoji="0" lang="uk-UA"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camp at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Ziklag</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but David wiped them out. This is last mention of them</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 Sam. 30).</a:t>
                  </a:r>
                </a:p>
              </p:txBody>
            </p:sp>
            <p:sp>
              <p:nvSpPr>
                <p:cNvPr id="330774"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0756" name="Text Box 101"/>
          <p:cNvSpPr txBox="1">
            <a:spLocks noChangeArrowheads="1"/>
          </p:cNvSpPr>
          <p:nvPr/>
        </p:nvSpPr>
        <p:spPr bwMode="auto">
          <a:xfrm>
            <a:off x="533400" y="824409"/>
            <a:ext cx="710088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dirty="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 2d ed., 71</a:t>
            </a:r>
          </a:p>
        </p:txBody>
      </p:sp>
    </p:spTree>
    <p:extLst>
      <p:ext uri="{BB962C8B-B14F-4D97-AF65-F5344CB8AC3E}">
        <p14:creationId xmlns:p14="http://schemas.microsoft.com/office/powerpoint/2010/main" val="240509563"/>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a:xfrm>
            <a:off x="0" y="-26988"/>
            <a:ext cx="8316913" cy="793751"/>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2803" name="Group 173"/>
          <p:cNvGrpSpPr>
            <a:grpSpLocks/>
          </p:cNvGrpSpPr>
          <p:nvPr/>
        </p:nvGrpSpPr>
        <p:grpSpPr bwMode="auto">
          <a:xfrm>
            <a:off x="-1588" y="1131888"/>
            <a:ext cx="9145588" cy="5726112"/>
            <a:chOff x="-1" y="713"/>
            <a:chExt cx="5761" cy="3607"/>
          </a:xfrm>
        </p:grpSpPr>
        <p:grpSp>
          <p:nvGrpSpPr>
            <p:cNvPr id="332806" name="Group 81"/>
            <p:cNvGrpSpPr>
              <a:grpSpLocks/>
            </p:cNvGrpSpPr>
            <p:nvPr/>
          </p:nvGrpSpPr>
          <p:grpSpPr bwMode="auto">
            <a:xfrm>
              <a:off x="480" y="720"/>
              <a:ext cx="2470" cy="490"/>
              <a:chOff x="1040" y="0"/>
              <a:chExt cx="1041" cy="480"/>
            </a:xfrm>
          </p:grpSpPr>
          <p:sp>
            <p:nvSpPr>
              <p:cNvPr id="332846" name="Rectangle 67"/>
              <p:cNvSpPr>
                <a:spLocks noChangeArrowheads="1"/>
              </p:cNvSpPr>
              <p:nvPr/>
            </p:nvSpPr>
            <p:spPr bwMode="auto">
              <a:xfrm>
                <a:off x="1040" y="0"/>
                <a:ext cx="1041"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2847"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7" name="Group 83"/>
            <p:cNvGrpSpPr>
              <a:grpSpLocks/>
            </p:cNvGrpSpPr>
            <p:nvPr/>
          </p:nvGrpSpPr>
          <p:grpSpPr bwMode="auto">
            <a:xfrm>
              <a:off x="2950" y="720"/>
              <a:ext cx="2810" cy="490"/>
              <a:chOff x="2081" y="0"/>
              <a:chExt cx="1184" cy="480"/>
            </a:xfrm>
          </p:grpSpPr>
          <p:sp>
            <p:nvSpPr>
              <p:cNvPr id="332844" name="Rectangle 68"/>
              <p:cNvSpPr>
                <a:spLocks noChangeArrowheads="1"/>
              </p:cNvSpPr>
              <p:nvPr/>
            </p:nvSpPr>
            <p:spPr bwMode="auto">
              <a:xfrm>
                <a:off x="208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2845"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8" name="Group 87"/>
            <p:cNvGrpSpPr>
              <a:grpSpLocks/>
            </p:cNvGrpSpPr>
            <p:nvPr/>
          </p:nvGrpSpPr>
          <p:grpSpPr bwMode="auto">
            <a:xfrm>
              <a:off x="480" y="1210"/>
              <a:ext cx="2470" cy="411"/>
              <a:chOff x="1040" y="480"/>
              <a:chExt cx="1041" cy="403"/>
            </a:xfrm>
          </p:grpSpPr>
          <p:sp>
            <p:nvSpPr>
              <p:cNvPr id="332842"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Semitic Amorites</a:t>
                </a:r>
              </a:p>
            </p:txBody>
          </p:sp>
          <p:sp>
            <p:nvSpPr>
              <p:cNvPr id="332843"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9" name="Group 89"/>
            <p:cNvGrpSpPr>
              <a:grpSpLocks/>
            </p:cNvGrpSpPr>
            <p:nvPr/>
          </p:nvGrpSpPr>
          <p:grpSpPr bwMode="auto">
            <a:xfrm>
              <a:off x="2950" y="1210"/>
              <a:ext cx="2810" cy="411"/>
              <a:chOff x="2081" y="480"/>
              <a:chExt cx="1184" cy="403"/>
            </a:xfrm>
          </p:grpSpPr>
          <p:sp>
            <p:nvSpPr>
              <p:cNvPr id="332840"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Aegean Sea people</a:t>
                </a:r>
              </a:p>
            </p:txBody>
          </p:sp>
          <p:sp>
            <p:nvSpPr>
              <p:cNvPr id="332841"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0" name="Group 93"/>
            <p:cNvGrpSpPr>
              <a:grpSpLocks/>
            </p:cNvGrpSpPr>
            <p:nvPr/>
          </p:nvGrpSpPr>
          <p:grpSpPr bwMode="auto">
            <a:xfrm>
              <a:off x="480" y="1621"/>
              <a:ext cx="2470" cy="763"/>
              <a:chOff x="1040" y="883"/>
              <a:chExt cx="1041" cy="748"/>
            </a:xfrm>
          </p:grpSpPr>
          <p:sp>
            <p:nvSpPr>
              <p:cNvPr id="332838"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c. 1500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Territory was divided between Hittite &amp; Egyptian domination</a:t>
                </a:r>
              </a:p>
            </p:txBody>
          </p:sp>
          <p:sp>
            <p:nvSpPr>
              <p:cNvPr id="332839"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1" name="Group 95"/>
            <p:cNvGrpSpPr>
              <a:grpSpLocks/>
            </p:cNvGrpSpPr>
            <p:nvPr/>
          </p:nvGrpSpPr>
          <p:grpSpPr bwMode="auto">
            <a:xfrm>
              <a:off x="2950" y="1621"/>
              <a:ext cx="2810" cy="763"/>
              <a:chOff x="2081" y="883"/>
              <a:chExt cx="1184" cy="748"/>
            </a:xfrm>
          </p:grpSpPr>
          <p:sp>
            <p:nvSpPr>
              <p:cNvPr id="332836"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0"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Not yet in Palestine</a:t>
                </a:r>
              </a:p>
            </p:txBody>
          </p:sp>
          <p:sp>
            <p:nvSpPr>
              <p:cNvPr id="332837"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2" name="Group 99"/>
            <p:cNvGrpSpPr>
              <a:grpSpLocks/>
            </p:cNvGrpSpPr>
            <p:nvPr/>
          </p:nvGrpSpPr>
          <p:grpSpPr bwMode="auto">
            <a:xfrm>
              <a:off x="480" y="2384"/>
              <a:ext cx="2470" cy="1936"/>
              <a:chOff x="1040" y="1631"/>
              <a:chExt cx="1041" cy="1898"/>
            </a:xfrm>
          </p:grpSpPr>
          <p:sp>
            <p:nvSpPr>
              <p:cNvPr id="332834"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1400–Began slow rebellion, first against Egypt</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1380-1287–Mostly controlled by Hittites; control diminished until 1190</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1190–Invasion by sea peoples. Independent city-states established</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1100–Some control exercised by Tiglath-Pileser I</a:t>
                </a:r>
              </a:p>
            </p:txBody>
          </p:sp>
          <p:sp>
            <p:nvSpPr>
              <p:cNvPr id="332835"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3" name="Group 101"/>
            <p:cNvGrpSpPr>
              <a:grpSpLocks/>
            </p:cNvGrpSpPr>
            <p:nvPr/>
          </p:nvGrpSpPr>
          <p:grpSpPr bwMode="auto">
            <a:xfrm>
              <a:off x="2950" y="2384"/>
              <a:ext cx="2810" cy="1936"/>
              <a:chOff x="2081" y="1631"/>
              <a:chExt cx="1184" cy="1898"/>
            </a:xfrm>
          </p:grpSpPr>
          <p:sp>
            <p:nvSpPr>
              <p:cNvPr id="332832"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1190–Defeated Hittites, destroyed capital. Defeated by Rameses III, settled on coast of Palestine. 5 major cities: Ashkelon, Ashdod, Gath, Gaza, Ekron (A-A-G-G-E).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11th cent–Controlled parts of at least Dan &amp; Judah (Jud. 14:4; 15:11). Samson held somewhat in control.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1060–Captured Israel</a:t>
                </a:r>
                <a:r>
                  <a:rPr kumimoji="0" lang="uk-UA"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ark (1 Sam. 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1050–Israel subdued Philistia at Ebenezer (1 Sam. 7:7-14)</a:t>
                </a:r>
              </a:p>
            </p:txBody>
          </p:sp>
          <p:sp>
            <p:nvSpPr>
              <p:cNvPr id="332833"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4" name="Group 108"/>
            <p:cNvGrpSpPr>
              <a:grpSpLocks/>
            </p:cNvGrpSpPr>
            <p:nvPr/>
          </p:nvGrpSpPr>
          <p:grpSpPr bwMode="auto">
            <a:xfrm>
              <a:off x="-1" y="713"/>
              <a:ext cx="481" cy="487"/>
              <a:chOff x="0" y="0"/>
              <a:chExt cx="278" cy="538"/>
            </a:xfrm>
          </p:grpSpPr>
          <p:sp>
            <p:nvSpPr>
              <p:cNvPr id="332830"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31"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5" name="Group 132"/>
            <p:cNvGrpSpPr>
              <a:grpSpLocks/>
            </p:cNvGrpSpPr>
            <p:nvPr/>
          </p:nvGrpSpPr>
          <p:grpSpPr bwMode="auto">
            <a:xfrm rot="-5400000">
              <a:off x="24" y="1176"/>
              <a:ext cx="432" cy="480"/>
              <a:chOff x="0" y="4166"/>
              <a:chExt cx="278" cy="1553"/>
            </a:xfrm>
          </p:grpSpPr>
          <p:sp>
            <p:nvSpPr>
              <p:cNvPr id="332826"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7" name="Group 134"/>
              <p:cNvGrpSpPr>
                <a:grpSpLocks/>
              </p:cNvGrpSpPr>
              <p:nvPr/>
            </p:nvGrpSpPr>
            <p:grpSpPr bwMode="auto">
              <a:xfrm>
                <a:off x="0" y="4166"/>
                <a:ext cx="278" cy="1553"/>
                <a:chOff x="0" y="4166"/>
                <a:chExt cx="278" cy="1553"/>
              </a:xfrm>
            </p:grpSpPr>
            <p:sp>
              <p:nvSpPr>
                <p:cNvPr id="332828"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Arial" charset="0"/>
                    </a:rPr>
                    <a:t>ORIGINS</a:t>
                  </a:r>
                  <a:endParaRPr kumimoji="0" lang="en-US" sz="12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29"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6" name="Group 149"/>
            <p:cNvGrpSpPr>
              <a:grpSpLocks/>
            </p:cNvGrpSpPr>
            <p:nvPr/>
          </p:nvGrpSpPr>
          <p:grpSpPr bwMode="auto">
            <a:xfrm rot="-5400000">
              <a:off x="-120" y="1752"/>
              <a:ext cx="720" cy="480"/>
              <a:chOff x="0" y="5719"/>
              <a:chExt cx="278" cy="3508"/>
            </a:xfrm>
          </p:grpSpPr>
          <p:sp>
            <p:nvSpPr>
              <p:cNvPr id="332822"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3" name="Group 151"/>
              <p:cNvGrpSpPr>
                <a:grpSpLocks/>
              </p:cNvGrpSpPr>
              <p:nvPr/>
            </p:nvGrpSpPr>
            <p:grpSpPr bwMode="auto">
              <a:xfrm>
                <a:off x="0" y="5719"/>
                <a:ext cx="278" cy="3508"/>
                <a:chOff x="0" y="5719"/>
                <a:chExt cx="278" cy="3508"/>
              </a:xfrm>
            </p:grpSpPr>
            <p:sp>
              <p:nvSpPr>
                <p:cNvPr id="332824"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PRE-JUDGES</a:t>
                  </a:r>
                </a:p>
              </p:txBody>
            </p:sp>
            <p:sp>
              <p:nvSpPr>
                <p:cNvPr id="332825"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7" name="Group 166"/>
            <p:cNvGrpSpPr>
              <a:grpSpLocks/>
            </p:cNvGrpSpPr>
            <p:nvPr/>
          </p:nvGrpSpPr>
          <p:grpSpPr bwMode="auto">
            <a:xfrm rot="-5400000">
              <a:off x="-744" y="3096"/>
              <a:ext cx="1968" cy="480"/>
              <a:chOff x="0" y="5719"/>
              <a:chExt cx="278" cy="3508"/>
            </a:xfrm>
          </p:grpSpPr>
          <p:sp>
            <p:nvSpPr>
              <p:cNvPr id="332818"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19" name="Group 168"/>
              <p:cNvGrpSpPr>
                <a:grpSpLocks/>
              </p:cNvGrpSpPr>
              <p:nvPr/>
            </p:nvGrpSpPr>
            <p:grpSpPr bwMode="auto">
              <a:xfrm>
                <a:off x="0" y="5719"/>
                <a:ext cx="278" cy="3508"/>
                <a:chOff x="0" y="5719"/>
                <a:chExt cx="278" cy="3508"/>
              </a:xfrm>
            </p:grpSpPr>
            <p:sp>
              <p:nvSpPr>
                <p:cNvPr id="332820"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p>
              </p:txBody>
            </p:sp>
            <p:sp>
              <p:nvSpPr>
                <p:cNvPr id="332821"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2804" name="Text Box 174"/>
          <p:cNvSpPr txBox="1">
            <a:spLocks noChangeArrowheads="1"/>
          </p:cNvSpPr>
          <p:nvPr/>
        </p:nvSpPr>
        <p:spPr bwMode="auto">
          <a:xfrm>
            <a:off x="685800" y="780455"/>
            <a:ext cx="710088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p>
        </p:txBody>
      </p:sp>
      <p:sp>
        <p:nvSpPr>
          <p:cNvPr id="332805" name="Text Box 3"/>
          <p:cNvSpPr txBox="1">
            <a:spLocks noChangeArrowheads="1"/>
          </p:cNvSpPr>
          <p:nvPr/>
        </p:nvSpPr>
        <p:spPr bwMode="auto">
          <a:xfrm>
            <a:off x="8496300" y="4445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144</a:t>
            </a:r>
          </a:p>
        </p:txBody>
      </p:sp>
    </p:spTree>
    <p:extLst>
      <p:ext uri="{BB962C8B-B14F-4D97-AF65-F5344CB8AC3E}">
        <p14:creationId xmlns:p14="http://schemas.microsoft.com/office/powerpoint/2010/main" val="3436624210"/>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a:xfrm>
            <a:off x="0" y="0"/>
            <a:ext cx="8459788" cy="762000"/>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sp>
        <p:nvSpPr>
          <p:cNvPr id="334851"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grpSp>
        <p:nvGrpSpPr>
          <p:cNvPr id="334852" name="Group 5"/>
          <p:cNvGrpSpPr>
            <a:grpSpLocks/>
          </p:cNvGrpSpPr>
          <p:nvPr/>
        </p:nvGrpSpPr>
        <p:grpSpPr bwMode="auto">
          <a:xfrm>
            <a:off x="0" y="1143000"/>
            <a:ext cx="9144000" cy="5715000"/>
            <a:chOff x="0" y="720"/>
            <a:chExt cx="5760" cy="3600"/>
          </a:xfrm>
        </p:grpSpPr>
        <p:grpSp>
          <p:nvGrpSpPr>
            <p:cNvPr id="334854" name="Group 6"/>
            <p:cNvGrpSpPr>
              <a:grpSpLocks/>
            </p:cNvGrpSpPr>
            <p:nvPr/>
          </p:nvGrpSpPr>
          <p:grpSpPr bwMode="auto">
            <a:xfrm>
              <a:off x="0" y="720"/>
              <a:ext cx="480" cy="631"/>
              <a:chOff x="0" y="0"/>
              <a:chExt cx="278" cy="538"/>
            </a:xfrm>
          </p:grpSpPr>
          <p:sp>
            <p:nvSpPr>
              <p:cNvPr id="334885"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4886"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5" name="Group 9"/>
            <p:cNvGrpSpPr>
              <a:grpSpLocks/>
            </p:cNvGrpSpPr>
            <p:nvPr/>
          </p:nvGrpSpPr>
          <p:grpSpPr bwMode="auto">
            <a:xfrm rot="-5400000">
              <a:off x="-504" y="1848"/>
              <a:ext cx="1488" cy="480"/>
              <a:chOff x="0" y="5719"/>
              <a:chExt cx="278" cy="3508"/>
            </a:xfrm>
          </p:grpSpPr>
          <p:sp>
            <p:nvSpPr>
              <p:cNvPr id="334881"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82" name="Group 11"/>
              <p:cNvGrpSpPr>
                <a:grpSpLocks/>
              </p:cNvGrpSpPr>
              <p:nvPr/>
            </p:nvGrpSpPr>
            <p:grpSpPr bwMode="auto">
              <a:xfrm>
                <a:off x="0" y="5719"/>
                <a:ext cx="278" cy="3508"/>
                <a:chOff x="0" y="5719"/>
                <a:chExt cx="278" cy="3508"/>
              </a:xfrm>
            </p:grpSpPr>
            <p:sp>
              <p:nvSpPr>
                <p:cNvPr id="334883"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SAUL</a:t>
                  </a:r>
                </a:p>
              </p:txBody>
            </p:sp>
            <p:sp>
              <p:nvSpPr>
                <p:cNvPr id="334884"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6" name="Group 14"/>
            <p:cNvGrpSpPr>
              <a:grpSpLocks/>
            </p:cNvGrpSpPr>
            <p:nvPr/>
          </p:nvGrpSpPr>
          <p:grpSpPr bwMode="auto">
            <a:xfrm rot="-5400000">
              <a:off x="-504" y="3336"/>
              <a:ext cx="1488" cy="480"/>
              <a:chOff x="0" y="5719"/>
              <a:chExt cx="278" cy="3508"/>
            </a:xfrm>
          </p:grpSpPr>
          <p:sp>
            <p:nvSpPr>
              <p:cNvPr id="334877"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78" name="Group 16"/>
              <p:cNvGrpSpPr>
                <a:grpSpLocks/>
              </p:cNvGrpSpPr>
              <p:nvPr/>
            </p:nvGrpSpPr>
            <p:grpSpPr bwMode="auto">
              <a:xfrm>
                <a:off x="0" y="5719"/>
                <a:ext cx="278" cy="3508"/>
                <a:chOff x="0" y="5719"/>
                <a:chExt cx="278" cy="3508"/>
              </a:xfrm>
            </p:grpSpPr>
            <p:sp>
              <p:nvSpPr>
                <p:cNvPr id="334879"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1000–900 BC</a:t>
                  </a:r>
                </a:p>
              </p:txBody>
            </p:sp>
            <p:sp>
              <p:nvSpPr>
                <p:cNvPr id="334880"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7" name="Group 19"/>
            <p:cNvGrpSpPr>
              <a:grpSpLocks/>
            </p:cNvGrpSpPr>
            <p:nvPr/>
          </p:nvGrpSpPr>
          <p:grpSpPr bwMode="auto">
            <a:xfrm>
              <a:off x="480" y="720"/>
              <a:ext cx="5280" cy="3600"/>
              <a:chOff x="480" y="720"/>
              <a:chExt cx="5280" cy="1680"/>
            </a:xfrm>
          </p:grpSpPr>
          <p:grpSp>
            <p:nvGrpSpPr>
              <p:cNvPr id="334858" name="Group 20"/>
              <p:cNvGrpSpPr>
                <a:grpSpLocks/>
              </p:cNvGrpSpPr>
              <p:nvPr/>
            </p:nvGrpSpPr>
            <p:grpSpPr bwMode="auto">
              <a:xfrm>
                <a:off x="480" y="720"/>
                <a:ext cx="2470" cy="302"/>
                <a:chOff x="0" y="0"/>
                <a:chExt cx="1041" cy="480"/>
              </a:xfrm>
            </p:grpSpPr>
            <p:sp>
              <p:nvSpPr>
                <p:cNvPr id="334875" name="Rectangle 2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4876"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9" name="Group 23"/>
              <p:cNvGrpSpPr>
                <a:grpSpLocks/>
              </p:cNvGrpSpPr>
              <p:nvPr/>
            </p:nvGrpSpPr>
            <p:grpSpPr bwMode="auto">
              <a:xfrm>
                <a:off x="2950" y="720"/>
                <a:ext cx="2810" cy="302"/>
                <a:chOff x="1041" y="0"/>
                <a:chExt cx="1184" cy="480"/>
              </a:xfrm>
            </p:grpSpPr>
            <p:sp>
              <p:nvSpPr>
                <p:cNvPr id="334873" name="Rectangle 24"/>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4874"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0" name="Group 26"/>
              <p:cNvGrpSpPr>
                <a:grpSpLocks/>
              </p:cNvGrpSpPr>
              <p:nvPr/>
            </p:nvGrpSpPr>
            <p:grpSpPr bwMode="auto">
              <a:xfrm>
                <a:off x="480" y="1023"/>
                <a:ext cx="5280" cy="1377"/>
                <a:chOff x="480" y="2943"/>
                <a:chExt cx="5280" cy="1377"/>
              </a:xfrm>
            </p:grpSpPr>
            <p:grpSp>
              <p:nvGrpSpPr>
                <p:cNvPr id="334861" name="Group 27"/>
                <p:cNvGrpSpPr>
                  <a:grpSpLocks/>
                </p:cNvGrpSpPr>
                <p:nvPr/>
              </p:nvGrpSpPr>
              <p:grpSpPr bwMode="auto">
                <a:xfrm>
                  <a:off x="480" y="2943"/>
                  <a:ext cx="2470" cy="688"/>
                  <a:chOff x="0" y="3529"/>
                  <a:chExt cx="1041" cy="1093"/>
                </a:xfrm>
              </p:grpSpPr>
              <p:sp>
                <p:nvSpPr>
                  <p:cNvPr id="334871"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Political independence; cultural development</a:t>
                    </a:r>
                  </a:p>
                </p:txBody>
              </p:sp>
              <p:sp>
                <p:nvSpPr>
                  <p:cNvPr id="334872"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2" name="Group 30"/>
                <p:cNvGrpSpPr>
                  <a:grpSpLocks/>
                </p:cNvGrpSpPr>
                <p:nvPr/>
              </p:nvGrpSpPr>
              <p:grpSpPr bwMode="auto">
                <a:xfrm>
                  <a:off x="2950" y="2943"/>
                  <a:ext cx="2810" cy="688"/>
                  <a:chOff x="1041" y="3529"/>
                  <a:chExt cx="1184" cy="1093"/>
                </a:xfrm>
              </p:grpSpPr>
              <p:sp>
                <p:nvSpPr>
                  <p:cNvPr id="334869"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Philistines held in check through most of this period. They were defeated at Michmash by Jonathan &amp; at Elah through David. Overran country at end after defeating and killing Saul at Mt. Gilboa</a:t>
                    </a:r>
                  </a:p>
                </p:txBody>
              </p:sp>
              <p:sp>
                <p:nvSpPr>
                  <p:cNvPr id="334870"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3" name="Group 33"/>
                <p:cNvGrpSpPr>
                  <a:grpSpLocks/>
                </p:cNvGrpSpPr>
                <p:nvPr/>
              </p:nvGrpSpPr>
              <p:grpSpPr bwMode="auto">
                <a:xfrm>
                  <a:off x="480" y="3631"/>
                  <a:ext cx="2470" cy="689"/>
                  <a:chOff x="0" y="4622"/>
                  <a:chExt cx="1041" cy="1093"/>
                </a:xfrm>
              </p:grpSpPr>
              <p:sp>
                <p:nvSpPr>
                  <p:cNvPr id="334867"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Golden Age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981-942–Hiram I of Tyre; alliance with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Expansion of sea trade &amp; exploration; colonies in N. Africa, Spain, Asia Minor, &amp; Mediterranean</a:t>
                    </a:r>
                  </a:p>
                </p:txBody>
              </p:sp>
              <p:sp>
                <p:nvSpPr>
                  <p:cNvPr id="334868"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4" name="Group 36"/>
                <p:cNvGrpSpPr>
                  <a:grpSpLocks/>
                </p:cNvGrpSpPr>
                <p:nvPr/>
              </p:nvGrpSpPr>
              <p:grpSpPr bwMode="auto">
                <a:xfrm>
                  <a:off x="2950" y="3631"/>
                  <a:ext cx="2810" cy="689"/>
                  <a:chOff x="1041" y="4622"/>
                  <a:chExt cx="1184" cy="1093"/>
                </a:xfrm>
              </p:grpSpPr>
              <p:sp>
                <p:nvSpPr>
                  <p:cNvPr id="334865"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&amp; subdued the Philistines (2 Sam. 5:17-25)</a:t>
                    </a:r>
                  </a:p>
                </p:txBody>
              </p:sp>
              <p:sp>
                <p:nvSpPr>
                  <p:cNvPr id="334866"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grpSp>
      <p:sp>
        <p:nvSpPr>
          <p:cNvPr id="39" name="Text Box 169"/>
          <p:cNvSpPr txBox="1">
            <a:spLocks noChangeArrowheads="1"/>
          </p:cNvSpPr>
          <p:nvPr/>
        </p:nvSpPr>
        <p:spPr bwMode="auto">
          <a:xfrm>
            <a:off x="0" y="795841"/>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Tree>
    <p:extLst>
      <p:ext uri="{BB962C8B-B14F-4D97-AF65-F5344CB8AC3E}">
        <p14:creationId xmlns:p14="http://schemas.microsoft.com/office/powerpoint/2010/main" val="2307163389"/>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a:xfrm>
            <a:off x="-1" y="9360"/>
            <a:ext cx="8453599" cy="762000"/>
          </a:xfrm>
          <a:solidFill>
            <a:schemeClr val="tx2"/>
          </a:solidFill>
          <a:ln>
            <a:solidFill>
              <a:schemeClr val="tx1"/>
            </a:solidFill>
            <a:miter lim="800000"/>
            <a:headEnd/>
            <a:tailEnd/>
          </a:ln>
        </p:spPr>
        <p:txBody>
          <a:bodyPr vert="horz" wrap="square" lIns="91440" tIns="45720" rIns="91440" bIns="45720" numCol="1" anchor="b" anchorCtr="0" compatLnSpc="1">
            <a:prstTxWarp prst="textNoShape">
              <a:avLst/>
            </a:prstTxWarp>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6900" name="Group 168"/>
          <p:cNvGrpSpPr>
            <a:grpSpLocks/>
          </p:cNvGrpSpPr>
          <p:nvPr/>
        </p:nvGrpSpPr>
        <p:grpSpPr bwMode="auto">
          <a:xfrm>
            <a:off x="0" y="1143000"/>
            <a:ext cx="9144000" cy="5715000"/>
            <a:chOff x="0" y="720"/>
            <a:chExt cx="5760" cy="3600"/>
          </a:xfrm>
        </p:grpSpPr>
        <p:grpSp>
          <p:nvGrpSpPr>
            <p:cNvPr id="336902" name="Group 30"/>
            <p:cNvGrpSpPr>
              <a:grpSpLocks/>
            </p:cNvGrpSpPr>
            <p:nvPr/>
          </p:nvGrpSpPr>
          <p:grpSpPr bwMode="auto">
            <a:xfrm>
              <a:off x="0" y="720"/>
              <a:ext cx="480" cy="631"/>
              <a:chOff x="0" y="0"/>
              <a:chExt cx="278" cy="538"/>
            </a:xfrm>
          </p:grpSpPr>
          <p:sp>
            <p:nvSpPr>
              <p:cNvPr id="336933"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Narrow" charset="0"/>
                  <a:ea typeface="ＭＳ Ｐゴシック" charset="0"/>
                  <a:cs typeface="ＭＳ Ｐゴシック" charset="0"/>
                </a:endParaRPr>
              </a:p>
            </p:txBody>
          </p:sp>
          <p:sp>
            <p:nvSpPr>
              <p:cNvPr id="336934"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3" name="Group 38"/>
            <p:cNvGrpSpPr>
              <a:grpSpLocks/>
            </p:cNvGrpSpPr>
            <p:nvPr/>
          </p:nvGrpSpPr>
          <p:grpSpPr bwMode="auto">
            <a:xfrm rot="-5400000">
              <a:off x="-528" y="1536"/>
              <a:ext cx="1536" cy="480"/>
              <a:chOff x="0" y="5719"/>
              <a:chExt cx="278" cy="3508"/>
            </a:xfrm>
          </p:grpSpPr>
          <p:sp>
            <p:nvSpPr>
              <p:cNvPr id="336929"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30" name="Group 40"/>
              <p:cNvGrpSpPr>
                <a:grpSpLocks/>
              </p:cNvGrpSpPr>
              <p:nvPr/>
            </p:nvGrpSpPr>
            <p:grpSpPr bwMode="auto">
              <a:xfrm>
                <a:off x="0" y="5719"/>
                <a:ext cx="278" cy="3508"/>
                <a:chOff x="0" y="5719"/>
                <a:chExt cx="278" cy="3508"/>
              </a:xfrm>
            </p:grpSpPr>
            <p:sp>
              <p:nvSpPr>
                <p:cNvPr id="336931"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900–722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32"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4" name="Group 43"/>
            <p:cNvGrpSpPr>
              <a:grpSpLocks/>
            </p:cNvGrpSpPr>
            <p:nvPr/>
          </p:nvGrpSpPr>
          <p:grpSpPr bwMode="auto">
            <a:xfrm rot="-5400000">
              <a:off x="-648" y="3192"/>
              <a:ext cx="1776" cy="480"/>
              <a:chOff x="0" y="5719"/>
              <a:chExt cx="278" cy="3508"/>
            </a:xfrm>
          </p:grpSpPr>
          <p:sp>
            <p:nvSpPr>
              <p:cNvPr id="336925"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26" name="Group 45"/>
              <p:cNvGrpSpPr>
                <a:grpSpLocks/>
              </p:cNvGrpSpPr>
              <p:nvPr/>
            </p:nvGrpSpPr>
            <p:grpSpPr bwMode="auto">
              <a:xfrm>
                <a:off x="0" y="5719"/>
                <a:ext cx="278" cy="3508"/>
                <a:chOff x="0" y="5719"/>
                <a:chExt cx="278" cy="3508"/>
              </a:xfrm>
            </p:grpSpPr>
            <p:sp>
              <p:nvSpPr>
                <p:cNvPr id="336927"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722–570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28"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5" name="Group 167"/>
            <p:cNvGrpSpPr>
              <a:grpSpLocks/>
            </p:cNvGrpSpPr>
            <p:nvPr/>
          </p:nvGrpSpPr>
          <p:grpSpPr bwMode="auto">
            <a:xfrm>
              <a:off x="480" y="720"/>
              <a:ext cx="5280" cy="288"/>
              <a:chOff x="480" y="720"/>
              <a:chExt cx="5280" cy="647"/>
            </a:xfrm>
          </p:grpSpPr>
          <p:grpSp>
            <p:nvGrpSpPr>
              <p:cNvPr id="336919" name="Group 124"/>
              <p:cNvGrpSpPr>
                <a:grpSpLocks/>
              </p:cNvGrpSpPr>
              <p:nvPr/>
            </p:nvGrpSpPr>
            <p:grpSpPr bwMode="auto">
              <a:xfrm>
                <a:off x="480" y="720"/>
                <a:ext cx="2470" cy="647"/>
                <a:chOff x="0" y="0"/>
                <a:chExt cx="1041" cy="480"/>
              </a:xfrm>
            </p:grpSpPr>
            <p:sp>
              <p:nvSpPr>
                <p:cNvPr id="336923" name="Rectangle 11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PHOENICIA</a:t>
                  </a:r>
                </a:p>
              </p:txBody>
            </p:sp>
            <p:sp>
              <p:nvSpPr>
                <p:cNvPr id="336924"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20" name="Group 126"/>
              <p:cNvGrpSpPr>
                <a:grpSpLocks/>
              </p:cNvGrpSpPr>
              <p:nvPr/>
            </p:nvGrpSpPr>
            <p:grpSpPr bwMode="auto">
              <a:xfrm>
                <a:off x="2950" y="720"/>
                <a:ext cx="2810" cy="647"/>
                <a:chOff x="1041" y="0"/>
                <a:chExt cx="1184" cy="480"/>
              </a:xfrm>
            </p:grpSpPr>
            <p:sp>
              <p:nvSpPr>
                <p:cNvPr id="336921" name="Rectangle 112"/>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PHILISTIA</a:t>
                  </a:r>
                </a:p>
              </p:txBody>
            </p:sp>
            <p:sp>
              <p:nvSpPr>
                <p:cNvPr id="336922"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6" name="Group 164"/>
            <p:cNvGrpSpPr>
              <a:grpSpLocks/>
            </p:cNvGrpSpPr>
            <p:nvPr/>
          </p:nvGrpSpPr>
          <p:grpSpPr bwMode="auto">
            <a:xfrm>
              <a:off x="480" y="1008"/>
              <a:ext cx="5280" cy="3312"/>
              <a:chOff x="0" y="0"/>
              <a:chExt cx="2225" cy="4141"/>
            </a:xfrm>
          </p:grpSpPr>
          <p:grpSp>
            <p:nvGrpSpPr>
              <p:cNvPr id="336907" name="Group 157"/>
              <p:cNvGrpSpPr>
                <a:grpSpLocks/>
              </p:cNvGrpSpPr>
              <p:nvPr/>
            </p:nvGrpSpPr>
            <p:grpSpPr bwMode="auto">
              <a:xfrm>
                <a:off x="0" y="0"/>
                <a:ext cx="1041" cy="1898"/>
                <a:chOff x="0" y="0"/>
                <a:chExt cx="1041" cy="1898"/>
              </a:xfrm>
            </p:grpSpPr>
            <p:sp>
              <p:nvSpPr>
                <p:cNvPr id="336917"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890–High Priest Ethbaal gains throne. Alliance with Israel continues with marriage of his daughter Jezebel to Ahab</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865–Tribute to Assyria</a:t>
                  </a:r>
                  <a:r>
                    <a:rPr kumimoji="0" lang="uk-UA" altLang="ja-JP"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s Ashurnasirpal II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853–Joined 12-nation alliance against Shalmaneser III at Qarqar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841–Shalmaneser III takes some cities. Assyrian tributary through end of period</a:t>
                  </a:r>
                </a:p>
              </p:txBody>
            </p:sp>
            <p:sp>
              <p:nvSpPr>
                <p:cNvPr id="336918"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8" name="Group 159"/>
              <p:cNvGrpSpPr>
                <a:grpSpLocks/>
              </p:cNvGrpSpPr>
              <p:nvPr/>
            </p:nvGrpSpPr>
            <p:grpSpPr bwMode="auto">
              <a:xfrm>
                <a:off x="1041" y="0"/>
                <a:ext cx="1184" cy="1898"/>
                <a:chOff x="1041" y="0"/>
                <a:chExt cx="1184" cy="1898"/>
              </a:xfrm>
            </p:grpSpPr>
            <p:sp>
              <p:nvSpPr>
                <p:cNvPr id="336915"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Paid tribute to Jehoshaphat (2 Chron. 17:11)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Raided Judah during the reign of Jehoram (2 Chron. 21:16-17)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805–Assyrian Adad-nirari III collected tribute; subjugated by Uzziah but invaded Judah during reign of Ahaz (2 Chron. 28:18); subdued by Tiglath-pileser III of Assyria</a:t>
                  </a:r>
                </a:p>
              </p:txBody>
            </p:sp>
            <p:sp>
              <p:nvSpPr>
                <p:cNvPr id="336916"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9" name="Group 161"/>
              <p:cNvGrpSpPr>
                <a:grpSpLocks/>
              </p:cNvGrpSpPr>
              <p:nvPr/>
            </p:nvGrpSpPr>
            <p:grpSpPr bwMode="auto">
              <a:xfrm>
                <a:off x="0" y="1898"/>
                <a:ext cx="1041" cy="2243"/>
                <a:chOff x="0" y="1898"/>
                <a:chExt cx="1041" cy="2243"/>
              </a:xfrm>
            </p:grpSpPr>
            <p:sp>
              <p:nvSpPr>
                <p:cNvPr id="336913"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725–During reign of Shalmaneser V, Luli of Sidon tried to unite Phoenicia in revolt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701–Sennacherib responded by invasion–many cities taken, deportation, puppet ruler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677–Revolt crushed by Esarhaddon–Sidon destroyed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665–Baalit of Tyre revolted–suppressed by Assurbanipal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584-571–Nebuchadnezzar siege--took Tyre</a:t>
                  </a:r>
                </a:p>
              </p:txBody>
            </p:sp>
            <p:sp>
              <p:nvSpPr>
                <p:cNvPr id="336914"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10" name="Group 163"/>
              <p:cNvGrpSpPr>
                <a:grpSpLocks/>
              </p:cNvGrpSpPr>
              <p:nvPr/>
            </p:nvGrpSpPr>
            <p:grpSpPr bwMode="auto">
              <a:xfrm>
                <a:off x="1041" y="1898"/>
                <a:ext cx="1184" cy="2243"/>
                <a:chOff x="1041" y="1898"/>
                <a:chExt cx="1184" cy="2243"/>
              </a:xfrm>
            </p:grpSpPr>
            <p:sp>
              <p:nvSpPr>
                <p:cNvPr id="336911"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Country subjugated &amp; Gaza captured by Hezekiah (2 Kings 18:8)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People captured &amp; deported by Nebuchadnezzar</a:t>
                  </a:r>
                </a:p>
              </p:txBody>
            </p:sp>
            <p:sp>
              <p:nvSpPr>
                <p:cNvPr id="336912"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sp>
        <p:nvSpPr>
          <p:cNvPr id="336901" name="Text Box 169"/>
          <p:cNvSpPr txBox="1">
            <a:spLocks noChangeArrowheads="1"/>
          </p:cNvSpPr>
          <p:nvPr/>
        </p:nvSpPr>
        <p:spPr bwMode="auto">
          <a:xfrm>
            <a:off x="0" y="746949"/>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
        <p:nvSpPr>
          <p:cNvPr id="39"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9036766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ea typeface="SimSun" charset="0"/>
            </a:endParaRPr>
          </a:p>
        </p:txBody>
      </p:sp>
      <p:sp>
        <p:nvSpPr>
          <p:cNvPr id="338947"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38948" name="Group 219"/>
          <p:cNvGrpSpPr>
            <a:grpSpLocks/>
          </p:cNvGrpSpPr>
          <p:nvPr/>
        </p:nvGrpSpPr>
        <p:grpSpPr bwMode="auto">
          <a:xfrm>
            <a:off x="9525" y="1071563"/>
            <a:ext cx="9124950" cy="5781675"/>
            <a:chOff x="6" y="675"/>
            <a:chExt cx="5748" cy="3642"/>
          </a:xfrm>
        </p:grpSpPr>
        <p:grpSp>
          <p:nvGrpSpPr>
            <p:cNvPr id="338950" name="Group 176"/>
            <p:cNvGrpSpPr>
              <a:grpSpLocks/>
            </p:cNvGrpSpPr>
            <p:nvPr/>
          </p:nvGrpSpPr>
          <p:grpSpPr bwMode="auto">
            <a:xfrm>
              <a:off x="6" y="675"/>
              <a:ext cx="2856" cy="308"/>
              <a:chOff x="0" y="0"/>
              <a:chExt cx="1847" cy="403"/>
            </a:xfrm>
          </p:grpSpPr>
          <p:sp>
            <p:nvSpPr>
              <p:cNvPr id="339008" name="Rectangle 15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39009"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1" name="Group 178"/>
            <p:cNvGrpSpPr>
              <a:grpSpLocks/>
            </p:cNvGrpSpPr>
            <p:nvPr/>
          </p:nvGrpSpPr>
          <p:grpSpPr bwMode="auto">
            <a:xfrm>
              <a:off x="2862" y="675"/>
              <a:ext cx="2892" cy="308"/>
              <a:chOff x="1847" y="0"/>
              <a:chExt cx="1870" cy="403"/>
            </a:xfrm>
          </p:grpSpPr>
          <p:sp>
            <p:nvSpPr>
              <p:cNvPr id="339006" name="Rectangle 156"/>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39007"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2" name="Group 180"/>
            <p:cNvGrpSpPr>
              <a:grpSpLocks/>
            </p:cNvGrpSpPr>
            <p:nvPr/>
          </p:nvGrpSpPr>
          <p:grpSpPr bwMode="auto">
            <a:xfrm>
              <a:off x="6" y="983"/>
              <a:ext cx="2856" cy="353"/>
              <a:chOff x="0" y="403"/>
              <a:chExt cx="1847" cy="460"/>
            </a:xfrm>
          </p:grpSpPr>
          <p:sp>
            <p:nvSpPr>
              <p:cNvPr id="339004"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Keep people at arms length</a:t>
                </a:r>
              </a:p>
            </p:txBody>
          </p:sp>
          <p:sp>
            <p:nvSpPr>
              <p:cNvPr id="339005"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3" name="Group 182"/>
            <p:cNvGrpSpPr>
              <a:grpSpLocks/>
            </p:cNvGrpSpPr>
            <p:nvPr/>
          </p:nvGrpSpPr>
          <p:grpSpPr bwMode="auto">
            <a:xfrm>
              <a:off x="2862" y="983"/>
              <a:ext cx="2892" cy="353"/>
              <a:chOff x="1847" y="403"/>
              <a:chExt cx="1870" cy="460"/>
            </a:xfrm>
          </p:grpSpPr>
          <p:sp>
            <p:nvSpPr>
              <p:cNvPr id="339002"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Risk getting close to others/willing to take the risks of loving intimately</a:t>
                </a:r>
              </a:p>
            </p:txBody>
          </p:sp>
          <p:sp>
            <p:nvSpPr>
              <p:cNvPr id="339003"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4" name="Group 184"/>
            <p:cNvGrpSpPr>
              <a:grpSpLocks/>
            </p:cNvGrpSpPr>
            <p:nvPr/>
          </p:nvGrpSpPr>
          <p:grpSpPr bwMode="auto">
            <a:xfrm>
              <a:off x="6" y="1336"/>
              <a:ext cx="2856" cy="558"/>
              <a:chOff x="0" y="863"/>
              <a:chExt cx="1847" cy="729"/>
            </a:xfrm>
          </p:grpSpPr>
          <p:sp>
            <p:nvSpPr>
              <p:cNvPr id="339000"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Quick to blame others</a:t>
                </a:r>
              </a:p>
            </p:txBody>
          </p:sp>
          <p:sp>
            <p:nvSpPr>
              <p:cNvPr id="339001"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5" name="Group 186"/>
            <p:cNvGrpSpPr>
              <a:grpSpLocks/>
            </p:cNvGrpSpPr>
            <p:nvPr/>
          </p:nvGrpSpPr>
          <p:grpSpPr bwMode="auto">
            <a:xfrm>
              <a:off x="2862" y="1336"/>
              <a:ext cx="2892" cy="558"/>
              <a:chOff x="1847" y="863"/>
              <a:chExt cx="1870" cy="729"/>
            </a:xfrm>
          </p:grpSpPr>
          <p:sp>
            <p:nvSpPr>
              <p:cNvPr id="338998"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Accept personal responsibility – can see where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they </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were wrong</a:t>
                </a:r>
              </a:p>
            </p:txBody>
          </p:sp>
          <p:sp>
            <p:nvSpPr>
              <p:cNvPr id="338999"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6" name="Group 188"/>
            <p:cNvGrpSpPr>
              <a:grpSpLocks/>
            </p:cNvGrpSpPr>
            <p:nvPr/>
          </p:nvGrpSpPr>
          <p:grpSpPr bwMode="auto">
            <a:xfrm>
              <a:off x="6" y="1894"/>
              <a:ext cx="2856" cy="308"/>
              <a:chOff x="0" y="1592"/>
              <a:chExt cx="1847" cy="403"/>
            </a:xfrm>
          </p:grpSpPr>
          <p:sp>
            <p:nvSpPr>
              <p:cNvPr id="338996"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Unapproachable</a:t>
                </a:r>
              </a:p>
            </p:txBody>
          </p:sp>
          <p:sp>
            <p:nvSpPr>
              <p:cNvPr id="338997"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7" name="Group 190"/>
            <p:cNvGrpSpPr>
              <a:grpSpLocks/>
            </p:cNvGrpSpPr>
            <p:nvPr/>
          </p:nvGrpSpPr>
          <p:grpSpPr bwMode="auto">
            <a:xfrm>
              <a:off x="2862" y="1894"/>
              <a:ext cx="2892" cy="308"/>
              <a:chOff x="1847" y="1592"/>
              <a:chExt cx="1870" cy="403"/>
            </a:xfrm>
          </p:grpSpPr>
          <p:sp>
            <p:nvSpPr>
              <p:cNvPr id="338994"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Easy to be entreated</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95"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8" name="Group 192"/>
            <p:cNvGrpSpPr>
              <a:grpSpLocks/>
            </p:cNvGrpSpPr>
            <p:nvPr/>
          </p:nvGrpSpPr>
          <p:grpSpPr bwMode="auto">
            <a:xfrm>
              <a:off x="6" y="2202"/>
              <a:ext cx="2856" cy="397"/>
              <a:chOff x="0" y="1995"/>
              <a:chExt cx="1847" cy="518"/>
            </a:xfrm>
          </p:grpSpPr>
          <p:sp>
            <p:nvSpPr>
              <p:cNvPr id="338992"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Defensive when criticized</a:t>
                </a:r>
              </a:p>
            </p:txBody>
          </p:sp>
          <p:sp>
            <p:nvSpPr>
              <p:cNvPr id="338993"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9" name="Group 194"/>
            <p:cNvGrpSpPr>
              <a:grpSpLocks/>
            </p:cNvGrpSpPr>
            <p:nvPr/>
          </p:nvGrpSpPr>
          <p:grpSpPr bwMode="auto">
            <a:xfrm>
              <a:off x="2862" y="2202"/>
              <a:ext cx="2892" cy="397"/>
              <a:chOff x="1847" y="1995"/>
              <a:chExt cx="1870" cy="518"/>
            </a:xfrm>
          </p:grpSpPr>
          <p:sp>
            <p:nvSpPr>
              <p:cNvPr id="338990"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Receive criticism with a humble, open heart</a:t>
                </a:r>
              </a:p>
            </p:txBody>
          </p:sp>
          <p:sp>
            <p:nvSpPr>
              <p:cNvPr id="338991"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0" name="Group 196"/>
            <p:cNvGrpSpPr>
              <a:grpSpLocks/>
            </p:cNvGrpSpPr>
            <p:nvPr/>
          </p:nvGrpSpPr>
          <p:grpSpPr bwMode="auto">
            <a:xfrm>
              <a:off x="6" y="2599"/>
              <a:ext cx="2856" cy="308"/>
              <a:chOff x="0" y="2513"/>
              <a:chExt cx="1847" cy="403"/>
            </a:xfrm>
          </p:grpSpPr>
          <p:sp>
            <p:nvSpPr>
              <p:cNvPr id="338988"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with being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respectable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89"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1" name="Group 198"/>
            <p:cNvGrpSpPr>
              <a:grpSpLocks/>
            </p:cNvGrpSpPr>
            <p:nvPr/>
          </p:nvGrpSpPr>
          <p:grpSpPr bwMode="auto">
            <a:xfrm>
              <a:off x="2862" y="2599"/>
              <a:ext cx="2892" cy="308"/>
              <a:chOff x="1847" y="2513"/>
              <a:chExt cx="1870" cy="403"/>
            </a:xfrm>
          </p:grpSpPr>
          <p:sp>
            <p:nvSpPr>
              <p:cNvPr id="338986"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with being real</a:t>
                </a:r>
              </a:p>
            </p:txBody>
          </p:sp>
          <p:sp>
            <p:nvSpPr>
              <p:cNvPr id="338987"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2" name="Group 200"/>
            <p:cNvGrpSpPr>
              <a:grpSpLocks/>
            </p:cNvGrpSpPr>
            <p:nvPr/>
          </p:nvGrpSpPr>
          <p:grpSpPr bwMode="auto">
            <a:xfrm>
              <a:off x="6" y="2907"/>
              <a:ext cx="2856" cy="309"/>
              <a:chOff x="0" y="2916"/>
              <a:chExt cx="1847" cy="403"/>
            </a:xfrm>
          </p:grpSpPr>
          <p:sp>
            <p:nvSpPr>
              <p:cNvPr id="338984"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about what others think</a:t>
                </a:r>
              </a:p>
            </p:txBody>
          </p:sp>
          <p:sp>
            <p:nvSpPr>
              <p:cNvPr id="338985"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3" name="Group 202"/>
            <p:cNvGrpSpPr>
              <a:grpSpLocks/>
            </p:cNvGrpSpPr>
            <p:nvPr/>
          </p:nvGrpSpPr>
          <p:grpSpPr bwMode="auto">
            <a:xfrm>
              <a:off x="2862" y="2907"/>
              <a:ext cx="2892" cy="309"/>
              <a:chOff x="1847" y="2916"/>
              <a:chExt cx="1870" cy="403"/>
            </a:xfrm>
          </p:grpSpPr>
          <p:sp>
            <p:nvSpPr>
              <p:cNvPr id="338982"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All that matters is what God knows</a:t>
                </a:r>
              </a:p>
            </p:txBody>
          </p:sp>
          <p:sp>
            <p:nvSpPr>
              <p:cNvPr id="338983"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4" name="Group 204"/>
            <p:cNvGrpSpPr>
              <a:grpSpLocks/>
            </p:cNvGrpSpPr>
            <p:nvPr/>
          </p:nvGrpSpPr>
          <p:grpSpPr bwMode="auto">
            <a:xfrm>
              <a:off x="6" y="3216"/>
              <a:ext cx="2856" cy="308"/>
              <a:chOff x="0" y="3319"/>
              <a:chExt cx="1847" cy="403"/>
            </a:xfrm>
          </p:grpSpPr>
          <p:sp>
            <p:nvSpPr>
              <p:cNvPr id="338980"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Work to maintain image/protect reputation</a:t>
                </a:r>
              </a:p>
            </p:txBody>
          </p:sp>
          <p:sp>
            <p:nvSpPr>
              <p:cNvPr id="338981"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5" name="Group 206"/>
            <p:cNvGrpSpPr>
              <a:grpSpLocks/>
            </p:cNvGrpSpPr>
            <p:nvPr/>
          </p:nvGrpSpPr>
          <p:grpSpPr bwMode="auto">
            <a:xfrm>
              <a:off x="2862" y="3216"/>
              <a:ext cx="2892" cy="308"/>
              <a:chOff x="1847" y="3319"/>
              <a:chExt cx="1870" cy="403"/>
            </a:xfrm>
          </p:grpSpPr>
          <p:sp>
            <p:nvSpPr>
              <p:cNvPr id="338978"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Die to own reputation</a:t>
                </a:r>
              </a:p>
            </p:txBody>
          </p:sp>
          <p:sp>
            <p:nvSpPr>
              <p:cNvPr id="338979"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6" name="Group 208"/>
            <p:cNvGrpSpPr>
              <a:grpSpLocks/>
            </p:cNvGrpSpPr>
            <p:nvPr/>
          </p:nvGrpSpPr>
          <p:grpSpPr bwMode="auto">
            <a:xfrm>
              <a:off x="6" y="3524"/>
              <a:ext cx="2856" cy="396"/>
              <a:chOff x="0" y="3722"/>
              <a:chExt cx="1847" cy="518"/>
            </a:xfrm>
          </p:grpSpPr>
          <p:sp>
            <p:nvSpPr>
              <p:cNvPr id="338976"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Find it difficult to share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their spiritual needs with others</a:t>
                </a:r>
              </a:p>
            </p:txBody>
          </p:sp>
          <p:sp>
            <p:nvSpPr>
              <p:cNvPr id="338977"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7" name="Group 210"/>
            <p:cNvGrpSpPr>
              <a:grpSpLocks/>
            </p:cNvGrpSpPr>
            <p:nvPr/>
          </p:nvGrpSpPr>
          <p:grpSpPr bwMode="auto">
            <a:xfrm>
              <a:off x="2862" y="3524"/>
              <a:ext cx="2892" cy="396"/>
              <a:chOff x="1847" y="3722"/>
              <a:chExt cx="1870" cy="518"/>
            </a:xfrm>
          </p:grpSpPr>
          <p:sp>
            <p:nvSpPr>
              <p:cNvPr id="338974"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be open / transparent with others</a:t>
                </a:r>
              </a:p>
            </p:txBody>
          </p:sp>
          <p:sp>
            <p:nvSpPr>
              <p:cNvPr id="338975"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8" name="Group 212"/>
            <p:cNvGrpSpPr>
              <a:grpSpLocks/>
            </p:cNvGrpSpPr>
            <p:nvPr/>
          </p:nvGrpSpPr>
          <p:grpSpPr bwMode="auto">
            <a:xfrm>
              <a:off x="6" y="3920"/>
              <a:ext cx="2856" cy="397"/>
              <a:chOff x="0" y="4240"/>
              <a:chExt cx="1847" cy="518"/>
            </a:xfrm>
          </p:grpSpPr>
          <p:sp>
            <p:nvSpPr>
              <p:cNvPr id="338972"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Want to be sure nobody finds out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about their sin.</a:t>
                </a:r>
              </a:p>
            </p:txBody>
          </p:sp>
          <p:sp>
            <p:nvSpPr>
              <p:cNvPr id="338973"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9" name="Group 214"/>
            <p:cNvGrpSpPr>
              <a:grpSpLocks/>
            </p:cNvGrpSpPr>
            <p:nvPr/>
          </p:nvGrpSpPr>
          <p:grpSpPr bwMode="auto">
            <a:xfrm>
              <a:off x="2862" y="3920"/>
              <a:ext cx="2892" cy="397"/>
              <a:chOff x="1847" y="4240"/>
              <a:chExt cx="1870" cy="518"/>
            </a:xfrm>
          </p:grpSpPr>
          <p:sp>
            <p:nvSpPr>
              <p:cNvPr id="338970"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Willing to be exposed (Once broken, you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care who knows – nothing to lose!)</a:t>
                </a:r>
              </a:p>
            </p:txBody>
          </p:sp>
          <p:sp>
            <p:nvSpPr>
              <p:cNvPr id="338971"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38949"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400270"/>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0995"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0996" name="Group 130"/>
          <p:cNvGrpSpPr>
            <a:grpSpLocks/>
          </p:cNvGrpSpPr>
          <p:nvPr/>
        </p:nvGrpSpPr>
        <p:grpSpPr bwMode="auto">
          <a:xfrm>
            <a:off x="0" y="1071563"/>
            <a:ext cx="9144000" cy="5786437"/>
            <a:chOff x="0" y="675"/>
            <a:chExt cx="5760" cy="3951"/>
          </a:xfrm>
        </p:grpSpPr>
        <p:grpSp>
          <p:nvGrpSpPr>
            <p:cNvPr id="340998" name="Group 123"/>
            <p:cNvGrpSpPr>
              <a:grpSpLocks/>
            </p:cNvGrpSpPr>
            <p:nvPr/>
          </p:nvGrpSpPr>
          <p:grpSpPr bwMode="auto">
            <a:xfrm>
              <a:off x="0" y="978"/>
              <a:ext cx="5760" cy="3648"/>
              <a:chOff x="-4" y="-4"/>
              <a:chExt cx="3725" cy="4440"/>
            </a:xfrm>
          </p:grpSpPr>
          <p:grpSp>
            <p:nvGrpSpPr>
              <p:cNvPr id="341005" name="Group 121"/>
              <p:cNvGrpSpPr>
                <a:grpSpLocks/>
              </p:cNvGrpSpPr>
              <p:nvPr/>
            </p:nvGrpSpPr>
            <p:grpSpPr bwMode="auto">
              <a:xfrm>
                <a:off x="0" y="0"/>
                <a:ext cx="3717" cy="4432"/>
                <a:chOff x="0" y="0"/>
                <a:chExt cx="3717" cy="4432"/>
              </a:xfrm>
            </p:grpSpPr>
            <p:grpSp>
              <p:nvGrpSpPr>
                <p:cNvPr id="341007" name="Group 86"/>
                <p:cNvGrpSpPr>
                  <a:grpSpLocks/>
                </p:cNvGrpSpPr>
                <p:nvPr/>
              </p:nvGrpSpPr>
              <p:grpSpPr bwMode="auto">
                <a:xfrm>
                  <a:off x="0" y="0"/>
                  <a:ext cx="1847" cy="518"/>
                  <a:chOff x="0" y="0"/>
                  <a:chExt cx="1847" cy="518"/>
                </a:xfrm>
              </p:grpSpPr>
              <p:sp>
                <p:nvSpPr>
                  <p:cNvPr id="341059"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Have a hard time saying,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was wrong; will you please forgive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1060"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8" name="Group 88"/>
                <p:cNvGrpSpPr>
                  <a:grpSpLocks/>
                </p:cNvGrpSpPr>
                <p:nvPr/>
              </p:nvGrpSpPr>
              <p:grpSpPr bwMode="auto">
                <a:xfrm>
                  <a:off x="1847" y="0"/>
                  <a:ext cx="1870" cy="518"/>
                  <a:chOff x="1847" y="0"/>
                  <a:chExt cx="1870" cy="518"/>
                </a:xfrm>
              </p:grpSpPr>
              <p:sp>
                <p:nvSpPr>
                  <p:cNvPr id="341057"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Are quick to admit failure and to seek forgiveness</a:t>
                    </a:r>
                  </a:p>
                </p:txBody>
              </p:sp>
              <p:sp>
                <p:nvSpPr>
                  <p:cNvPr id="341058"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9" name="Group 90"/>
                <p:cNvGrpSpPr>
                  <a:grpSpLocks/>
                </p:cNvGrpSpPr>
                <p:nvPr/>
              </p:nvGrpSpPr>
              <p:grpSpPr bwMode="auto">
                <a:xfrm>
                  <a:off x="0" y="518"/>
                  <a:ext cx="1847" cy="403"/>
                  <a:chOff x="0" y="518"/>
                  <a:chExt cx="1847" cy="403"/>
                </a:xfrm>
              </p:grpSpPr>
              <p:sp>
                <p:nvSpPr>
                  <p:cNvPr id="341055"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confessing sin, deal in generalities</a:t>
                    </a:r>
                  </a:p>
                </p:txBody>
              </p:sp>
              <p:sp>
                <p:nvSpPr>
                  <p:cNvPr id="341056"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0" name="Group 92"/>
                <p:cNvGrpSpPr>
                  <a:grpSpLocks/>
                </p:cNvGrpSpPr>
                <p:nvPr/>
              </p:nvGrpSpPr>
              <p:grpSpPr bwMode="auto">
                <a:xfrm>
                  <a:off x="1847" y="518"/>
                  <a:ext cx="1870" cy="403"/>
                  <a:chOff x="1847" y="518"/>
                  <a:chExt cx="1870" cy="403"/>
                </a:xfrm>
              </p:grpSpPr>
              <p:sp>
                <p:nvSpPr>
                  <p:cNvPr id="341053"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Deal in specifics</a:t>
                    </a:r>
                  </a:p>
                </p:txBody>
              </p:sp>
              <p:sp>
                <p:nvSpPr>
                  <p:cNvPr id="341054"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1" name="Group 94"/>
                <p:cNvGrpSpPr>
                  <a:grpSpLocks/>
                </p:cNvGrpSpPr>
                <p:nvPr/>
              </p:nvGrpSpPr>
              <p:grpSpPr bwMode="auto">
                <a:xfrm>
                  <a:off x="0" y="921"/>
                  <a:ext cx="1847" cy="518"/>
                  <a:chOff x="0" y="921"/>
                  <a:chExt cx="1847" cy="518"/>
                </a:xfrm>
              </p:grpSpPr>
              <p:sp>
                <p:nvSpPr>
                  <p:cNvPr id="341051"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about the consequences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of their sins</a:t>
                    </a:r>
                  </a:p>
                </p:txBody>
              </p:sp>
              <p:sp>
                <p:nvSpPr>
                  <p:cNvPr id="341052"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2" name="Group 96"/>
                <p:cNvGrpSpPr>
                  <a:grpSpLocks/>
                </p:cNvGrpSpPr>
                <p:nvPr/>
              </p:nvGrpSpPr>
              <p:grpSpPr bwMode="auto">
                <a:xfrm>
                  <a:off x="1847" y="921"/>
                  <a:ext cx="1870" cy="518"/>
                  <a:chOff x="1847" y="921"/>
                  <a:chExt cx="1870" cy="518"/>
                </a:xfrm>
              </p:grpSpPr>
              <p:sp>
                <p:nvSpPr>
                  <p:cNvPr id="341049"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Grieved over the cause / root of their sins</a:t>
                    </a:r>
                  </a:p>
                </p:txBody>
              </p:sp>
              <p:sp>
                <p:nvSpPr>
                  <p:cNvPr id="341050"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3" name="Group 98"/>
                <p:cNvGrpSpPr>
                  <a:grpSpLocks/>
                </p:cNvGrpSpPr>
                <p:nvPr/>
              </p:nvGrpSpPr>
              <p:grpSpPr bwMode="auto">
                <a:xfrm>
                  <a:off x="0" y="1439"/>
                  <a:ext cx="1847" cy="518"/>
                  <a:chOff x="0" y="1439"/>
                  <a:chExt cx="1847" cy="518"/>
                </a:xfrm>
              </p:grpSpPr>
              <p:sp>
                <p:nvSpPr>
                  <p:cNvPr id="341047"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Remorseful over their sin—</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got caught / found out</a:t>
                    </a:r>
                  </a:p>
                </p:txBody>
              </p:sp>
              <p:sp>
                <p:nvSpPr>
                  <p:cNvPr id="341048"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4" name="Group 100"/>
                <p:cNvGrpSpPr>
                  <a:grpSpLocks/>
                </p:cNvGrpSpPr>
                <p:nvPr/>
              </p:nvGrpSpPr>
              <p:grpSpPr bwMode="auto">
                <a:xfrm>
                  <a:off x="1847" y="1439"/>
                  <a:ext cx="1870" cy="518"/>
                  <a:chOff x="1847" y="1439"/>
                  <a:chExt cx="1870" cy="518"/>
                </a:xfrm>
              </p:grpSpPr>
              <p:sp>
                <p:nvSpPr>
                  <p:cNvPr id="341045"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Repentant over sin (forsake it)</a:t>
                    </a:r>
                  </a:p>
                </p:txBody>
              </p:sp>
              <p:sp>
                <p:nvSpPr>
                  <p:cNvPr id="341046"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5" name="Group 102"/>
                <p:cNvGrpSpPr>
                  <a:grpSpLocks/>
                </p:cNvGrpSpPr>
                <p:nvPr/>
              </p:nvGrpSpPr>
              <p:grpSpPr bwMode="auto">
                <a:xfrm>
                  <a:off x="0" y="1957"/>
                  <a:ext cx="1847" cy="633"/>
                  <a:chOff x="0" y="1957"/>
                  <a:chExt cx="1847" cy="633"/>
                </a:xfrm>
              </p:grpSpPr>
              <p:sp>
                <p:nvSpPr>
                  <p:cNvPr id="341043"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there is a misunderstanding or conflict, wait for the other to come &amp; ask forgiveness</a:t>
                    </a:r>
                  </a:p>
                </p:txBody>
              </p:sp>
              <p:sp>
                <p:nvSpPr>
                  <p:cNvPr id="341044"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6" name="Group 104"/>
                <p:cNvGrpSpPr>
                  <a:grpSpLocks/>
                </p:cNvGrpSpPr>
                <p:nvPr/>
              </p:nvGrpSpPr>
              <p:grpSpPr bwMode="auto">
                <a:xfrm>
                  <a:off x="1847" y="1957"/>
                  <a:ext cx="1870" cy="633"/>
                  <a:chOff x="1847" y="1957"/>
                  <a:chExt cx="1870" cy="633"/>
                </a:xfrm>
              </p:grpSpPr>
              <p:sp>
                <p:nvSpPr>
                  <p:cNvPr id="341041"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Take the initiative to be reconciled;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see if they can get to the cross first!</a:t>
                    </a:r>
                  </a:p>
                </p:txBody>
              </p:sp>
              <p:sp>
                <p:nvSpPr>
                  <p:cNvPr id="341042"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7" name="Group 106"/>
                <p:cNvGrpSpPr>
                  <a:grpSpLocks/>
                </p:cNvGrpSpPr>
                <p:nvPr/>
              </p:nvGrpSpPr>
              <p:grpSpPr bwMode="auto">
                <a:xfrm>
                  <a:off x="0" y="2590"/>
                  <a:ext cx="1847" cy="518"/>
                  <a:chOff x="0" y="2590"/>
                  <a:chExt cx="1847" cy="518"/>
                </a:xfrm>
              </p:grpSpPr>
              <p:sp>
                <p:nvSpPr>
                  <p:cNvPr id="341039"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Compare themselves with others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and feel deserving of honor</a:t>
                    </a:r>
                  </a:p>
                </p:txBody>
              </p:sp>
              <p:sp>
                <p:nvSpPr>
                  <p:cNvPr id="341040"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8" name="Group 108"/>
                <p:cNvGrpSpPr>
                  <a:grpSpLocks/>
                </p:cNvGrpSpPr>
                <p:nvPr/>
              </p:nvGrpSpPr>
              <p:grpSpPr bwMode="auto">
                <a:xfrm>
                  <a:off x="1847" y="2590"/>
                  <a:ext cx="1870" cy="518"/>
                  <a:chOff x="1847" y="2590"/>
                  <a:chExt cx="1870" cy="518"/>
                </a:xfrm>
              </p:grpSpPr>
              <p:sp>
                <p:nvSpPr>
                  <p:cNvPr id="341037"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Compare themselves to the holiness of God and feel desperate need for mercy</a:t>
                    </a:r>
                  </a:p>
                </p:txBody>
              </p:sp>
              <p:sp>
                <p:nvSpPr>
                  <p:cNvPr id="341038"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9" name="Group 110"/>
                <p:cNvGrpSpPr>
                  <a:grpSpLocks/>
                </p:cNvGrpSpPr>
                <p:nvPr/>
              </p:nvGrpSpPr>
              <p:grpSpPr bwMode="auto">
                <a:xfrm>
                  <a:off x="0" y="3108"/>
                  <a:ext cx="1847" cy="403"/>
                  <a:chOff x="0" y="3108"/>
                  <a:chExt cx="1847" cy="403"/>
                </a:xfrm>
              </p:grpSpPr>
              <p:sp>
                <p:nvSpPr>
                  <p:cNvPr id="341035"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Blind to their true heart condition</a:t>
                    </a:r>
                  </a:p>
                </p:txBody>
              </p:sp>
              <p:sp>
                <p:nvSpPr>
                  <p:cNvPr id="341036"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0" name="Group 112"/>
                <p:cNvGrpSpPr>
                  <a:grpSpLocks/>
                </p:cNvGrpSpPr>
                <p:nvPr/>
              </p:nvGrpSpPr>
              <p:grpSpPr bwMode="auto">
                <a:xfrm>
                  <a:off x="1847" y="3108"/>
                  <a:ext cx="1870" cy="403"/>
                  <a:chOff x="1847" y="3108"/>
                  <a:chExt cx="1870" cy="403"/>
                </a:xfrm>
              </p:grpSpPr>
              <p:sp>
                <p:nvSpPr>
                  <p:cNvPr id="341033"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Walk in the light</a:t>
                    </a:r>
                  </a:p>
                </p:txBody>
              </p:sp>
              <p:sp>
                <p:nvSpPr>
                  <p:cNvPr id="341034"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1" name="Group 114"/>
                <p:cNvGrpSpPr>
                  <a:grpSpLocks/>
                </p:cNvGrpSpPr>
                <p:nvPr/>
              </p:nvGrpSpPr>
              <p:grpSpPr bwMode="auto">
                <a:xfrm>
                  <a:off x="0" y="3511"/>
                  <a:ext cx="1847" cy="403"/>
                  <a:chOff x="0" y="3511"/>
                  <a:chExt cx="1847" cy="403"/>
                </a:xfrm>
              </p:grpSpPr>
              <p:sp>
                <p:nvSpPr>
                  <p:cNvPr id="341031"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have anything to repent of</a:t>
                    </a:r>
                  </a:p>
                </p:txBody>
              </p:sp>
              <p:sp>
                <p:nvSpPr>
                  <p:cNvPr id="341032"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2" name="Group 116"/>
                <p:cNvGrpSpPr>
                  <a:grpSpLocks/>
                </p:cNvGrpSpPr>
                <p:nvPr/>
              </p:nvGrpSpPr>
              <p:grpSpPr bwMode="auto">
                <a:xfrm>
                  <a:off x="1847" y="3511"/>
                  <a:ext cx="1870" cy="403"/>
                  <a:chOff x="1847" y="3511"/>
                  <a:chExt cx="1870" cy="403"/>
                </a:xfrm>
              </p:grpSpPr>
              <p:sp>
                <p:nvSpPr>
                  <p:cNvPr id="341029"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 heart attitude of repentance</a:t>
                    </a:r>
                  </a:p>
                </p:txBody>
              </p:sp>
              <p:sp>
                <p:nvSpPr>
                  <p:cNvPr id="341030"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3" name="Group 118"/>
                <p:cNvGrpSpPr>
                  <a:grpSpLocks/>
                </p:cNvGrpSpPr>
                <p:nvPr/>
              </p:nvGrpSpPr>
              <p:grpSpPr bwMode="auto">
                <a:xfrm>
                  <a:off x="0" y="3914"/>
                  <a:ext cx="1847" cy="518"/>
                  <a:chOff x="0" y="3914"/>
                  <a:chExt cx="1847" cy="518"/>
                </a:xfrm>
              </p:grpSpPr>
              <p:sp>
                <p:nvSpPr>
                  <p:cNvPr id="341027"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need revival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(think everybody else does!)</a:t>
                    </a:r>
                  </a:p>
                </p:txBody>
              </p:sp>
              <p:sp>
                <p:nvSpPr>
                  <p:cNvPr id="341028"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4" name="Group 120"/>
                <p:cNvGrpSpPr>
                  <a:grpSpLocks/>
                </p:cNvGrpSpPr>
                <p:nvPr/>
              </p:nvGrpSpPr>
              <p:grpSpPr bwMode="auto">
                <a:xfrm>
                  <a:off x="1847" y="3914"/>
                  <a:ext cx="1870" cy="518"/>
                  <a:chOff x="1847" y="3914"/>
                  <a:chExt cx="1870" cy="518"/>
                </a:xfrm>
              </p:grpSpPr>
              <p:sp>
                <p:nvSpPr>
                  <p:cNvPr id="341025"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Continually sense their need for a fresh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encounter with the filling of His Spirit</a:t>
                    </a:r>
                  </a:p>
                </p:txBody>
              </p:sp>
              <p:sp>
                <p:nvSpPr>
                  <p:cNvPr id="341026"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1006"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0999" name="Group 124"/>
            <p:cNvGrpSpPr>
              <a:grpSpLocks/>
            </p:cNvGrpSpPr>
            <p:nvPr/>
          </p:nvGrpSpPr>
          <p:grpSpPr bwMode="auto">
            <a:xfrm>
              <a:off x="6" y="675"/>
              <a:ext cx="2856" cy="308"/>
              <a:chOff x="0" y="0"/>
              <a:chExt cx="1847" cy="403"/>
            </a:xfrm>
          </p:grpSpPr>
          <p:sp>
            <p:nvSpPr>
              <p:cNvPr id="341003" name="Rectangle 12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1004"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0" name="Group 127"/>
            <p:cNvGrpSpPr>
              <a:grpSpLocks/>
            </p:cNvGrpSpPr>
            <p:nvPr/>
          </p:nvGrpSpPr>
          <p:grpSpPr bwMode="auto">
            <a:xfrm>
              <a:off x="2862" y="675"/>
              <a:ext cx="2892" cy="308"/>
              <a:chOff x="1847" y="0"/>
              <a:chExt cx="1870" cy="403"/>
            </a:xfrm>
          </p:grpSpPr>
          <p:sp>
            <p:nvSpPr>
              <p:cNvPr id="341001" name="Rectangle 128"/>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1002"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0997"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8481003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3833685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Rectangle 1027"/>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If we confess our sins,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He is faithful and righteous to forgive us our sins and to cleanse us from all unrighteousness</a:t>
            </a: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(1 John 1:9 </a:t>
            </a:r>
            <a:r>
              <a:rPr kumimoji="1"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NAU</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9113280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3043"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3044" name="Group 130"/>
          <p:cNvGrpSpPr>
            <a:grpSpLocks/>
          </p:cNvGrpSpPr>
          <p:nvPr/>
        </p:nvGrpSpPr>
        <p:grpSpPr bwMode="auto">
          <a:xfrm>
            <a:off x="0" y="1066800"/>
            <a:ext cx="9144000" cy="5791200"/>
            <a:chOff x="-4" y="-4"/>
            <a:chExt cx="3923" cy="4517"/>
          </a:xfrm>
        </p:grpSpPr>
        <p:grpSp>
          <p:nvGrpSpPr>
            <p:cNvPr id="343046" name="Group 128"/>
            <p:cNvGrpSpPr>
              <a:grpSpLocks/>
            </p:cNvGrpSpPr>
            <p:nvPr/>
          </p:nvGrpSpPr>
          <p:grpSpPr bwMode="auto">
            <a:xfrm>
              <a:off x="0" y="0"/>
              <a:ext cx="3915" cy="4509"/>
              <a:chOff x="0" y="0"/>
              <a:chExt cx="3915" cy="4509"/>
            </a:xfrm>
          </p:grpSpPr>
          <p:grpSp>
            <p:nvGrpSpPr>
              <p:cNvPr id="343048" name="Group 89"/>
              <p:cNvGrpSpPr>
                <a:grpSpLocks/>
              </p:cNvGrpSpPr>
              <p:nvPr/>
            </p:nvGrpSpPr>
            <p:grpSpPr bwMode="auto">
              <a:xfrm>
                <a:off x="0" y="0"/>
                <a:ext cx="1926" cy="403"/>
                <a:chOff x="0" y="0"/>
                <a:chExt cx="1926" cy="403"/>
              </a:xfrm>
            </p:grpSpPr>
            <p:sp>
              <p:nvSpPr>
                <p:cNvPr id="343106" name="Rectangle 68"/>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3107"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49" name="Group 91"/>
              <p:cNvGrpSpPr>
                <a:grpSpLocks/>
              </p:cNvGrpSpPr>
              <p:nvPr/>
            </p:nvGrpSpPr>
            <p:grpSpPr bwMode="auto">
              <a:xfrm>
                <a:off x="1926" y="0"/>
                <a:ext cx="1989" cy="403"/>
                <a:chOff x="1926" y="0"/>
                <a:chExt cx="1989" cy="403"/>
              </a:xfrm>
            </p:grpSpPr>
            <p:sp>
              <p:nvSpPr>
                <p:cNvPr id="343104" name="Rectangle 69"/>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3105"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0" name="Group 93"/>
              <p:cNvGrpSpPr>
                <a:grpSpLocks/>
              </p:cNvGrpSpPr>
              <p:nvPr/>
            </p:nvGrpSpPr>
            <p:grpSpPr bwMode="auto">
              <a:xfrm>
                <a:off x="0" y="403"/>
                <a:ext cx="1926" cy="518"/>
                <a:chOff x="0" y="403"/>
                <a:chExt cx="1926" cy="518"/>
              </a:xfrm>
            </p:grpSpPr>
            <p:sp>
              <p:nvSpPr>
                <p:cNvPr id="343102"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Focus on the failures of others</a:t>
                  </a:r>
                </a:p>
              </p:txBody>
            </p:sp>
            <p:sp>
              <p:nvSpPr>
                <p:cNvPr id="343103"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1" name="Group 95"/>
              <p:cNvGrpSpPr>
                <a:grpSpLocks/>
              </p:cNvGrpSpPr>
              <p:nvPr/>
            </p:nvGrpSpPr>
            <p:grpSpPr bwMode="auto">
              <a:xfrm>
                <a:off x="1926" y="403"/>
                <a:ext cx="1989" cy="518"/>
                <a:chOff x="1926" y="403"/>
                <a:chExt cx="1989" cy="518"/>
              </a:xfrm>
            </p:grpSpPr>
            <p:sp>
              <p:nvSpPr>
                <p:cNvPr id="343100"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Overwhelmed with sense of their own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spiritual need</a:t>
                  </a:r>
                </a:p>
              </p:txBody>
            </p:sp>
            <p:sp>
              <p:nvSpPr>
                <p:cNvPr id="343101"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2" name="Group 97"/>
              <p:cNvGrpSpPr>
                <a:grpSpLocks/>
              </p:cNvGrpSpPr>
              <p:nvPr/>
            </p:nvGrpSpPr>
            <p:grpSpPr bwMode="auto">
              <a:xfrm>
                <a:off x="0" y="921"/>
                <a:ext cx="1926" cy="633"/>
                <a:chOff x="0" y="921"/>
                <a:chExt cx="1926" cy="633"/>
              </a:xfrm>
            </p:grpSpPr>
            <p:sp>
              <p:nvSpPr>
                <p:cNvPr id="343098"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Self-righteous; have a critical, fault-finding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 look at own life/faults through 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telescope but others with a microscope</a:t>
                  </a:r>
                </a:p>
              </p:txBody>
            </p:sp>
            <p:sp>
              <p:nvSpPr>
                <p:cNvPr id="343099"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3" name="Group 99"/>
              <p:cNvGrpSpPr>
                <a:grpSpLocks/>
              </p:cNvGrpSpPr>
              <p:nvPr/>
            </p:nvGrpSpPr>
            <p:grpSpPr bwMode="auto">
              <a:xfrm>
                <a:off x="1926" y="921"/>
                <a:ext cx="1989" cy="633"/>
                <a:chOff x="1926" y="921"/>
                <a:chExt cx="1989" cy="633"/>
              </a:xfrm>
            </p:grpSpPr>
            <p:sp>
              <p:nvSpPr>
                <p:cNvPr id="343096"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Compassionate; forgiving; look for the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best in others</a:t>
                  </a:r>
                </a:p>
              </p:txBody>
            </p:sp>
            <p:sp>
              <p:nvSpPr>
                <p:cNvPr id="343097"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4" name="Group 101"/>
              <p:cNvGrpSpPr>
                <a:grpSpLocks/>
              </p:cNvGrpSpPr>
              <p:nvPr/>
            </p:nvGrpSpPr>
            <p:grpSpPr bwMode="auto">
              <a:xfrm>
                <a:off x="0" y="1554"/>
                <a:ext cx="1926" cy="422"/>
                <a:chOff x="0" y="1554"/>
                <a:chExt cx="1926" cy="422"/>
              </a:xfrm>
            </p:grpSpPr>
            <p:sp>
              <p:nvSpPr>
                <p:cNvPr id="343094"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Look down on others</a:t>
                  </a:r>
                </a:p>
              </p:txBody>
            </p:sp>
            <p:sp>
              <p:nvSpPr>
                <p:cNvPr id="343095"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5" name="Group 103"/>
              <p:cNvGrpSpPr>
                <a:grpSpLocks/>
              </p:cNvGrpSpPr>
              <p:nvPr/>
            </p:nvGrpSpPr>
            <p:grpSpPr bwMode="auto">
              <a:xfrm>
                <a:off x="1926" y="1554"/>
                <a:ext cx="1989" cy="422"/>
                <a:chOff x="1926" y="1554"/>
                <a:chExt cx="1989" cy="422"/>
              </a:xfrm>
            </p:grpSpPr>
            <p:sp>
              <p:nvSpPr>
                <p:cNvPr id="343092"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Esteem all others better than self</a:t>
                  </a:r>
                </a:p>
              </p:txBody>
            </p:sp>
            <p:sp>
              <p:nvSpPr>
                <p:cNvPr id="343093"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6" name="Group 105"/>
              <p:cNvGrpSpPr>
                <a:grpSpLocks/>
              </p:cNvGrpSpPr>
              <p:nvPr/>
            </p:nvGrpSpPr>
            <p:grpSpPr bwMode="auto">
              <a:xfrm>
                <a:off x="0" y="1976"/>
                <a:ext cx="1926" cy="518"/>
                <a:chOff x="0" y="1976"/>
                <a:chExt cx="1926" cy="518"/>
              </a:xfrm>
            </p:grpSpPr>
            <p:sp>
              <p:nvSpPr>
                <p:cNvPr id="343090"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Independent/self-sufficient spirit</a:t>
                  </a:r>
                </a:p>
              </p:txBody>
            </p:sp>
            <p:sp>
              <p:nvSpPr>
                <p:cNvPr id="343091"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7" name="Group 107"/>
              <p:cNvGrpSpPr>
                <a:grpSpLocks/>
              </p:cNvGrpSpPr>
              <p:nvPr/>
            </p:nvGrpSpPr>
            <p:grpSpPr bwMode="auto">
              <a:xfrm>
                <a:off x="1926" y="1976"/>
                <a:ext cx="1989" cy="518"/>
                <a:chOff x="1926" y="1976"/>
                <a:chExt cx="1989" cy="518"/>
              </a:xfrm>
            </p:grpSpPr>
            <p:sp>
              <p:nvSpPr>
                <p:cNvPr id="343088"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Dependent spirit/recognize need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others</a:t>
                  </a:r>
                </a:p>
              </p:txBody>
            </p:sp>
            <p:sp>
              <p:nvSpPr>
                <p:cNvPr id="343089"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8" name="Group 109"/>
              <p:cNvGrpSpPr>
                <a:grpSpLocks/>
              </p:cNvGrpSpPr>
              <p:nvPr/>
            </p:nvGrpSpPr>
            <p:grpSpPr bwMode="auto">
              <a:xfrm>
                <a:off x="0" y="2494"/>
                <a:ext cx="1926" cy="403"/>
                <a:chOff x="0" y="2494"/>
                <a:chExt cx="1926" cy="403"/>
              </a:xfrm>
            </p:grpSpPr>
            <p:sp>
              <p:nvSpPr>
                <p:cNvPr id="343086"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Maintain control; must be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my</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 way</a:t>
                  </a:r>
                </a:p>
              </p:txBody>
            </p:sp>
            <p:sp>
              <p:nvSpPr>
                <p:cNvPr id="343087"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9" name="Group 111"/>
              <p:cNvGrpSpPr>
                <a:grpSpLocks/>
              </p:cNvGrpSpPr>
              <p:nvPr/>
            </p:nvGrpSpPr>
            <p:grpSpPr bwMode="auto">
              <a:xfrm>
                <a:off x="1926" y="2494"/>
                <a:ext cx="1989" cy="403"/>
                <a:chOff x="1926" y="2494"/>
                <a:chExt cx="1989" cy="403"/>
              </a:xfrm>
            </p:grpSpPr>
            <p:sp>
              <p:nvSpPr>
                <p:cNvPr id="343084"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Surrender control</a:t>
                  </a:r>
                </a:p>
              </p:txBody>
            </p:sp>
            <p:sp>
              <p:nvSpPr>
                <p:cNvPr id="343085"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0" name="Group 113"/>
              <p:cNvGrpSpPr>
                <a:grpSpLocks/>
              </p:cNvGrpSpPr>
              <p:nvPr/>
            </p:nvGrpSpPr>
            <p:grpSpPr bwMode="auto">
              <a:xfrm>
                <a:off x="0" y="2897"/>
                <a:ext cx="1926" cy="403"/>
                <a:chOff x="0" y="2897"/>
                <a:chExt cx="1926" cy="403"/>
              </a:xfrm>
            </p:grpSpPr>
            <p:sp>
              <p:nvSpPr>
                <p:cNvPr id="343082"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Have to prove that they are right</a:t>
                  </a:r>
                </a:p>
              </p:txBody>
            </p:sp>
            <p:sp>
              <p:nvSpPr>
                <p:cNvPr id="343083"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1" name="Group 115"/>
              <p:cNvGrpSpPr>
                <a:grpSpLocks/>
              </p:cNvGrpSpPr>
              <p:nvPr/>
            </p:nvGrpSpPr>
            <p:grpSpPr bwMode="auto">
              <a:xfrm>
                <a:off x="1926" y="2897"/>
                <a:ext cx="1989" cy="403"/>
                <a:chOff x="1926" y="2897"/>
                <a:chExt cx="1989" cy="403"/>
              </a:xfrm>
            </p:grpSpPr>
            <p:sp>
              <p:nvSpPr>
                <p:cNvPr id="343080"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yield the right to be right!</a:t>
                  </a:r>
                </a:p>
              </p:txBody>
            </p:sp>
            <p:sp>
              <p:nvSpPr>
                <p:cNvPr id="343081"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2" name="Group 117"/>
              <p:cNvGrpSpPr>
                <a:grpSpLocks/>
              </p:cNvGrpSpPr>
              <p:nvPr/>
            </p:nvGrpSpPr>
            <p:grpSpPr bwMode="auto">
              <a:xfrm>
                <a:off x="0" y="3300"/>
                <a:ext cx="1926" cy="403"/>
                <a:chOff x="0" y="3300"/>
                <a:chExt cx="1926" cy="403"/>
              </a:xfrm>
            </p:grpSpPr>
            <p:sp>
              <p:nvSpPr>
                <p:cNvPr id="343078"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Claim rights</a:t>
                  </a:r>
                </a:p>
              </p:txBody>
            </p:sp>
            <p:sp>
              <p:nvSpPr>
                <p:cNvPr id="343079"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3" name="Group 119"/>
              <p:cNvGrpSpPr>
                <a:grpSpLocks/>
              </p:cNvGrpSpPr>
              <p:nvPr/>
            </p:nvGrpSpPr>
            <p:grpSpPr bwMode="auto">
              <a:xfrm>
                <a:off x="1926" y="3300"/>
                <a:ext cx="1989" cy="403"/>
                <a:chOff x="1926" y="3300"/>
                <a:chExt cx="1989" cy="403"/>
              </a:xfrm>
            </p:grpSpPr>
            <p:sp>
              <p:nvSpPr>
                <p:cNvPr id="343076"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Yield rights</a:t>
                  </a:r>
                </a:p>
              </p:txBody>
            </p:sp>
            <p:sp>
              <p:nvSpPr>
                <p:cNvPr id="343077"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4" name="Group 121"/>
              <p:cNvGrpSpPr>
                <a:grpSpLocks/>
              </p:cNvGrpSpPr>
              <p:nvPr/>
            </p:nvGrpSpPr>
            <p:grpSpPr bwMode="auto">
              <a:xfrm>
                <a:off x="0" y="3703"/>
                <a:ext cx="1926" cy="403"/>
                <a:chOff x="0" y="3703"/>
                <a:chExt cx="1926" cy="403"/>
              </a:xfrm>
            </p:grpSpPr>
            <p:sp>
              <p:nvSpPr>
                <p:cNvPr id="343074"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Demanding spirit</a:t>
                  </a:r>
                </a:p>
              </p:txBody>
            </p:sp>
            <p:sp>
              <p:nvSpPr>
                <p:cNvPr id="343075"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5" name="Group 123"/>
              <p:cNvGrpSpPr>
                <a:grpSpLocks/>
              </p:cNvGrpSpPr>
              <p:nvPr/>
            </p:nvGrpSpPr>
            <p:grpSpPr bwMode="auto">
              <a:xfrm>
                <a:off x="1926" y="3703"/>
                <a:ext cx="1989" cy="403"/>
                <a:chOff x="1926" y="3703"/>
                <a:chExt cx="1989" cy="403"/>
              </a:xfrm>
            </p:grpSpPr>
            <p:sp>
              <p:nvSpPr>
                <p:cNvPr id="343072"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Giving spirit</a:t>
                  </a:r>
                </a:p>
              </p:txBody>
            </p:sp>
            <p:sp>
              <p:nvSpPr>
                <p:cNvPr id="343073"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6" name="Group 125"/>
              <p:cNvGrpSpPr>
                <a:grpSpLocks/>
              </p:cNvGrpSpPr>
              <p:nvPr/>
            </p:nvGrpSpPr>
            <p:grpSpPr bwMode="auto">
              <a:xfrm>
                <a:off x="0" y="4106"/>
                <a:ext cx="1926" cy="403"/>
                <a:chOff x="0" y="4106"/>
                <a:chExt cx="1926" cy="403"/>
              </a:xfrm>
            </p:grpSpPr>
            <p:sp>
              <p:nvSpPr>
                <p:cNvPr id="343070"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Self-protective of time, rights, reputation</a:t>
                  </a:r>
                </a:p>
              </p:txBody>
            </p:sp>
            <p:sp>
              <p:nvSpPr>
                <p:cNvPr id="343071"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7" name="Group 127"/>
              <p:cNvGrpSpPr>
                <a:grpSpLocks/>
              </p:cNvGrpSpPr>
              <p:nvPr/>
            </p:nvGrpSpPr>
            <p:grpSpPr bwMode="auto">
              <a:xfrm>
                <a:off x="1926" y="4106"/>
                <a:ext cx="1989" cy="403"/>
                <a:chOff x="1926" y="4106"/>
                <a:chExt cx="1989" cy="403"/>
              </a:xfrm>
            </p:grpSpPr>
            <p:sp>
              <p:nvSpPr>
                <p:cNvPr id="343068"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Self-denying</a:t>
                  </a:r>
                </a:p>
              </p:txBody>
            </p:sp>
            <p:sp>
              <p:nvSpPr>
                <p:cNvPr id="343069"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3047"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343045"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82790239"/>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5091"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5092" name="Group 125"/>
          <p:cNvGrpSpPr>
            <a:grpSpLocks/>
          </p:cNvGrpSpPr>
          <p:nvPr/>
        </p:nvGrpSpPr>
        <p:grpSpPr bwMode="auto">
          <a:xfrm>
            <a:off x="0" y="1066800"/>
            <a:ext cx="9144000" cy="5767388"/>
            <a:chOff x="0" y="831"/>
            <a:chExt cx="5760" cy="3585"/>
          </a:xfrm>
        </p:grpSpPr>
        <p:grpSp>
          <p:nvGrpSpPr>
            <p:cNvPr id="345094" name="Group 6"/>
            <p:cNvGrpSpPr>
              <a:grpSpLocks/>
            </p:cNvGrpSpPr>
            <p:nvPr/>
          </p:nvGrpSpPr>
          <p:grpSpPr bwMode="auto">
            <a:xfrm>
              <a:off x="6" y="831"/>
              <a:ext cx="2828" cy="326"/>
              <a:chOff x="0" y="0"/>
              <a:chExt cx="1926" cy="403"/>
            </a:xfrm>
          </p:grpSpPr>
          <p:sp>
            <p:nvSpPr>
              <p:cNvPr id="345155" name="Rectangle 7"/>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5156"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5" name="Group 9"/>
            <p:cNvGrpSpPr>
              <a:grpSpLocks/>
            </p:cNvGrpSpPr>
            <p:nvPr/>
          </p:nvGrpSpPr>
          <p:grpSpPr bwMode="auto">
            <a:xfrm>
              <a:off x="2834" y="831"/>
              <a:ext cx="2920" cy="326"/>
              <a:chOff x="1926" y="0"/>
              <a:chExt cx="1989" cy="403"/>
            </a:xfrm>
          </p:grpSpPr>
          <p:sp>
            <p:nvSpPr>
              <p:cNvPr id="345153" name="Rectangle 10"/>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5154"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6" name="Group 123"/>
            <p:cNvGrpSpPr>
              <a:grpSpLocks/>
            </p:cNvGrpSpPr>
            <p:nvPr/>
          </p:nvGrpSpPr>
          <p:grpSpPr bwMode="auto">
            <a:xfrm>
              <a:off x="0" y="1152"/>
              <a:ext cx="5760" cy="3264"/>
              <a:chOff x="-4" y="-4"/>
              <a:chExt cx="3923" cy="4421"/>
            </a:xfrm>
          </p:grpSpPr>
          <p:grpSp>
            <p:nvGrpSpPr>
              <p:cNvPr id="345097" name="Group 121"/>
              <p:cNvGrpSpPr>
                <a:grpSpLocks/>
              </p:cNvGrpSpPr>
              <p:nvPr/>
            </p:nvGrpSpPr>
            <p:grpSpPr bwMode="auto">
              <a:xfrm>
                <a:off x="0" y="0"/>
                <a:ext cx="3915" cy="4413"/>
                <a:chOff x="0" y="0"/>
                <a:chExt cx="3915" cy="4413"/>
              </a:xfrm>
            </p:grpSpPr>
            <p:grpSp>
              <p:nvGrpSpPr>
                <p:cNvPr id="345099" name="Group 86"/>
                <p:cNvGrpSpPr>
                  <a:grpSpLocks/>
                </p:cNvGrpSpPr>
                <p:nvPr/>
              </p:nvGrpSpPr>
              <p:grpSpPr bwMode="auto">
                <a:xfrm>
                  <a:off x="0" y="0"/>
                  <a:ext cx="1926" cy="403"/>
                  <a:chOff x="0" y="0"/>
                  <a:chExt cx="1926" cy="403"/>
                </a:xfrm>
              </p:grpSpPr>
              <p:sp>
                <p:nvSpPr>
                  <p:cNvPr id="345151"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served</a:t>
                    </a:r>
                  </a:p>
                </p:txBody>
              </p:sp>
              <p:sp>
                <p:nvSpPr>
                  <p:cNvPr id="345152"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0" name="Group 88"/>
                <p:cNvGrpSpPr>
                  <a:grpSpLocks/>
                </p:cNvGrpSpPr>
                <p:nvPr/>
              </p:nvGrpSpPr>
              <p:grpSpPr bwMode="auto">
                <a:xfrm>
                  <a:off x="1926" y="0"/>
                  <a:ext cx="1989" cy="403"/>
                  <a:chOff x="1926" y="0"/>
                  <a:chExt cx="1989" cy="403"/>
                </a:xfrm>
              </p:grpSpPr>
              <p:sp>
                <p:nvSpPr>
                  <p:cNvPr id="345149"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Motivated to serve others</a:t>
                    </a:r>
                  </a:p>
                </p:txBody>
              </p:sp>
              <p:sp>
                <p:nvSpPr>
                  <p:cNvPr id="345150"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1" name="Group 90"/>
                <p:cNvGrpSpPr>
                  <a:grpSpLocks/>
                </p:cNvGrpSpPr>
                <p:nvPr/>
              </p:nvGrpSpPr>
              <p:grpSpPr bwMode="auto">
                <a:xfrm>
                  <a:off x="0" y="403"/>
                  <a:ext cx="1926" cy="518"/>
                  <a:chOff x="0" y="403"/>
                  <a:chExt cx="1926" cy="518"/>
                </a:xfrm>
              </p:grpSpPr>
              <p:sp>
                <p:nvSpPr>
                  <p:cNvPr id="345147"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a success</a:t>
                    </a:r>
                  </a:p>
                </p:txBody>
              </p:sp>
              <p:sp>
                <p:nvSpPr>
                  <p:cNvPr id="345148"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2" name="Group 92"/>
                <p:cNvGrpSpPr>
                  <a:grpSpLocks/>
                </p:cNvGrpSpPr>
                <p:nvPr/>
              </p:nvGrpSpPr>
              <p:grpSpPr bwMode="auto">
                <a:xfrm>
                  <a:off x="1926" y="403"/>
                  <a:ext cx="1989" cy="518"/>
                  <a:chOff x="1926" y="403"/>
                  <a:chExt cx="1989" cy="518"/>
                </a:xfrm>
              </p:grpSpPr>
              <p:sp>
                <p:nvSpPr>
                  <p:cNvPr id="345145"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Desire to be faithful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to make others a success</a:t>
                    </a:r>
                  </a:p>
                </p:txBody>
              </p:sp>
              <p:sp>
                <p:nvSpPr>
                  <p:cNvPr id="345146"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3" name="Group 94"/>
                <p:cNvGrpSpPr>
                  <a:grpSpLocks/>
                </p:cNvGrpSpPr>
                <p:nvPr/>
              </p:nvGrpSpPr>
              <p:grpSpPr bwMode="auto">
                <a:xfrm>
                  <a:off x="0" y="921"/>
                  <a:ext cx="1926" cy="403"/>
                  <a:chOff x="0" y="921"/>
                  <a:chExt cx="1926" cy="403"/>
                </a:xfrm>
              </p:grpSpPr>
              <p:sp>
                <p:nvSpPr>
                  <p:cNvPr id="345143"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for self-advancement</a:t>
                    </a:r>
                  </a:p>
                </p:txBody>
              </p:sp>
              <p:sp>
                <p:nvSpPr>
                  <p:cNvPr id="345144"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4" name="Group 96"/>
                <p:cNvGrpSpPr>
                  <a:grpSpLocks/>
                </p:cNvGrpSpPr>
                <p:nvPr/>
              </p:nvGrpSpPr>
              <p:grpSpPr bwMode="auto">
                <a:xfrm>
                  <a:off x="1926" y="921"/>
                  <a:ext cx="1989" cy="403"/>
                  <a:chOff x="1926" y="921"/>
                  <a:chExt cx="1989" cy="403"/>
                </a:xfrm>
              </p:grpSpPr>
              <p:sp>
                <p:nvSpPr>
                  <p:cNvPr id="345141"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promote others</a:t>
                    </a:r>
                  </a:p>
                </p:txBody>
              </p:sp>
              <p:sp>
                <p:nvSpPr>
                  <p:cNvPr id="345142"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5" name="Group 98"/>
                <p:cNvGrpSpPr>
                  <a:grpSpLocks/>
                </p:cNvGrpSpPr>
                <p:nvPr/>
              </p:nvGrpSpPr>
              <p:grpSpPr bwMode="auto">
                <a:xfrm>
                  <a:off x="0" y="1324"/>
                  <a:ext cx="1926" cy="518"/>
                  <a:chOff x="0" y="1324"/>
                  <a:chExt cx="1926" cy="518"/>
                </a:xfrm>
              </p:grpSpPr>
              <p:sp>
                <p:nvSpPr>
                  <p:cNvPr id="345139"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Driven to be recognized/appreciated</a:t>
                    </a:r>
                  </a:p>
                </p:txBody>
              </p:sp>
              <p:sp>
                <p:nvSpPr>
                  <p:cNvPr id="345140"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6" name="Group 100"/>
                <p:cNvGrpSpPr>
                  <a:grpSpLocks/>
                </p:cNvGrpSpPr>
                <p:nvPr/>
              </p:nvGrpSpPr>
              <p:grpSpPr bwMode="auto">
                <a:xfrm>
                  <a:off x="1926" y="1324"/>
                  <a:ext cx="1989" cy="518"/>
                  <a:chOff x="1926" y="1324"/>
                  <a:chExt cx="1989" cy="518"/>
                </a:xfrm>
              </p:grpSpPr>
              <p:sp>
                <p:nvSpPr>
                  <p:cNvPr id="345137"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Sense of unworthiness; thrilled to be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used at all; eager for others to get credit</a:t>
                    </a:r>
                  </a:p>
                </p:txBody>
              </p:sp>
              <p:sp>
                <p:nvSpPr>
                  <p:cNvPr id="345138"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7" name="Group 102"/>
                <p:cNvGrpSpPr>
                  <a:grpSpLocks/>
                </p:cNvGrpSpPr>
                <p:nvPr/>
              </p:nvGrpSpPr>
              <p:grpSpPr bwMode="auto">
                <a:xfrm>
                  <a:off x="0" y="1842"/>
                  <a:ext cx="1926" cy="518"/>
                  <a:chOff x="0" y="1842"/>
                  <a:chExt cx="1926" cy="518"/>
                </a:xfrm>
              </p:grpSpPr>
              <p:sp>
                <p:nvSpPr>
                  <p:cNvPr id="345135"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Wounded when others are promoted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and they are overlooked</a:t>
                    </a:r>
                  </a:p>
                </p:txBody>
              </p:sp>
              <p:sp>
                <p:nvSpPr>
                  <p:cNvPr id="345136"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8" name="Group 104"/>
                <p:cNvGrpSpPr>
                  <a:grpSpLocks/>
                </p:cNvGrpSpPr>
                <p:nvPr/>
              </p:nvGrpSpPr>
              <p:grpSpPr bwMode="auto">
                <a:xfrm>
                  <a:off x="1926" y="1842"/>
                  <a:ext cx="1989" cy="518"/>
                  <a:chOff x="1926" y="1842"/>
                  <a:chExt cx="1989" cy="518"/>
                </a:xfrm>
              </p:grpSpPr>
              <p:sp>
                <p:nvSpPr>
                  <p:cNvPr id="345133"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Rejoice when others are lifted up</a:t>
                    </a:r>
                  </a:p>
                </p:txBody>
              </p:sp>
              <p:sp>
                <p:nvSpPr>
                  <p:cNvPr id="345134"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9" name="Group 106"/>
                <p:cNvGrpSpPr>
                  <a:grpSpLocks/>
                </p:cNvGrpSpPr>
                <p:nvPr/>
              </p:nvGrpSpPr>
              <p:grpSpPr bwMode="auto">
                <a:xfrm>
                  <a:off x="0" y="2360"/>
                  <a:ext cx="1926" cy="614"/>
                  <a:chOff x="0" y="2360"/>
                  <a:chExt cx="1926" cy="614"/>
                </a:xfrm>
              </p:grpSpPr>
              <p:sp>
                <p:nvSpPr>
                  <p:cNvPr id="345131"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 ministry is privileged to have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2"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0" name="Group 108"/>
                <p:cNvGrpSpPr>
                  <a:grpSpLocks/>
                </p:cNvGrpSpPr>
                <p:nvPr/>
              </p:nvGrpSpPr>
              <p:grpSpPr bwMode="auto">
                <a:xfrm>
                  <a:off x="1926" y="2360"/>
                  <a:ext cx="1989" cy="614"/>
                  <a:chOff x="1926" y="2360"/>
                  <a:chExt cx="1989" cy="614"/>
                </a:xfrm>
              </p:grpSpPr>
              <p:sp>
                <p:nvSpPr>
                  <p:cNvPr id="345129"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deserve to serve in this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ministry!</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0"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1" name="Group 110"/>
                <p:cNvGrpSpPr>
                  <a:grpSpLocks/>
                </p:cNvGrpSpPr>
                <p:nvPr/>
              </p:nvGrpSpPr>
              <p:grpSpPr bwMode="auto">
                <a:xfrm>
                  <a:off x="0" y="2974"/>
                  <a:ext cx="1926" cy="518"/>
                  <a:chOff x="0" y="2974"/>
                  <a:chExt cx="1926" cy="518"/>
                </a:xfrm>
              </p:grpSpPr>
              <p:sp>
                <p:nvSpPr>
                  <p:cNvPr id="345127"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Think of what they can do for God</a:t>
                    </a:r>
                  </a:p>
                </p:txBody>
              </p:sp>
              <p:sp>
                <p:nvSpPr>
                  <p:cNvPr id="345128"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2" name="Group 112"/>
                <p:cNvGrpSpPr>
                  <a:grpSpLocks/>
                </p:cNvGrpSpPr>
                <p:nvPr/>
              </p:nvGrpSpPr>
              <p:grpSpPr bwMode="auto">
                <a:xfrm>
                  <a:off x="1926" y="2974"/>
                  <a:ext cx="1989" cy="518"/>
                  <a:chOff x="1926" y="2974"/>
                  <a:chExt cx="1989" cy="518"/>
                </a:xfrm>
              </p:grpSpPr>
              <p:sp>
                <p:nvSpPr>
                  <p:cNvPr id="345125"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Know that they have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nothing to offer God</a:t>
                    </a:r>
                  </a:p>
                </p:txBody>
              </p:sp>
              <p:sp>
                <p:nvSpPr>
                  <p:cNvPr id="345126"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3" name="Group 114"/>
                <p:cNvGrpSpPr>
                  <a:grpSpLocks/>
                </p:cNvGrpSpPr>
                <p:nvPr/>
              </p:nvGrpSpPr>
              <p:grpSpPr bwMode="auto">
                <a:xfrm>
                  <a:off x="0" y="3492"/>
                  <a:ext cx="1926" cy="518"/>
                  <a:chOff x="0" y="3492"/>
                  <a:chExt cx="1926" cy="518"/>
                </a:xfrm>
              </p:grpSpPr>
              <p:sp>
                <p:nvSpPr>
                  <p:cNvPr id="345123"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Feel confident in how much they know</a:t>
                    </a:r>
                  </a:p>
                </p:txBody>
              </p:sp>
              <p:sp>
                <p:nvSpPr>
                  <p:cNvPr id="345124"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4" name="Group 116"/>
                <p:cNvGrpSpPr>
                  <a:grpSpLocks/>
                </p:cNvGrpSpPr>
                <p:nvPr/>
              </p:nvGrpSpPr>
              <p:grpSpPr bwMode="auto">
                <a:xfrm>
                  <a:off x="1926" y="3492"/>
                  <a:ext cx="1989" cy="518"/>
                  <a:chOff x="1926" y="3492"/>
                  <a:chExt cx="1989" cy="518"/>
                </a:xfrm>
              </p:grpSpPr>
              <p:sp>
                <p:nvSpPr>
                  <p:cNvPr id="345121"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Humbled by how much they have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learn</a:t>
                    </a:r>
                  </a:p>
                </p:txBody>
              </p:sp>
              <p:sp>
                <p:nvSpPr>
                  <p:cNvPr id="345122"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5" name="Group 118"/>
                <p:cNvGrpSpPr>
                  <a:grpSpLocks/>
                </p:cNvGrpSpPr>
                <p:nvPr/>
              </p:nvGrpSpPr>
              <p:grpSpPr bwMode="auto">
                <a:xfrm>
                  <a:off x="0" y="4010"/>
                  <a:ext cx="1926" cy="403"/>
                  <a:chOff x="0" y="4010"/>
                  <a:chExt cx="1926" cy="403"/>
                </a:xfrm>
              </p:grpSpPr>
              <p:sp>
                <p:nvSpPr>
                  <p:cNvPr id="345119"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Self-conscious</a:t>
                    </a:r>
                  </a:p>
                </p:txBody>
              </p:sp>
              <p:sp>
                <p:nvSpPr>
                  <p:cNvPr id="345120"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6" name="Group 120"/>
                <p:cNvGrpSpPr>
                  <a:grpSpLocks/>
                </p:cNvGrpSpPr>
                <p:nvPr/>
              </p:nvGrpSpPr>
              <p:grpSpPr bwMode="auto">
                <a:xfrm>
                  <a:off x="1926" y="4010"/>
                  <a:ext cx="1989" cy="403"/>
                  <a:chOff x="1926" y="4010"/>
                  <a:chExt cx="1989" cy="403"/>
                </a:xfrm>
              </p:grpSpPr>
              <p:sp>
                <p:nvSpPr>
                  <p:cNvPr id="345117"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Not concerned with self at all</a:t>
                    </a:r>
                  </a:p>
                </p:txBody>
              </p:sp>
              <p:sp>
                <p:nvSpPr>
                  <p:cNvPr id="345118"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8"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3"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12726314"/>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49330212"/>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438754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92514"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2515" name="Rectangle 3"/>
          <p:cNvSpPr>
            <a:spLocks noGrp="1" noChangeArrowheads="1"/>
          </p:cNvSpPr>
          <p:nvPr>
            <p:ph type="title"/>
          </p:nvPr>
        </p:nvSpPr>
        <p:spPr>
          <a:xfrm>
            <a:off x="1828800" y="228600"/>
            <a:ext cx="54864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Title</a:t>
            </a:r>
          </a:p>
        </p:txBody>
      </p:sp>
      <p:sp>
        <p:nvSpPr>
          <p:cNvPr id="37892" name="Text Box 4"/>
          <p:cNvSpPr txBox="1">
            <a:spLocks noChangeArrowheads="1"/>
          </p:cNvSpPr>
          <p:nvPr/>
        </p:nvSpPr>
        <p:spPr bwMode="auto">
          <a:xfrm>
            <a:off x="304800" y="1355725"/>
            <a:ext cx="8839200" cy="4770438"/>
          </a:xfrm>
          <a:prstGeom prst="rect">
            <a:avLst/>
          </a:prstGeom>
          <a:noFill/>
          <a:ln w="12700" cap="sq">
            <a:noFill/>
            <a:miter lim="800000"/>
            <a:headEnd/>
            <a:tailEnd/>
          </a:ln>
          <a:effectLst/>
        </p:spPr>
        <p:txBody>
          <a:bodyPr>
            <a:spAutoFit/>
          </a:bodyPr>
          <a:lstStyle>
            <a:lvl1pPr>
              <a:defRPr sz="2400" b="1">
                <a:solidFill>
                  <a:schemeClr val="tx1"/>
                </a:solidFill>
                <a:latin typeface="Times" charset="0"/>
                <a:ea typeface="ＭＳ Ｐゴシック" charset="0"/>
                <a:cs typeface="Times New Roman" charset="0"/>
              </a:defRPr>
            </a:lvl1pPr>
            <a:lvl2pPr>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Numbers is named from two censuses of Israel about 38 years apart.  </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1st census was of the Exodus generation at Mount Sinai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1)</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2nd was of the new generation in Moab that was born in the wilderness &amp; later conquered Canaan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26).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Hebrew title is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And He Said,</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taken from the 1st word of the book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rBe</a:t>
            </a:r>
            <a:r>
              <a:rPr lang="uk-UA"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d:y</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&gt;w:</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However, Jewish writings generally refer to the writing as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In the Wilderness,</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derived from the 5th word of 1:1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rBæd</a:t>
            </a:r>
            <a:r>
              <a:rPr lang="ru-RU"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miB</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000" i="1" dirty="0">
                <a:solidFill>
                  <a:srgbClr val="FFFFFF"/>
                </a:solidFill>
                <a:effectLst>
                  <a:outerShdw blurRad="38100" dist="38100" dir="2700000" algn="tl">
                    <a:srgbClr val="000000"/>
                  </a:outerShdw>
                </a:effectLst>
                <a:latin typeface="Arial Black" charset="0"/>
                <a:ea typeface="SimSun" charset="0"/>
                <a:cs typeface="SimSun" charset="0"/>
              </a:rPr>
              <a:t>  </a:t>
            </a:r>
            <a:r>
              <a:rPr lang="en-US" altLang="zh-CN" sz="2000" i="1" dirty="0" err="1">
                <a:solidFill>
                  <a:srgbClr val="FFFFFF"/>
                </a:solidFill>
                <a:effectLst>
                  <a:outerShdw blurRad="38100" dist="38100" dir="2700000" algn="tl">
                    <a:srgbClr val="000000"/>
                  </a:outerShdw>
                </a:effectLst>
                <a:latin typeface="Arial Black" charset="0"/>
                <a:ea typeface="SimSun" charset="0"/>
                <a:cs typeface="SimSun" charset="0"/>
              </a:rPr>
              <a:t>Bemidbar</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t>
            </a:r>
          </a:p>
        </p:txBody>
      </p:sp>
    </p:spTree>
    <p:extLst>
      <p:ext uri="{BB962C8B-B14F-4D97-AF65-F5344CB8AC3E}">
        <p14:creationId xmlns:p14="http://schemas.microsoft.com/office/powerpoint/2010/main" val="821500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62"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136</a:t>
            </a:r>
          </a:p>
        </p:txBody>
      </p:sp>
      <p:sp>
        <p:nvSpPr>
          <p:cNvPr id="194563"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Authorship</a:t>
            </a:r>
          </a:p>
        </p:txBody>
      </p:sp>
      <p:sp>
        <p:nvSpPr>
          <p:cNvPr id="38922" name="Rectangle 10"/>
          <p:cNvSpPr>
            <a:spLocks noChangeArrowheads="1"/>
          </p:cNvSpPr>
          <p:nvPr/>
        </p:nvSpPr>
        <p:spPr bwMode="auto">
          <a:xfrm>
            <a:off x="228600" y="1066800"/>
            <a:ext cx="381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External Evidence</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Ancient Jewish, Samaritan, and Christian testimony uniformly claims that Moses authored Numbers.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
        <p:nvSpPr>
          <p:cNvPr id="38923" name="Rectangle 11"/>
          <p:cNvSpPr>
            <a:spLocks noChangeArrowheads="1"/>
          </p:cNvSpPr>
          <p:nvPr/>
        </p:nvSpPr>
        <p:spPr bwMode="auto">
          <a:xfrm>
            <a:off x="4114800" y="1066800"/>
            <a:ext cx="47244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Internal Evidence</a:t>
            </a:r>
            <a:endParaRPr kumimoji="1" lang="en-US" altLang="zh-CN" sz="2800" b="1" dirty="0">
              <a:solidFill>
                <a:srgbClr val="FFFFFF"/>
              </a:solidFill>
              <a:effectLst>
                <a:glow rad="203200">
                  <a:srgbClr val="000000">
                    <a:alpha val="75000"/>
                  </a:srgbClr>
                </a:glow>
              </a:effectLst>
              <a:latin typeface="Arial"/>
              <a:ea typeface="ＭＳ Ｐゴシック" charset="0"/>
              <a:cs typeface="Arial"/>
            </a:endParaRP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spoke to Moses</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occurs more than 80 times, the 1st being in 1:1.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Now Moses wrote down the starting points of their journeys at the command of 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(33:2; cf. 36:13).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book also has a consistency of style characteristic of a single author.</a:t>
            </a: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39562768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6610" name="Rectangle 3"/>
          <p:cNvSpPr>
            <a:spLocks noGrp="1" noChangeArrowheads="1"/>
          </p:cNvSpPr>
          <p:nvPr>
            <p:ph type="title"/>
          </p:nvPr>
        </p:nvSpPr>
        <p:spPr>
          <a:xfrm>
            <a:off x="1981200" y="115888"/>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0969" name="Text Box 9"/>
          <p:cNvSpPr txBox="1">
            <a:spLocks noChangeArrowheads="1"/>
          </p:cNvSpPr>
          <p:nvPr/>
        </p:nvSpPr>
        <p:spPr bwMode="auto">
          <a:xfrm>
            <a:off x="457200" y="725488"/>
            <a:ext cx="8229600" cy="5754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u="sng">
                <a:solidFill>
                  <a:srgbClr val="000000"/>
                </a:solidFill>
                <a:latin typeface="Arial" charset="0"/>
                <a:cs typeface="Arial" charset="0"/>
              </a:rPr>
              <a:t>Date</a:t>
            </a:r>
            <a:endParaRPr lang="en-US" altLang="zh-CN" sz="3200" b="1">
              <a:solidFill>
                <a:srgbClr val="000000"/>
              </a:solidFill>
              <a:latin typeface="Arial" charset="0"/>
              <a:cs typeface="Arial" charset="0"/>
            </a:endParaRP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Mosaic authorship places the writing in his lifetime (1525-1405 BC).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 tabernacle was set up exactly one year after the Exodus (Exod. 40:17) and the Book of Numbers picks up the story one month later (Num. 1:1).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Therefore, the time covered by Numbers begins one year after the Exodus (in 1444 BC) &amp; covers the 38 year and 9 month (Num. 10:11; Deut. 1:3) wilderness wandering until just before the conquest of Canaan (beginning ca. 1405 BC).</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  Moses probably kept a journal of the wanderings and compiled them shortly before his death in ca. 1405 BC. </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955269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8658" name="Rectangle 3"/>
          <p:cNvSpPr>
            <a:spLocks noGrp="1" noChangeArrowheads="1"/>
          </p:cNvSpPr>
          <p:nvPr>
            <p:ph type="title"/>
          </p:nvPr>
        </p:nvSpPr>
        <p:spPr>
          <a:xfrm>
            <a:off x="1981200" y="0"/>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5061" name="Rectangle 5"/>
          <p:cNvSpPr>
            <a:spLocks noChangeArrowheads="1"/>
          </p:cNvSpPr>
          <p:nvPr/>
        </p:nvSpPr>
        <p:spPr bwMode="auto">
          <a:xfrm>
            <a:off x="342900" y="762000"/>
            <a:ext cx="8382000" cy="603504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45062" name="Text Box 6"/>
          <p:cNvSpPr txBox="1">
            <a:spLocks noChangeArrowheads="1"/>
          </p:cNvSpPr>
          <p:nvPr/>
        </p:nvSpPr>
        <p:spPr bwMode="auto">
          <a:xfrm>
            <a:off x="571500" y="1066800"/>
            <a:ext cx="7924800" cy="1446213"/>
          </a:xfrm>
          <a:prstGeom prst="rect">
            <a:avLst/>
          </a:prstGeom>
          <a:solidFill>
            <a:schemeClr val="accent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a:solidFill>
                  <a:srgbClr val="000000"/>
                </a:solidFill>
                <a:latin typeface="Arial" charset="0"/>
                <a:cs typeface="Arial" charset="0"/>
              </a:rPr>
              <a:t>Recipients</a:t>
            </a:r>
            <a:endParaRPr lang="en-US" altLang="zh-CN" sz="2800" b="1">
              <a:solidFill>
                <a:srgbClr val="000000"/>
              </a:solidFill>
              <a:latin typeface="Arial" charset="0"/>
              <a:cs typeface="Arial" charset="0"/>
            </a:endParaRPr>
          </a:p>
          <a:p>
            <a:pPr algn="ctr" defTabSz="914400" fontAlgn="base">
              <a:spcBef>
                <a:spcPct val="50000"/>
              </a:spcBef>
              <a:spcAft>
                <a:spcPct val="0"/>
              </a:spcAft>
              <a:buFont typeface="Wingdings" charset="0"/>
              <a:buNone/>
            </a:pPr>
            <a:r>
              <a:rPr lang="en-US" altLang="zh-CN" b="1">
                <a:solidFill>
                  <a:srgbClr val="000000"/>
                </a:solidFill>
                <a:latin typeface="Arial" charset="0"/>
                <a:cs typeface="Arial" charset="0"/>
              </a:rPr>
              <a:t>Moses did not enter Canaan so the first readers were the Jews in the wilderness. </a:t>
            </a:r>
            <a:endParaRPr lang="en-US" b="1">
              <a:solidFill>
                <a:srgbClr val="000000"/>
              </a:solidFill>
              <a:latin typeface="Arial" charset="0"/>
              <a:cs typeface="Arial" charset="0"/>
            </a:endParaRPr>
          </a:p>
        </p:txBody>
      </p:sp>
      <p:sp>
        <p:nvSpPr>
          <p:cNvPr id="45063" name="Text Box 7"/>
          <p:cNvSpPr txBox="1">
            <a:spLocks noChangeArrowheads="1"/>
          </p:cNvSpPr>
          <p:nvPr/>
        </p:nvSpPr>
        <p:spPr bwMode="auto">
          <a:xfrm>
            <a:off x="571500" y="2895600"/>
            <a:ext cx="7924800" cy="366254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dirty="0">
                <a:solidFill>
                  <a:srgbClr val="000000"/>
                </a:solidFill>
                <a:latin typeface="Arial" charset="0"/>
                <a:cs typeface="Arial" charset="0"/>
              </a:rPr>
              <a:t>Occasion</a:t>
            </a:r>
            <a:endParaRPr lang="en-US" altLang="zh-CN" sz="2800" b="1" dirty="0">
              <a:solidFill>
                <a:srgbClr val="000000"/>
              </a:solidFill>
              <a:latin typeface="Arial" charset="0"/>
              <a:cs typeface="Arial" charset="0"/>
            </a:endParaRP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The nation had left Egypt, built the tabernacle (Exodus), and been taught holy living (Leviticus).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But God knew that Israel was not ready (cf. Exod. 13:17) without additional preparation, so He organized the people for conquest (1:1–10:10).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Sadly, their unbelief prevented them from entering Canaan (10:11-25:18).</a:t>
            </a:r>
            <a:endParaRPr lang="en-US" b="1" dirty="0">
              <a:solidFill>
                <a:srgbClr val="000000"/>
              </a:solidFill>
              <a:latin typeface="Arial" charset="0"/>
              <a:cs typeface="Arial" charset="0"/>
            </a:endParaRPr>
          </a:p>
        </p:txBody>
      </p:sp>
    </p:spTree>
    <p:extLst>
      <p:ext uri="{BB962C8B-B14F-4D97-AF65-F5344CB8AC3E}">
        <p14:creationId xmlns:p14="http://schemas.microsoft.com/office/powerpoint/2010/main" val="41727309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5063"/>
                                        </p:tgtEl>
                                        <p:attrNameLst>
                                          <p:attrName>style.visibility</p:attrName>
                                        </p:attrNameLst>
                                      </p:cBhvr>
                                      <p:to>
                                        <p:strVal val="visible"/>
                                      </p:to>
                                    </p:set>
                                    <p:anim calcmode="lin" valueType="num">
                                      <p:cBhvr>
                                        <p:cTn id="7" dur="1000" fill="hold"/>
                                        <p:tgtEl>
                                          <p:spTgt spid="45063"/>
                                        </p:tgtEl>
                                        <p:attrNameLst>
                                          <p:attrName>ppt_w</p:attrName>
                                        </p:attrNameLst>
                                      </p:cBhvr>
                                      <p:tavLst>
                                        <p:tav tm="0">
                                          <p:val>
                                            <p:fltVal val="0"/>
                                          </p:val>
                                        </p:tav>
                                        <p:tav tm="100000">
                                          <p:val>
                                            <p:strVal val="#ppt_w"/>
                                          </p:val>
                                        </p:tav>
                                      </p:tavLst>
                                    </p:anim>
                                    <p:anim calcmode="lin" valueType="num">
                                      <p:cBhvr>
                                        <p:cTn id="8" dur="1000" fill="hold"/>
                                        <p:tgtEl>
                                          <p:spTgt spid="45063"/>
                                        </p:tgtEl>
                                        <p:attrNameLst>
                                          <p:attrName>ppt_h</p:attrName>
                                        </p:attrNameLst>
                                      </p:cBhvr>
                                      <p:tavLst>
                                        <p:tav tm="0">
                                          <p:val>
                                            <p:fltVal val="0"/>
                                          </p:val>
                                        </p:tav>
                                        <p:tav tm="100000">
                                          <p:val>
                                            <p:strVal val="#ppt_h"/>
                                          </p:val>
                                        </p:tav>
                                      </p:tavLst>
                                    </p:anim>
                                    <p:anim calcmode="lin" valueType="num">
                                      <p:cBhvr>
                                        <p:cTn id="9"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God </a:t>
            </a:r>
            <a:r>
              <a:rPr lang="en-US" altLang="zh-CN" b="1" u="sng">
                <a:solidFill>
                  <a:srgbClr val="FFFFFF"/>
                </a:solidFill>
                <a:latin typeface="Arial" charset="0"/>
                <a:cs typeface="Arial" charset="0"/>
              </a:rPr>
              <a:t>prepared</a:t>
            </a:r>
            <a:r>
              <a:rPr lang="en-US" altLang="zh-CN" b="1">
                <a:solidFill>
                  <a:srgbClr val="FFFFFF"/>
                </a:solidFill>
                <a:latin typeface="Arial" charset="0"/>
                <a:cs typeface="Arial" charset="0"/>
              </a:rPr>
              <a:t> Israel to walk with Him in a covenant relationship (1:1–10:10).</a:t>
            </a:r>
            <a:endParaRPr lang="en-US" b="1">
              <a:solidFill>
                <a:srgbClr val="FFFFFF"/>
              </a:solidFill>
              <a:latin typeface="Arial"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Yet the nation </a:t>
            </a:r>
            <a:r>
              <a:rPr lang="en-US" altLang="zh-CN" b="1" u="sng">
                <a:solidFill>
                  <a:srgbClr val="FFFFFF"/>
                </a:solidFill>
                <a:latin typeface="Arial" charset="0"/>
                <a:cs typeface="Arial" charset="0"/>
              </a:rPr>
              <a:t>postponed</a:t>
            </a:r>
            <a:r>
              <a:rPr lang="en-US" altLang="zh-CN" b="1">
                <a:solidFill>
                  <a:srgbClr val="FFFFFF"/>
                </a:solidFill>
                <a:latin typeface="Arial" charset="0"/>
                <a:cs typeface="Arial" charset="0"/>
              </a:rPr>
              <a:t> entrance into the land by unbelief (10:11–25:18). </a:t>
            </a:r>
            <a:endParaRPr lang="en-US" b="1">
              <a:solidFill>
                <a:srgbClr val="FFFFFF"/>
              </a:solidFill>
              <a:latin typeface="Arial"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The narrative continually contrasts God</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faithfulness with Israel</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faithlessness.</a:t>
            </a:r>
            <a:endParaRPr lang="en-US" sz="2800" b="1" dirty="0">
              <a:solidFill>
                <a:srgbClr val="FFFFFF"/>
              </a:solidFill>
              <a:latin typeface="Arial"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While Leviticus relates to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worship, Numbers records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walk. </a:t>
            </a:r>
            <a:endParaRPr lang="en-US" sz="2800" b="1" dirty="0">
              <a:solidFill>
                <a:srgbClr val="FFFFFF"/>
              </a:solidFill>
              <a:latin typeface="Arial"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dirty="0">
                <a:solidFill>
                  <a:srgbClr val="FFFFFF"/>
                </a:solidFill>
                <a:latin typeface="Arial" charset="0"/>
                <a:cs typeface="Arial" charset="0"/>
              </a:rPr>
              <a:t>God is faithful to His covenants, so He </a:t>
            </a:r>
            <a:r>
              <a:rPr lang="en-US" altLang="zh-CN" b="1" u="sng" dirty="0">
                <a:solidFill>
                  <a:srgbClr val="FFFFFF"/>
                </a:solidFill>
                <a:latin typeface="Arial" charset="0"/>
                <a:cs typeface="Arial" charset="0"/>
              </a:rPr>
              <a:t>prepared</a:t>
            </a:r>
            <a:r>
              <a:rPr lang="en-US" altLang="zh-CN" b="1" dirty="0">
                <a:solidFill>
                  <a:srgbClr val="FFFFFF"/>
                </a:solidFill>
                <a:latin typeface="Arial" charset="0"/>
                <a:cs typeface="Arial" charset="0"/>
              </a:rPr>
              <a:t> a new generation to enter the land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(Num 26–36).  </a:t>
            </a:r>
            <a:endParaRPr lang="en-US" b="1" dirty="0">
              <a:solidFill>
                <a:srgbClr val="FFFFFF"/>
              </a:solidFill>
              <a:latin typeface="Arial" charset="0"/>
              <a:cs typeface="Arial" charset="0"/>
            </a:endParaRPr>
          </a:p>
        </p:txBody>
      </p:sp>
      <p:sp>
        <p:nvSpPr>
          <p:cNvPr id="2" name="TextBox 1">
            <a:extLst>
              <a:ext uri="{FF2B5EF4-FFF2-40B4-BE49-F238E27FC236}">
                <a16:creationId xmlns:a16="http://schemas.microsoft.com/office/drawing/2014/main" id="{A2035BB1-1C9A-DFD4-5568-AAB4AFF20F20}"/>
              </a:ext>
            </a:extLst>
          </p:cNvPr>
          <p:cNvSpPr txBox="1"/>
          <p:nvPr/>
        </p:nvSpPr>
        <p:spPr>
          <a:xfrm>
            <a:off x="-381000" y="50800"/>
            <a:ext cx="184731" cy="646331"/>
          </a:xfrm>
          <a:prstGeom prst="rect">
            <a:avLst/>
          </a:prstGeom>
          <a:noFill/>
        </p:spPr>
        <p:txBody>
          <a:bodyPr wrap="none" rtlCol="0">
            <a:spAutoFit/>
          </a:bodyPr>
          <a:lstStyle/>
          <a:p>
            <a:endParaRPr lang="en-US" dirty="0"/>
          </a:p>
          <a:p>
            <a:endParaRPr lang="en-US" dirty="0"/>
          </a:p>
        </p:txBody>
      </p:sp>
    </p:spTree>
    <p:extLst>
      <p:ext uri="{BB962C8B-B14F-4D97-AF65-F5344CB8AC3E}">
        <p14:creationId xmlns:p14="http://schemas.microsoft.com/office/powerpoint/2010/main" val="394074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0946" name="Text Box 2"/>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137</a:t>
            </a:r>
          </a:p>
        </p:txBody>
      </p:sp>
      <p:sp>
        <p:nvSpPr>
          <p:cNvPr id="210947"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Synthesis</a:t>
            </a:r>
          </a:p>
        </p:txBody>
      </p:sp>
      <p:sp>
        <p:nvSpPr>
          <p:cNvPr id="43013" name="Text Box 5"/>
          <p:cNvSpPr txBox="1">
            <a:spLocks noChangeArrowheads="1"/>
          </p:cNvSpPr>
          <p:nvPr/>
        </p:nvSpPr>
        <p:spPr bwMode="auto">
          <a:xfrm>
            <a:off x="2362200" y="3762375"/>
            <a:ext cx="44196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10:11–25:18</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Postponement for unbelief</a:t>
            </a:r>
          </a:p>
        </p:txBody>
      </p:sp>
      <p:sp>
        <p:nvSpPr>
          <p:cNvPr id="43014" name="Text Box 6"/>
          <p:cNvSpPr txBox="1">
            <a:spLocks noChangeArrowheads="1"/>
          </p:cNvSpPr>
          <p:nvPr/>
        </p:nvSpPr>
        <p:spPr bwMode="auto">
          <a:xfrm>
            <a:off x="228600" y="2198688"/>
            <a:ext cx="48768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dirty="0">
                <a:solidFill>
                  <a:srgbClr val="000000"/>
                </a:solidFill>
                <a:latin typeface="Arial" charset="0"/>
                <a:cs typeface="Arial" charset="0"/>
              </a:rPr>
              <a:t>1:1–10:10 </a:t>
            </a:r>
            <a:br>
              <a:rPr lang="en-US" altLang="zh-CN" sz="2800" b="1" dirty="0">
                <a:solidFill>
                  <a:srgbClr val="000000"/>
                </a:solidFill>
                <a:latin typeface="Arial" charset="0"/>
                <a:cs typeface="Arial" charset="0"/>
              </a:rPr>
            </a:br>
            <a:r>
              <a:rPr lang="en-US" altLang="zh-CN" sz="2800" b="1" dirty="0">
                <a:solidFill>
                  <a:srgbClr val="000000"/>
                </a:solidFill>
                <a:latin typeface="Arial" charset="0"/>
                <a:cs typeface="Arial" charset="0"/>
              </a:rPr>
              <a:t>Preparing the old generation </a:t>
            </a:r>
          </a:p>
        </p:txBody>
      </p:sp>
      <p:sp>
        <p:nvSpPr>
          <p:cNvPr id="210950" name="Text Box 7"/>
          <p:cNvSpPr txBox="1">
            <a:spLocks noChangeArrowheads="1"/>
          </p:cNvSpPr>
          <p:nvPr/>
        </p:nvSpPr>
        <p:spPr bwMode="auto">
          <a:xfrm>
            <a:off x="381000" y="1182688"/>
            <a:ext cx="8382000" cy="8318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b="1" dirty="0">
                <a:solidFill>
                  <a:srgbClr val="000000"/>
                </a:solidFill>
                <a:latin typeface="Arial" charset="0"/>
                <a:cs typeface="Arial" charset="0"/>
              </a:rPr>
              <a:t>Preparation to possess the land</a:t>
            </a:r>
          </a:p>
          <a:p>
            <a:pPr algn="ctr" defTabSz="914400" eaLnBrk="1" fontAlgn="base" hangingPunct="1">
              <a:spcBef>
                <a:spcPct val="0"/>
              </a:spcBef>
              <a:spcAft>
                <a:spcPct val="0"/>
              </a:spcAft>
            </a:pPr>
            <a:r>
              <a:rPr lang="en-US" altLang="zh-CN" b="1" dirty="0">
                <a:solidFill>
                  <a:srgbClr val="000000"/>
                </a:solidFill>
                <a:latin typeface="Arial" charset="0"/>
                <a:cs typeface="Arial" charset="0"/>
              </a:rPr>
              <a:t>(God</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faithfulness vs. Israel</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faithlessness)</a:t>
            </a:r>
          </a:p>
        </p:txBody>
      </p:sp>
      <p:sp>
        <p:nvSpPr>
          <p:cNvPr id="43016" name="Text Box 8"/>
          <p:cNvSpPr txBox="1">
            <a:spLocks noChangeArrowheads="1"/>
          </p:cNvSpPr>
          <p:nvPr/>
        </p:nvSpPr>
        <p:spPr bwMode="auto">
          <a:xfrm>
            <a:off x="4419600" y="5322888"/>
            <a:ext cx="4419600" cy="1382712"/>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26–36	</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Preparing the new generation</a:t>
            </a:r>
          </a:p>
        </p:txBody>
      </p:sp>
    </p:spTree>
    <p:extLst>
      <p:ext uri="{BB962C8B-B14F-4D97-AF65-F5344CB8AC3E}">
        <p14:creationId xmlns:p14="http://schemas.microsoft.com/office/powerpoint/2010/main" val="17423450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7840663" y="0"/>
            <a:ext cx="13033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rPr>
              <a:t>137-141</a:t>
            </a:r>
          </a:p>
        </p:txBody>
      </p:sp>
      <p:sp>
        <p:nvSpPr>
          <p:cNvPr id="212995" name="Rectangle 3"/>
          <p:cNvSpPr>
            <a:spLocks noGrp="1" noChangeArrowheads="1"/>
          </p:cNvSpPr>
          <p:nvPr>
            <p:ph type="title"/>
          </p:nvPr>
        </p:nvSpPr>
        <p:spPr>
          <a:xfrm>
            <a:off x="1981200" y="152400"/>
            <a:ext cx="5257800" cy="685800"/>
          </a:xfrm>
          <a:solidFill>
            <a:srgbClr val="000000"/>
          </a:solidFill>
        </p:spPr>
        <p:txBody>
          <a:bodyPr/>
          <a:lstStyle/>
          <a:p>
            <a:pPr algn="ctr"/>
            <a:r>
              <a:rPr lang="en-US" b="1">
                <a:solidFill>
                  <a:srgbClr val="FFFFFF"/>
                </a:solidFill>
                <a:latin typeface="Arial" charset="0"/>
              </a:rPr>
              <a:t>Outline</a:t>
            </a:r>
          </a:p>
        </p:txBody>
      </p:sp>
      <p:sp>
        <p:nvSpPr>
          <p:cNvPr id="44040" name="Text Box 8"/>
          <p:cNvSpPr txBox="1">
            <a:spLocks noChangeArrowheads="1"/>
          </p:cNvSpPr>
          <p:nvPr/>
        </p:nvSpPr>
        <p:spPr bwMode="auto">
          <a:xfrm>
            <a:off x="381000" y="990600"/>
            <a:ext cx="8382000" cy="1562100"/>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	(1:1–10:10) God prepares the camp of the old generation to enter Canaan as an orderly and sanctified nation to teach Israel His faithfulness to His Abrahamic Covenant (20 days at Mount Sinai).</a:t>
            </a:r>
          </a:p>
        </p:txBody>
      </p:sp>
      <p:sp>
        <p:nvSpPr>
          <p:cNvPr id="44041" name="Text Box 9"/>
          <p:cNvSpPr txBox="1">
            <a:spLocks noChangeArrowheads="1"/>
          </p:cNvSpPr>
          <p:nvPr/>
        </p:nvSpPr>
        <p:spPr bwMode="auto">
          <a:xfrm>
            <a:off x="381000" y="2720975"/>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	(10:11–25:18) God judges unbelief in the old generation by forbidding entrance into the land to rid the nation of the rebellious while still faithfully leading it to Canaan (38 years, 3 months, 10 days in the wilderness).</a:t>
            </a:r>
          </a:p>
        </p:txBody>
      </p:sp>
      <p:sp>
        <p:nvSpPr>
          <p:cNvPr id="44042" name="Text Box 10"/>
          <p:cNvSpPr txBox="1">
            <a:spLocks noChangeArrowheads="1"/>
          </p:cNvSpPr>
          <p:nvPr/>
        </p:nvSpPr>
        <p:spPr bwMode="auto">
          <a:xfrm>
            <a:off x="381000" y="4800600"/>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III.	(Chs. 26–36) God prepares the believing new generation to enter Canaan through a reorganization, sanctification by reviewing the offerings and vows, and definition of the boundaries of Canaan (5 months on the plains of Moab).</a:t>
            </a:r>
          </a:p>
        </p:txBody>
      </p:sp>
    </p:spTree>
    <p:extLst>
      <p:ext uri="{BB962C8B-B14F-4D97-AF65-F5344CB8AC3E}">
        <p14:creationId xmlns:p14="http://schemas.microsoft.com/office/powerpoint/2010/main" val="2423189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3025" y="-1143000"/>
            <a:ext cx="9070975" cy="1143000"/>
          </a:xfrm>
        </p:spPr>
        <p:txBody>
          <a:bodyPr/>
          <a:lstStyle/>
          <a:p>
            <a:r>
              <a:rPr lang="en-US" dirty="0">
                <a:solidFill>
                  <a:schemeClr val="tx1"/>
                </a:solidFill>
              </a:rPr>
              <a:t>Tanner Wilderness Chronology</a:t>
            </a:r>
          </a:p>
        </p:txBody>
      </p:sp>
      <p:pic>
        <p:nvPicPr>
          <p:cNvPr id="6" name="Picture 5">
            <a:extLst>
              <a:ext uri="{FF2B5EF4-FFF2-40B4-BE49-F238E27FC236}">
                <a16:creationId xmlns:a16="http://schemas.microsoft.com/office/drawing/2014/main" id="{8D56B646-7AC9-45EF-F3D5-DC098BDC63D7}"/>
              </a:ext>
            </a:extLst>
          </p:cNvPr>
          <p:cNvPicPr>
            <a:picLocks noChangeAspect="1"/>
          </p:cNvPicPr>
          <p:nvPr/>
        </p:nvPicPr>
        <p:blipFill>
          <a:blip r:embed="rId2"/>
          <a:stretch>
            <a:fillRect/>
          </a:stretch>
        </p:blipFill>
        <p:spPr>
          <a:xfrm rot="5400000">
            <a:off x="1142998" y="-1423467"/>
            <a:ext cx="6857999" cy="9704933"/>
          </a:xfrm>
          <a:prstGeom prst="rect">
            <a:avLst/>
          </a:prstGeom>
        </p:spPr>
      </p:pic>
    </p:spTree>
    <p:extLst>
      <p:ext uri="{BB962C8B-B14F-4D97-AF65-F5344CB8AC3E}">
        <p14:creationId xmlns:p14="http://schemas.microsoft.com/office/powerpoint/2010/main" val="3955078245"/>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9413C-930E-38CE-224E-ED4BE4FFCE51}"/>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F620F74A-B9DD-C165-CF67-A715CB3E7D5D}"/>
              </a:ext>
            </a:extLst>
          </p:cNvPr>
          <p:cNvPicPr>
            <a:picLocks noChangeAspect="1"/>
          </p:cNvPicPr>
          <p:nvPr/>
        </p:nvPicPr>
        <p:blipFill>
          <a:blip r:embed="rId2"/>
          <a:stretch>
            <a:fillRect/>
          </a:stretch>
        </p:blipFill>
        <p:spPr>
          <a:xfrm rot="5400000">
            <a:off x="1253037" y="-1275861"/>
            <a:ext cx="6660823" cy="9425906"/>
          </a:xfrm>
          <a:prstGeom prst="rect">
            <a:avLst/>
          </a:prstGeom>
        </p:spPr>
      </p:pic>
      <p:sp>
        <p:nvSpPr>
          <p:cNvPr id="2" name="Title 1">
            <a:extLst>
              <a:ext uri="{FF2B5EF4-FFF2-40B4-BE49-F238E27FC236}">
                <a16:creationId xmlns:a16="http://schemas.microsoft.com/office/drawing/2014/main" id="{2766928F-BF7F-FEC8-D1B6-9845BBCC26A2}"/>
              </a:ext>
            </a:extLst>
          </p:cNvPr>
          <p:cNvSpPr>
            <a:spLocks noGrp="1"/>
          </p:cNvSpPr>
          <p:nvPr>
            <p:ph type="title" idx="4294967295"/>
          </p:nvPr>
        </p:nvSpPr>
        <p:spPr>
          <a:xfrm>
            <a:off x="73025" y="-1143000"/>
            <a:ext cx="9070975" cy="1143000"/>
          </a:xfrm>
        </p:spPr>
        <p:txBody>
          <a:bodyPr/>
          <a:lstStyle/>
          <a:p>
            <a:r>
              <a:rPr lang="en-US" dirty="0">
                <a:solidFill>
                  <a:schemeClr val="tx1"/>
                </a:solidFill>
              </a:rPr>
              <a:t>Tanner Numbers Chart</a:t>
            </a:r>
          </a:p>
        </p:txBody>
      </p:sp>
    </p:spTree>
    <p:extLst>
      <p:ext uri="{BB962C8B-B14F-4D97-AF65-F5344CB8AC3E}">
        <p14:creationId xmlns:p14="http://schemas.microsoft.com/office/powerpoint/2010/main" val="1285154296"/>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0" y="1224447"/>
            <a:ext cx="9144000" cy="20865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Discipline–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 one of the men who saw my glory and the miraculous signs I performed in Egypt and in the desert but who disobeyed me these ten times—not one of them will ever see the land I promised on oath to their forefathers…</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to Israel in 14:22-23)</a:t>
            </a:r>
          </a:p>
        </p:txBody>
      </p:sp>
      <p:sp>
        <p:nvSpPr>
          <p:cNvPr id="6" name="Rectangle 2"/>
          <p:cNvSpPr txBox="1">
            <a:spLocks noChangeArrowheads="1"/>
          </p:cNvSpPr>
          <p:nvPr/>
        </p:nvSpPr>
        <p:spPr bwMode="auto">
          <a:xfrm>
            <a:off x="0" y="5926665"/>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
        <p:nvSpPr>
          <p:cNvPr id="8" name="Rectangle 2"/>
          <p:cNvSpPr txBox="1">
            <a:spLocks noChangeArrowheads="1"/>
          </p:cNvSpPr>
          <p:nvPr/>
        </p:nvSpPr>
        <p:spPr bwMode="auto">
          <a:xfrm>
            <a:off x="0" y="3589926"/>
            <a:ext cx="9144000" cy="23028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Blessing–</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is not a man, that he should lie, nor a son of man, that he should change his mind.  Does he speak and then not act?  Does he promise and not fulfill?  I have received a command to bless; he has blessed, and I cannot change it</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(Balaam to Balak in 23:19-20)</a:t>
            </a:r>
          </a:p>
        </p:txBody>
      </p:sp>
    </p:spTree>
    <p:extLst>
      <p:ext uri="{BB962C8B-B14F-4D97-AF65-F5344CB8AC3E}">
        <p14:creationId xmlns:p14="http://schemas.microsoft.com/office/powerpoint/2010/main" val="2524877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t="24858" b="8384"/>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6600" b="1" i="1" dirty="0">
                <a:solidFill>
                  <a:srgbClr val="D01A26"/>
                </a:solidFill>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2690988615"/>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Boy Scouts</a:t>
            </a: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199659977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l">
              <a:defRPr/>
            </a:pPr>
            <a:r>
              <a:rPr lang="en-US" sz="7200" b="1" dirty="0">
                <a:effectLst/>
                <a:latin typeface="Arial" charset="0"/>
                <a:ea typeface="ＭＳ Ｐゴシック" charset="0"/>
                <a:cs typeface="ＭＳ Ｐゴシック" charset="0"/>
              </a:rPr>
              <a:t>Be Prepared</a:t>
            </a:r>
          </a:p>
        </p:txBody>
      </p:sp>
    </p:spTree>
    <p:extLst>
      <p:ext uri="{BB962C8B-B14F-4D97-AF65-F5344CB8AC3E}">
        <p14:creationId xmlns:p14="http://schemas.microsoft.com/office/powerpoint/2010/main" val="158071959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would you prepare for a Hurricane?</a:t>
            </a: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33595009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Tree>
    <p:extLst>
      <p:ext uri="{BB962C8B-B14F-4D97-AF65-F5344CB8AC3E}">
        <p14:creationId xmlns:p14="http://schemas.microsoft.com/office/powerpoint/2010/main" val="283612660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Tree>
    <p:extLst>
      <p:ext uri="{BB962C8B-B14F-4D97-AF65-F5344CB8AC3E}">
        <p14:creationId xmlns:p14="http://schemas.microsoft.com/office/powerpoint/2010/main" val="330769453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291979379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Tree>
    <p:extLst>
      <p:ext uri="{BB962C8B-B14F-4D97-AF65-F5344CB8AC3E}">
        <p14:creationId xmlns:p14="http://schemas.microsoft.com/office/powerpoint/2010/main" val="134487991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algn="ctr" defTabSz="457200"/>
            <a:r>
              <a:rPr lang="en-US" sz="2000" b="1">
                <a:solidFill>
                  <a:srgbClr val="FFFFFF"/>
                </a:solidFill>
                <a:latin typeface="Arial"/>
                <a:cs typeface="Arial"/>
              </a:rPr>
              <a:t>Cars sit on a flooded street on the island of Saint-Martin after Irma</a:t>
            </a:r>
          </a:p>
        </p:txBody>
      </p:sp>
    </p:spTree>
    <p:extLst>
      <p:ext uri="{BB962C8B-B14F-4D97-AF65-F5344CB8AC3E}">
        <p14:creationId xmlns:p14="http://schemas.microsoft.com/office/powerpoint/2010/main" val="164574238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28745552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180967" y="1885244"/>
            <a:ext cx="8684490" cy="3942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God </a:t>
            </a:r>
            <a:r>
              <a:rPr kumimoji="0" lang="en-US" sz="32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prepared</a:t>
            </a: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Israel to possess Canaan as her kingdom (1:1–10:10) and postponed it due to her unbelief (10:11–25:18), then poised a believing generation (26–36).</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a:extLst>
              <a:ext uri="{FF2B5EF4-FFF2-40B4-BE49-F238E27FC236}">
                <a16:creationId xmlns:a16="http://schemas.microsoft.com/office/drawing/2014/main" id="{63258259-8A8D-0649-B240-BD36F7154D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0195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29516559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308946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en-US" sz="3200" b="1" dirty="0">
                <a:solidFill>
                  <a:schemeClr val="bg1"/>
                </a:solidFill>
                <a:latin typeface="Arial"/>
                <a:cs typeface="Arial"/>
              </a:rPr>
              <a:t>Integration of the Old Testament</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400" b="1">
                <a:solidFill>
                  <a:srgbClr val="000000"/>
                </a:solidFill>
                <a:latin typeface="Arial"/>
                <a:cs typeface="Arial"/>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graphicFrame>
        <p:nvGraphicFramePr>
          <p:cNvPr id="43" name="Table 42"/>
          <p:cNvGraphicFramePr>
            <a:graphicFrameLocks noGrp="1"/>
          </p:cNvGraphicFramePr>
          <p:nvPr>
            <p:extLst>
              <p:ext uri="{D42A27DB-BD31-4B8C-83A1-F6EECF244321}">
                <p14:modId xmlns:p14="http://schemas.microsoft.com/office/powerpoint/2010/main" val="3044109484"/>
              </p:ext>
            </p:extLst>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en-US" altLang="zh-CN" sz="1000" b="1" kern="1200" spc="-150" baseline="0" dirty="0">
                          <a:solidFill>
                            <a:srgbClr val="FFFFFF"/>
                          </a:solidFill>
                          <a:latin typeface="Arial"/>
                          <a:ea typeface="华文楷体"/>
                          <a:cs typeface="Arial"/>
                        </a:rPr>
                        <a:t>Genesis</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1200" spc="-150" baseline="0" dirty="0">
                          <a:solidFill>
                            <a:srgbClr val="FFFFFF"/>
                          </a:solidFill>
                          <a:latin typeface="Arial"/>
                          <a:ea typeface="华文楷体"/>
                          <a:cs typeface="Arial"/>
                        </a:rPr>
                        <a:t>Exodus</a:t>
                      </a:r>
                      <a:br>
                        <a:rPr lang="en-US" sz="1000" spc="-150" baseline="0" dirty="0">
                          <a:solidFill>
                            <a:srgbClr val="FFFFFF"/>
                          </a:solidFill>
                          <a:latin typeface="Arial"/>
                          <a:cs typeface="Arial"/>
                        </a:rPr>
                      </a:br>
                      <a:endParaRPr lang="en-US" sz="1000" spc="-150" baseline="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en-US" altLang="zh-CN" sz="1000" b="1" spc="-150" baseline="0" dirty="0">
                          <a:solidFill>
                            <a:srgbClr val="FFFFFF"/>
                          </a:solidFill>
                          <a:latin typeface="Arial"/>
                          <a:ea typeface="华文楷体"/>
                          <a:cs typeface="Arial"/>
                        </a:rPr>
                        <a:t>Numbers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Joshua</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Judges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1 Samuel</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2 Samuel</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baseline="0" dirty="0">
                          <a:solidFill>
                            <a:srgbClr val="FFFFFF"/>
                          </a:solidFill>
                          <a:latin typeface="Arial"/>
                          <a:ea typeface="华文楷体"/>
                          <a:cs typeface="Arial"/>
                        </a:rPr>
                        <a:t>1 Kings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1000" b="1" baseline="0" dirty="0">
                          <a:solidFill>
                            <a:srgbClr val="FFFFFF"/>
                          </a:solidFill>
                          <a:latin typeface="Arial"/>
                          <a:ea typeface="华文楷体"/>
                          <a:cs typeface="Arial"/>
                        </a:rPr>
                        <a:t>2 Kings</a:t>
                      </a:r>
                      <a:endParaRPr lang="en-US" sz="1000" b="1" baseline="0" dirty="0">
                        <a:solidFill>
                          <a:srgbClr val="FFFFFF"/>
                        </a:solidFill>
                        <a:latin typeface="Arial"/>
                        <a:ea typeface="华文楷体"/>
                        <a:cs typeface="Arial"/>
                      </a:endParaRPr>
                    </a:p>
                    <a:p>
                      <a:pPr algn="ct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extLst>
              <p:ext uri="{D42A27DB-BD31-4B8C-83A1-F6EECF244321}">
                <p14:modId xmlns:p14="http://schemas.microsoft.com/office/powerpoint/2010/main" val="1220511309"/>
              </p:ext>
            </p:extLst>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en-US" altLang="zh-CN" sz="1000" b="1" dirty="0">
                          <a:solidFill>
                            <a:srgbClr val="FFFFFF"/>
                          </a:solidFill>
                          <a:latin typeface="Arial"/>
                          <a:ea typeface="华文楷体"/>
                          <a:cs typeface="Arial"/>
                        </a:rPr>
                        <a:t>Ezra</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dirty="0">
                          <a:solidFill>
                            <a:srgbClr val="FFFFFF"/>
                          </a:solidFill>
                          <a:latin typeface="Arial"/>
                          <a:ea typeface="华文楷体"/>
                          <a:cs typeface="Arial"/>
                        </a:rPr>
                        <a:t>Nehemiah</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2</a:t>
            </a:r>
          </a:p>
        </p:txBody>
      </p:sp>
      <p:sp>
        <p:nvSpPr>
          <p:cNvPr id="52" name="TextBox 51"/>
          <p:cNvSpPr txBox="1"/>
          <p:nvPr/>
        </p:nvSpPr>
        <p:spPr>
          <a:xfrm>
            <a:off x="21717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11</a:t>
            </a:r>
          </a:p>
        </p:txBody>
      </p:sp>
      <p:graphicFrame>
        <p:nvGraphicFramePr>
          <p:cNvPr id="61" name="Table 60"/>
          <p:cNvGraphicFramePr>
            <a:graphicFrameLocks noGrp="1"/>
          </p:cNvGraphicFramePr>
          <p:nvPr>
            <p:extLst>
              <p:ext uri="{D42A27DB-BD31-4B8C-83A1-F6EECF244321}">
                <p14:modId xmlns:p14="http://schemas.microsoft.com/office/powerpoint/2010/main" val="764786346"/>
              </p:ext>
            </p:extLst>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en-US" sz="1000" b="1" dirty="0">
                          <a:solidFill>
                            <a:srgbClr val="FFFFFF"/>
                          </a:solidFill>
                          <a:latin typeface="Arial"/>
                          <a:ea typeface="华文楷体"/>
                          <a:cs typeface="Arial"/>
                        </a:rPr>
                        <a:t>Job</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extLst>
              <p:ext uri="{D42A27DB-BD31-4B8C-83A1-F6EECF244321}">
                <p14:modId xmlns:p14="http://schemas.microsoft.com/office/powerpoint/2010/main" val="1802529078"/>
              </p:ext>
            </p:extLst>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en-US" altLang="zh-CN" sz="1000" b="1" dirty="0">
                          <a:solidFill>
                            <a:srgbClr val="FFFFFF"/>
                          </a:solidFill>
                          <a:latin typeface="Arial"/>
                          <a:ea typeface="华文楷体"/>
                          <a:cs typeface="Arial"/>
                        </a:rPr>
                        <a:t>Leviticus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extLst>
              <p:ext uri="{D42A27DB-BD31-4B8C-83A1-F6EECF244321}">
                <p14:modId xmlns:p14="http://schemas.microsoft.com/office/powerpoint/2010/main" val="2113700486"/>
              </p:ext>
            </p:extLst>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Deuteronomy</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extLst>
              <p:ext uri="{D42A27DB-BD31-4B8C-83A1-F6EECF244321}">
                <p14:modId xmlns:p14="http://schemas.microsoft.com/office/powerpoint/2010/main" val="2563059406"/>
              </p:ext>
            </p:extLst>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Ruth</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extLst>
              <p:ext uri="{D42A27DB-BD31-4B8C-83A1-F6EECF244321}">
                <p14:modId xmlns:p14="http://schemas.microsoft.com/office/powerpoint/2010/main" val="3877834566"/>
              </p:ext>
            </p:extLst>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1 Chronicles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extLst>
              <p:ext uri="{D42A27DB-BD31-4B8C-83A1-F6EECF244321}">
                <p14:modId xmlns:p14="http://schemas.microsoft.com/office/powerpoint/2010/main" val="1727274328"/>
              </p:ext>
            </p:extLst>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en-US" altLang="zh-CN" sz="1000" b="1" kern="1200" dirty="0">
                          <a:solidFill>
                            <a:srgbClr val="FFFFFF"/>
                          </a:solidFill>
                          <a:latin typeface="Arial"/>
                          <a:ea typeface="华文楷体"/>
                          <a:cs typeface="Arial"/>
                        </a:rPr>
                        <a:t>2 Chronicles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extLst>
              <p:ext uri="{D42A27DB-BD31-4B8C-83A1-F6EECF244321}">
                <p14:modId xmlns:p14="http://schemas.microsoft.com/office/powerpoint/2010/main" val="66023820"/>
              </p:ext>
            </p:extLst>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Esther</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extLst>
              <p:ext uri="{D42A27DB-BD31-4B8C-83A1-F6EECF244321}">
                <p14:modId xmlns:p14="http://schemas.microsoft.com/office/powerpoint/2010/main" val="1393659905"/>
              </p:ext>
            </p:extLst>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Psalms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extLst>
              <p:ext uri="{D42A27DB-BD31-4B8C-83A1-F6EECF244321}">
                <p14:modId xmlns:p14="http://schemas.microsoft.com/office/powerpoint/2010/main" val="1342074123"/>
              </p:ext>
            </p:extLst>
          </p:nvPr>
        </p:nvGraphicFramePr>
        <p:xfrm>
          <a:off x="5562600"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Proverbs</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extLst>
              <p:ext uri="{D42A27DB-BD31-4B8C-83A1-F6EECF244321}">
                <p14:modId xmlns:p14="http://schemas.microsoft.com/office/powerpoint/2010/main" val="2099626973"/>
              </p:ext>
            </p:extLst>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sz="1000" b="1" kern="1200" dirty="0">
                          <a:solidFill>
                            <a:srgbClr val="FFFFFF"/>
                          </a:solidFill>
                          <a:latin typeface="Arial"/>
                          <a:ea typeface="华文楷体"/>
                          <a:cs typeface="Arial"/>
                        </a:rPr>
                        <a:t>Ecclesiastes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extLst>
              <p:ext uri="{D42A27DB-BD31-4B8C-83A1-F6EECF244321}">
                <p14:modId xmlns:p14="http://schemas.microsoft.com/office/powerpoint/2010/main" val="2710360523"/>
              </p:ext>
            </p:extLst>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Song of Songs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extLst>
              <p:ext uri="{D42A27DB-BD31-4B8C-83A1-F6EECF244321}">
                <p14:modId xmlns:p14="http://schemas.microsoft.com/office/powerpoint/2010/main" val="259459610"/>
              </p:ext>
            </p:extLst>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Hosea</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Amos</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extLst>
              <p:ext uri="{D42A27DB-BD31-4B8C-83A1-F6EECF244321}">
                <p14:modId xmlns:p14="http://schemas.microsoft.com/office/powerpoint/2010/main" val="3878064848"/>
              </p:ext>
            </p:extLst>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en-US" altLang="zh-CN" sz="1000" b="1" dirty="0">
                          <a:latin typeface="Arial"/>
                          <a:ea typeface="华文楷体"/>
                          <a:cs typeface="Arial"/>
                        </a:rPr>
                        <a:t>Habakkuk</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en-US" altLang="zh-CN" sz="1000" b="1" dirty="0">
                          <a:latin typeface="Arial"/>
                          <a:ea typeface="华文楷体"/>
                          <a:cs typeface="Arial"/>
                        </a:rPr>
                        <a:t>Isaiah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en-US" altLang="zh-CN" sz="1000" b="1" kern="1200" dirty="0">
                          <a:solidFill>
                            <a:schemeClr val="tx1"/>
                          </a:solidFill>
                          <a:latin typeface="Arial"/>
                          <a:ea typeface="华文楷体"/>
                          <a:cs typeface="Arial"/>
                        </a:rPr>
                        <a:t>Jeremiah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en-US" altLang="zh-CN" sz="1000" b="1" dirty="0">
                          <a:latin typeface="Arial"/>
                          <a:ea typeface="华文楷体"/>
                          <a:cs typeface="Arial"/>
                        </a:rPr>
                        <a:t>Joel</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en-US" altLang="zh-CN" sz="1000" b="1" dirty="0">
                          <a:latin typeface="Arial"/>
                          <a:ea typeface="华文楷体"/>
                          <a:cs typeface="Arial"/>
                        </a:rPr>
                        <a:t>Micah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en-US" altLang="zh-CN" sz="1000" b="1" dirty="0">
                          <a:latin typeface="Arial"/>
                          <a:ea typeface="华文楷体"/>
                          <a:cs typeface="Arial"/>
                        </a:rPr>
                        <a:t>Zephaniah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en-US" altLang="zh-CN" sz="1000" b="1" dirty="0">
                          <a:latin typeface="Arial"/>
                          <a:ea typeface="华文楷体"/>
                          <a:cs typeface="Arial"/>
                        </a:rPr>
                        <a:t>Lamentations</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633156"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Israel:</a:t>
            </a:r>
            <a:endParaRPr lang="en-US" sz="1000" b="1" dirty="0">
              <a:solidFill>
                <a:srgbClr val="000000"/>
              </a:solidFill>
              <a:latin typeface="Arial"/>
              <a:ea typeface="ＭＳ Ｐゴシック" charset="0"/>
              <a:cs typeface="Arial"/>
            </a:endParaRPr>
          </a:p>
        </p:txBody>
      </p:sp>
      <p:sp>
        <p:nvSpPr>
          <p:cNvPr id="98" name="TextBox 97"/>
          <p:cNvSpPr txBox="1"/>
          <p:nvPr/>
        </p:nvSpPr>
        <p:spPr>
          <a:xfrm>
            <a:off x="6005393" y="3789620"/>
            <a:ext cx="667170"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Judah:</a:t>
            </a:r>
            <a:endParaRPr lang="en-US" sz="1000" dirty="0">
              <a:solidFill>
                <a:srgbClr val="000000"/>
              </a:solidFill>
              <a:latin typeface="Arial"/>
              <a:ea typeface="ＭＳ Ｐゴシック" charset="0"/>
              <a:cs typeface="Arial"/>
            </a:endParaRPr>
          </a:p>
        </p:txBody>
      </p:sp>
      <p:sp>
        <p:nvSpPr>
          <p:cNvPr id="99" name="TextBox 98"/>
          <p:cNvSpPr txBox="1"/>
          <p:nvPr/>
        </p:nvSpPr>
        <p:spPr>
          <a:xfrm>
            <a:off x="5952852" y="5697379"/>
            <a:ext cx="731991"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Assyria:</a:t>
            </a:r>
            <a:endParaRPr lang="en-US" sz="1000" dirty="0">
              <a:solidFill>
                <a:srgbClr val="000000"/>
              </a:solidFill>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Edom:</a:t>
            </a:r>
            <a:endParaRPr lang="en-US" sz="800" b="1" dirty="0">
              <a:solidFill>
                <a:srgbClr val="000000"/>
              </a:solidFill>
              <a:latin typeface="Arial"/>
              <a:ea typeface="华文楷体"/>
              <a:cs typeface="Arial"/>
            </a:endParaRPr>
          </a:p>
        </p:txBody>
      </p:sp>
      <p:graphicFrame>
        <p:nvGraphicFramePr>
          <p:cNvPr id="101" name="Table 100"/>
          <p:cNvGraphicFramePr>
            <a:graphicFrameLocks noGrp="1"/>
          </p:cNvGraphicFramePr>
          <p:nvPr>
            <p:extLst>
              <p:ext uri="{D42A27DB-BD31-4B8C-83A1-F6EECF244321}">
                <p14:modId xmlns:p14="http://schemas.microsoft.com/office/powerpoint/2010/main" val="1792684736"/>
              </p:ext>
            </p:extLst>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Ezekiel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extLst>
              <p:ext uri="{D42A27DB-BD31-4B8C-83A1-F6EECF244321}">
                <p14:modId xmlns:p14="http://schemas.microsoft.com/office/powerpoint/2010/main" val="2486308526"/>
              </p:ext>
            </p:extLst>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Daniel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extLst>
              <p:ext uri="{D42A27DB-BD31-4B8C-83A1-F6EECF244321}">
                <p14:modId xmlns:p14="http://schemas.microsoft.com/office/powerpoint/2010/main" val="1491508509"/>
              </p:ext>
            </p:extLst>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Malachi</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Historical</a:t>
            </a:r>
            <a:endParaRPr lang="en-US" sz="1600" b="1" dirty="0">
              <a:solidFill>
                <a:srgbClr val="000000"/>
              </a:solidFill>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Poetical</a:t>
            </a:r>
            <a:endParaRPr lang="en-US" sz="1600" b="1" dirty="0">
              <a:solidFill>
                <a:srgbClr val="000000"/>
              </a:solidFill>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Prophetical</a:t>
            </a:r>
            <a:endParaRPr lang="en-US" sz="1600" b="1" dirty="0">
              <a:solidFill>
                <a:srgbClr val="000000"/>
              </a:solidFill>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1100" b="1" i="1" dirty="0">
                <a:solidFill>
                  <a:srgbClr val="000000"/>
                </a:solidFill>
                <a:cs typeface="Arial" charset="0"/>
              </a:rPr>
              <a:t>Walk Thru the OT</a:t>
            </a:r>
          </a:p>
        </p:txBody>
      </p:sp>
      <p:graphicFrame>
        <p:nvGraphicFramePr>
          <p:cNvPr id="82" name="Table 81"/>
          <p:cNvGraphicFramePr>
            <a:graphicFrameLocks noGrp="1"/>
          </p:cNvGraphicFramePr>
          <p:nvPr>
            <p:extLst>
              <p:ext uri="{D42A27DB-BD31-4B8C-83A1-F6EECF244321}">
                <p14:modId xmlns:p14="http://schemas.microsoft.com/office/powerpoint/2010/main" val="1111289184"/>
              </p:ext>
            </p:extLst>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Haggai</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extLst>
              <p:ext uri="{D42A27DB-BD31-4B8C-83A1-F6EECF244321}">
                <p14:modId xmlns:p14="http://schemas.microsoft.com/office/powerpoint/2010/main" val="2149264993"/>
              </p:ext>
            </p:extLst>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Zechariah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extLst>
              <p:ext uri="{D42A27DB-BD31-4B8C-83A1-F6EECF244321}">
                <p14:modId xmlns:p14="http://schemas.microsoft.com/office/powerpoint/2010/main" val="3027229048"/>
              </p:ext>
            </p:extLst>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Jonah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Nahum</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extLst>
              <p:ext uri="{D42A27DB-BD31-4B8C-83A1-F6EECF244321}">
                <p14:modId xmlns:p14="http://schemas.microsoft.com/office/powerpoint/2010/main" val="3184566017"/>
              </p:ext>
            </p:extLst>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Obadiah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Up Arrow 1"/>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pitchFamily="-105" charset="0"/>
            </a:endParaRPr>
          </a:p>
        </p:txBody>
      </p:sp>
    </p:spTree>
    <p:extLst>
      <p:ext uri="{BB962C8B-B14F-4D97-AF65-F5344CB8AC3E}">
        <p14:creationId xmlns:p14="http://schemas.microsoft.com/office/powerpoint/2010/main" val="3738852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283" name="Text Box 3"/>
          <p:cNvSpPr txBox="1">
            <a:spLocks noChangeArrowheads="1"/>
          </p:cNvSpPr>
          <p:nvPr/>
        </p:nvSpPr>
        <p:spPr bwMode="auto">
          <a:xfrm>
            <a:off x="388938" y="98107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Exodus</a:t>
            </a:r>
          </a:p>
        </p:txBody>
      </p:sp>
      <p:sp>
        <p:nvSpPr>
          <p:cNvPr id="97284" name="Line 4"/>
          <p:cNvSpPr>
            <a:spLocks noChangeShapeType="1"/>
          </p:cNvSpPr>
          <p:nvPr/>
        </p:nvSpPr>
        <p:spPr bwMode="auto">
          <a:xfrm flipH="1">
            <a:off x="1751013" y="2647950"/>
            <a:ext cx="0" cy="1600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nvGrpSpPr>
          <p:cNvPr id="172036" name="Group 5"/>
          <p:cNvGrpSpPr>
            <a:grpSpLocks/>
          </p:cNvGrpSpPr>
          <p:nvPr/>
        </p:nvGrpSpPr>
        <p:grpSpPr bwMode="auto">
          <a:xfrm>
            <a:off x="107950" y="4448175"/>
            <a:ext cx="8686800" cy="2227263"/>
            <a:chOff x="192" y="2802"/>
            <a:chExt cx="5472" cy="1403"/>
          </a:xfrm>
        </p:grpSpPr>
        <p:sp>
          <p:nvSpPr>
            <p:cNvPr id="97286" name="Text Box 6"/>
            <p:cNvSpPr txBox="1">
              <a:spLocks noChangeArrowheads="1"/>
            </p:cNvSpPr>
            <p:nvPr/>
          </p:nvSpPr>
          <p:spPr bwMode="auto">
            <a:xfrm>
              <a:off x="4752"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87" name="Text Box 7"/>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88" name="Text Box 8"/>
            <p:cNvSpPr txBox="1">
              <a:spLocks noChangeArrowheads="1"/>
            </p:cNvSpPr>
            <p:nvPr/>
          </p:nvSpPr>
          <p:spPr bwMode="auto">
            <a:xfrm>
              <a:off x="4080"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sp>
          <p:nvSpPr>
            <p:cNvPr id="97289" name="Text Box 9"/>
            <p:cNvSpPr txBox="1">
              <a:spLocks noChangeArrowheads="1"/>
            </p:cNvSpPr>
            <p:nvPr/>
          </p:nvSpPr>
          <p:spPr bwMode="auto">
            <a:xfrm>
              <a:off x="3360" y="2802"/>
              <a:ext cx="378"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D e  c</a:t>
              </a:r>
            </a:p>
          </p:txBody>
        </p:sp>
        <p:sp>
          <p:nvSpPr>
            <p:cNvPr id="97290" name="Text Box 10"/>
            <p:cNvSpPr txBox="1">
              <a:spLocks noChangeArrowheads="1"/>
            </p:cNvSpPr>
            <p:nvPr/>
          </p:nvSpPr>
          <p:spPr bwMode="auto">
            <a:xfrm>
              <a:off x="2736"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Oct</a:t>
              </a:r>
            </a:p>
          </p:txBody>
        </p:sp>
        <p:sp>
          <p:nvSpPr>
            <p:cNvPr id="97291" name="Text Box 11"/>
            <p:cNvSpPr txBox="1">
              <a:spLocks noChangeArrowheads="1"/>
            </p:cNvSpPr>
            <p:nvPr/>
          </p:nvSpPr>
          <p:spPr bwMode="auto">
            <a:xfrm>
              <a:off x="211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Aug</a:t>
              </a:r>
            </a:p>
          </p:txBody>
        </p:sp>
        <p:sp>
          <p:nvSpPr>
            <p:cNvPr id="97292" name="Text Box 12"/>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93" name="Text Box 13"/>
            <p:cNvSpPr txBox="1">
              <a:spLocks noChangeArrowheads="1"/>
            </p:cNvSpPr>
            <p:nvPr/>
          </p:nvSpPr>
          <p:spPr bwMode="auto">
            <a:xfrm>
              <a:off x="816"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94" name="Text Box 14"/>
            <p:cNvSpPr txBox="1">
              <a:spLocks noChangeArrowheads="1"/>
            </p:cNvSpPr>
            <p:nvPr/>
          </p:nvSpPr>
          <p:spPr bwMode="auto">
            <a:xfrm>
              <a:off x="19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grpSp>
      <p:grpSp>
        <p:nvGrpSpPr>
          <p:cNvPr id="172037" name="Group 15"/>
          <p:cNvGrpSpPr>
            <a:grpSpLocks/>
          </p:cNvGrpSpPr>
          <p:nvPr/>
        </p:nvGrpSpPr>
        <p:grpSpPr bwMode="auto">
          <a:xfrm>
            <a:off x="17462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7306" name="Text Box 26"/>
          <p:cNvSpPr txBox="1">
            <a:spLocks noChangeArrowheads="1"/>
          </p:cNvSpPr>
          <p:nvPr/>
        </p:nvSpPr>
        <p:spPr bwMode="auto">
          <a:xfrm>
            <a:off x="1036638"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00"/>
                </a:solidFill>
                <a:latin typeface="Arial"/>
                <a:ea typeface="Times New Roman" pitchFamily="-111" charset="0"/>
                <a:cs typeface="Arial"/>
              </a:rPr>
              <a:t>April 1445 </a:t>
            </a:r>
          </a:p>
        </p:txBody>
      </p:sp>
      <p:sp>
        <p:nvSpPr>
          <p:cNvPr id="97307" name="Text Box 27"/>
          <p:cNvSpPr txBox="1">
            <a:spLocks noChangeArrowheads="1"/>
          </p:cNvSpPr>
          <p:nvPr/>
        </p:nvSpPr>
        <p:spPr bwMode="auto">
          <a:xfrm>
            <a:off x="6665913" y="981075"/>
            <a:ext cx="2514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dirty="0">
                <a:solidFill>
                  <a:srgbClr val="66FFFF"/>
                </a:solidFill>
                <a:latin typeface="Arial"/>
                <a:ea typeface="Times New Roman" pitchFamily="-111" charset="0"/>
                <a:cs typeface="Arial"/>
              </a:rPr>
              <a:t>Numbers</a:t>
            </a:r>
          </a:p>
        </p:txBody>
      </p:sp>
      <p:sp>
        <p:nvSpPr>
          <p:cNvPr id="97308" name="Line 28"/>
          <p:cNvSpPr>
            <a:spLocks noChangeShapeType="1"/>
          </p:cNvSpPr>
          <p:nvPr/>
        </p:nvSpPr>
        <p:spPr bwMode="auto">
          <a:xfrm flipH="1">
            <a:off x="7923213" y="2647951"/>
            <a:ext cx="33318" cy="1600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7309" name="Text Box 29"/>
          <p:cNvSpPr txBox="1">
            <a:spLocks noChangeArrowheads="1"/>
          </p:cNvSpPr>
          <p:nvPr/>
        </p:nvSpPr>
        <p:spPr bwMode="auto">
          <a:xfrm>
            <a:off x="7199313"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7310" name="Line 30"/>
          <p:cNvSpPr>
            <a:spLocks noChangeShapeType="1"/>
          </p:cNvSpPr>
          <p:nvPr/>
        </p:nvSpPr>
        <p:spPr bwMode="auto">
          <a:xfrm>
            <a:off x="592772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11" name="AutoShape 31"/>
          <p:cNvSpPr>
            <a:spLocks noChangeArrowheads="1"/>
          </p:cNvSpPr>
          <p:nvPr/>
        </p:nvSpPr>
        <p:spPr bwMode="auto">
          <a:xfrm>
            <a:off x="7131070" y="3505200"/>
            <a:ext cx="609580" cy="685800"/>
          </a:xfrm>
          <a:prstGeom prst="pentagon">
            <a:avLst/>
          </a:prstGeom>
          <a:solidFill>
            <a:srgbClr val="FFFF99"/>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312" name="Rectangle 32"/>
          <p:cNvSpPr>
            <a:spLocks noGrp="1" noChangeArrowheads="1"/>
          </p:cNvSpPr>
          <p:nvPr>
            <p:ph type="title" idx="4294967295"/>
          </p:nvPr>
        </p:nvSpPr>
        <p:spPr>
          <a:xfrm>
            <a:off x="762000" y="0"/>
            <a:ext cx="7772400" cy="838200"/>
          </a:xfrm>
          <a:effectLst>
            <a:outerShdw blurRad="63500" dist="35921" dir="2700000" algn="ctr" rotWithShape="0">
              <a:schemeClr val="tx1">
                <a:alpha val="74998"/>
              </a:schemeClr>
            </a:outerShdw>
          </a:effectLst>
        </p:spPr>
        <p:txBody>
          <a:bodyPr/>
          <a:lstStyle/>
          <a:p>
            <a:pPr eaLnBrk="1" hangingPunct="1">
              <a:defRPr/>
            </a:pPr>
            <a:r>
              <a:rPr lang="en-US" b="1" dirty="0">
                <a:ea typeface="+mj-ea"/>
              </a:rPr>
              <a:t>Time When Numbers Starts</a:t>
            </a:r>
          </a:p>
        </p:txBody>
      </p:sp>
    </p:spTree>
    <p:extLst>
      <p:ext uri="{BB962C8B-B14F-4D97-AF65-F5344CB8AC3E}">
        <p14:creationId xmlns:p14="http://schemas.microsoft.com/office/powerpoint/2010/main" val="33299157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grpSp>
        <p:nvGrpSpPr>
          <p:cNvPr id="174082" name="Group 3"/>
          <p:cNvGrpSpPr>
            <a:grpSpLocks/>
          </p:cNvGrpSpPr>
          <p:nvPr/>
        </p:nvGrpSpPr>
        <p:grpSpPr bwMode="auto">
          <a:xfrm>
            <a:off x="304800" y="4448175"/>
            <a:ext cx="8686800" cy="1800225"/>
            <a:chOff x="192" y="2802"/>
            <a:chExt cx="5472" cy="1134"/>
          </a:xfrm>
        </p:grpSpPr>
        <p:sp>
          <p:nvSpPr>
            <p:cNvPr id="98308" name="Text Box 4"/>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1410</a:t>
              </a:r>
            </a:p>
          </p:txBody>
        </p:sp>
        <p:sp>
          <p:nvSpPr>
            <p:cNvPr id="98309" name="Text Box 5"/>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1405</a:t>
              </a:r>
            </a:p>
          </p:txBody>
        </p:sp>
        <p:sp>
          <p:nvSpPr>
            <p:cNvPr id="98310" name="Text Box 6"/>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1415</a:t>
              </a:r>
            </a:p>
          </p:txBody>
        </p:sp>
        <p:sp>
          <p:nvSpPr>
            <p:cNvPr id="98311" name="Text Box 7"/>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1 4 2 0</a:t>
              </a:r>
            </a:p>
          </p:txBody>
        </p:sp>
        <p:sp>
          <p:nvSpPr>
            <p:cNvPr id="98312" name="Text Box 8"/>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1425</a:t>
              </a:r>
            </a:p>
          </p:txBody>
        </p:sp>
        <p:sp>
          <p:nvSpPr>
            <p:cNvPr id="98313" name="Text Box 9"/>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1430</a:t>
              </a:r>
            </a:p>
          </p:txBody>
        </p:sp>
        <p:sp>
          <p:nvSpPr>
            <p:cNvPr id="98314" name="Text Box 10"/>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1435</a:t>
              </a:r>
            </a:p>
          </p:txBody>
        </p:sp>
        <p:sp>
          <p:nvSpPr>
            <p:cNvPr id="98315" name="Text Box 11"/>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1440</a:t>
              </a:r>
            </a:p>
          </p:txBody>
        </p:sp>
        <p:sp>
          <p:nvSpPr>
            <p:cNvPr id="98316" name="Text Box 12"/>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1445</a:t>
              </a:r>
            </a:p>
          </p:txBody>
        </p:sp>
      </p:grpSp>
      <p:grpSp>
        <p:nvGrpSpPr>
          <p:cNvPr id="174083"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0" name="Text Box 26"/>
          <p:cNvSpPr txBox="1">
            <a:spLocks noChangeArrowheads="1"/>
          </p:cNvSpPr>
          <p:nvPr/>
        </p:nvSpPr>
        <p:spPr bwMode="auto">
          <a:xfrm>
            <a:off x="304800" y="120015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8331" name="Text Box 27"/>
          <p:cNvSpPr txBox="1">
            <a:spLocks noChangeArrowheads="1"/>
          </p:cNvSpPr>
          <p:nvPr/>
        </p:nvSpPr>
        <p:spPr bwMode="auto">
          <a:xfrm>
            <a:off x="7885113" y="1200150"/>
            <a:ext cx="1246187"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Sept </a:t>
            </a:r>
            <a:br>
              <a:rPr lang="en-US" sz="3200" b="1" dirty="0">
                <a:solidFill>
                  <a:srgbClr val="66FFFF"/>
                </a:solidFill>
                <a:latin typeface="Arial"/>
                <a:ea typeface="Times New Roman" pitchFamily="-111" charset="0"/>
                <a:cs typeface="Arial"/>
              </a:rPr>
            </a:br>
            <a:r>
              <a:rPr lang="en-US" sz="3200" b="1" dirty="0">
                <a:solidFill>
                  <a:srgbClr val="66FFFF"/>
                </a:solidFill>
                <a:latin typeface="Arial"/>
                <a:ea typeface="Times New Roman" pitchFamily="-111" charset="0"/>
                <a:cs typeface="Arial"/>
              </a:rPr>
              <a:t>1405 </a:t>
            </a: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66FFFF"/>
                </a:solidFill>
                <a:latin typeface="Arial"/>
                <a:ea typeface="Times New Roman" pitchFamily="-111" charset="0"/>
                <a:cs typeface="Arial"/>
              </a:rPr>
              <a:t>39 years</a:t>
            </a: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35" name="Rectangle 31"/>
          <p:cNvSpPr>
            <a:spLocks noGrp="1" noChangeArrowheads="1"/>
          </p:cNvSpPr>
          <p:nvPr>
            <p:ph type="title" idx="4294967295"/>
          </p:nvPr>
        </p:nvSpPr>
        <p:spPr>
          <a:xfrm>
            <a:off x="685800" y="44450"/>
            <a:ext cx="77724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dirty="0">
                <a:ea typeface="ＭＳ Ｐゴシック" charset="0"/>
              </a:rPr>
              <a:t>Time When Numbers Ends</a:t>
            </a:r>
            <a:endParaRPr lang="en-US" b="1" dirty="0">
              <a:solidFill>
                <a:srgbClr val="66FFFF"/>
              </a:solidFill>
              <a:ea typeface="ＭＳ Ｐゴシック" charset="0"/>
            </a:endParaRPr>
          </a:p>
        </p:txBody>
      </p:sp>
    </p:spTree>
    <p:extLst>
      <p:ext uri="{BB962C8B-B14F-4D97-AF65-F5344CB8AC3E}">
        <p14:creationId xmlns:p14="http://schemas.microsoft.com/office/powerpoint/2010/main" val="40890973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fontAlgn="base">
              <a:spcBef>
                <a:spcPct val="0"/>
              </a:spcBef>
              <a:spcAft>
                <a:spcPct val="0"/>
              </a:spcAft>
            </a:pPr>
            <a:r>
              <a:rPr lang="en-US" sz="6000" dirty="0">
                <a:solidFill>
                  <a:srgbClr val="FFFFFF"/>
                </a:solidFill>
                <a:effectLst>
                  <a:glow rad="101600">
                    <a:srgbClr val="000000">
                      <a:alpha val="97000"/>
                    </a:srgbClr>
                  </a:glow>
                </a:effectLst>
              </a:rPr>
              <a:t>Route of the Exodus</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3200" dirty="0">
                <a:solidFill>
                  <a:srgbClr val="000000"/>
                </a:solidFill>
                <a:effectLst>
                  <a:glow rad="266700">
                    <a:srgbClr val="FFFFFF">
                      <a:alpha val="75000"/>
                    </a:srgbClr>
                  </a:glow>
                </a:effectLst>
                <a:latin typeface="Arial"/>
                <a:cs typeface="Arial"/>
              </a:rPr>
              <a:t>Kadesh- Barnea</a:t>
            </a:r>
          </a:p>
        </p:txBody>
      </p:sp>
      <p:sp>
        <p:nvSpPr>
          <p:cNvPr id="110599" name="Rectangle 14"/>
          <p:cNvSpPr>
            <a:spLocks noGrp="1" noChangeArrowheads="1"/>
          </p:cNvSpPr>
          <p:nvPr>
            <p:ph type="title" idx="4294967295"/>
          </p:nvPr>
        </p:nvSpPr>
        <p:spPr>
          <a:xfrm>
            <a:off x="0" y="0"/>
            <a:ext cx="9144000" cy="685800"/>
          </a:xfrm>
        </p:spPr>
        <p:txBody>
          <a:bodyPr/>
          <a:lstStyle/>
          <a:p>
            <a:pPr algn="l" eaLnBrk="1" hangingPunct="1">
              <a:defRPr/>
            </a:pPr>
            <a:r>
              <a:rPr lang="en-US" sz="4000" b="1" dirty="0">
                <a:effectLst>
                  <a:glow rad="101600">
                    <a:schemeClr val="tx1">
                      <a:alpha val="97000"/>
                    </a:schemeClr>
                  </a:glow>
                </a:effectLst>
                <a:latin typeface="Arial" charset="0"/>
              </a:rPr>
              <a:t>Map Preceding Numbers</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Desert of Sin</a:t>
            </a: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Rameses</a:t>
            </a:r>
            <a:endParaRPr lang="en-US" sz="2800" dirty="0">
              <a:solidFill>
                <a:srgbClr val="000000"/>
              </a:solidFill>
              <a:effectLst>
                <a:glow rad="266700">
                  <a:srgbClr val="FFFFFF">
                    <a:alpha val="75000"/>
                  </a:srgbClr>
                </a:glow>
              </a:effectLst>
              <a:latin typeface="Arial"/>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GOSHEN</a:t>
            </a: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200" dirty="0" err="1">
                <a:solidFill>
                  <a:srgbClr val="000000"/>
                </a:solidFill>
                <a:effectLst>
                  <a:glow rad="266700">
                    <a:srgbClr val="FFFFFF">
                      <a:alpha val="75000"/>
                    </a:srgbClr>
                  </a:glow>
                </a:effectLst>
                <a:latin typeface="Arial"/>
                <a:cs typeface="Arial"/>
              </a:rPr>
              <a:t>Midian</a:t>
            </a:r>
            <a:endParaRPr lang="en-US" sz="32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9335401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en-US" b="1">
                <a:effectLst>
                  <a:glow rad="101600">
                    <a:schemeClr val="tx1">
                      <a:alpha val="97000"/>
                    </a:schemeClr>
                  </a:glow>
                </a:effectLst>
                <a:latin typeface="Arial" charset="0"/>
              </a:rPr>
              <a:t>Geographical Start of Numbers</a:t>
            </a:r>
          </a:p>
        </p:txBody>
      </p:sp>
      <p:sp>
        <p:nvSpPr>
          <p:cNvPr id="18" name="Text Box 9"/>
          <p:cNvSpPr txBox="1">
            <a:spLocks noChangeArrowheads="1"/>
          </p:cNvSpPr>
          <p:nvPr/>
        </p:nvSpPr>
        <p:spPr bwMode="auto">
          <a:xfrm>
            <a:off x="2843808" y="3861048"/>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a:solidFill>
                  <a:srgbClr val="000000"/>
                </a:solidFill>
                <a:effectLst>
                  <a:glow rad="266700">
                    <a:srgbClr val="FFFFFF">
                      <a:alpha val="75000"/>
                    </a:srgbClr>
                  </a:glow>
                </a:effectLst>
                <a:latin typeface="Arial"/>
                <a:cs typeface="Arial"/>
              </a:rPr>
              <a:t>Desert of Sin</a:t>
            </a: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err="1">
                <a:solidFill>
                  <a:srgbClr val="000000"/>
                </a:solidFill>
                <a:effectLst>
                  <a:glow rad="266700">
                    <a:srgbClr val="FFFFFF">
                      <a:alpha val="75000"/>
                    </a:srgbClr>
                  </a:glow>
                </a:effectLst>
                <a:latin typeface="Arial"/>
                <a:cs typeface="Arial"/>
              </a:rPr>
              <a:t>Midian</a:t>
            </a:r>
            <a:endParaRPr lang="en-US" sz="36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2049857866"/>
      </p:ext>
    </p:extLst>
  </p:cSld>
  <p:clrMapOvr>
    <a:masterClrMapping/>
  </p:clrMapOvr>
  <p:transition spd="med">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Moab</a:t>
            </a:r>
          </a:p>
        </p:txBody>
      </p:sp>
    </p:spTree>
    <p:extLst>
      <p:ext uri="{BB962C8B-B14F-4D97-AF65-F5344CB8AC3E}">
        <p14:creationId xmlns:p14="http://schemas.microsoft.com/office/powerpoint/2010/main" val="41612469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3600" b="1" dirty="0">
                  <a:solidFill>
                    <a:srgbClr val="FFFFFF"/>
                  </a:solidFill>
                  <a:latin typeface="Arial Narrow" charset="0"/>
                  <a:ea typeface="SimSun" charset="0"/>
                  <a:cs typeface="SimSun" charset="0"/>
                </a:rPr>
                <a:t> Preparation to Possess the Land</a:t>
              </a:r>
              <a:endParaRPr lang="en-US" altLang="zh-CN" sz="3600" dirty="0">
                <a:solidFill>
                  <a:srgbClr val="FFFFFF"/>
                </a:solidFill>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Old Generation</a:t>
              </a:r>
              <a:endParaRPr lang="en-US" altLang="zh-CN" sz="2400">
                <a:solidFill>
                  <a:srgbClr val="FFFFFF"/>
                </a:solidFill>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Postponement </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for Unbelief</a:t>
              </a:r>
              <a:endParaRPr lang="en-US" altLang="zh-CN" sz="2400">
                <a:solidFill>
                  <a:srgbClr val="FFFFFF"/>
                </a:solidFill>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New Generation</a:t>
              </a:r>
              <a:endParaRPr lang="en-US" altLang="zh-CN" sz="2400">
                <a:solidFill>
                  <a:srgbClr val="FFFFFF"/>
                </a:solidFill>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1:1–10:10</a:t>
              </a:r>
              <a:endParaRPr lang="en-US" altLang="zh-CN" sz="2400">
                <a:solidFill>
                  <a:srgbClr val="FFFFFF"/>
                </a:solidFill>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10:11–25:18</a:t>
              </a:r>
              <a:endParaRPr lang="en-US" altLang="zh-CN" sz="2400">
                <a:solidFill>
                  <a:srgbClr val="FFFFFF"/>
                </a:solidFill>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26–36</a:t>
              </a:r>
              <a:endParaRPr lang="en-US" altLang="zh-CN" sz="2400">
                <a:solidFill>
                  <a:srgbClr val="FFFFFF"/>
                </a:solidFill>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Faithlessness</a:t>
              </a:r>
              <a:endParaRPr lang="en-US" altLang="zh-CN" sz="2400" dirty="0">
                <a:solidFill>
                  <a:srgbClr val="FFFFFF"/>
                </a:solidFill>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Discipline</a:t>
              </a:r>
              <a:endParaRPr lang="en-US" altLang="zh-CN" sz="2400" dirty="0">
                <a:solidFill>
                  <a:srgbClr val="FFFFFF"/>
                </a:solidFill>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Complaining</a:t>
              </a:r>
              <a:endParaRPr lang="en-US" altLang="zh-CN" sz="2400" dirty="0">
                <a:solidFill>
                  <a:srgbClr val="FFFFFF"/>
                </a:solidFill>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Order</a:t>
              </a:r>
              <a:endParaRPr lang="en-US" altLang="zh-CN" sz="2400">
                <a:solidFill>
                  <a:srgbClr val="FFFFFF"/>
                </a:solidFill>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Disorder</a:t>
              </a:r>
              <a:endParaRPr lang="en-US" altLang="zh-CN" sz="2400">
                <a:solidFill>
                  <a:srgbClr val="FFFFFF"/>
                </a:solidFill>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Reorder</a:t>
              </a:r>
              <a:endParaRPr lang="en-US" altLang="zh-CN" sz="2400">
                <a:solidFill>
                  <a:srgbClr val="FFFFFF"/>
                </a:solidFill>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Mount Sinai</a:t>
              </a:r>
              <a:endParaRPr lang="en-US" altLang="zh-CN" sz="2400">
                <a:solidFill>
                  <a:srgbClr val="FFFFFF"/>
                </a:solidFill>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Wilderness</a:t>
              </a:r>
              <a:endParaRPr lang="en-US" altLang="zh-CN" sz="2400">
                <a:solidFill>
                  <a:srgbClr val="FFFFFF"/>
                </a:solidFill>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Moab</a:t>
              </a:r>
              <a:endParaRPr lang="en-US" altLang="zh-CN" sz="2400">
                <a:solidFill>
                  <a:srgbClr val="FFFFFF"/>
                </a:solidFill>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20 Days</a:t>
              </a:r>
              <a:endParaRPr lang="en-US" altLang="zh-CN" sz="2400">
                <a:solidFill>
                  <a:srgbClr val="FFFFFF"/>
                </a:solidFill>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38 Years, 3 Months, 10 Days </a:t>
              </a:r>
              <a:endParaRPr lang="en-US" altLang="zh-CN" sz="2400">
                <a:solidFill>
                  <a:srgbClr val="FFFFFF"/>
                </a:solidFill>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ca. 5 Months</a:t>
              </a:r>
              <a:endParaRPr lang="en-US" altLang="zh-CN" sz="2400">
                <a:solidFill>
                  <a:srgbClr val="FFFFFF"/>
                </a:solidFill>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 Organization </a:t>
              </a:r>
            </a:p>
            <a:p>
              <a:pPr algn="ctr" defTabSz="914400" eaLnBrk="0" fontAlgn="base" hangingPunct="0">
                <a:spcBef>
                  <a:spcPct val="0"/>
                </a:spcBef>
                <a:spcAft>
                  <a:spcPct val="0"/>
                </a:spcAft>
              </a:pPr>
              <a:r>
                <a:rPr lang="en-US" altLang="zh-CN">
                  <a:solidFill>
                    <a:srgbClr val="FFFFFF"/>
                  </a:solidFill>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Kadesh (10:11–</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 Kadesh 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Moab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65304522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chemeClr val="tx2">
                <a:gamma/>
                <a:shade val="0"/>
                <a:invGamma/>
              </a:schemeClr>
            </a:gs>
          </a:gsLst>
          <a:lin ang="5400000" scaled="1"/>
        </a:gradFill>
        <a:effectLst/>
      </p:bgPr>
    </p:bg>
    <p:spTree>
      <p:nvGrpSpPr>
        <p:cNvPr id="1" name=""/>
        <p:cNvGrpSpPr/>
        <p:nvPr/>
      </p:nvGrpSpPr>
      <p:grpSpPr>
        <a:xfrm>
          <a:off x="0" y="0"/>
          <a:ext cx="0" cy="0"/>
          <a:chOff x="0" y="0"/>
          <a:chExt cx="0" cy="0"/>
        </a:xfrm>
      </p:grpSpPr>
      <p:pic>
        <p:nvPicPr>
          <p:cNvPr id="182274"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182276" name="Rectangle 111"/>
          <p:cNvSpPr>
            <a:spLocks noGrp="1" noChangeArrowheads="1"/>
          </p:cNvSpPr>
          <p:nvPr>
            <p:ph type="title"/>
          </p:nvPr>
        </p:nvSpPr>
        <p:spPr>
          <a:xfrm>
            <a:off x="1828800" y="1892300"/>
            <a:ext cx="5486400" cy="685800"/>
          </a:xfrm>
          <a:solidFill>
            <a:srgbClr val="000000"/>
          </a:solidFill>
        </p:spPr>
        <p:txBody>
          <a:bodyPr/>
          <a:lstStyle/>
          <a:p>
            <a:pPr algn="ctr"/>
            <a:r>
              <a:rPr lang="en-US">
                <a:solidFill>
                  <a:srgbClr val="FFFFFF"/>
                </a:solidFill>
                <a:latin typeface="Arial Black" charset="0"/>
                <a:cs typeface="MS PGothic" charset="0"/>
              </a:rPr>
              <a:t>Key Word</a:t>
            </a:r>
          </a:p>
        </p:txBody>
      </p:sp>
      <p:sp>
        <p:nvSpPr>
          <p:cNvPr id="31856" name="WordArt 112"/>
          <p:cNvSpPr>
            <a:spLocks noChangeArrowheads="1" noChangeShapeType="1" noTextEdit="1"/>
          </p:cNvSpPr>
          <p:nvPr/>
        </p:nvSpPr>
        <p:spPr bwMode="auto">
          <a:xfrm>
            <a:off x="2743200" y="2286000"/>
            <a:ext cx="4981575" cy="3700463"/>
          </a:xfrm>
          <a:prstGeom prst="rect">
            <a:avLst/>
          </a:prstGeom>
        </p:spPr>
        <p:txBody>
          <a:bodyPr wrap="none" fromWordArt="1">
            <a:prstTxWarp prst="textSlantUp">
              <a:avLst>
                <a:gd name="adj" fmla="val 32056"/>
              </a:avLst>
            </a:prstTxWarp>
          </a:bodyPr>
          <a:lstStyle/>
          <a:p>
            <a:pPr algn="ctr" fontAlgn="base">
              <a:spcBef>
                <a:spcPct val="0"/>
              </a:spcBef>
              <a:spcAft>
                <a:spcPct val="0"/>
              </a:spcAft>
            </a:pPr>
            <a:r>
              <a:rPr lang="en-US" sz="8000" b="1"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Preparation</a:t>
            </a:r>
          </a:p>
        </p:txBody>
      </p:sp>
    </p:spTree>
    <p:extLst>
      <p:ext uri="{BB962C8B-B14F-4D97-AF65-F5344CB8AC3E}">
        <p14:creationId xmlns:p14="http://schemas.microsoft.com/office/powerpoint/2010/main" val="1905577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faithful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preparation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of His people to enter Canaan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contrasts with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unbelieving rebelliousness in the wilderness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135</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a:extLst>
              <a:ext uri="{FF2B5EF4-FFF2-40B4-BE49-F238E27FC236}">
                <a16:creationId xmlns:a16="http://schemas.microsoft.com/office/drawing/2014/main" id="{97F17D90-D377-2E40-8742-FC1690CEEFD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335180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1 Corinthians 10:1-13 (NIV)</a:t>
            </a:r>
          </a:p>
        </p:txBody>
      </p:sp>
      <p:sp>
        <p:nvSpPr>
          <p:cNvPr id="291845" name="Rectangle 5"/>
          <p:cNvSpPr>
            <a:spLocks noGrp="1" noChangeArrowheads="1"/>
          </p:cNvSpPr>
          <p:nvPr>
            <p:ph type="title" idx="4294967295"/>
          </p:nvPr>
        </p:nvSpPr>
        <p:spPr>
          <a:xfrm>
            <a:off x="914400" y="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solidFill>
                  <a:srgbClr val="FFFFFF"/>
                </a:solidFill>
                <a:ea typeface="+mj-ea"/>
              </a:rPr>
              <a:t>Water from a Rock</a:t>
            </a:r>
          </a:p>
        </p:txBody>
      </p:sp>
    </p:spTree>
    <p:extLst>
      <p:ext uri="{BB962C8B-B14F-4D97-AF65-F5344CB8AC3E}">
        <p14:creationId xmlns:p14="http://schemas.microsoft.com/office/powerpoint/2010/main" val="909017362"/>
      </p:ext>
    </p:extLst>
  </p:cSld>
  <p:clrMapOvr>
    <a:masterClrMapping/>
  </p:clrMapOvr>
  <p:transition spd="med">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sz="4000" b="1" u="sng" dirty="0">
                <a:effectLst>
                  <a:outerShdw blurRad="38100" dist="38100" dir="2700000" algn="tl">
                    <a:srgbClr val="212121"/>
                  </a:outerShdw>
                </a:effectLst>
                <a:latin typeface="Arial" charset="0"/>
              </a:rPr>
              <a:t>1 Corinthians 10:1-4 </a:t>
            </a:r>
            <a:r>
              <a:rPr lang="en-US" sz="2800" b="1" u="sng" dirty="0">
                <a:effectLst>
                  <a:outerShdw blurRad="38100" dist="38100" dir="2700000" algn="tl">
                    <a:srgbClr val="212121"/>
                  </a:outerShdw>
                </a:effectLst>
                <a:latin typeface="Arial" charset="0"/>
              </a:rPr>
              <a:t>(NLT)</a:t>
            </a:r>
            <a:endParaRPr lang="en-US" sz="4000" b="1"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1</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 don</a:t>
            </a:r>
            <a:r>
              <a:rPr kumimoji="0" lang="uk-UA" altLang="ja-JP"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t want you to forget, dear brothers and sisters, about our ancestors in the wilderness long ago.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were guided by a cloud that moved ahead of them, 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walked through the sea on dry ground.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2</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In the cloud and in the sea,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 </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of them were baptized as followers of Moses.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3</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ate the same spiritual food,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4</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273558758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3970337"/>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 . from infancy you have known the holy Scriptures, which are able to make you wise for salvation through faith in Christ Jesus.</a:t>
            </a: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a:t>
            </a: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2800" b="1">
                <a:solidFill>
                  <a:srgbClr val="FFFFFF"/>
                </a:solidFill>
                <a:effectLst>
                  <a:glow rad="228600">
                    <a:schemeClr val="tx1"/>
                  </a:glow>
                </a:effectLst>
                <a:latin typeface="Arial"/>
                <a:ea typeface="Arial" pitchFamily="-111" charset="0"/>
                <a:cs typeface="Arial"/>
              </a:rPr>
              <a:t>2 Timothy 3:15 (NIV) </a:t>
            </a: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rgbClr val="FFFFFF"/>
                </a:solidFill>
                <a:ea typeface="ＭＳ Ｐゴシック" charset="0"/>
              </a:rPr>
              <a:t>Numbers gives wisdom</a:t>
            </a:r>
            <a:endParaRPr lang="en-US" sz="4800" b="1">
              <a:solidFill>
                <a:srgbClr val="FFFFFF"/>
              </a:solidFill>
              <a:ea typeface="ＭＳ Ｐゴシック" charset="0"/>
            </a:endParaRPr>
          </a:p>
        </p:txBody>
      </p:sp>
    </p:spTree>
    <p:extLst>
      <p:ext uri="{BB962C8B-B14F-4D97-AF65-F5344CB8AC3E}">
        <p14:creationId xmlns:p14="http://schemas.microsoft.com/office/powerpoint/2010/main" val="3309081294"/>
      </p:ext>
    </p:extLst>
  </p:cSld>
  <p:clrMapOvr>
    <a:masterClrMapping/>
  </p:clrMapOvr>
  <p:transition spd="med">
    <p:randomBar dir="vert"/>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48" name="Text Box 4"/>
          <p:cNvSpPr txBox="1">
            <a:spLocks noChangeArrowheads="1"/>
          </p:cNvSpPr>
          <p:nvPr/>
        </p:nvSpPr>
        <p:spPr bwMode="auto">
          <a:xfrm>
            <a:off x="3419475" y="1325563"/>
            <a:ext cx="5572125" cy="39703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ru-RU"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For everything that was written in the past was written to teach us, so that through endurance and the encouragement of the Scriptures we might have hope.</a:t>
            </a:r>
            <a:r>
              <a:rPr lang="ru-RU" sz="3600" b="1" i="1" dirty="0">
                <a:solidFill>
                  <a:srgbClr val="FFFFFF"/>
                </a:solidFill>
                <a:latin typeface="Arial"/>
                <a:ea typeface="Times New Roman" pitchFamily="-111" charset="0"/>
                <a:cs typeface="Arial"/>
              </a:rPr>
              <a:t>"</a:t>
            </a:r>
            <a:endParaRPr lang="en-US" sz="3600" b="1" i="1" dirty="0">
              <a:solidFill>
                <a:srgbClr val="FFFFFF"/>
              </a:solidFill>
              <a:latin typeface="Arial"/>
              <a:ea typeface="Times New Roman" pitchFamily="-111" charset="0"/>
              <a:cs typeface="Arial"/>
            </a:endParaRPr>
          </a:p>
        </p:txBody>
      </p:sp>
      <p:sp>
        <p:nvSpPr>
          <p:cNvPr id="287749" name="Text Box 5"/>
          <p:cNvSpPr txBox="1">
            <a:spLocks noChangeArrowheads="1"/>
          </p:cNvSpPr>
          <p:nvPr/>
        </p:nvSpPr>
        <p:spPr bwMode="auto">
          <a:xfrm>
            <a:off x="1752600" y="6126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Arial" pitchFamily="-111" charset="0"/>
                <a:cs typeface="Arial"/>
              </a:rPr>
              <a:t>Romans 15:4 (NIV)</a:t>
            </a:r>
          </a:p>
        </p:txBody>
      </p:sp>
      <p:sp>
        <p:nvSpPr>
          <p:cNvPr id="287750" name="Rectangle 6"/>
          <p:cNvSpPr>
            <a:spLocks noGrp="1" noChangeArrowheads="1"/>
          </p:cNvSpPr>
          <p:nvPr>
            <p:ph type="title" idx="4294967295"/>
          </p:nvPr>
        </p:nvSpPr>
        <p:spPr>
          <a:xfrm>
            <a:off x="0" y="76200"/>
            <a:ext cx="9144000" cy="1143000"/>
          </a:xfrm>
          <a:effectLst>
            <a:outerShdw blurRad="63500" dist="35921" dir="2700000" algn="ctr" rotWithShape="0">
              <a:schemeClr val="tx1">
                <a:alpha val="74998"/>
              </a:schemeClr>
            </a:outerShdw>
          </a:effectLst>
        </p:spPr>
        <p:txBody>
          <a:bodyPr/>
          <a:lstStyle/>
          <a:p>
            <a:pPr eaLnBrk="1" hangingPunct="1">
              <a:defRPr/>
            </a:pPr>
            <a:r>
              <a:rPr lang="en-US" b="1">
                <a:solidFill>
                  <a:srgbClr val="FFFFFF"/>
                </a:solidFill>
                <a:ea typeface="ＭＳ Ｐゴシック" charset="0"/>
              </a:rPr>
              <a:t>Numbers teaches &amp; encourages</a:t>
            </a:r>
            <a:endParaRPr lang="en-US" sz="3600">
              <a:solidFill>
                <a:srgbClr val="FFFFFF"/>
              </a:solidFill>
              <a:ea typeface="ＭＳ Ｐゴシック" charset="0"/>
            </a:endParaRPr>
          </a:p>
        </p:txBody>
      </p:sp>
    </p:spTree>
    <p:extLst>
      <p:ext uri="{BB962C8B-B14F-4D97-AF65-F5344CB8AC3E}">
        <p14:creationId xmlns:p14="http://schemas.microsoft.com/office/powerpoint/2010/main" val="1697991762"/>
      </p:ext>
    </p:extLst>
  </p:cSld>
  <p:clrMapOvr>
    <a:masterClrMapping/>
  </p:clrMapOvr>
  <p:transition spd="med">
    <p:randomBar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en-US" sz="4000" b="1">
                <a:solidFill>
                  <a:srgbClr val="FFFFFF"/>
                </a:solidFill>
              </a:rPr>
              <a:t>Birth of a People</a:t>
            </a: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Exodus</a:t>
            </a:r>
            <a:endParaRPr lang="en-US" sz="2400">
              <a:solidFill>
                <a:srgbClr val="000000"/>
              </a:solidFill>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Leviticus</a:t>
            </a:r>
            <a:endParaRPr lang="en-US" sz="2400">
              <a:solidFill>
                <a:srgbClr val="000000"/>
              </a:solidFill>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Numbers</a:t>
            </a:r>
            <a:endParaRPr lang="en-US" sz="2400">
              <a:solidFill>
                <a:srgbClr val="000000"/>
              </a:solidFill>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Formation</a:t>
            </a:r>
            <a:endParaRPr lang="en-US" sz="2400">
              <a:solidFill>
                <a:srgbClr val="000000"/>
              </a:solidFill>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pitchFamily="-111" charset="0"/>
                <a:ea typeface="Times New Roman" pitchFamily="-111" charset="0"/>
                <a:cs typeface="Times New Roman" pitchFamily="-111" charset="0"/>
              </a:rPr>
              <a:t>Sanctification</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Preparation</a:t>
            </a:r>
            <a:endParaRPr lang="en-US" sz="2400">
              <a:solidFill>
                <a:srgbClr val="000000"/>
              </a:solidFill>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Salvation</a:t>
            </a:r>
            <a:endParaRPr lang="en-US" sz="2400">
              <a:solidFill>
                <a:srgbClr val="000000"/>
              </a:solidFill>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Instruction</a:t>
            </a:r>
            <a:endParaRPr lang="en-US" sz="2400">
              <a:solidFill>
                <a:srgbClr val="000000"/>
              </a:solidFill>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Walk</a:t>
            </a:r>
            <a:endParaRPr lang="en-US" sz="2400">
              <a:solidFill>
                <a:srgbClr val="000000"/>
              </a:solidFill>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Joshua</a:t>
            </a:r>
            <a:endParaRPr lang="en-US" sz="2400">
              <a:solidFill>
                <a:srgbClr val="000000"/>
              </a:solidFill>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Occupation</a:t>
            </a:r>
            <a:endParaRPr lang="en-US" sz="2400">
              <a:solidFill>
                <a:srgbClr val="000000"/>
              </a:solidFill>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Rest</a:t>
            </a:r>
            <a:endParaRPr lang="en-US" sz="2400">
              <a:solidFill>
                <a:srgbClr val="000000"/>
              </a:solidFill>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0" y="2286000"/>
            <a:ext cx="1041400" cy="558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Them</a:t>
            </a:r>
          </a:p>
        </p:txBody>
      </p:sp>
      <p:sp>
        <p:nvSpPr>
          <p:cNvPr id="200720" name="WordArt 1043"/>
          <p:cNvSpPr>
            <a:spLocks noChangeArrowheads="1" noChangeShapeType="1" noTextEdit="1"/>
          </p:cNvSpPr>
          <p:nvPr/>
        </p:nvSpPr>
        <p:spPr bwMode="auto">
          <a:xfrm>
            <a:off x="0" y="3733800"/>
            <a:ext cx="838200" cy="4826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Us</a:t>
            </a:r>
          </a:p>
        </p:txBody>
      </p:sp>
    </p:spTree>
    <p:extLst>
      <p:ext uri="{BB962C8B-B14F-4D97-AF65-F5344CB8AC3E}">
        <p14:creationId xmlns:p14="http://schemas.microsoft.com/office/powerpoint/2010/main" val="16879131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86371" name="Rectangle 3"/>
          <p:cNvSpPr>
            <a:spLocks noGrp="1" noChangeArrowheads="1"/>
          </p:cNvSpPr>
          <p:nvPr>
            <p:ph type="title"/>
          </p:nvPr>
        </p:nvSpPr>
        <p:spPr>
          <a:xfrm>
            <a:off x="1562100" y="609600"/>
            <a:ext cx="6121400" cy="685800"/>
          </a:xfrm>
          <a:solidFill>
            <a:srgbClr val="000000"/>
          </a:solidFill>
        </p:spPr>
        <p:txBody>
          <a:bodyPr/>
          <a:lstStyle/>
          <a:p>
            <a:pPr algn="ctr"/>
            <a:r>
              <a:rPr lang="en-US" sz="4000" b="1" dirty="0">
                <a:solidFill>
                  <a:srgbClr val="FFFFFF"/>
                </a:solidFill>
              </a:rPr>
              <a:t>Summary Statement</a:t>
            </a:r>
          </a:p>
        </p:txBody>
      </p:sp>
      <p:sp>
        <p:nvSpPr>
          <p:cNvPr id="35844" name="Text Box 4"/>
          <p:cNvSpPr txBox="1">
            <a:spLocks noChangeArrowheads="1"/>
          </p:cNvSpPr>
          <p:nvPr/>
        </p:nvSpPr>
        <p:spPr bwMode="auto">
          <a:xfrm>
            <a:off x="1143000" y="1778000"/>
            <a:ext cx="6934200" cy="403225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dirty="0">
                <a:solidFill>
                  <a:srgbClr val="FFFF00"/>
                </a:solidFill>
                <a:latin typeface="Arial" charset="0"/>
                <a:cs typeface="Arial" charset="0"/>
              </a:rPr>
              <a:t>God</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faithful preparation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of His people to enter Canaan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contrasts with </a:t>
            </a:r>
            <a:br>
              <a:rPr lang="en-US" altLang="zh-CN" sz="3200" b="1" dirty="0">
                <a:solidFill>
                  <a:srgbClr val="FFFFFF"/>
                </a:solidFill>
                <a:latin typeface="Arial" charset="0"/>
                <a:cs typeface="Arial" charset="0"/>
              </a:rPr>
            </a:br>
            <a:r>
              <a:rPr lang="en-US" altLang="zh-CN" sz="3200" b="1" dirty="0">
                <a:solidFill>
                  <a:srgbClr val="FFFF00"/>
                </a:solidFill>
                <a:latin typeface="Arial" charset="0"/>
                <a:cs typeface="Arial" charset="0"/>
              </a:rPr>
              <a:t>Israel</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unbelieving rebelliousness </a:t>
            </a:r>
            <a:r>
              <a:rPr lang="en-US" altLang="zh-CN" sz="3200" b="1" dirty="0">
                <a:solidFill>
                  <a:srgbClr val="FFFFFF"/>
                </a:solidFill>
                <a:latin typeface="Arial" charset="0"/>
                <a:cs typeface="Arial" charset="0"/>
              </a:rPr>
              <a:t>in the wilderness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to teach the nation His </a:t>
            </a:r>
            <a:r>
              <a:rPr lang="en-US" altLang="zh-CN" sz="3200" b="1" dirty="0">
                <a:solidFill>
                  <a:srgbClr val="FFFF00"/>
                </a:solidFill>
                <a:latin typeface="Arial" charset="0"/>
                <a:cs typeface="Arial" charset="0"/>
              </a:rPr>
              <a:t>unconditional commitment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to fulfill His Abrahamic Covenant.</a:t>
            </a:r>
          </a:p>
        </p:txBody>
      </p:sp>
      <p:sp>
        <p:nvSpPr>
          <p:cNvPr id="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Tree>
    <p:extLst>
      <p:ext uri="{BB962C8B-B14F-4D97-AF65-F5344CB8AC3E}">
        <p14:creationId xmlns:p14="http://schemas.microsoft.com/office/powerpoint/2010/main" val="31649222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3 ways</a:t>
            </a:r>
          </a:p>
        </p:txBody>
      </p:sp>
    </p:spTree>
    <p:extLst>
      <p:ext uri="{BB962C8B-B14F-4D97-AF65-F5344CB8AC3E}">
        <p14:creationId xmlns:p14="http://schemas.microsoft.com/office/powerpoint/2010/main" val="102296666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a:t>
            </a:r>
          </a:p>
        </p:txBody>
      </p:sp>
    </p:spTree>
    <p:extLst>
      <p:ext uri="{BB962C8B-B14F-4D97-AF65-F5344CB8AC3E}">
        <p14:creationId xmlns:p14="http://schemas.microsoft.com/office/powerpoint/2010/main" val="385140730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B63CFB17-BEBC-AD42-A64E-7FE2C6C46957}"/>
              </a:ext>
            </a:extLst>
          </p:cNvPr>
          <p:cNvSpPr>
            <a:spLocks noChangeArrowheads="1"/>
          </p:cNvSpPr>
          <p:nvPr/>
        </p:nvSpPr>
        <p:spPr bwMode="auto">
          <a:xfrm>
            <a:off x="0" y="5791200"/>
            <a:ext cx="13716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1916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4948" y="1602007"/>
            <a:ext cx="832627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showed Israel how to be blessed due to the Abrahamic Covenant (1:1–10:10) but also noted that covenant blessing comes by faith (10:11–25:18), claimed only by the new generation (26–36).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1594496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17168"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217169"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457200"/>
          </a:xfrm>
          <a:prstGeom prst="ellipse">
            <a:avLst/>
          </a:prstGeom>
          <a:noFill/>
          <a:ln w="57150" cap="sq">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583267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en-US" sz="4000" b="1" dirty="0">
                <a:solidFill>
                  <a:schemeClr val="bg1"/>
                </a:solidFill>
                <a:effectLst>
                  <a:outerShdw blurRad="50800" dist="63500" dir="2700000" algn="tl" rotWithShape="0">
                    <a:srgbClr val="000000">
                      <a:alpha val="91000"/>
                    </a:srgbClr>
                  </a:outerShdw>
                </a:effectLst>
                <a:ea typeface="ＭＳ Ｐゴシック" charset="0"/>
              </a:rPr>
              <a:t>Numbers 2 versus 2 Samuel 24</a:t>
            </a:r>
            <a:endParaRPr lang="en-US" sz="4000" b="1"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Why was this census OK while the census years later under David brought God</a:t>
            </a:r>
            <a:r>
              <a:rPr kumimoji="0" lang="uk-UA"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a:t>
            </a: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s judgment?</a:t>
            </a:r>
            <a:endParaRPr kumimoji="0" lang="en-US" sz="4000" b="1" i="0"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108767611"/>
      </p:ext>
    </p:extLst>
  </p:cSld>
  <p:clrMapOvr>
    <a:masterClrMapping/>
  </p:clrMapOvr>
  <p:transition spd="med">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a:t>
            </a:r>
          </a:p>
        </p:txBody>
      </p:sp>
    </p:spTree>
    <p:extLst>
      <p:ext uri="{BB962C8B-B14F-4D97-AF65-F5344CB8AC3E}">
        <p14:creationId xmlns:p14="http://schemas.microsoft.com/office/powerpoint/2010/main" val="329431912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title"/>
          </p:nvPr>
        </p:nvSpPr>
        <p:spPr>
          <a:xfrm>
            <a:off x="0" y="381000"/>
            <a:ext cx="9144000" cy="762000"/>
          </a:xfrm>
        </p:spPr>
        <p:txBody>
          <a:bodyPr/>
          <a:lstStyle/>
          <a:p>
            <a:pPr algn="ctr"/>
            <a:r>
              <a:rPr lang="en-US" sz="3600" b="1" dirty="0">
                <a:latin typeface="Arial" charset="0"/>
              </a:rPr>
              <a:t>Where did Israel fit 2 million people?</a:t>
            </a:r>
          </a:p>
        </p:txBody>
      </p:sp>
      <p:sp>
        <p:nvSpPr>
          <p:cNvPr id="219138" name="Rectangle 3"/>
          <p:cNvSpPr>
            <a:spLocks noGrp="1" noChangeArrowheads="1"/>
          </p:cNvSpPr>
          <p:nvPr>
            <p:ph type="body" idx="1"/>
          </p:nvPr>
        </p:nvSpPr>
        <p:spPr/>
        <p:txBody>
          <a:bodyPr/>
          <a:lstStyle/>
          <a:p>
            <a:endParaRPr lang="en-US">
              <a:latin typeface="Arial" charset="0"/>
            </a:endParaRPr>
          </a:p>
        </p:txBody>
      </p:sp>
      <p:pic>
        <p:nvPicPr>
          <p:cNvPr id="21913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57350"/>
            <a:ext cx="9144000" cy="527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22885" name="Text Box 5"/>
          <p:cNvSpPr txBox="1">
            <a:spLocks noChangeArrowheads="1"/>
          </p:cNvSpPr>
          <p:nvPr/>
        </p:nvSpPr>
        <p:spPr bwMode="auto">
          <a:xfrm>
            <a:off x="1774825" y="5807075"/>
            <a:ext cx="7369175" cy="830263"/>
          </a:xfrm>
          <a:prstGeom prst="rect">
            <a:avLst/>
          </a:prstGeom>
          <a:noFill/>
          <a:ln w="12700" cap="sq">
            <a:noFill/>
            <a:miter lim="800000"/>
            <a:headEnd/>
            <a:tailEnd/>
          </a:ln>
        </p:spPr>
        <p:txBody>
          <a:bodyPr>
            <a:spAutoFit/>
          </a:bodyPr>
          <a:lstStyle>
            <a:lvl1pPr marL="269875" indent="-269875">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269875" marR="0" lvl="0" indent="-269875" algn="l" defTabSz="914400" rtl="0" eaLnBrk="0" fontAlgn="base" latinLnBrk="0" hangingPunct="0">
              <a:lnSpc>
                <a:spcPct val="100000"/>
              </a:lnSpc>
              <a:spcBef>
                <a:spcPct val="50000"/>
              </a:spcBef>
              <a:spcAft>
                <a:spcPct val="0"/>
              </a:spcAft>
              <a:buClrTx/>
              <a:buSzTx/>
              <a:buFont typeface="Wingdings" charset="0"/>
              <a:buChar cha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Mt. Sinai had the Plain of </a:t>
            </a:r>
            <a:r>
              <a:rPr kumimoji="0" 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Rafah</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the north which was large enough for all Israel to camp.</a:t>
            </a:r>
          </a:p>
        </p:txBody>
      </p:sp>
    </p:spTree>
    <p:extLst>
      <p:ext uri="{BB962C8B-B14F-4D97-AF65-F5344CB8AC3E}">
        <p14:creationId xmlns:p14="http://schemas.microsoft.com/office/powerpoint/2010/main" val="111910459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8392065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descr="Stationery"/>
          <p:cNvSpPr>
            <a:spLocks noChangeArrowheads="1"/>
          </p:cNvSpPr>
          <p:nvPr/>
        </p:nvSpPr>
        <p:spPr bwMode="auto">
          <a:xfrm>
            <a:off x="-11113" y="0"/>
            <a:ext cx="9144001"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1186" name="Group 38"/>
          <p:cNvGrpSpPr>
            <a:grpSpLocks/>
          </p:cNvGrpSpPr>
          <p:nvPr/>
        </p:nvGrpSpPr>
        <p:grpSpPr bwMode="auto">
          <a:xfrm rot="-381983">
            <a:off x="-225925" y="891072"/>
            <a:ext cx="9677400" cy="5218113"/>
            <a:chOff x="-141" y="346"/>
            <a:chExt cx="6096" cy="3287"/>
          </a:xfrm>
        </p:grpSpPr>
        <p:grpSp>
          <p:nvGrpSpPr>
            <p:cNvPr id="221190" name="Group 3"/>
            <p:cNvGrpSpPr>
              <a:grpSpLocks/>
            </p:cNvGrpSpPr>
            <p:nvPr/>
          </p:nvGrpSpPr>
          <p:grpSpPr bwMode="auto">
            <a:xfrm rot="-2375501">
              <a:off x="1758" y="1283"/>
              <a:ext cx="2256" cy="1788"/>
              <a:chOff x="2256" y="1632"/>
              <a:chExt cx="1207" cy="972"/>
            </a:xfrm>
          </p:grpSpPr>
          <p:grpSp>
            <p:nvGrpSpPr>
              <p:cNvPr id="221209" name="Group 4"/>
              <p:cNvGrpSpPr>
                <a:grpSpLocks/>
              </p:cNvGrpSpPr>
              <p:nvPr/>
            </p:nvGrpSpPr>
            <p:grpSpPr bwMode="auto">
              <a:xfrm>
                <a:off x="2256" y="1704"/>
                <a:ext cx="1207" cy="900"/>
                <a:chOff x="2256" y="1704"/>
                <a:chExt cx="1207" cy="900"/>
              </a:xfrm>
            </p:grpSpPr>
            <p:pic>
              <p:nvPicPr>
                <p:cNvPr id="22121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1212" name="Group 6"/>
                <p:cNvGrpSpPr>
                  <a:grpSpLocks/>
                </p:cNvGrpSpPr>
                <p:nvPr/>
              </p:nvGrpSpPr>
              <p:grpSpPr bwMode="auto">
                <a:xfrm>
                  <a:off x="2256" y="1749"/>
                  <a:ext cx="1207" cy="855"/>
                  <a:chOff x="2256" y="1749"/>
                  <a:chExt cx="1207" cy="855"/>
                </a:xfrm>
              </p:grpSpPr>
              <p:grpSp>
                <p:nvGrpSpPr>
                  <p:cNvPr id="221213" name="Group 7"/>
                  <p:cNvGrpSpPr>
                    <a:grpSpLocks/>
                  </p:cNvGrpSpPr>
                  <p:nvPr/>
                </p:nvGrpSpPr>
                <p:grpSpPr bwMode="auto">
                  <a:xfrm>
                    <a:off x="2299" y="1749"/>
                    <a:ext cx="1164" cy="855"/>
                    <a:chOff x="2299" y="1749"/>
                    <a:chExt cx="1164" cy="855"/>
                  </a:xfrm>
                </p:grpSpPr>
                <p:sp>
                  <p:nvSpPr>
                    <p:cNvPr id="22121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1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121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121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21191" name="Group 17"/>
            <p:cNvGrpSpPr>
              <a:grpSpLocks/>
            </p:cNvGrpSpPr>
            <p:nvPr/>
          </p:nvGrpSpPr>
          <p:grpSpPr bwMode="auto">
            <a:xfrm rot="283815">
              <a:off x="133" y="346"/>
              <a:ext cx="1286" cy="1024"/>
              <a:chOff x="3290" y="-38"/>
              <a:chExt cx="1286" cy="1024"/>
            </a:xfrm>
          </p:grpSpPr>
          <p:sp>
            <p:nvSpPr>
              <p:cNvPr id="221204" name="AutoShape 18"/>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2419" name="Text Box 19"/>
              <p:cNvSpPr txBox="1">
                <a:spLocks noChangeArrowheads="1"/>
              </p:cNvSpPr>
              <p:nvPr/>
            </p:nvSpPr>
            <p:spPr bwMode="auto">
              <a:xfrm>
                <a:off x="4156" y="296"/>
                <a:ext cx="39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E</a:t>
                </a:r>
              </a:p>
            </p:txBody>
          </p:sp>
          <p:sp>
            <p:nvSpPr>
              <p:cNvPr id="102420" name="Text Box 20"/>
              <p:cNvSpPr txBox="1">
                <a:spLocks noChangeArrowheads="1"/>
              </p:cNvSpPr>
              <p:nvPr/>
            </p:nvSpPr>
            <p:spPr bwMode="auto">
              <a:xfrm>
                <a:off x="3693" y="66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2421" name="Text Box 21"/>
              <p:cNvSpPr txBox="1">
                <a:spLocks noChangeArrowheads="1"/>
              </p:cNvSpPr>
              <p:nvPr/>
            </p:nvSpPr>
            <p:spPr bwMode="auto">
              <a:xfrm>
                <a:off x="3694" y="-6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2422" name="Text Box 22"/>
              <p:cNvSpPr txBox="1">
                <a:spLocks noChangeArrowheads="1"/>
              </p:cNvSpPr>
              <p:nvPr/>
            </p:nvSpPr>
            <p:spPr bwMode="auto">
              <a:xfrm>
                <a:off x="3271" y="30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21192" name="Text Box 23"/>
            <p:cNvSpPr txBox="1">
              <a:spLocks noChangeArrowheads="1"/>
            </p:cNvSpPr>
            <p:nvPr/>
          </p:nvSpPr>
          <p:spPr bwMode="auto">
            <a:xfrm rot="20639902">
              <a:off x="-141" y="219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Ephraim</a:t>
              </a:r>
            </a:p>
          </p:txBody>
        </p:sp>
        <p:sp>
          <p:nvSpPr>
            <p:cNvPr id="221193" name="Text Box 24"/>
            <p:cNvSpPr txBox="1">
              <a:spLocks noChangeArrowheads="1"/>
            </p:cNvSpPr>
            <p:nvPr/>
          </p:nvSpPr>
          <p:spPr bwMode="auto">
            <a:xfrm rot="20639902">
              <a:off x="152" y="132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21194" name="Text Box 25"/>
            <p:cNvSpPr txBox="1">
              <a:spLocks noChangeArrowheads="1"/>
            </p:cNvSpPr>
            <p:nvPr/>
          </p:nvSpPr>
          <p:spPr bwMode="auto">
            <a:xfrm rot="20639902">
              <a:off x="58" y="174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21195" name="Text Box 26"/>
            <p:cNvSpPr txBox="1">
              <a:spLocks noChangeArrowheads="1"/>
            </p:cNvSpPr>
            <p:nvPr/>
          </p:nvSpPr>
          <p:spPr bwMode="auto">
            <a:xfrm rot="-960030">
              <a:off x="4419" y="155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Judah</a:t>
              </a:r>
            </a:p>
          </p:txBody>
        </p:sp>
        <p:sp>
          <p:nvSpPr>
            <p:cNvPr id="221196" name="Text Box 27"/>
            <p:cNvSpPr txBox="1">
              <a:spLocks noChangeArrowheads="1"/>
            </p:cNvSpPr>
            <p:nvPr/>
          </p:nvSpPr>
          <p:spPr bwMode="auto">
            <a:xfrm rot="20639970">
              <a:off x="4122" y="206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Issachar</a:t>
              </a:r>
            </a:p>
          </p:txBody>
        </p:sp>
        <p:sp>
          <p:nvSpPr>
            <p:cNvPr id="221197" name="Text Box 28"/>
            <p:cNvSpPr txBox="1">
              <a:spLocks noChangeArrowheads="1"/>
            </p:cNvSpPr>
            <p:nvPr/>
          </p:nvSpPr>
          <p:spPr bwMode="auto">
            <a:xfrm rot="20639970">
              <a:off x="3622" y="266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21198" name="Text Box 29"/>
            <p:cNvSpPr txBox="1">
              <a:spLocks noChangeArrowheads="1"/>
            </p:cNvSpPr>
            <p:nvPr/>
          </p:nvSpPr>
          <p:spPr bwMode="auto">
            <a:xfrm rot="19224499">
              <a:off x="1125" y="317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21199" name="Text Box 30"/>
            <p:cNvSpPr txBox="1">
              <a:spLocks noChangeArrowheads="1"/>
            </p:cNvSpPr>
            <p:nvPr/>
          </p:nvSpPr>
          <p:spPr bwMode="auto">
            <a:xfrm rot="19224499">
              <a:off x="1501" y="3298"/>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21200" name="Text Box 31"/>
            <p:cNvSpPr txBox="1">
              <a:spLocks noChangeArrowheads="1"/>
            </p:cNvSpPr>
            <p:nvPr/>
          </p:nvSpPr>
          <p:spPr bwMode="auto">
            <a:xfrm rot="19224499">
              <a:off x="1833" y="3303"/>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Reuben</a:t>
              </a:r>
            </a:p>
          </p:txBody>
        </p:sp>
        <p:sp>
          <p:nvSpPr>
            <p:cNvPr id="221201" name="Text Box 32"/>
            <p:cNvSpPr txBox="1">
              <a:spLocks noChangeArrowheads="1"/>
            </p:cNvSpPr>
            <p:nvPr/>
          </p:nvSpPr>
          <p:spPr bwMode="auto">
            <a:xfrm rot="19224499">
              <a:off x="2570" y="60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Dan</a:t>
              </a:r>
            </a:p>
          </p:txBody>
        </p:sp>
        <p:sp>
          <p:nvSpPr>
            <p:cNvPr id="221202" name="Text Box 33"/>
            <p:cNvSpPr txBox="1">
              <a:spLocks noChangeArrowheads="1"/>
            </p:cNvSpPr>
            <p:nvPr/>
          </p:nvSpPr>
          <p:spPr bwMode="auto">
            <a:xfrm rot="-2375501">
              <a:off x="2926" y="719"/>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21203" name="Text Box 34"/>
            <p:cNvSpPr txBox="1">
              <a:spLocks noChangeArrowheads="1"/>
            </p:cNvSpPr>
            <p:nvPr/>
          </p:nvSpPr>
          <p:spPr bwMode="auto">
            <a:xfrm rot="19224499">
              <a:off x="3441" y="571"/>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Naphtali</a:t>
              </a:r>
            </a:p>
          </p:txBody>
        </p:sp>
      </p:grpSp>
      <p:sp>
        <p:nvSpPr>
          <p:cNvPr id="102435" name="Text Box 35"/>
          <p:cNvSpPr txBox="1">
            <a:spLocks noChangeArrowheads="1"/>
          </p:cNvSpPr>
          <p:nvPr/>
        </p:nvSpPr>
        <p:spPr bwMode="auto">
          <a:xfrm>
            <a:off x="6324600" y="61722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1188" name="Text Box 39"/>
          <p:cNvSpPr txBox="1">
            <a:spLocks noChangeArrowheads="1"/>
          </p:cNvSpPr>
          <p:nvPr/>
        </p:nvSpPr>
        <p:spPr bwMode="auto">
          <a:xfrm>
            <a:off x="8494713" y="60325"/>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1189" name="Rectangle 40"/>
          <p:cNvSpPr>
            <a:spLocks noGrp="1" noChangeArrowheads="1"/>
          </p:cNvSpPr>
          <p:nvPr>
            <p:ph type="title" idx="4294967295"/>
          </p:nvPr>
        </p:nvSpPr>
        <p:spPr>
          <a:xfrm>
            <a:off x="79375" y="0"/>
            <a:ext cx="8367713" cy="838200"/>
          </a:xfrm>
        </p:spPr>
        <p:txBody>
          <a:bodyPr/>
          <a:lstStyle/>
          <a:p>
            <a:pPr eaLnBrk="1" hangingPunct="1"/>
            <a:r>
              <a:rPr lang="en-US" sz="4000" b="1">
                <a:solidFill>
                  <a:schemeClr val="accent2"/>
                </a:solidFill>
                <a:latin typeface="Arial" charset="0"/>
              </a:rPr>
              <a:t>Tribes Encircled the Tabernacle</a:t>
            </a:r>
          </a:p>
        </p:txBody>
      </p:sp>
      <p:sp>
        <p:nvSpPr>
          <p:cNvPr id="2" name="Text Box 35">
            <a:extLst>
              <a:ext uri="{FF2B5EF4-FFF2-40B4-BE49-F238E27FC236}">
                <a16:creationId xmlns:a16="http://schemas.microsoft.com/office/drawing/2014/main" id="{89FD0AF2-2903-0B7D-99A5-134A80DA10C9}"/>
              </a:ext>
            </a:extLst>
          </p:cNvPr>
          <p:cNvSpPr txBox="1">
            <a:spLocks noChangeArrowheads="1"/>
          </p:cNvSpPr>
          <p:nvPr/>
        </p:nvSpPr>
        <p:spPr bwMode="auto">
          <a:xfrm>
            <a:off x="3213320" y="4447114"/>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Disgraced Sons</a:t>
            </a:r>
          </a:p>
        </p:txBody>
      </p:sp>
      <p:sp>
        <p:nvSpPr>
          <p:cNvPr id="3" name="Text Box 35">
            <a:extLst>
              <a:ext uri="{FF2B5EF4-FFF2-40B4-BE49-F238E27FC236}">
                <a16:creationId xmlns:a16="http://schemas.microsoft.com/office/drawing/2014/main" id="{A56FBD92-A2CD-7483-ACF3-AAF6084BBC35}"/>
              </a:ext>
            </a:extLst>
          </p:cNvPr>
          <p:cNvSpPr txBox="1">
            <a:spLocks noChangeArrowheads="1"/>
          </p:cNvSpPr>
          <p:nvPr/>
        </p:nvSpPr>
        <p:spPr bwMode="auto">
          <a:xfrm>
            <a:off x="5085597"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Leah's </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4" name="Text Box 35">
            <a:extLst>
              <a:ext uri="{FF2B5EF4-FFF2-40B4-BE49-F238E27FC236}">
                <a16:creationId xmlns:a16="http://schemas.microsoft.com/office/drawing/2014/main" id="{B1043D82-5311-6C5A-00E3-727ED305344E}"/>
              </a:ext>
            </a:extLst>
          </p:cNvPr>
          <p:cNvSpPr txBox="1">
            <a:spLocks noChangeArrowheads="1"/>
          </p:cNvSpPr>
          <p:nvPr/>
        </p:nvSpPr>
        <p:spPr bwMode="auto">
          <a:xfrm>
            <a:off x="3524680" y="2138538"/>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Servant's</a:t>
            </a:r>
            <a:r>
              <a:rPr kumimoji="0" lang="en-US" sz="2800" b="1" i="0" u="none" strike="noStrike" kern="1200" cap="none" spc="0" normalizeH="0" noProof="0" dirty="0">
                <a:ln>
                  <a:noFill/>
                </a:ln>
                <a:solidFill>
                  <a:srgbClr val="3333CC"/>
                </a:solidFill>
                <a:effectLst/>
                <a:uLnTx/>
                <a:uFillTx/>
                <a:latin typeface="Arial"/>
                <a:ea typeface="Times New Roman" pitchFamily="-111" charset="0"/>
                <a:cs typeface="Arial"/>
              </a:rPr>
              <a:t> </a:t>
            </a: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5" name="Text Box 35">
            <a:extLst>
              <a:ext uri="{FF2B5EF4-FFF2-40B4-BE49-F238E27FC236}">
                <a16:creationId xmlns:a16="http://schemas.microsoft.com/office/drawing/2014/main" id="{542DE00C-2103-2DF2-7053-85B1AB79DE4C}"/>
              </a:ext>
            </a:extLst>
          </p:cNvPr>
          <p:cNvSpPr txBox="1">
            <a:spLocks noChangeArrowheads="1"/>
          </p:cNvSpPr>
          <p:nvPr/>
        </p:nvSpPr>
        <p:spPr bwMode="auto">
          <a:xfrm>
            <a:off x="1583221"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Rachel's Sons</a:t>
            </a:r>
          </a:p>
        </p:txBody>
      </p:sp>
    </p:spTree>
    <p:extLst>
      <p:ext uri="{BB962C8B-B14F-4D97-AF65-F5344CB8AC3E}">
        <p14:creationId xmlns:p14="http://schemas.microsoft.com/office/powerpoint/2010/main" val="34227944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30" name="Text Box 4"/>
          <p:cNvSpPr txBox="1">
            <a:spLocks noChangeArrowheads="1"/>
          </p:cNvSpPr>
          <p:nvPr/>
        </p:nvSpPr>
        <p:spPr bwMode="auto">
          <a:xfrm>
            <a:off x="3276600" y="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grpSp>
        <p:nvGrpSpPr>
          <p:cNvPr id="227331" name="Group 20"/>
          <p:cNvGrpSpPr>
            <a:grpSpLocks/>
          </p:cNvGrpSpPr>
          <p:nvPr/>
        </p:nvGrpSpPr>
        <p:grpSpPr bwMode="auto">
          <a:xfrm rot="-2672713">
            <a:off x="2619375" y="1311275"/>
            <a:ext cx="4556125" cy="4338638"/>
            <a:chOff x="2362200" y="1143000"/>
            <a:chExt cx="4876800" cy="4724400"/>
          </a:xfrm>
        </p:grpSpPr>
        <p:sp>
          <p:nvSpPr>
            <p:cNvPr id="227344" name="AutoShape 3"/>
            <p:cNvSpPr>
              <a:spLocks noChangeArrowheads="1"/>
            </p:cNvSpPr>
            <p:nvPr/>
          </p:nvSpPr>
          <p:spPr bwMode="auto">
            <a:xfrm>
              <a:off x="4495800" y="1143000"/>
              <a:ext cx="2171700" cy="1952625"/>
            </a:xfrm>
            <a:prstGeom prst="rtTriangle">
              <a:avLst/>
            </a:prstGeom>
            <a:solidFill>
              <a:srgbClr val="DDDDDD"/>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5"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6"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7"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27348" name="Picture 8"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98950" y="2852738"/>
              <a:ext cx="446088" cy="576262"/>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grpSp>
        <p:nvGrpSpPr>
          <p:cNvPr id="227332" name="Group 9"/>
          <p:cNvGrpSpPr>
            <a:grpSpLocks/>
          </p:cNvGrpSpPr>
          <p:nvPr/>
        </p:nvGrpSpPr>
        <p:grpSpPr bwMode="auto">
          <a:xfrm>
            <a:off x="528638" y="684213"/>
            <a:ext cx="2043112" cy="1682750"/>
            <a:chOff x="3294" y="-49"/>
            <a:chExt cx="1287" cy="1060"/>
          </a:xfrm>
        </p:grpSpPr>
        <p:sp>
          <p:nvSpPr>
            <p:cNvPr id="227339"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4459" name="Text Box 11"/>
            <p:cNvSpPr txBox="1">
              <a:spLocks noChangeArrowheads="1"/>
            </p:cNvSpPr>
            <p:nvPr/>
          </p:nvSpPr>
          <p:spPr bwMode="auto">
            <a:xfrm>
              <a:off x="4149"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4460" name="Text Box 12"/>
            <p:cNvSpPr txBox="1">
              <a:spLocks noChangeArrowheads="1"/>
            </p:cNvSpPr>
            <p:nvPr/>
          </p:nvSpPr>
          <p:spPr bwMode="auto">
            <a:xfrm>
              <a:off x="3717" y="681"/>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104461" name="Text Box 13"/>
            <p:cNvSpPr txBox="1">
              <a:spLocks noChangeArrowheads="1"/>
            </p:cNvSpPr>
            <p:nvPr/>
          </p:nvSpPr>
          <p:spPr bwMode="auto">
            <a:xfrm>
              <a:off x="3717" y="-49"/>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104462" name="Text Box 14"/>
            <p:cNvSpPr txBox="1">
              <a:spLocks noChangeArrowheads="1"/>
            </p:cNvSpPr>
            <p:nvPr/>
          </p:nvSpPr>
          <p:spPr bwMode="auto">
            <a:xfrm>
              <a:off x="3294"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
        <p:nvSpPr>
          <p:cNvPr id="227333" name="Text Box 15"/>
          <p:cNvSpPr txBox="1">
            <a:spLocks noChangeArrowheads="1"/>
          </p:cNvSpPr>
          <p:nvPr/>
        </p:nvSpPr>
        <p:spPr bwMode="auto">
          <a:xfrm>
            <a:off x="6629400" y="251460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227334" name="Text Box 16"/>
          <p:cNvSpPr txBox="1">
            <a:spLocks noChangeArrowheads="1"/>
          </p:cNvSpPr>
          <p:nvPr/>
        </p:nvSpPr>
        <p:spPr bwMode="auto">
          <a:xfrm>
            <a:off x="3276600" y="4740275"/>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227335" name="Text Box 17"/>
          <p:cNvSpPr txBox="1">
            <a:spLocks noChangeArrowheads="1"/>
          </p:cNvSpPr>
          <p:nvPr/>
        </p:nvSpPr>
        <p:spPr bwMode="auto">
          <a:xfrm>
            <a:off x="228600" y="236220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4466" name="Text Box 18"/>
          <p:cNvSpPr txBox="1">
            <a:spLocks noChangeArrowheads="1"/>
          </p:cNvSpPr>
          <p:nvPr/>
        </p:nvSpPr>
        <p:spPr bwMode="auto">
          <a:xfrm>
            <a:off x="228600" y="5943600"/>
            <a:ext cx="2438400" cy="58420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a:ea typeface="Times New Roman" pitchFamily="-111" charset="0"/>
                <a:cs typeface="Arial"/>
              </a:rPr>
              <a:t>Numbers 2</a:t>
            </a:r>
          </a:p>
        </p:txBody>
      </p:sp>
      <p:sp>
        <p:nvSpPr>
          <p:cNvPr id="227337" name="Text Box 19"/>
          <p:cNvSpPr txBox="1">
            <a:spLocks noChangeArrowheads="1"/>
          </p:cNvSpPr>
          <p:nvPr/>
        </p:nvSpPr>
        <p:spPr bwMode="auto">
          <a:xfrm>
            <a:off x="8370888"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7338" name="Rectangle 20"/>
          <p:cNvSpPr>
            <a:spLocks noGrp="1" noChangeArrowheads="1"/>
          </p:cNvSpPr>
          <p:nvPr>
            <p:ph type="title" idx="4294967295"/>
          </p:nvPr>
        </p:nvSpPr>
        <p:spPr>
          <a:xfrm>
            <a:off x="0" y="0"/>
            <a:ext cx="3505200" cy="685800"/>
          </a:xfrm>
        </p:spPr>
        <p:txBody>
          <a:bodyPr/>
          <a:lstStyle/>
          <a:p>
            <a:pPr eaLnBrk="1" hangingPunct="1"/>
            <a:r>
              <a:rPr lang="en-US" b="1">
                <a:solidFill>
                  <a:srgbClr val="3333CC"/>
                </a:solidFill>
                <a:latin typeface="Arial" charset="0"/>
              </a:rPr>
              <a:t>Populations</a:t>
            </a:r>
          </a:p>
        </p:txBody>
      </p:sp>
    </p:spTree>
    <p:extLst>
      <p:ext uri="{BB962C8B-B14F-4D97-AF65-F5344CB8AC3E}">
        <p14:creationId xmlns:p14="http://schemas.microsoft.com/office/powerpoint/2010/main" val="1482599529"/>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 Simeon Gad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2320537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213436"/>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352811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a:t>
            </a:r>
          </a:p>
        </p:txBody>
      </p:sp>
    </p:spTree>
    <p:extLst>
      <p:ext uri="{BB962C8B-B14F-4D97-AF65-F5344CB8AC3E}">
        <p14:creationId xmlns:p14="http://schemas.microsoft.com/office/powerpoint/2010/main" val="410462613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pilgrimage of the redeemed Israelites towards Canaan typifies the redeemed believer today in his journey to full reward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 10:1-13; Heb. 13:13).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790058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31426"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cs typeface="MS PGothic" charset="0"/>
              </a:rPr>
              <a:t>Levi</a:t>
            </a:r>
            <a:r>
              <a:rPr kumimoji="1" lang="uk-UA" altLang="ja-JP" sz="2800" b="1" dirty="0">
                <a:latin typeface="Times New Roman" charset="0"/>
                <a:cs typeface="MS PGothic" charset="0"/>
              </a:rPr>
              <a:t>'</a:t>
            </a:r>
            <a:r>
              <a:rPr kumimoji="1" lang="en-US" sz="2800" b="1" dirty="0">
                <a:latin typeface="Times New Roman" charset="0"/>
                <a:cs typeface="MS PGothic" charset="0"/>
              </a:rPr>
              <a:t>s Family Tree</a:t>
            </a:r>
          </a:p>
        </p:txBody>
      </p:sp>
      <p:grpSp>
        <p:nvGrpSpPr>
          <p:cNvPr id="231427" name="Group 2"/>
          <p:cNvGrpSpPr>
            <a:grpSpLocks/>
          </p:cNvGrpSpPr>
          <p:nvPr/>
        </p:nvGrpSpPr>
        <p:grpSpPr bwMode="auto">
          <a:xfrm>
            <a:off x="533400" y="152400"/>
            <a:ext cx="4953000" cy="838200"/>
            <a:chOff x="528" y="0"/>
            <a:chExt cx="3360" cy="624"/>
          </a:xfrm>
        </p:grpSpPr>
        <p:sp>
          <p:nvSpPr>
            <p:cNvPr id="231473"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31474"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Levi</a:t>
              </a:r>
              <a:r>
                <a:rPr kumimoji="0" lang="uk-UA"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a:t>
              </a: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s Family Tree</a:t>
              </a:r>
            </a:p>
          </p:txBody>
        </p:sp>
      </p:grpSp>
      <p:sp>
        <p:nvSpPr>
          <p:cNvPr id="231428"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LEVI</a:t>
            </a:r>
          </a:p>
        </p:txBody>
      </p:sp>
      <p:sp>
        <p:nvSpPr>
          <p:cNvPr id="231429"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Gershon </a:t>
            </a:r>
          </a:p>
        </p:txBody>
      </p:sp>
      <p:sp>
        <p:nvSpPr>
          <p:cNvPr id="231430"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Kohath </a:t>
            </a:r>
          </a:p>
        </p:txBody>
      </p:sp>
      <p:sp>
        <p:nvSpPr>
          <p:cNvPr id="231431"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Merari </a:t>
            </a:r>
          </a:p>
        </p:txBody>
      </p:sp>
      <p:sp>
        <p:nvSpPr>
          <p:cNvPr id="231432"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Miriam </a:t>
            </a:r>
          </a:p>
        </p:txBody>
      </p:sp>
      <p:sp>
        <p:nvSpPr>
          <p:cNvPr id="231433"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Moses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Aaron </a:t>
            </a:r>
          </a:p>
        </p:txBody>
      </p:sp>
      <p:sp>
        <p:nvSpPr>
          <p:cNvPr id="231435"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Amram </a:t>
            </a:r>
          </a:p>
        </p:txBody>
      </p:sp>
      <p:sp>
        <p:nvSpPr>
          <p:cNvPr id="231436"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Nadab </a:t>
            </a:r>
          </a:p>
        </p:txBody>
      </p:sp>
      <p:sp>
        <p:nvSpPr>
          <p:cNvPr id="231437"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Abihu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Eleazar </a:t>
            </a:r>
          </a:p>
        </p:txBody>
      </p:sp>
      <p:sp>
        <p:nvSpPr>
          <p:cNvPr id="231439"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Ithamar </a:t>
            </a:r>
          </a:p>
        </p:txBody>
      </p:sp>
      <p:sp>
        <p:nvSpPr>
          <p:cNvPr id="231440"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1"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2"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3"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cxnSp>
        <p:nvCxnSpPr>
          <p:cNvPr id="231444"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5"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6"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7"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31448"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9"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0"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1"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2"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3"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4"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5"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6"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7"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8"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9"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0"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endParaRPr>
          </a:p>
        </p:txBody>
      </p:sp>
      <p:sp>
        <p:nvSpPr>
          <p:cNvPr id="231461"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2"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3" name="Text Box 40"/>
          <p:cNvSpPr txBox="1">
            <a:spLocks noChangeArrowheads="1"/>
          </p:cNvSpPr>
          <p:nvPr/>
        </p:nvSpPr>
        <p:spPr bwMode="auto">
          <a:xfrm>
            <a:off x="7316788" y="2667000"/>
            <a:ext cx="76993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Levites</a:t>
            </a:r>
          </a:p>
        </p:txBody>
      </p:sp>
      <p:sp>
        <p:nvSpPr>
          <p:cNvPr id="231464" name="Text Box 41"/>
          <p:cNvSpPr txBox="1">
            <a:spLocks noChangeArrowheads="1"/>
          </p:cNvSpPr>
          <p:nvPr/>
        </p:nvSpPr>
        <p:spPr bwMode="auto">
          <a:xfrm>
            <a:off x="7310438" y="3352800"/>
            <a:ext cx="7127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Priests</a:t>
            </a:r>
          </a:p>
        </p:txBody>
      </p:sp>
      <p:sp>
        <p:nvSpPr>
          <p:cNvPr id="231465" name="Text Box 42"/>
          <p:cNvSpPr txBox="1">
            <a:spLocks noChangeArrowheads="1"/>
          </p:cNvSpPr>
          <p:nvPr/>
        </p:nvSpPr>
        <p:spPr bwMode="auto">
          <a:xfrm>
            <a:off x="7315200" y="4038600"/>
            <a:ext cx="10747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High Priest</a:t>
            </a:r>
          </a:p>
        </p:txBody>
      </p:sp>
      <p:sp>
        <p:nvSpPr>
          <p:cNvPr id="231466" name="Text Box 43"/>
          <p:cNvSpPr txBox="1">
            <a:spLocks noChangeArrowheads="1"/>
          </p:cNvSpPr>
          <p:nvPr/>
        </p:nvSpPr>
        <p:spPr bwMode="auto">
          <a:xfrm>
            <a:off x="7319963" y="4572000"/>
            <a:ext cx="1308100"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Offered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Unauthorised Fire;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Killed by God</a:t>
            </a:r>
          </a:p>
        </p:txBody>
      </p:sp>
      <p:sp>
        <p:nvSpPr>
          <p:cNvPr id="231467"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8"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69"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70"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rPr>
              <a:t>Manna</a:t>
            </a:r>
          </a:p>
        </p:txBody>
      </p:sp>
      <p:sp>
        <p:nvSpPr>
          <p:cNvPr id="231471"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charset="0"/>
                <a:ea typeface="ＭＳ Ｐゴシック" charset="0"/>
              </a:rPr>
              <a:t>Adapted from Manna Bible Maps</a:t>
            </a:r>
          </a:p>
        </p:txBody>
      </p:sp>
      <p:sp>
        <p:nvSpPr>
          <p:cNvPr id="231472"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132</a:t>
            </a:r>
          </a:p>
        </p:txBody>
      </p:sp>
    </p:spTree>
    <p:extLst>
      <p:ext uri="{BB962C8B-B14F-4D97-AF65-F5344CB8AC3E}">
        <p14:creationId xmlns:p14="http://schemas.microsoft.com/office/powerpoint/2010/main" val="160977235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Text Box 3"/>
          <p:cNvSpPr txBox="1">
            <a:spLocks noChangeArrowheads="1"/>
          </p:cNvSpPr>
          <p:nvPr/>
        </p:nvSpPr>
        <p:spPr bwMode="auto">
          <a:xfrm>
            <a:off x="6705600" y="4953000"/>
            <a:ext cx="2438400" cy="1384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Moses &amp; Aaron and sons</a:t>
            </a:r>
          </a:p>
        </p:txBody>
      </p:sp>
      <p:sp>
        <p:nvSpPr>
          <p:cNvPr id="105476" name="Text Box 4"/>
          <p:cNvSpPr txBox="1">
            <a:spLocks noChangeArrowheads="1"/>
          </p:cNvSpPr>
          <p:nvPr/>
        </p:nvSpPr>
        <p:spPr bwMode="auto">
          <a:xfrm>
            <a:off x="6019800" y="2057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Merarites</a:t>
            </a:r>
          </a:p>
        </p:txBody>
      </p:sp>
      <p:sp>
        <p:nvSpPr>
          <p:cNvPr id="105477" name="Text Box 5"/>
          <p:cNvSpPr txBox="1">
            <a:spLocks noChangeArrowheads="1"/>
          </p:cNvSpPr>
          <p:nvPr/>
        </p:nvSpPr>
        <p:spPr bwMode="auto">
          <a:xfrm>
            <a:off x="1143000" y="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Gershonites</a:t>
            </a:r>
          </a:p>
        </p:txBody>
      </p:sp>
      <p:sp>
        <p:nvSpPr>
          <p:cNvPr id="105478" name="Text Box 6"/>
          <p:cNvSpPr txBox="1">
            <a:spLocks noChangeArrowheads="1"/>
          </p:cNvSpPr>
          <p:nvPr/>
        </p:nvSpPr>
        <p:spPr bwMode="auto">
          <a:xfrm>
            <a:off x="228600" y="46482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Kohathites</a:t>
            </a:r>
          </a:p>
        </p:txBody>
      </p:sp>
      <p:sp>
        <p:nvSpPr>
          <p:cNvPr id="105479" name="Text Box 7"/>
          <p:cNvSpPr txBox="1">
            <a:spLocks noChangeArrowheads="1"/>
          </p:cNvSpPr>
          <p:nvPr/>
        </p:nvSpPr>
        <p:spPr bwMode="auto">
          <a:xfrm>
            <a:off x="228600" y="5943600"/>
            <a:ext cx="2438400" cy="52387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ctr" defTabSz="914400" fontAlgn="base">
              <a:spcBef>
                <a:spcPct val="50000"/>
              </a:spcBef>
              <a:spcAft>
                <a:spcPct val="0"/>
              </a:spcAft>
              <a:defRPr sz="2800" b="1">
                <a:solidFill>
                  <a:srgbClr val="FFFFFF"/>
                </a:solidFill>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cs typeface="Arial"/>
              </a:rPr>
              <a:t>Numbers 3</a:t>
            </a:r>
          </a:p>
        </p:txBody>
      </p:sp>
      <p:grpSp>
        <p:nvGrpSpPr>
          <p:cNvPr id="233479" name="Group 8"/>
          <p:cNvGrpSpPr>
            <a:grpSpLocks/>
          </p:cNvGrpSpPr>
          <p:nvPr/>
        </p:nvGrpSpPr>
        <p:grpSpPr bwMode="auto">
          <a:xfrm rot="2659317">
            <a:off x="6784975" y="246063"/>
            <a:ext cx="2046288" cy="1620837"/>
            <a:chOff x="3287" y="-31"/>
            <a:chExt cx="1289" cy="1021"/>
          </a:xfrm>
        </p:grpSpPr>
        <p:sp>
          <p:nvSpPr>
            <p:cNvPr id="233485" name="AutoShape 9"/>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5482" name="Text Box 10"/>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E</a:t>
              </a:r>
            </a:p>
          </p:txBody>
        </p:sp>
        <p:sp>
          <p:nvSpPr>
            <p:cNvPr id="105483" name="Text Box 11"/>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FFFF"/>
                  </a:solidFill>
                  <a:effectLst/>
                  <a:uLnTx/>
                  <a:uFillTx/>
                  <a:latin typeface="Arial"/>
                  <a:ea typeface="Times New Roman" pitchFamily="-111" charset="0"/>
                  <a:cs typeface="Arial"/>
                </a:rPr>
                <a:t>S</a:t>
              </a:r>
            </a:p>
          </p:txBody>
        </p:sp>
        <p:sp>
          <p:nvSpPr>
            <p:cNvPr id="105484" name="Text Box 12"/>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N</a:t>
              </a:r>
            </a:p>
          </p:txBody>
        </p:sp>
        <p:sp>
          <p:nvSpPr>
            <p:cNvPr id="105485" name="Text Box 13"/>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W</a:t>
              </a:r>
            </a:p>
          </p:txBody>
        </p:sp>
      </p:grpSp>
      <p:sp>
        <p:nvSpPr>
          <p:cNvPr id="233480" name="Text Box 1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163849" name="Rectangle 16"/>
          <p:cNvSpPr>
            <a:spLocks noGrp="1" noChangeArrowheads="1"/>
          </p:cNvSpPr>
          <p:nvPr>
            <p:ph type="title" idx="4294967295"/>
          </p:nvPr>
        </p:nvSpPr>
        <p:spPr>
          <a:xfrm>
            <a:off x="3505200" y="214313"/>
            <a:ext cx="3810000" cy="1323975"/>
          </a:xfrm>
          <a:ln>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kern="1200">
                <a:solidFill>
                  <a:srgbClr val="FFFFFF"/>
                </a:solidFill>
                <a:ea typeface="Times New Roman" pitchFamily="-111" charset="0"/>
              </a:rPr>
              <a:t>Levite &amp; Priest Tents</a:t>
            </a:r>
          </a:p>
        </p:txBody>
      </p:sp>
      <p:sp>
        <p:nvSpPr>
          <p:cNvPr id="105489" name="Text Box 17"/>
          <p:cNvSpPr txBox="1">
            <a:spLocks noChangeArrowheads="1"/>
          </p:cNvSpPr>
          <p:nvPr/>
        </p:nvSpPr>
        <p:spPr bwMode="auto">
          <a:xfrm>
            <a:off x="1143000" y="533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7,500</a:t>
            </a:r>
          </a:p>
        </p:txBody>
      </p:sp>
      <p:sp>
        <p:nvSpPr>
          <p:cNvPr id="105490" name="Text Box 18"/>
          <p:cNvSpPr txBox="1">
            <a:spLocks noChangeArrowheads="1"/>
          </p:cNvSpPr>
          <p:nvPr/>
        </p:nvSpPr>
        <p:spPr bwMode="auto">
          <a:xfrm>
            <a:off x="6019800" y="26670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6,200</a:t>
            </a:r>
          </a:p>
        </p:txBody>
      </p:sp>
      <p:sp>
        <p:nvSpPr>
          <p:cNvPr id="105491" name="Text Box 19"/>
          <p:cNvSpPr txBox="1">
            <a:spLocks noChangeArrowheads="1"/>
          </p:cNvSpPr>
          <p:nvPr/>
        </p:nvSpPr>
        <p:spPr bwMode="auto">
          <a:xfrm>
            <a:off x="228600" y="52578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8,300</a:t>
            </a:r>
          </a:p>
        </p:txBody>
      </p:sp>
    </p:spTree>
    <p:extLst>
      <p:ext uri="{BB962C8B-B14F-4D97-AF65-F5344CB8AC3E}">
        <p14:creationId xmlns:p14="http://schemas.microsoft.com/office/powerpoint/2010/main" val="42737980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4</a:t>
            </a:r>
          </a:p>
        </p:txBody>
      </p:sp>
    </p:spTree>
    <p:extLst>
      <p:ext uri="{BB962C8B-B14F-4D97-AF65-F5344CB8AC3E}">
        <p14:creationId xmlns:p14="http://schemas.microsoft.com/office/powerpoint/2010/main" val="127351565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3" name="Group 1041"/>
          <p:cNvGrpSpPr>
            <a:grpSpLocks/>
          </p:cNvGrpSpPr>
          <p:nvPr/>
        </p:nvGrpSpPr>
        <p:grpSpPr bwMode="auto">
          <a:xfrm rot="-2077436">
            <a:off x="2438400" y="1933575"/>
            <a:ext cx="4495800" cy="3116263"/>
            <a:chOff x="1536" y="1218"/>
            <a:chExt cx="2832" cy="1963"/>
          </a:xfrm>
        </p:grpSpPr>
        <p:sp>
          <p:nvSpPr>
            <p:cNvPr id="106514" name="Text Box 1042"/>
            <p:cNvSpPr txBox="1">
              <a:spLocks noChangeArrowheads="1"/>
            </p:cNvSpPr>
            <p:nvPr/>
          </p:nvSpPr>
          <p:spPr bwMode="auto">
            <a:xfrm rot="20104557">
              <a:off x="2195" y="257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1" y="158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2" y="120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3" y="207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630363" y="4233863"/>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4</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a:solidFill>
                  <a:schemeClr val="accent2"/>
                </a:solidFill>
                <a:latin typeface="Arial" charset="0"/>
              </a:rPr>
              <a:t>Putting it together…</a:t>
            </a:r>
          </a:p>
        </p:txBody>
      </p:sp>
    </p:spTree>
    <p:extLst>
      <p:ext uri="{BB962C8B-B14F-4D97-AF65-F5344CB8AC3E}">
        <p14:creationId xmlns:p14="http://schemas.microsoft.com/office/powerpoint/2010/main" val="2583590516"/>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30E10E0F-058E-8B30-BF6F-D060A547D823}"/>
              </a:ext>
            </a:extLst>
          </p:cNvPr>
          <p:cNvGrpSpPr/>
          <p:nvPr/>
        </p:nvGrpSpPr>
        <p:grpSpPr>
          <a:xfrm>
            <a:off x="99200" y="-18679"/>
            <a:ext cx="9144000" cy="6865166"/>
            <a:chOff x="99200" y="-18679"/>
            <a:chExt cx="9144000" cy="6865166"/>
          </a:xfrm>
        </p:grpSpPr>
        <p:pic>
          <p:nvPicPr>
            <p:cNvPr id="3074" name="Picture 2" descr="Pin by Sanctuary Solace on NUMBERS | Bible knowledge, Bible school, Book of  numbers">
              <a:extLst>
                <a:ext uri="{FF2B5EF4-FFF2-40B4-BE49-F238E27FC236}">
                  <a16:creationId xmlns:a16="http://schemas.microsoft.com/office/drawing/2014/main" id="{751FBEA4-9328-F5E3-707F-2A6778D10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200" y="-18679"/>
              <a:ext cx="9144000" cy="6865166"/>
            </a:xfrm>
            <a:prstGeom prst="rect">
              <a:avLst/>
            </a:prstGeom>
            <a:noFill/>
            <a:extLst>
              <a:ext uri="{909E8E84-426E-40DD-AFC4-6F175D3DCCD1}">
                <a14:hiddenFill xmlns:a14="http://schemas.microsoft.com/office/drawing/2010/main">
                  <a:solidFill>
                    <a:srgbClr val="FFFFFF"/>
                  </a:solidFill>
                </a14:hiddenFill>
              </a:ext>
            </a:extLst>
          </p:spPr>
        </p:pic>
        <p:sp>
          <p:nvSpPr>
            <p:cNvPr id="21" name="Parallelogram 20">
              <a:extLst>
                <a:ext uri="{FF2B5EF4-FFF2-40B4-BE49-F238E27FC236}">
                  <a16:creationId xmlns:a16="http://schemas.microsoft.com/office/drawing/2014/main" id="{82F03EB7-328E-C239-B5E2-86FCA05AD9FC}"/>
                </a:ext>
              </a:extLst>
            </p:cNvPr>
            <p:cNvSpPr/>
            <p:nvPr/>
          </p:nvSpPr>
          <p:spPr bwMode="auto">
            <a:xfrm>
              <a:off x="526207" y="3469477"/>
              <a:ext cx="2654022" cy="1277342"/>
            </a:xfrm>
            <a:prstGeom prst="parallelogram">
              <a:avLst>
                <a:gd name="adj" fmla="val 143498"/>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7" name="Parallelogram 16">
              <a:extLst>
                <a:ext uri="{FF2B5EF4-FFF2-40B4-BE49-F238E27FC236}">
                  <a16:creationId xmlns:a16="http://schemas.microsoft.com/office/drawing/2014/main" id="{C320A979-A055-3BCE-5DF4-C6A669D63DF9}"/>
                </a:ext>
              </a:extLst>
            </p:cNvPr>
            <p:cNvSpPr/>
            <p:nvPr/>
          </p:nvSpPr>
          <p:spPr bwMode="auto">
            <a:xfrm>
              <a:off x="4800599" y="4242547"/>
              <a:ext cx="2165229" cy="927847"/>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8" name="Parallelogram 17">
              <a:extLst>
                <a:ext uri="{FF2B5EF4-FFF2-40B4-BE49-F238E27FC236}">
                  <a16:creationId xmlns:a16="http://schemas.microsoft.com/office/drawing/2014/main" id="{4CCC4A25-53BD-51CC-5E51-1528AA5487F5}"/>
                </a:ext>
              </a:extLst>
            </p:cNvPr>
            <p:cNvSpPr/>
            <p:nvPr/>
          </p:nvSpPr>
          <p:spPr bwMode="auto">
            <a:xfrm rot="662695">
              <a:off x="459561" y="3039813"/>
              <a:ext cx="2770606" cy="274320"/>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9" name="Parallelogram 18">
              <a:extLst>
                <a:ext uri="{FF2B5EF4-FFF2-40B4-BE49-F238E27FC236}">
                  <a16:creationId xmlns:a16="http://schemas.microsoft.com/office/drawing/2014/main" id="{A8A27755-1E91-5D1B-4086-140D4981E6A3}"/>
                </a:ext>
              </a:extLst>
            </p:cNvPr>
            <p:cNvSpPr/>
            <p:nvPr/>
          </p:nvSpPr>
          <p:spPr bwMode="auto">
            <a:xfrm rot="662695">
              <a:off x="5166429" y="3961245"/>
              <a:ext cx="2517551" cy="324186"/>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0" name="Parallelogram 19">
              <a:extLst>
                <a:ext uri="{FF2B5EF4-FFF2-40B4-BE49-F238E27FC236}">
                  <a16:creationId xmlns:a16="http://schemas.microsoft.com/office/drawing/2014/main" id="{6B85F813-5170-571E-A9D1-A78014850C66}"/>
                </a:ext>
              </a:extLst>
            </p:cNvPr>
            <p:cNvSpPr/>
            <p:nvPr/>
          </p:nvSpPr>
          <p:spPr bwMode="auto">
            <a:xfrm>
              <a:off x="6010828" y="2047000"/>
              <a:ext cx="1311096" cy="650278"/>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2" name="Parallelogram 21">
              <a:extLst>
                <a:ext uri="{FF2B5EF4-FFF2-40B4-BE49-F238E27FC236}">
                  <a16:creationId xmlns:a16="http://schemas.microsoft.com/office/drawing/2014/main" id="{B5217DAC-5FB5-6E59-D63B-CD2139A049BC}"/>
                </a:ext>
              </a:extLst>
            </p:cNvPr>
            <p:cNvSpPr/>
            <p:nvPr/>
          </p:nvSpPr>
          <p:spPr bwMode="auto">
            <a:xfrm>
              <a:off x="391739" y="4000507"/>
              <a:ext cx="1510005" cy="927848"/>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3" name="Parallelogram 22">
              <a:extLst>
                <a:ext uri="{FF2B5EF4-FFF2-40B4-BE49-F238E27FC236}">
                  <a16:creationId xmlns:a16="http://schemas.microsoft.com/office/drawing/2014/main" id="{33B3693D-6F39-BA44-3AA8-E9C66557F30C}"/>
                </a:ext>
              </a:extLst>
            </p:cNvPr>
            <p:cNvSpPr/>
            <p:nvPr/>
          </p:nvSpPr>
          <p:spPr bwMode="auto">
            <a:xfrm>
              <a:off x="4239694" y="3312983"/>
              <a:ext cx="502491"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4" name="Parallelogram 23">
              <a:extLst>
                <a:ext uri="{FF2B5EF4-FFF2-40B4-BE49-F238E27FC236}">
                  <a16:creationId xmlns:a16="http://schemas.microsoft.com/office/drawing/2014/main" id="{9D414E56-C487-5A09-55C3-6F287E2FA46F}"/>
                </a:ext>
              </a:extLst>
            </p:cNvPr>
            <p:cNvSpPr/>
            <p:nvPr/>
          </p:nvSpPr>
          <p:spPr bwMode="auto">
            <a:xfrm>
              <a:off x="4037355" y="2761654"/>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5" name="Parallelogram 24">
              <a:extLst>
                <a:ext uri="{FF2B5EF4-FFF2-40B4-BE49-F238E27FC236}">
                  <a16:creationId xmlns:a16="http://schemas.microsoft.com/office/drawing/2014/main" id="{AAE61CC8-9215-C3B3-B695-AD1CAD56A9A5}"/>
                </a:ext>
              </a:extLst>
            </p:cNvPr>
            <p:cNvSpPr/>
            <p:nvPr/>
          </p:nvSpPr>
          <p:spPr bwMode="auto">
            <a:xfrm>
              <a:off x="5227418" y="3097831"/>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6" name="Parallelogram 25">
              <a:extLst>
                <a:ext uri="{FF2B5EF4-FFF2-40B4-BE49-F238E27FC236}">
                  <a16:creationId xmlns:a16="http://schemas.microsoft.com/office/drawing/2014/main" id="{DDEA9A24-043E-F10F-A364-C6ACC75BFFA6}"/>
                </a:ext>
              </a:extLst>
            </p:cNvPr>
            <p:cNvSpPr/>
            <p:nvPr/>
          </p:nvSpPr>
          <p:spPr bwMode="auto">
            <a:xfrm>
              <a:off x="4971931" y="2623317"/>
              <a:ext cx="206272" cy="91279"/>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7" name="Parallelogram 26">
              <a:extLst>
                <a:ext uri="{FF2B5EF4-FFF2-40B4-BE49-F238E27FC236}">
                  <a16:creationId xmlns:a16="http://schemas.microsoft.com/office/drawing/2014/main" id="{935E97FF-9F2D-0DF9-9DE4-5488BF455311}"/>
                </a:ext>
              </a:extLst>
            </p:cNvPr>
            <p:cNvSpPr/>
            <p:nvPr/>
          </p:nvSpPr>
          <p:spPr bwMode="auto">
            <a:xfrm>
              <a:off x="5753135" y="1762298"/>
              <a:ext cx="772356" cy="161896"/>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grpSp>
      <p:sp>
        <p:nvSpPr>
          <p:cNvPr id="2" name="Title 1">
            <a:extLst>
              <a:ext uri="{FF2B5EF4-FFF2-40B4-BE49-F238E27FC236}">
                <a16:creationId xmlns:a16="http://schemas.microsoft.com/office/drawing/2014/main" id="{9E6F7053-F8EF-D274-3EA3-2902749F481C}"/>
              </a:ext>
            </a:extLst>
          </p:cNvPr>
          <p:cNvSpPr>
            <a:spLocks noGrp="1"/>
          </p:cNvSpPr>
          <p:nvPr>
            <p:ph type="title"/>
          </p:nvPr>
        </p:nvSpPr>
        <p:spPr>
          <a:xfrm>
            <a:off x="280358" y="255917"/>
            <a:ext cx="8622102" cy="762000"/>
          </a:xfrm>
        </p:spPr>
        <p:txBody>
          <a:bodyPr/>
          <a:lstStyle/>
          <a:p>
            <a:r>
              <a:rPr lang="en-US" sz="3600" b="1" dirty="0">
                <a:solidFill>
                  <a:schemeClr val="tx1"/>
                </a:solidFill>
              </a:rPr>
              <a:t>Numbers 4</a:t>
            </a:r>
          </a:p>
        </p:txBody>
      </p:sp>
      <p:sp>
        <p:nvSpPr>
          <p:cNvPr id="3" name="Title 1">
            <a:extLst>
              <a:ext uri="{FF2B5EF4-FFF2-40B4-BE49-F238E27FC236}">
                <a16:creationId xmlns:a16="http://schemas.microsoft.com/office/drawing/2014/main" id="{B1E7D241-E734-3818-1891-D41104844FC1}"/>
              </a:ext>
            </a:extLst>
          </p:cNvPr>
          <p:cNvSpPr txBox="1">
            <a:spLocks/>
          </p:cNvSpPr>
          <p:nvPr/>
        </p:nvSpPr>
        <p:spPr bwMode="auto">
          <a:xfrm>
            <a:off x="35067" y="463279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Zebulun</a:t>
            </a:r>
          </a:p>
        </p:txBody>
      </p:sp>
      <p:sp>
        <p:nvSpPr>
          <p:cNvPr id="4" name="Title 1">
            <a:extLst>
              <a:ext uri="{FF2B5EF4-FFF2-40B4-BE49-F238E27FC236}">
                <a16:creationId xmlns:a16="http://schemas.microsoft.com/office/drawing/2014/main" id="{5C0A8871-EB97-AB6F-770A-FBBC2A672825}"/>
              </a:ext>
            </a:extLst>
          </p:cNvPr>
          <p:cNvSpPr txBox="1">
            <a:spLocks/>
          </p:cNvSpPr>
          <p:nvPr/>
        </p:nvSpPr>
        <p:spPr bwMode="auto">
          <a:xfrm>
            <a:off x="629303" y="4154630"/>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Issachar</a:t>
            </a:r>
          </a:p>
        </p:txBody>
      </p:sp>
      <p:sp>
        <p:nvSpPr>
          <p:cNvPr id="5" name="Title 1">
            <a:extLst>
              <a:ext uri="{FF2B5EF4-FFF2-40B4-BE49-F238E27FC236}">
                <a16:creationId xmlns:a16="http://schemas.microsoft.com/office/drawing/2014/main" id="{A0339F68-2579-C02E-BF46-4DF2AA317D2A}"/>
              </a:ext>
            </a:extLst>
          </p:cNvPr>
          <p:cNvSpPr txBox="1">
            <a:spLocks/>
          </p:cNvSpPr>
          <p:nvPr/>
        </p:nvSpPr>
        <p:spPr bwMode="auto">
          <a:xfrm>
            <a:off x="1265524" y="370828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Judah</a:t>
            </a:r>
          </a:p>
        </p:txBody>
      </p:sp>
      <p:sp>
        <p:nvSpPr>
          <p:cNvPr id="6" name="Title 1">
            <a:extLst>
              <a:ext uri="{FF2B5EF4-FFF2-40B4-BE49-F238E27FC236}">
                <a16:creationId xmlns:a16="http://schemas.microsoft.com/office/drawing/2014/main" id="{E9A16CDF-222B-D7F2-17FB-6921380AF0D6}"/>
              </a:ext>
            </a:extLst>
          </p:cNvPr>
          <p:cNvSpPr txBox="1">
            <a:spLocks/>
          </p:cNvSpPr>
          <p:nvPr/>
        </p:nvSpPr>
        <p:spPr bwMode="auto">
          <a:xfrm>
            <a:off x="5983769" y="246413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Ephraim</a:t>
            </a:r>
          </a:p>
        </p:txBody>
      </p:sp>
      <p:sp>
        <p:nvSpPr>
          <p:cNvPr id="7" name="Title 1">
            <a:extLst>
              <a:ext uri="{FF2B5EF4-FFF2-40B4-BE49-F238E27FC236}">
                <a16:creationId xmlns:a16="http://schemas.microsoft.com/office/drawing/2014/main" id="{C7456B12-9C71-6C4E-87D8-86D8D74D94C7}"/>
              </a:ext>
            </a:extLst>
          </p:cNvPr>
          <p:cNvSpPr txBox="1">
            <a:spLocks/>
          </p:cNvSpPr>
          <p:nvPr/>
        </p:nvSpPr>
        <p:spPr bwMode="auto">
          <a:xfrm>
            <a:off x="6168687" y="224659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Manasseh</a:t>
            </a:r>
          </a:p>
        </p:txBody>
      </p:sp>
      <p:sp>
        <p:nvSpPr>
          <p:cNvPr id="8" name="Title 1">
            <a:extLst>
              <a:ext uri="{FF2B5EF4-FFF2-40B4-BE49-F238E27FC236}">
                <a16:creationId xmlns:a16="http://schemas.microsoft.com/office/drawing/2014/main" id="{372D9D2E-CEC1-2399-5C23-ED79233EB25C}"/>
              </a:ext>
            </a:extLst>
          </p:cNvPr>
          <p:cNvSpPr txBox="1">
            <a:spLocks/>
          </p:cNvSpPr>
          <p:nvPr/>
        </p:nvSpPr>
        <p:spPr bwMode="auto">
          <a:xfrm>
            <a:off x="6368975" y="202105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Benjamin</a:t>
            </a:r>
          </a:p>
        </p:txBody>
      </p:sp>
      <p:sp>
        <p:nvSpPr>
          <p:cNvPr id="9" name="Title 1">
            <a:extLst>
              <a:ext uri="{FF2B5EF4-FFF2-40B4-BE49-F238E27FC236}">
                <a16:creationId xmlns:a16="http://schemas.microsoft.com/office/drawing/2014/main" id="{337096AF-72B7-853C-B13C-9403063340B9}"/>
              </a:ext>
            </a:extLst>
          </p:cNvPr>
          <p:cNvSpPr txBox="1">
            <a:spLocks/>
          </p:cNvSpPr>
          <p:nvPr/>
        </p:nvSpPr>
        <p:spPr bwMode="auto">
          <a:xfrm>
            <a:off x="1685350" y="32618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Reuben</a:t>
            </a:r>
          </a:p>
        </p:txBody>
      </p:sp>
      <p:sp>
        <p:nvSpPr>
          <p:cNvPr id="10" name="Title 1">
            <a:extLst>
              <a:ext uri="{FF2B5EF4-FFF2-40B4-BE49-F238E27FC236}">
                <a16:creationId xmlns:a16="http://schemas.microsoft.com/office/drawing/2014/main" id="{220AA0E0-F1BC-044D-22F3-FC8F34D9AAA5}"/>
              </a:ext>
            </a:extLst>
          </p:cNvPr>
          <p:cNvSpPr txBox="1">
            <a:spLocks/>
          </p:cNvSpPr>
          <p:nvPr/>
        </p:nvSpPr>
        <p:spPr bwMode="auto">
          <a:xfrm>
            <a:off x="824498" y="304881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Simeon</a:t>
            </a:r>
          </a:p>
        </p:txBody>
      </p:sp>
      <p:sp>
        <p:nvSpPr>
          <p:cNvPr id="11" name="Title 1">
            <a:extLst>
              <a:ext uri="{FF2B5EF4-FFF2-40B4-BE49-F238E27FC236}">
                <a16:creationId xmlns:a16="http://schemas.microsoft.com/office/drawing/2014/main" id="{EB2988D0-529B-EF22-AEC8-B3F741E39106}"/>
              </a:ext>
            </a:extLst>
          </p:cNvPr>
          <p:cNvSpPr txBox="1">
            <a:spLocks/>
          </p:cNvSpPr>
          <p:nvPr/>
        </p:nvSpPr>
        <p:spPr bwMode="auto">
          <a:xfrm>
            <a:off x="450302" y="2868625"/>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Gad</a:t>
            </a:r>
          </a:p>
        </p:txBody>
      </p:sp>
      <p:sp>
        <p:nvSpPr>
          <p:cNvPr id="12" name="Title 1">
            <a:extLst>
              <a:ext uri="{FF2B5EF4-FFF2-40B4-BE49-F238E27FC236}">
                <a16:creationId xmlns:a16="http://schemas.microsoft.com/office/drawing/2014/main" id="{246FA686-B1F0-ECA5-F832-0779AAA6C61A}"/>
              </a:ext>
            </a:extLst>
          </p:cNvPr>
          <p:cNvSpPr txBox="1">
            <a:spLocks/>
          </p:cNvSpPr>
          <p:nvPr/>
        </p:nvSpPr>
        <p:spPr bwMode="auto">
          <a:xfrm>
            <a:off x="6185989" y="42117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Naphtali</a:t>
            </a:r>
          </a:p>
        </p:txBody>
      </p:sp>
      <p:sp>
        <p:nvSpPr>
          <p:cNvPr id="13" name="Title 1">
            <a:extLst>
              <a:ext uri="{FF2B5EF4-FFF2-40B4-BE49-F238E27FC236}">
                <a16:creationId xmlns:a16="http://schemas.microsoft.com/office/drawing/2014/main" id="{9FE61A9F-4576-D7AA-83FA-5D9A2F9EC927}"/>
              </a:ext>
            </a:extLst>
          </p:cNvPr>
          <p:cNvSpPr txBox="1">
            <a:spLocks/>
          </p:cNvSpPr>
          <p:nvPr/>
        </p:nvSpPr>
        <p:spPr bwMode="auto">
          <a:xfrm>
            <a:off x="5286434" y="395062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Asher</a:t>
            </a:r>
          </a:p>
        </p:txBody>
      </p:sp>
      <p:sp>
        <p:nvSpPr>
          <p:cNvPr id="14" name="Title 1">
            <a:extLst>
              <a:ext uri="{FF2B5EF4-FFF2-40B4-BE49-F238E27FC236}">
                <a16:creationId xmlns:a16="http://schemas.microsoft.com/office/drawing/2014/main" id="{0D315FDC-8994-4B00-A60B-BB79A2D86427}"/>
              </a:ext>
            </a:extLst>
          </p:cNvPr>
          <p:cNvSpPr txBox="1">
            <a:spLocks/>
          </p:cNvSpPr>
          <p:nvPr/>
        </p:nvSpPr>
        <p:spPr bwMode="auto">
          <a:xfrm>
            <a:off x="4984339" y="3808454"/>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Dan</a:t>
            </a:r>
          </a:p>
        </p:txBody>
      </p:sp>
      <p:sp>
        <p:nvSpPr>
          <p:cNvPr id="15" name="Title 1">
            <a:extLst>
              <a:ext uri="{FF2B5EF4-FFF2-40B4-BE49-F238E27FC236}">
                <a16:creationId xmlns:a16="http://schemas.microsoft.com/office/drawing/2014/main" id="{5581CACA-B7D0-0591-4723-4FA5C7E01756}"/>
              </a:ext>
            </a:extLst>
          </p:cNvPr>
          <p:cNvSpPr txBox="1">
            <a:spLocks/>
          </p:cNvSpPr>
          <p:nvPr/>
        </p:nvSpPr>
        <p:spPr bwMode="auto">
          <a:xfrm>
            <a:off x="4440913" y="4389397"/>
            <a:ext cx="244178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Levi (center)</a:t>
            </a:r>
          </a:p>
        </p:txBody>
      </p:sp>
      <p:sp>
        <p:nvSpPr>
          <p:cNvPr id="16" name="Title 1">
            <a:extLst>
              <a:ext uri="{FF2B5EF4-FFF2-40B4-BE49-F238E27FC236}">
                <a16:creationId xmlns:a16="http://schemas.microsoft.com/office/drawing/2014/main" id="{67619F7E-D8F1-D82A-BA7E-EEAD06C68DC2}"/>
              </a:ext>
            </a:extLst>
          </p:cNvPr>
          <p:cNvSpPr txBox="1">
            <a:spLocks/>
          </p:cNvSpPr>
          <p:nvPr/>
        </p:nvSpPr>
        <p:spPr bwMode="auto">
          <a:xfrm>
            <a:off x="4440914" y="4717200"/>
            <a:ext cx="2441785" cy="10343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342900" indent="-342900" algn="l" defTabSz="914400">
              <a:buFont typeface="+mj-lt"/>
              <a:buAutoNum type="arabicPeriod"/>
            </a:pPr>
            <a:r>
              <a:rPr lang="en-US" sz="1400" b="1" kern="0" dirty="0">
                <a:solidFill>
                  <a:schemeClr val="tx1"/>
                </a:solidFill>
              </a:rPr>
              <a:t>Moses, Aaron, &amp; Sons</a:t>
            </a:r>
          </a:p>
          <a:p>
            <a:pPr marL="342900" indent="-342900" algn="l" defTabSz="914400">
              <a:buFont typeface="+mj-lt"/>
              <a:buAutoNum type="arabicPeriod"/>
            </a:pPr>
            <a:r>
              <a:rPr lang="en-US" sz="1400" b="1" kern="0" dirty="0">
                <a:solidFill>
                  <a:schemeClr val="tx1"/>
                </a:solidFill>
              </a:rPr>
              <a:t>Kohath</a:t>
            </a:r>
          </a:p>
          <a:p>
            <a:pPr marL="342900" indent="-342900" algn="l" defTabSz="914400">
              <a:buFont typeface="+mj-lt"/>
              <a:buAutoNum type="arabicPeriod"/>
            </a:pPr>
            <a:r>
              <a:rPr lang="en-US" sz="1400" b="1" kern="0" dirty="0">
                <a:solidFill>
                  <a:schemeClr val="tx1"/>
                </a:solidFill>
              </a:rPr>
              <a:t>Gershon</a:t>
            </a:r>
          </a:p>
          <a:p>
            <a:pPr marL="342900" indent="-342900" algn="l" defTabSz="914400">
              <a:buFont typeface="+mj-lt"/>
              <a:buAutoNum type="arabicPeriod"/>
            </a:pPr>
            <a:r>
              <a:rPr lang="en-US" sz="1400" b="1" kern="0" dirty="0">
                <a:solidFill>
                  <a:schemeClr val="tx1"/>
                </a:solidFill>
              </a:rPr>
              <a:t>Merari</a:t>
            </a:r>
          </a:p>
        </p:txBody>
      </p:sp>
      <p:sp>
        <p:nvSpPr>
          <p:cNvPr id="30" name="Title 1">
            <a:extLst>
              <a:ext uri="{FF2B5EF4-FFF2-40B4-BE49-F238E27FC236}">
                <a16:creationId xmlns:a16="http://schemas.microsoft.com/office/drawing/2014/main" id="{6D0B22BC-6406-7B0C-28F1-4FC614A67F7C}"/>
              </a:ext>
            </a:extLst>
          </p:cNvPr>
          <p:cNvSpPr txBox="1">
            <a:spLocks/>
          </p:cNvSpPr>
          <p:nvPr/>
        </p:nvSpPr>
        <p:spPr bwMode="auto">
          <a:xfrm>
            <a:off x="5413505" y="168043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WEST</a:t>
            </a:r>
          </a:p>
        </p:txBody>
      </p:sp>
      <p:sp>
        <p:nvSpPr>
          <p:cNvPr id="31" name="Title 1">
            <a:extLst>
              <a:ext uri="{FF2B5EF4-FFF2-40B4-BE49-F238E27FC236}">
                <a16:creationId xmlns:a16="http://schemas.microsoft.com/office/drawing/2014/main" id="{B9E36162-069E-5EF6-D7EF-6B6D0B15DC3F}"/>
              </a:ext>
            </a:extLst>
          </p:cNvPr>
          <p:cNvSpPr txBox="1">
            <a:spLocks/>
          </p:cNvSpPr>
          <p:nvPr/>
        </p:nvSpPr>
        <p:spPr bwMode="auto">
          <a:xfrm>
            <a:off x="4211968" y="3315756"/>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1</a:t>
            </a:r>
          </a:p>
        </p:txBody>
      </p:sp>
      <p:sp>
        <p:nvSpPr>
          <p:cNvPr id="32" name="Title 1">
            <a:extLst>
              <a:ext uri="{FF2B5EF4-FFF2-40B4-BE49-F238E27FC236}">
                <a16:creationId xmlns:a16="http://schemas.microsoft.com/office/drawing/2014/main" id="{E7E3CF6D-D534-0F11-8D12-B4B70C45C5C3}"/>
              </a:ext>
            </a:extLst>
          </p:cNvPr>
          <p:cNvSpPr txBox="1">
            <a:spLocks/>
          </p:cNvSpPr>
          <p:nvPr/>
        </p:nvSpPr>
        <p:spPr bwMode="auto">
          <a:xfrm>
            <a:off x="3829583" y="2833617"/>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2</a:t>
            </a:r>
          </a:p>
        </p:txBody>
      </p:sp>
      <p:sp>
        <p:nvSpPr>
          <p:cNvPr id="33" name="Title 1">
            <a:extLst>
              <a:ext uri="{FF2B5EF4-FFF2-40B4-BE49-F238E27FC236}">
                <a16:creationId xmlns:a16="http://schemas.microsoft.com/office/drawing/2014/main" id="{AB432F74-4968-5CF9-68D1-1B2D082D64BA}"/>
              </a:ext>
            </a:extLst>
          </p:cNvPr>
          <p:cNvSpPr txBox="1">
            <a:spLocks/>
          </p:cNvSpPr>
          <p:nvPr/>
        </p:nvSpPr>
        <p:spPr bwMode="auto">
          <a:xfrm>
            <a:off x="5176243" y="3033125"/>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4</a:t>
            </a:r>
          </a:p>
        </p:txBody>
      </p:sp>
      <p:sp>
        <p:nvSpPr>
          <p:cNvPr id="34" name="Title 1">
            <a:extLst>
              <a:ext uri="{FF2B5EF4-FFF2-40B4-BE49-F238E27FC236}">
                <a16:creationId xmlns:a16="http://schemas.microsoft.com/office/drawing/2014/main" id="{239FCD4D-F238-41FE-592C-6C3257E59146}"/>
              </a:ext>
            </a:extLst>
          </p:cNvPr>
          <p:cNvSpPr txBox="1">
            <a:spLocks/>
          </p:cNvSpPr>
          <p:nvPr/>
        </p:nvSpPr>
        <p:spPr bwMode="auto">
          <a:xfrm>
            <a:off x="4901924" y="2509421"/>
            <a:ext cx="384510"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3</a:t>
            </a:r>
          </a:p>
        </p:txBody>
      </p:sp>
      <p:sp>
        <p:nvSpPr>
          <p:cNvPr id="35" name="Title 1">
            <a:extLst>
              <a:ext uri="{FF2B5EF4-FFF2-40B4-BE49-F238E27FC236}">
                <a16:creationId xmlns:a16="http://schemas.microsoft.com/office/drawing/2014/main" id="{C388693C-5B61-C648-519B-CC15E0A17E3B}"/>
              </a:ext>
            </a:extLst>
          </p:cNvPr>
          <p:cNvSpPr txBox="1">
            <a:spLocks/>
          </p:cNvSpPr>
          <p:nvPr/>
        </p:nvSpPr>
        <p:spPr bwMode="auto">
          <a:xfrm>
            <a:off x="3975029" y="6234671"/>
            <a:ext cx="4787891" cy="350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050" b="1" kern="0" dirty="0">
                <a:solidFill>
                  <a:schemeClr val="tx1"/>
                </a:solidFill>
              </a:rPr>
              <a:t>https://</a:t>
            </a:r>
            <a:r>
              <a:rPr lang="en-US" sz="1050" b="1" kern="0" dirty="0" err="1">
                <a:solidFill>
                  <a:schemeClr val="tx1"/>
                </a:solidFill>
              </a:rPr>
              <a:t>ro.pinterest.com</a:t>
            </a:r>
            <a:r>
              <a:rPr lang="en-US" sz="1050" b="1" kern="0" dirty="0">
                <a:solidFill>
                  <a:schemeClr val="tx1"/>
                </a:solidFill>
              </a:rPr>
              <a:t>/</a:t>
            </a:r>
            <a:r>
              <a:rPr lang="en-US" sz="1050" b="1" kern="0" dirty="0" err="1">
                <a:solidFill>
                  <a:schemeClr val="tx1"/>
                </a:solidFill>
              </a:rPr>
              <a:t>sanctuarysolace</a:t>
            </a:r>
            <a:r>
              <a:rPr lang="en-US" sz="1050" b="1" kern="0" dirty="0">
                <a:solidFill>
                  <a:schemeClr val="tx1"/>
                </a:solidFill>
              </a:rPr>
              <a:t>/numbers/</a:t>
            </a:r>
          </a:p>
        </p:txBody>
      </p:sp>
    </p:spTree>
    <p:extLst>
      <p:ext uri="{BB962C8B-B14F-4D97-AF65-F5344CB8AC3E}">
        <p14:creationId xmlns:p14="http://schemas.microsoft.com/office/powerpoint/2010/main" val="1922894129"/>
      </p:ext>
    </p:extLst>
  </p:cSld>
  <p:clrMapOvr>
    <a:masterClrMapping/>
  </p:clrMapOvr>
  <p:transition spd="med">
    <p:randomBar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5</a:t>
            </a:r>
          </a:p>
        </p:txBody>
      </p:sp>
    </p:spTree>
    <p:extLst>
      <p:ext uri="{BB962C8B-B14F-4D97-AF65-F5344CB8AC3E}">
        <p14:creationId xmlns:p14="http://schemas.microsoft.com/office/powerpoint/2010/main" val="318968924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156FD27-EEA2-644E-A8DD-1689EA3D3444}"/>
              </a:ext>
            </a:extLst>
          </p:cNvPr>
          <p:cNvSpPr>
            <a:spLocks noChangeArrowheads="1"/>
          </p:cNvSpPr>
          <p:nvPr/>
        </p:nvSpPr>
        <p:spPr bwMode="auto">
          <a:xfrm>
            <a:off x="1270000" y="5791200"/>
            <a:ext cx="13716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900769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4098" name="Picture 2" descr="Bible Highlights(this week) : What is the bitter water that an adulteress  had to drink in Numbers 5:24?">
            <a:extLst>
              <a:ext uri="{FF2B5EF4-FFF2-40B4-BE49-F238E27FC236}">
                <a16:creationId xmlns:a16="http://schemas.microsoft.com/office/drawing/2014/main" id="{95871E81-AF36-ED26-FC28-4AA2F0159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69" y="1640793"/>
            <a:ext cx="7396302" cy="3497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712290"/>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1026" name="Picture 2" descr="Jealousy and Bitter Water (Numbers 5:11-31) - Marg Mowczko">
            <a:extLst>
              <a:ext uri="{FF2B5EF4-FFF2-40B4-BE49-F238E27FC236}">
                <a16:creationId xmlns:a16="http://schemas.microsoft.com/office/drawing/2014/main" id="{CD87EF25-723E-450F-C0F3-24B972950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52463"/>
            <a:ext cx="9144000" cy="555148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3392680" y="1620721"/>
            <a:ext cx="5654501"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 woman suspected of adultery had to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drink holy water with dust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protect marital faithfulness.</a:t>
            </a:r>
          </a:p>
        </p:txBody>
      </p:sp>
    </p:spTree>
    <p:extLst>
      <p:ext uri="{BB962C8B-B14F-4D97-AF65-F5344CB8AC3E}">
        <p14:creationId xmlns:p14="http://schemas.microsoft.com/office/powerpoint/2010/main" val="2152558679"/>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2059536" y="1620721"/>
            <a:ext cx="6987645"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Most scholars see the punishment for marital unfaithfulness as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miscarriage</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or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sterility</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pic>
        <p:nvPicPr>
          <p:cNvPr id="1028" name="Picture 4" descr="Patience is a Virtue: 6 Ways to Grow in this Fruit of the Spirit">
            <a:extLst>
              <a:ext uri="{FF2B5EF4-FFF2-40B4-BE49-F238E27FC236}">
                <a16:creationId xmlns:a16="http://schemas.microsoft.com/office/drawing/2014/main" id="{7A83009F-9426-60F4-446C-44BA913E71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3829722"/>
            <a:ext cx="5795747" cy="30282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4293804"/>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Moses led Israel to Canaan by faith in the God of the bronze serpent (21:4-9), so Christ leads the believer today towards full reward by his faith in Christ’s death on the cross (John 3:14).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424671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26BD1AD-CAD5-9DAE-5CE1-3BE90E205113}"/>
              </a:ext>
            </a:extLst>
          </p:cNvPr>
          <p:cNvGrpSpPr/>
          <p:nvPr/>
        </p:nvGrpSpPr>
        <p:grpSpPr>
          <a:xfrm>
            <a:off x="-1" y="1457112"/>
            <a:ext cx="9144000" cy="4791685"/>
            <a:chOff x="-1" y="1457112"/>
            <a:chExt cx="9144000" cy="4791685"/>
          </a:xfrm>
        </p:grpSpPr>
        <p:pic>
          <p:nvPicPr>
            <p:cNvPr id="3" name="Picture 6" descr="Thy Strong Word - Numbers 5: Unclean People - KFUO Radio">
              <a:extLst>
                <a:ext uri="{FF2B5EF4-FFF2-40B4-BE49-F238E27FC236}">
                  <a16:creationId xmlns:a16="http://schemas.microsoft.com/office/drawing/2014/main" id="{1F7774C1-6D14-28B9-3014-A46827FE1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0605"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hy Strong Word - Numbers 5: Unclean People - KFUO Radio">
              <a:extLst>
                <a:ext uri="{FF2B5EF4-FFF2-40B4-BE49-F238E27FC236}">
                  <a16:creationId xmlns:a16="http://schemas.microsoft.com/office/drawing/2014/main" id="{05857AB7-0B9F-C470-E2A8-27F31849E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1" y="778874"/>
            <a:ext cx="9143999" cy="6706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Book of Numbers—versus—the Ancient Near East</a:t>
            </a:r>
          </a:p>
        </p:txBody>
      </p:sp>
      <p:sp>
        <p:nvSpPr>
          <p:cNvPr id="4" name="Rectangle 2">
            <a:extLst>
              <a:ext uri="{FF2B5EF4-FFF2-40B4-BE49-F238E27FC236}">
                <a16:creationId xmlns:a16="http://schemas.microsoft.com/office/drawing/2014/main" id="{9E2CBBB3-87C6-65A0-6C29-BF1580176496}"/>
              </a:ext>
            </a:extLst>
          </p:cNvPr>
          <p:cNvSpPr txBox="1">
            <a:spLocks noChangeArrowheads="1"/>
          </p:cNvSpPr>
          <p:nvPr/>
        </p:nvSpPr>
        <p:spPr bwMode="auto">
          <a:xfrm>
            <a:off x="0" y="1530501"/>
            <a:ext cx="2871388"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“bitter water” only endangered the guilty party</a:t>
            </a:r>
          </a:p>
        </p:txBody>
      </p:sp>
      <p:sp>
        <p:nvSpPr>
          <p:cNvPr id="5" name="Rectangle 2">
            <a:extLst>
              <a:ext uri="{FF2B5EF4-FFF2-40B4-BE49-F238E27FC236}">
                <a16:creationId xmlns:a16="http://schemas.microsoft.com/office/drawing/2014/main" id="{EAD9C3EC-C7B0-E6EB-F288-77C35BC27846}"/>
              </a:ext>
            </a:extLst>
          </p:cNvPr>
          <p:cNvSpPr txBox="1">
            <a:spLocks noChangeArrowheads="1"/>
          </p:cNvSpPr>
          <p:nvPr/>
        </p:nvSpPr>
        <p:spPr bwMode="auto">
          <a:xfrm>
            <a:off x="0" y="6410106"/>
            <a:ext cx="9143999" cy="3719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Michael A. Grisanti, “The Book of Numbers,” in </a:t>
            </a:r>
            <a:r>
              <a:rPr kumimoji="0" lang="en-US" sz="1100" b="0" i="1"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The World and the Word: An Introduction to the Old Testament</a:t>
            </a: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 (Nashville, TN: B&amp;H Academic, 2011), 238.</a:t>
            </a:r>
            <a:endParaRPr kumimoji="0" lang="en-US" sz="800" b="0" i="0" u="none" strike="noStrike" kern="1200" cap="none" spc="0" normalizeH="0" baseline="0" noProof="0" dirty="0">
              <a:ln>
                <a:noFill/>
              </a:ln>
              <a:solidFill>
                <a:srgbClr val="FFFFFF"/>
              </a:solidFill>
              <a:effectLst/>
              <a:uLnTx/>
              <a:uFillTx/>
              <a:latin typeface="Lucida Grande" panose="020B0600040502020204" pitchFamily="34" charset="0"/>
              <a:ea typeface="ＭＳ Ｐゴシック" pitchFamily="-108" charset="-128"/>
              <a:cs typeface="Arial"/>
            </a:endParaRPr>
          </a:p>
        </p:txBody>
      </p:sp>
      <p:sp>
        <p:nvSpPr>
          <p:cNvPr id="6" name="Rectangle 2">
            <a:extLst>
              <a:ext uri="{FF2B5EF4-FFF2-40B4-BE49-F238E27FC236}">
                <a16:creationId xmlns:a16="http://schemas.microsoft.com/office/drawing/2014/main" id="{B3A5A6F2-3970-5FE0-AA0A-4A4FEAF66167}"/>
              </a:ext>
            </a:extLst>
          </p:cNvPr>
          <p:cNvSpPr txBox="1">
            <a:spLocks noChangeArrowheads="1"/>
          </p:cNvSpPr>
          <p:nvPr/>
        </p:nvSpPr>
        <p:spPr bwMode="auto">
          <a:xfrm>
            <a:off x="4983540" y="1530501"/>
            <a:ext cx="4194646"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agent (water, poison, etc.) was dangerous to the guilty and innocent alike</a:t>
            </a:r>
          </a:p>
        </p:txBody>
      </p:sp>
      <p:sp>
        <p:nvSpPr>
          <p:cNvPr id="7" name="Rectangle 2">
            <a:extLst>
              <a:ext uri="{FF2B5EF4-FFF2-40B4-BE49-F238E27FC236}">
                <a16:creationId xmlns:a16="http://schemas.microsoft.com/office/drawing/2014/main" id="{57EC7007-EFB9-0476-E878-8D6F735A104D}"/>
              </a:ext>
            </a:extLst>
          </p:cNvPr>
          <p:cNvSpPr txBox="1">
            <a:spLocks noChangeArrowheads="1"/>
          </p:cNvSpPr>
          <p:nvPr/>
        </p:nvSpPr>
        <p:spPr bwMode="auto">
          <a:xfrm>
            <a:off x="0" y="2784944"/>
            <a:ext cx="2474259"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was innocent until proven guilty</a:t>
            </a:r>
          </a:p>
        </p:txBody>
      </p:sp>
      <p:sp>
        <p:nvSpPr>
          <p:cNvPr id="8" name="Rectangle 2">
            <a:extLst>
              <a:ext uri="{FF2B5EF4-FFF2-40B4-BE49-F238E27FC236}">
                <a16:creationId xmlns:a16="http://schemas.microsoft.com/office/drawing/2014/main" id="{F942B1BD-CCE0-3CF8-843F-8330749F34C0}"/>
              </a:ext>
            </a:extLst>
          </p:cNvPr>
          <p:cNvSpPr txBox="1">
            <a:spLocks noChangeArrowheads="1"/>
          </p:cNvSpPr>
          <p:nvPr/>
        </p:nvSpPr>
        <p:spPr bwMode="auto">
          <a:xfrm>
            <a:off x="4983540" y="2784945"/>
            <a:ext cx="4194646" cy="1360972"/>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had to survive what was inherently harmful—guilty until proven innocent</a:t>
            </a:r>
          </a:p>
        </p:txBody>
      </p:sp>
      <p:sp>
        <p:nvSpPr>
          <p:cNvPr id="9" name="Rectangle 2">
            <a:extLst>
              <a:ext uri="{FF2B5EF4-FFF2-40B4-BE49-F238E27FC236}">
                <a16:creationId xmlns:a16="http://schemas.microsoft.com/office/drawing/2014/main" id="{7F470E79-9CC7-0A1A-B1D8-BD937CEFAE06}"/>
              </a:ext>
            </a:extLst>
          </p:cNvPr>
          <p:cNvSpPr txBox="1">
            <a:spLocks noChangeArrowheads="1"/>
          </p:cNvSpPr>
          <p:nvPr/>
        </p:nvSpPr>
        <p:spPr bwMode="auto">
          <a:xfrm>
            <a:off x="0" y="4329221"/>
            <a:ext cx="2871388" cy="1181584"/>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The penalty was the outcome of the ritual itself</a:t>
            </a:r>
          </a:p>
        </p:txBody>
      </p:sp>
      <p:sp>
        <p:nvSpPr>
          <p:cNvPr id="10" name="Rectangle 2">
            <a:extLst>
              <a:ext uri="{FF2B5EF4-FFF2-40B4-BE49-F238E27FC236}">
                <a16:creationId xmlns:a16="http://schemas.microsoft.com/office/drawing/2014/main" id="{9271A88B-26AB-73B8-331D-E50B96197BB6}"/>
              </a:ext>
            </a:extLst>
          </p:cNvPr>
          <p:cNvSpPr txBox="1">
            <a:spLocks noChangeArrowheads="1"/>
          </p:cNvSpPr>
          <p:nvPr/>
        </p:nvSpPr>
        <p:spPr bwMode="auto">
          <a:xfrm>
            <a:off x="4966448" y="4329221"/>
            <a:ext cx="4194646" cy="1633429"/>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Her penalty was normally pronounced separately by the court.</a:t>
            </a:r>
          </a:p>
        </p:txBody>
      </p:sp>
    </p:spTree>
    <p:extLst>
      <p:ext uri="{BB962C8B-B14F-4D97-AF65-F5344CB8AC3E}">
        <p14:creationId xmlns:p14="http://schemas.microsoft.com/office/powerpoint/2010/main" val="2351169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6</a:t>
            </a:r>
          </a:p>
        </p:txBody>
      </p:sp>
    </p:spTree>
    <p:extLst>
      <p:ext uri="{BB962C8B-B14F-4D97-AF65-F5344CB8AC3E}">
        <p14:creationId xmlns:p14="http://schemas.microsoft.com/office/powerpoint/2010/main" val="60330298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627784" y="29469"/>
            <a:ext cx="6516216" cy="6495875"/>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Then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said to Moses, </a:t>
            </a:r>
            <a:r>
              <a:rPr lang="uk-UA"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Give the following instructions to the people of Israel. </a:t>
            </a:r>
            <a:br>
              <a:rPr lang="en-US" sz="2800" b="1">
                <a:effectLst>
                  <a:glow rad="127000">
                    <a:schemeClr val="tx1"/>
                  </a:glow>
                </a:effectLst>
                <a:latin typeface="Arial" charset="0"/>
                <a:ea typeface="ＭＳ Ｐゴシック" charset="0"/>
                <a:cs typeface="ＭＳ Ｐゴシック" charset="0"/>
              </a:rPr>
            </a:br>
            <a:br>
              <a:rPr lang="en-US" sz="2800" b="1">
                <a:effectLst>
                  <a:glow rad="127000">
                    <a:schemeClr val="tx1"/>
                  </a:glow>
                </a:effectLst>
                <a:latin typeface="Arial" charset="0"/>
                <a:ea typeface="ＭＳ Ｐゴシック" charset="0"/>
                <a:cs typeface="ＭＳ Ｐゴシック" charset="0"/>
              </a:rPr>
            </a:br>
            <a:r>
              <a:rPr lang="en-US" sz="2800" b="1" baseline="30000">
                <a:effectLst>
                  <a:glow rad="127000">
                    <a:schemeClr val="tx1"/>
                  </a:glow>
                </a:effectLst>
                <a:latin typeface="Arial" charset="0"/>
                <a:ea typeface="ＭＳ Ｐゴシック" charset="0"/>
                <a:cs typeface="ＭＳ Ｐゴシック" charset="0"/>
              </a:rPr>
              <a:t>2</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If any of the people, either men or women, take the special vow of a Nazirite, setting themselves apart to the Lord in a special way,  </a:t>
            </a:r>
            <a:r>
              <a:rPr lang="en-US" sz="2800" b="1" baseline="30000">
                <a:effectLst>
                  <a:glow rad="127000">
                    <a:schemeClr val="tx1"/>
                  </a:glow>
                </a:effectLst>
                <a:latin typeface="Arial" charset="0"/>
                <a:ea typeface="ＭＳ Ｐゴシック" charset="0"/>
                <a:cs typeface="ＭＳ Ｐゴシック" charset="0"/>
              </a:rPr>
              <a:t>3</a:t>
            </a:r>
            <a:r>
              <a:rPr lang="en-US" sz="2800" b="1">
                <a:effectLst>
                  <a:glow rad="127000">
                    <a:schemeClr val="tx1"/>
                  </a:glow>
                </a:effectLst>
                <a:latin typeface="Arial" charset="0"/>
                <a:ea typeface="ＭＳ Ｐゴシック" charset="0"/>
                <a:cs typeface="ＭＳ Ｐゴシック" charset="0"/>
              </a:rPr>
              <a:t>they must give up wine and other alcoholic drinks. They must not use vinegar made from wine or from other alcoholic drinks, they must not drink fresh grape juice, and they must not eat grapes or raisins</a:t>
            </a:r>
            <a:r>
              <a:rPr lang="ru-RU" sz="2800" b="1">
                <a:effectLst>
                  <a:glow rad="127000">
                    <a:schemeClr val="tx1"/>
                  </a:glow>
                </a:effectLst>
                <a:latin typeface="Arial" charset="0"/>
                <a:ea typeface="ＭＳ Ｐゴシック" charset="0"/>
                <a:cs typeface="ＭＳ Ｐゴシック" charset="0"/>
              </a:rPr>
              <a:t>"</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6:1-3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7492781"/>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As long as they are bound by their Nazirite vow, they are not allowed to eat or drink anything that comes from a grapevine—not even the grape seeds or skins</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6:4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179389403"/>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They must never cut their hair throughout the time of their vow, for they are holy and set apart to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Until the time of their vow has been fulfilled, they must let their hair grow long.  </a:t>
            </a:r>
            <a:r>
              <a:rPr lang="en-US" sz="2800" b="1" baseline="30000">
                <a:effectLst>
                  <a:glow rad="127000">
                    <a:schemeClr val="tx1"/>
                  </a:glow>
                </a:effectLst>
                <a:latin typeface="Arial" charset="0"/>
                <a:ea typeface="ＭＳ Ｐゴシック" charset="0"/>
                <a:cs typeface="ＭＳ Ｐゴシック" charset="0"/>
              </a:rPr>
              <a:t>6</a:t>
            </a:r>
            <a:r>
              <a:rPr lang="en-US" sz="2800" b="1">
                <a:effectLst>
                  <a:glow rad="127000">
                    <a:schemeClr val="tx1"/>
                  </a:glow>
                </a:effectLst>
                <a:latin typeface="Arial" charset="0"/>
                <a:ea typeface="ＭＳ Ｐゴシック" charset="0"/>
                <a:cs typeface="ＭＳ Ｐゴシック" charset="0"/>
              </a:rPr>
              <a:t>And they must not go near a dead body during the entire period of their vow to the L</a:t>
            </a:r>
            <a:r>
              <a:rPr lang="en-US" sz="2400" b="1">
                <a:effectLst>
                  <a:glow rad="127000">
                    <a:schemeClr val="tx1"/>
                  </a:glow>
                </a:effectLst>
                <a:latin typeface="Arial" charset="0"/>
                <a:ea typeface="ＭＳ Ｐゴシック" charset="0"/>
                <a:cs typeface="ＭＳ Ｐゴシック" charset="0"/>
              </a:rPr>
              <a:t>ORD</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6:5-6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080872681"/>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Title 2"/>
          <p:cNvSpPr>
            <a:spLocks noGrp="1"/>
          </p:cNvSpPr>
          <p:nvPr>
            <p:ph type="ctrTitle"/>
          </p:nvPr>
        </p:nvSpPr>
        <p:spPr>
          <a:xfrm>
            <a:off x="-825500" y="609600"/>
            <a:ext cx="7772400" cy="2459038"/>
          </a:xfrm>
        </p:spPr>
        <p:txBody>
          <a:bodyPr/>
          <a:lstStyle/>
          <a:p>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The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L</a:t>
            </a:r>
            <a:r>
              <a:rPr lang="en-US" sz="40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ORD</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sz="7200" b="1">
                <a:solidFill>
                  <a:srgbClr val="005900"/>
                </a:solidFill>
                <a:effectLst>
                  <a:outerShdw blurRad="50800" dist="76200" dir="2700000" algn="tl" rotWithShape="0">
                    <a:schemeClr val="bg1"/>
                  </a:outerShdw>
                </a:effectLst>
                <a:latin typeface="Apple Chancery" charset="0"/>
                <a:ea typeface="ヒラギノ角ゴ Pro W3" charset="0"/>
                <a:cs typeface="Apple Chancery" charset="0"/>
              </a:rPr>
              <a:t>Bless</a:t>
            </a:r>
            <a:r>
              <a:rPr lang="en-US" sz="72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you</a:t>
            </a:r>
          </a:p>
        </p:txBody>
      </p:sp>
      <p:sp>
        <p:nvSpPr>
          <p:cNvPr id="239620" name="Title 2"/>
          <p:cNvSpPr txBox="1">
            <a:spLocks/>
          </p:cNvSpPr>
          <p:nvPr/>
        </p:nvSpPr>
        <p:spPr bwMode="auto">
          <a:xfrm>
            <a:off x="901700" y="2890838"/>
            <a:ext cx="7073900"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keep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make His face shine upon you,</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be gracious to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lift His countenance upon you, </a:t>
            </a:r>
            <a:b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b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give you peace.</a:t>
            </a: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ヒラギノ角ゴ Pro W3"/>
                <a:cs typeface="ヒラギノ角ゴ Pro W3"/>
              </a:rPr>
              <a:t>Numbers 6:24-26</a:t>
            </a:r>
          </a:p>
        </p:txBody>
      </p:sp>
    </p:spTree>
    <p:extLst>
      <p:ext uri="{BB962C8B-B14F-4D97-AF65-F5344CB8AC3E}">
        <p14:creationId xmlns:p14="http://schemas.microsoft.com/office/powerpoint/2010/main" val="88539499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Text Box 4"/>
          <p:cNvSpPr txBox="1">
            <a:spLocks noChangeArrowheads="1"/>
          </p:cNvSpPr>
          <p:nvPr/>
        </p:nvSpPr>
        <p:spPr bwMode="auto">
          <a:xfrm>
            <a:off x="8388350" y="92075"/>
            <a:ext cx="698500" cy="4603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a:ea typeface="ＭＳ Ｐゴシック" charset="0"/>
                <a:cs typeface="Arial"/>
              </a:rPr>
              <a:t>225</a:t>
            </a:r>
          </a:p>
        </p:txBody>
      </p:sp>
      <p:pic>
        <p:nvPicPr>
          <p:cNvPr id="140293" name="Picture 5"/>
          <p:cNvPicPr>
            <a:picLocks noChangeAspect="1" noChangeArrowheads="1"/>
          </p:cNvPicPr>
          <p:nvPr/>
        </p:nvPicPr>
        <p:blipFill>
          <a:blip r:embed="rId3"/>
          <a:srcRect/>
          <a:stretch>
            <a:fillRect/>
          </a:stretch>
        </p:blipFill>
        <p:spPr bwMode="auto">
          <a:xfrm>
            <a:off x="0" y="0"/>
            <a:ext cx="4137025" cy="6858000"/>
          </a:xfrm>
          <a:prstGeom prst="rect">
            <a:avLst/>
          </a:prstGeom>
          <a:noFill/>
          <a:ln w="9525">
            <a:noFill/>
            <a:miter lim="800000"/>
            <a:headEnd/>
            <a:tailEnd/>
          </a:ln>
          <a:effectLst>
            <a:outerShdw blurRad="63500" dist="38099" dir="2700000" algn="ctr" rotWithShape="0">
              <a:schemeClr val="bg2">
                <a:alpha val="74998"/>
              </a:schemeClr>
            </a:outerShdw>
          </a:effectLst>
        </p:spPr>
      </p:pic>
      <p:sp>
        <p:nvSpPr>
          <p:cNvPr id="140290" name="Rectangle 2"/>
          <p:cNvSpPr>
            <a:spLocks noGrp="1" noChangeArrowheads="1"/>
          </p:cNvSpPr>
          <p:nvPr>
            <p:ph type="title"/>
          </p:nvPr>
        </p:nvSpPr>
        <p:spPr>
          <a:xfrm>
            <a:off x="4572000" y="609600"/>
            <a:ext cx="4572000" cy="1143000"/>
          </a:xfrm>
          <a:effectLst>
            <a:outerShdw blurRad="63500" dist="38099" dir="2700000" algn="ctr" rotWithShape="0">
              <a:schemeClr val="bg2">
                <a:alpha val="74998"/>
              </a:schemeClr>
            </a:outerShdw>
          </a:effectLst>
        </p:spPr>
        <p:txBody>
          <a:bodyPr/>
          <a:lstStyle/>
          <a:p>
            <a:pPr eaLnBrk="1" hangingPunct="1">
              <a:defRPr/>
            </a:pPr>
            <a:r>
              <a:rPr lang="en-US" sz="4000">
                <a:ea typeface="+mj-ea"/>
                <a:cs typeface="+mj-cs"/>
              </a:rPr>
              <a:t>#8 Silver Scroll Amulet</a:t>
            </a:r>
          </a:p>
        </p:txBody>
      </p:sp>
      <p:sp>
        <p:nvSpPr>
          <p:cNvPr id="140291" name="Rectangle 3"/>
          <p:cNvSpPr>
            <a:spLocks noGrp="1" noChangeArrowheads="1"/>
          </p:cNvSpPr>
          <p:nvPr>
            <p:ph type="body" idx="1"/>
          </p:nvPr>
        </p:nvSpPr>
        <p:spPr>
          <a:xfrm>
            <a:off x="4724400" y="1981200"/>
            <a:ext cx="4095750" cy="3046413"/>
          </a:xfrm>
        </p:spPr>
        <p:txBody>
          <a:bodyPr rtlCol="0">
            <a:spAutoFit/>
          </a:bodyPr>
          <a:lstStyle/>
          <a:p>
            <a:pPr marL="354013" indent="-354013" eaLnBrk="1" hangingPunct="1">
              <a:spcBef>
                <a:spcPct val="0"/>
              </a:spcBef>
              <a:buFont typeface="Wingdings" pitchFamily="-111" charset="2"/>
              <a:buBlip>
                <a:blip r:embed="rId4"/>
              </a:buBlip>
              <a:defRPr/>
            </a:pPr>
            <a:r>
              <a:rPr lang="en-US" b="1" kern="1200" dirty="0" err="1">
                <a:effectLst>
                  <a:outerShdw blurRad="247650" dist="101600" dir="2700000" algn="tl" rotWithShape="0">
                    <a:srgbClr val="000000">
                      <a:alpha val="90000"/>
                    </a:srgbClr>
                  </a:outerShdw>
                </a:effectLst>
                <a:latin typeface="Arial"/>
                <a:ea typeface="ＭＳ Ｐゴシック" charset="0"/>
                <a:cs typeface="Arial"/>
              </a:rPr>
              <a:t>Ketef</a:t>
            </a:r>
            <a:r>
              <a:rPr lang="en-US" b="1" kern="1200" dirty="0">
                <a:effectLst>
                  <a:outerShdw blurRad="247650" dist="101600" dir="2700000" algn="tl" rotWithShape="0">
                    <a:srgbClr val="000000">
                      <a:alpha val="90000"/>
                    </a:srgbClr>
                  </a:outerShdw>
                </a:effectLst>
                <a:latin typeface="Arial"/>
                <a:ea typeface="ＭＳ Ｐゴシック" charset="0"/>
                <a:cs typeface="Arial"/>
              </a:rPr>
              <a:t> </a:t>
            </a:r>
            <a:r>
              <a:rPr lang="en-US" b="1" kern="1200" dirty="0" err="1">
                <a:effectLst>
                  <a:outerShdw blurRad="247650" dist="101600" dir="2700000" algn="tl" rotWithShape="0">
                    <a:srgbClr val="000000">
                      <a:alpha val="90000"/>
                    </a:srgbClr>
                  </a:outerShdw>
                </a:effectLst>
                <a:latin typeface="Arial"/>
                <a:ea typeface="ＭＳ Ｐゴシック" charset="0"/>
                <a:cs typeface="Arial"/>
              </a:rPr>
              <a:t>Hinnom</a:t>
            </a:r>
            <a:r>
              <a:rPr lang="en-US" b="1" kern="1200" dirty="0">
                <a:effectLst>
                  <a:outerShdw blurRad="247650" dist="101600" dir="2700000" algn="tl" rotWithShape="0">
                    <a:srgbClr val="000000">
                      <a:alpha val="90000"/>
                    </a:srgbClr>
                  </a:outerShdw>
                </a:effectLst>
                <a:latin typeface="Arial"/>
                <a:ea typeface="ＭＳ Ｐゴシック" charset="0"/>
                <a:cs typeface="Arial"/>
              </a:rPr>
              <a:t>, near Jerusalem</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650-400 BC</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Earliest inscription of a biblical text</a:t>
            </a:r>
          </a:p>
        </p:txBody>
      </p:sp>
      <p:sp>
        <p:nvSpPr>
          <p:cNvPr id="140295" name="Rectangle 7"/>
          <p:cNvSpPr>
            <a:spLocks noChangeArrowheads="1"/>
          </p:cNvSpPr>
          <p:nvPr/>
        </p:nvSpPr>
        <p:spPr bwMode="auto">
          <a:xfrm>
            <a:off x="0" y="0"/>
            <a:ext cx="4191000" cy="6858000"/>
          </a:xfrm>
          <a:prstGeom prst="rect">
            <a:avLst/>
          </a:prstGeom>
          <a:gradFill rotWithShape="0">
            <a:gsLst>
              <a:gs pos="0">
                <a:schemeClr val="bg2">
                  <a:alpha val="50000"/>
                </a:schemeClr>
              </a:gs>
              <a:gs pos="100000">
                <a:schemeClr val="bg2">
                  <a:gamma/>
                  <a:shade val="93725"/>
                  <a:invGamma/>
                  <a:alpha val="50000"/>
                </a:schemeClr>
              </a:gs>
            </a:gsLst>
            <a:lin ang="5400000" scaled="1"/>
          </a:gra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1" charset="0"/>
              <a:ea typeface="ＭＳ Ｐゴシック" charset="0"/>
              <a:cs typeface="+mn-cs"/>
            </a:endParaRPr>
          </a:p>
        </p:txBody>
      </p:sp>
      <p:sp>
        <p:nvSpPr>
          <p:cNvPr id="140294" name="Text Box 6" descr="50%"/>
          <p:cNvSpPr txBox="1">
            <a:spLocks noChangeArrowheads="1"/>
          </p:cNvSpPr>
          <p:nvPr/>
        </p:nvSpPr>
        <p:spPr bwMode="auto">
          <a:xfrm rot="21575634">
            <a:off x="228600" y="319088"/>
            <a:ext cx="3886200" cy="62484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marL="461963" indent="-4619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Then 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spoke to Moses, saying,</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"Speak to Aaron and to his sons, saying, </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Thus you shall bless the sons of Israel. You shall say to them:</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bless you, and keep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make His face shine on you, And be gracious to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lift up His countenance on you, And give you peace.</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"So they shall invoke My name on the sons of Israel, and I then will bless them."</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(Numbers 6:22-27)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2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40295"/>
                                        </p:tgtEl>
                                        <p:attrNameLst>
                                          <p:attrName>style.visibility</p:attrName>
                                        </p:attrNameLst>
                                      </p:cBhvr>
                                      <p:to>
                                        <p:strVal val="visible"/>
                                      </p:to>
                                    </p:set>
                                    <p:animEffect transition="in" filter="fade">
                                      <p:cBhvr>
                                        <p:cTn id="11" dur="500"/>
                                        <p:tgtEl>
                                          <p:spTgt spid="140295"/>
                                        </p:tgtEl>
                                      </p:cBhvr>
                                    </p:animEffec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40294"/>
                                        </p:tgtEl>
                                        <p:attrNameLst>
                                          <p:attrName>style.visibility</p:attrName>
                                        </p:attrNameLst>
                                      </p:cBhvr>
                                      <p:to>
                                        <p:strVal val="visible"/>
                                      </p:to>
                                    </p:set>
                                    <p:animEffect transition="in" filter="fade">
                                      <p:cBhvr>
                                        <p:cTn id="15" dur="500"/>
                                        <p:tgtEl>
                                          <p:spTgt spid="14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P spid="140295" grpId="0" animBg="1"/>
      <p:bldP spid="140294"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7</a:t>
            </a:r>
          </a:p>
        </p:txBody>
      </p:sp>
    </p:spTree>
    <p:extLst>
      <p:ext uri="{BB962C8B-B14F-4D97-AF65-F5344CB8AC3E}">
        <p14:creationId xmlns:p14="http://schemas.microsoft.com/office/powerpoint/2010/main" val="297444231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76200" y="609600"/>
            <a:ext cx="9220200" cy="1143000"/>
          </a:xfrm>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a typeface="ＭＳ Ｐゴシック" charset="0"/>
              </a:rPr>
              <a:t>Numbers 7:12</a:t>
            </a:r>
            <a:endParaRPr lang="en-US" b="1" dirty="0">
              <a:ea typeface="ＭＳ Ｐゴシック" charset="0"/>
            </a:endParaRPr>
          </a:p>
        </p:txBody>
      </p:sp>
      <p:sp>
        <p:nvSpPr>
          <p:cNvPr id="2475012" name="Rectangle 4"/>
          <p:cNvSpPr>
            <a:spLocks noChangeArrowheads="1"/>
          </p:cNvSpPr>
          <p:nvPr/>
        </p:nvSpPr>
        <p:spPr bwMode="auto">
          <a:xfrm>
            <a:off x="0" y="2362200"/>
            <a:ext cx="92202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Now the one who presented his offering on the </a:t>
            </a:r>
            <a:r>
              <a:rPr kumimoji="0" lang="en-US" altLang="ja-JP" sz="4400" b="1" i="0" u="none" strike="noStrike" kern="1200" cap="none" spc="0" normalizeH="0" baseline="0" noProof="0" dirty="0">
                <a:ln>
                  <a:noFill/>
                </a:ln>
                <a:solidFill>
                  <a:srgbClr val="FFFF00"/>
                </a:solidFill>
                <a:effectLst/>
                <a:uLnTx/>
                <a:uFillTx/>
                <a:latin typeface="Arial"/>
                <a:ea typeface="ＭＳ Ｐゴシック" charset="0"/>
                <a:cs typeface="Arial"/>
              </a:rPr>
              <a:t>first day</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was Nahshon…</a:t>
            </a: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a:t>
            </a:r>
            <a:endParaRPr kumimoji="0" lang="en-US" sz="4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6422915"/>
      </p:ext>
    </p:extLst>
  </p:cSld>
  <p:clrMapOvr>
    <a:masterClrMapping/>
  </p:clrMapOvr>
  <p:transition spd="med">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552144"/>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78625" y="1590612"/>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309008" y="3396986"/>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096283" y="3909749"/>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5789895" y="4451086"/>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778316" y="420006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228446" y="449354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427824" y="4901279"/>
            <a:ext cx="216387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7</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dirty="0">
                <a:solidFill>
                  <a:schemeClr val="accent2"/>
                </a:solidFill>
                <a:latin typeface="Arial" charset="0"/>
              </a:rPr>
              <a:t>Offerings order…</a:t>
            </a:r>
          </a:p>
        </p:txBody>
      </p:sp>
      <p:sp>
        <p:nvSpPr>
          <p:cNvPr id="2" name="Text Box 1055">
            <a:extLst>
              <a:ext uri="{FF2B5EF4-FFF2-40B4-BE49-F238E27FC236}">
                <a16:creationId xmlns:a16="http://schemas.microsoft.com/office/drawing/2014/main" id="{7640EC27-4865-EED1-2757-80B3CCC2A17D}"/>
              </a:ext>
            </a:extLst>
          </p:cNvPr>
          <p:cNvSpPr txBox="1">
            <a:spLocks noChangeArrowheads="1"/>
          </p:cNvSpPr>
          <p:nvPr/>
        </p:nvSpPr>
        <p:spPr bwMode="auto">
          <a:xfrm rot="1415471">
            <a:off x="5846183" y="2764068"/>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3" name="Text Box 1055">
            <a:extLst>
              <a:ext uri="{FF2B5EF4-FFF2-40B4-BE49-F238E27FC236}">
                <a16:creationId xmlns:a16="http://schemas.microsoft.com/office/drawing/2014/main" id="{4DD315C8-A5EB-F8DB-E592-8AFE866C1C2E}"/>
              </a:ext>
            </a:extLst>
          </p:cNvPr>
          <p:cNvSpPr txBox="1">
            <a:spLocks noChangeArrowheads="1"/>
          </p:cNvSpPr>
          <p:nvPr/>
        </p:nvSpPr>
        <p:spPr bwMode="auto">
          <a:xfrm rot="1415471">
            <a:off x="5521986" y="326283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 name="Text Box 1055">
            <a:extLst>
              <a:ext uri="{FF2B5EF4-FFF2-40B4-BE49-F238E27FC236}">
                <a16:creationId xmlns:a16="http://schemas.microsoft.com/office/drawing/2014/main" id="{E65D3D19-CD6B-D01D-A45E-FB0903057C9F}"/>
              </a:ext>
            </a:extLst>
          </p:cNvPr>
          <p:cNvSpPr txBox="1">
            <a:spLocks noChangeArrowheads="1"/>
          </p:cNvSpPr>
          <p:nvPr/>
        </p:nvSpPr>
        <p:spPr bwMode="auto">
          <a:xfrm rot="1415471">
            <a:off x="5197791" y="3761596"/>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3</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 name="Text Box 1055">
            <a:extLst>
              <a:ext uri="{FF2B5EF4-FFF2-40B4-BE49-F238E27FC236}">
                <a16:creationId xmlns:a16="http://schemas.microsoft.com/office/drawing/2014/main" id="{46EF2E9F-C506-0B05-AA17-2204A869613D}"/>
              </a:ext>
            </a:extLst>
          </p:cNvPr>
          <p:cNvSpPr txBox="1">
            <a:spLocks noChangeArrowheads="1"/>
          </p:cNvSpPr>
          <p:nvPr/>
        </p:nvSpPr>
        <p:spPr bwMode="auto">
          <a:xfrm rot="1415471">
            <a:off x="4233515" y="407747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4</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6" name="Text Box 1055">
            <a:extLst>
              <a:ext uri="{FF2B5EF4-FFF2-40B4-BE49-F238E27FC236}">
                <a16:creationId xmlns:a16="http://schemas.microsoft.com/office/drawing/2014/main" id="{082091FF-5891-A5F9-C039-4BEE8EEF4FB6}"/>
              </a:ext>
            </a:extLst>
          </p:cNvPr>
          <p:cNvSpPr txBox="1">
            <a:spLocks noChangeArrowheads="1"/>
          </p:cNvSpPr>
          <p:nvPr/>
        </p:nvSpPr>
        <p:spPr bwMode="auto">
          <a:xfrm rot="1415471">
            <a:off x="3568497" y="386134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5</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Text Box 1055">
            <a:extLst>
              <a:ext uri="{FF2B5EF4-FFF2-40B4-BE49-F238E27FC236}">
                <a16:creationId xmlns:a16="http://schemas.microsoft.com/office/drawing/2014/main" id="{5905A2D8-4864-6F70-604A-C1A2A2D6C5E6}"/>
              </a:ext>
            </a:extLst>
          </p:cNvPr>
          <p:cNvSpPr txBox="1">
            <a:spLocks noChangeArrowheads="1"/>
          </p:cNvSpPr>
          <p:nvPr/>
        </p:nvSpPr>
        <p:spPr bwMode="auto">
          <a:xfrm rot="1415471">
            <a:off x="3019857" y="362859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6</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8" name="Text Box 1055">
            <a:extLst>
              <a:ext uri="{FF2B5EF4-FFF2-40B4-BE49-F238E27FC236}">
                <a16:creationId xmlns:a16="http://schemas.microsoft.com/office/drawing/2014/main" id="{5BB8EF86-298E-3AB7-9A21-9D10FB07EC51}"/>
              </a:ext>
            </a:extLst>
          </p:cNvPr>
          <p:cNvSpPr txBox="1">
            <a:spLocks noChangeArrowheads="1"/>
          </p:cNvSpPr>
          <p:nvPr/>
        </p:nvSpPr>
        <p:spPr bwMode="auto">
          <a:xfrm rot="1415471">
            <a:off x="2446278" y="3212955"/>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 name="Text Box 1055">
            <a:extLst>
              <a:ext uri="{FF2B5EF4-FFF2-40B4-BE49-F238E27FC236}">
                <a16:creationId xmlns:a16="http://schemas.microsoft.com/office/drawing/2014/main" id="{9ED69299-7BBC-BBC7-9193-E1230A96BA8A}"/>
              </a:ext>
            </a:extLst>
          </p:cNvPr>
          <p:cNvSpPr txBox="1">
            <a:spLocks noChangeArrowheads="1"/>
          </p:cNvSpPr>
          <p:nvPr/>
        </p:nvSpPr>
        <p:spPr bwMode="auto">
          <a:xfrm rot="1415471">
            <a:off x="2812038" y="2714191"/>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8</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0" name="Text Box 1055">
            <a:extLst>
              <a:ext uri="{FF2B5EF4-FFF2-40B4-BE49-F238E27FC236}">
                <a16:creationId xmlns:a16="http://schemas.microsoft.com/office/drawing/2014/main" id="{89EA820C-0E95-BF21-64C0-0ADBDEC22566}"/>
              </a:ext>
            </a:extLst>
          </p:cNvPr>
          <p:cNvSpPr txBox="1">
            <a:spLocks noChangeArrowheads="1"/>
          </p:cNvSpPr>
          <p:nvPr/>
        </p:nvSpPr>
        <p:spPr bwMode="auto">
          <a:xfrm rot="1415471">
            <a:off x="3111296" y="2306867"/>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9</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1" name="Text Box 1055">
            <a:extLst>
              <a:ext uri="{FF2B5EF4-FFF2-40B4-BE49-F238E27FC236}">
                <a16:creationId xmlns:a16="http://schemas.microsoft.com/office/drawing/2014/main" id="{D0294896-A93A-308E-83D9-C866100C1ED8}"/>
              </a:ext>
            </a:extLst>
          </p:cNvPr>
          <p:cNvSpPr txBox="1">
            <a:spLocks noChangeArrowheads="1"/>
          </p:cNvSpPr>
          <p:nvPr/>
        </p:nvSpPr>
        <p:spPr bwMode="auto">
          <a:xfrm rot="1415471">
            <a:off x="3704047" y="2091215"/>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10</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2" name="Text Box 1055">
            <a:extLst>
              <a:ext uri="{FF2B5EF4-FFF2-40B4-BE49-F238E27FC236}">
                <a16:creationId xmlns:a16="http://schemas.microsoft.com/office/drawing/2014/main" id="{3C0962F2-6054-CF28-C24A-C7EA5B76A423}"/>
              </a:ext>
            </a:extLst>
          </p:cNvPr>
          <p:cNvSpPr txBox="1">
            <a:spLocks noChangeArrowheads="1"/>
          </p:cNvSpPr>
          <p:nvPr/>
        </p:nvSpPr>
        <p:spPr bwMode="auto">
          <a:xfrm rot="1415471">
            <a:off x="4402317" y="214940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11</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3" name="Text Box 1055">
            <a:extLst>
              <a:ext uri="{FF2B5EF4-FFF2-40B4-BE49-F238E27FC236}">
                <a16:creationId xmlns:a16="http://schemas.microsoft.com/office/drawing/2014/main" id="{1FD6A066-836C-5057-8D53-41349EF0C2FA}"/>
              </a:ext>
            </a:extLst>
          </p:cNvPr>
          <p:cNvSpPr txBox="1">
            <a:spLocks noChangeArrowheads="1"/>
          </p:cNvSpPr>
          <p:nvPr/>
        </p:nvSpPr>
        <p:spPr bwMode="auto">
          <a:xfrm rot="1415471">
            <a:off x="5125525" y="224084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38015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13" grpId="0"/>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_rels/theme47.xml.rels><?xml version="1.0" encoding="UTF-8" standalone="yes"?>
<Relationships xmlns="http://schemas.openxmlformats.org/package/2006/relationships"><Relationship Id="rId1" Type="http://schemas.openxmlformats.org/officeDocument/2006/relationships/image" Target="../media/image15.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2.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Madison">
  <a:themeElements>
    <a:clrScheme name="Madison">
      <a:dk1>
        <a:sysClr val="windowText" lastClr="000000"/>
      </a:dk1>
      <a:lt1>
        <a:sysClr val="window" lastClr="FFFFFF"/>
      </a:lt1>
      <a:dk2>
        <a:srgbClr val="1F2D29"/>
      </a:dk2>
      <a:lt2>
        <a:srgbClr val="C5FAEB"/>
      </a:lt2>
      <a:accent1>
        <a:srgbClr val="A1D68B"/>
      </a:accent1>
      <a:accent2>
        <a:srgbClr val="5EC795"/>
      </a:accent2>
      <a:accent3>
        <a:srgbClr val="4DADCF"/>
      </a:accent3>
      <a:accent4>
        <a:srgbClr val="CDB756"/>
      </a:accent4>
      <a:accent5>
        <a:srgbClr val="E29C36"/>
      </a:accent5>
      <a:accent6>
        <a:srgbClr val="8EC0C1"/>
      </a:accent6>
      <a:hlink>
        <a:srgbClr val="6D9D9B"/>
      </a:hlink>
      <a:folHlink>
        <a:srgbClr val="6D8583"/>
      </a:folHlink>
    </a:clrScheme>
    <a:fontScheme name="Madison">
      <a:majorFont>
        <a:latin typeface="Arial" panose="020B0604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Madison">
      <a:fillStyleLst>
        <a:solidFill>
          <a:schemeClr val="phClr"/>
        </a:solidFill>
        <a:gradFill rotWithShape="1">
          <a:gsLst>
            <a:gs pos="0">
              <a:schemeClr val="phClr">
                <a:tint val="48000"/>
                <a:alpha val="88000"/>
                <a:satMod val="105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solidFill>
          <a:schemeClr val="phClr"/>
        </a:solidFill>
        <a:blipFill rotWithShape="1">
          <a:blip xmlns:r="http://schemas.openxmlformats.org/officeDocument/2006/relationships" r:embed="rId1"/>
          <a:stretch/>
        </a:blipFill>
      </a:bgFillStyleLst>
    </a:fmtScheme>
  </a:themeElements>
  <a:objectDefaults/>
  <a:extraClrSchemeLst/>
  <a:extLst>
    <a:ext uri="{05A4C25C-085E-4340-85A3-A5531E510DB2}">
      <thm15:themeFamily xmlns:thm15="http://schemas.microsoft.com/office/thememl/2012/main" name="Madison" id="{025CB5FB-2DD3-45EE-B6F0-CC461540EB19}" vid="{6AC10936-2DFC-4054-9ADF-B5E2C5F86190}"/>
    </a:ext>
  </a:extLst>
</a:theme>
</file>

<file path=ppt/theme/theme4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11872</TotalTime>
  <Words>23109</Words>
  <Application>Microsoft Macintosh PowerPoint</Application>
  <PresentationFormat>On-screen Show (4:3)</PresentationFormat>
  <Paragraphs>3358</Paragraphs>
  <Slides>303</Slides>
  <Notes>247</Notes>
  <HiddenSlides>0</HiddenSlides>
  <MMClips>0</MMClips>
  <ScaleCrop>false</ScaleCrop>
  <HeadingPairs>
    <vt:vector size="6" baseType="variant">
      <vt:variant>
        <vt:lpstr>Fonts Used</vt:lpstr>
      </vt:variant>
      <vt:variant>
        <vt:i4>34</vt:i4>
      </vt:variant>
      <vt:variant>
        <vt:lpstr>Theme</vt:lpstr>
      </vt:variant>
      <vt:variant>
        <vt:i4>47</vt:i4>
      </vt:variant>
      <vt:variant>
        <vt:lpstr>Slide Titles</vt:lpstr>
      </vt:variant>
      <vt:variant>
        <vt:i4>303</vt:i4>
      </vt:variant>
    </vt:vector>
  </HeadingPairs>
  <TitlesOfParts>
    <vt:vector size="384" baseType="lpstr">
      <vt:lpstr>Chicago</vt:lpstr>
      <vt:lpstr>Firecat Medium</vt:lpstr>
      <vt:lpstr>ＭＳ Ｐゴシック</vt:lpstr>
      <vt:lpstr>ＭＳ Ｐゴシック</vt:lpstr>
      <vt:lpstr>MS Shell Dlg 2</vt:lpstr>
      <vt:lpstr>Osaka</vt:lpstr>
      <vt:lpstr>SimSun</vt:lpstr>
      <vt:lpstr>Times</vt:lpstr>
      <vt:lpstr>Apple Chancery</vt:lpstr>
      <vt:lpstr>Arial</vt:lpstr>
      <vt:lpstr>Arial Black</vt:lpstr>
      <vt:lpstr>Arial Narrow</vt:lpstr>
      <vt:lpstr>Arial Rounded MT Bold</vt:lpstr>
      <vt:lpstr>Bwhebb</vt:lpstr>
      <vt:lpstr>Calibri</vt:lpstr>
      <vt:lpstr>Calisto MT</vt:lpstr>
      <vt:lpstr>Century Gothic</vt:lpstr>
      <vt:lpstr>Chalkboard</vt:lpstr>
      <vt:lpstr>Comic Sans MS</vt:lpstr>
      <vt:lpstr>Franklin Gothic Medium</vt:lpstr>
      <vt:lpstr>Geneva</vt:lpstr>
      <vt:lpstr>Helvetica</vt:lpstr>
      <vt:lpstr>Helvetica Neue</vt:lpstr>
      <vt:lpstr>Impact</vt:lpstr>
      <vt:lpstr>Lucida Bright</vt:lpstr>
      <vt:lpstr>Lucida Grande</vt:lpstr>
      <vt:lpstr>Monotype Sorts</vt:lpstr>
      <vt:lpstr>Tahoma</vt:lpstr>
      <vt:lpstr>Times New Roman</vt:lpstr>
      <vt:lpstr>Tw Cen MT</vt:lpstr>
      <vt:lpstr>Verdana</vt:lpstr>
      <vt:lpstr>Wingdings</vt:lpstr>
      <vt:lpstr>Wingdings 2</vt:lpstr>
      <vt:lpstr>Wingdings 3</vt:lpstr>
      <vt:lpstr>49_Blank Presentation</vt:lpstr>
      <vt:lpstr>5_Default Design</vt:lpstr>
      <vt:lpstr>2_SERENE</vt:lpstr>
      <vt:lpstr>4_SERENE</vt:lpstr>
      <vt:lpstr>Default Design</vt:lpstr>
      <vt:lpstr>1_Circuit</vt:lpstr>
      <vt:lpstr>Blank Presentation</vt:lpstr>
      <vt:lpstr>Leaf Veins</vt:lpstr>
      <vt:lpstr>8_Default Design</vt:lpstr>
      <vt:lpstr>3_SERENE</vt:lpstr>
      <vt:lpstr>9_Default Design</vt:lpstr>
      <vt:lpstr>1_untitled 1</vt:lpstr>
      <vt:lpstr>4_Office Theme</vt:lpstr>
      <vt:lpstr>11_Default Design</vt:lpstr>
      <vt:lpstr>1_Contemporary</vt:lpstr>
      <vt:lpstr>12_Default Design</vt:lpstr>
      <vt:lpstr>SERENE</vt:lpstr>
      <vt:lpstr>1_SERENE</vt:lpstr>
      <vt:lpstr>2_Story</vt:lpstr>
      <vt:lpstr>1_Office Theme</vt:lpstr>
      <vt:lpstr>Median</vt:lpstr>
      <vt:lpstr>4_Default Design</vt:lpstr>
      <vt:lpstr>14_Default Design</vt:lpstr>
      <vt:lpstr>1_Default Design</vt:lpstr>
      <vt:lpstr>2_Blank Presentation</vt:lpstr>
      <vt:lpstr>1_Blank Presentation</vt:lpstr>
      <vt:lpstr>5_SERENE</vt:lpstr>
      <vt:lpstr>3_Story</vt:lpstr>
      <vt:lpstr>1_untitled 3</vt:lpstr>
      <vt:lpstr>7_Default Design</vt:lpstr>
      <vt:lpstr>ZESTY</vt:lpstr>
      <vt:lpstr>3_Blank Presentation</vt:lpstr>
      <vt:lpstr>4_Blank Presentation</vt:lpstr>
      <vt:lpstr>13_Default Design</vt:lpstr>
      <vt:lpstr>46_Blank Presentation</vt:lpstr>
      <vt:lpstr>10_Blank Presentation</vt:lpstr>
      <vt:lpstr>10_Default Design</vt:lpstr>
      <vt:lpstr>6_Default Design</vt:lpstr>
      <vt:lpstr>15_Default Design</vt:lpstr>
      <vt:lpstr>50_Blank Presentation</vt:lpstr>
      <vt:lpstr>2_Default Design</vt:lpstr>
      <vt:lpstr>1_Slit</vt:lpstr>
      <vt:lpstr>16_Default Design</vt:lpstr>
      <vt:lpstr>51_Blank Presentation</vt:lpstr>
      <vt:lpstr>20_Blank Presentation</vt:lpstr>
      <vt:lpstr>Topo</vt:lpstr>
      <vt:lpstr>Madison</vt:lpstr>
      <vt:lpstr>Numbers</vt:lpstr>
      <vt:lpstr>Key Word</vt:lpstr>
      <vt:lpstr>Theme</vt:lpstr>
      <vt:lpstr>Key Verses</vt:lpstr>
      <vt:lpstr>Kingdom Statement</vt:lpstr>
      <vt:lpstr>Summary Statement</vt:lpstr>
      <vt:lpstr>Covenant</vt:lpstr>
      <vt:lpstr>Redemption</vt:lpstr>
      <vt:lpstr>Messiah</vt:lpstr>
      <vt:lpstr>Numbers</vt:lpstr>
      <vt:lpstr>Barry Huddleston, The Acrostic Summarized Bible (Grand Rapids: Baker, 1992)</vt:lpstr>
      <vt:lpstr>Be Prepared</vt:lpstr>
      <vt:lpstr>Salvation &amp; Sanctification</vt:lpstr>
      <vt:lpstr>How does God prepare us to serve him?</vt:lpstr>
      <vt:lpstr>I. God organizes us to be holy.</vt:lpstr>
      <vt:lpstr>II. God warns us of the cost of unbelief.</vt:lpstr>
      <vt:lpstr>III. God rewards our faithfulness.</vt:lpstr>
      <vt:lpstr>Main Idea</vt:lpstr>
      <vt:lpstr>Be Prepared! How is God directing or warning you right now? </vt:lpstr>
      <vt:lpstr>Black</vt:lpstr>
      <vt:lpstr>REVIEW QUIZ ON LEVITICUS</vt:lpstr>
      <vt:lpstr>BONUS QUESTION:</vt:lpstr>
      <vt:lpstr>"Wanders"</vt:lpstr>
      <vt:lpstr>Flow of Numbers</vt:lpstr>
      <vt:lpstr>Nation Building</vt:lpstr>
      <vt:lpstr>Timeline</vt:lpstr>
      <vt:lpstr>Which is the Most Accurate?</vt:lpstr>
      <vt:lpstr>Salvation &amp; Sanctification</vt:lpstr>
      <vt:lpstr>OT Forgiveness of Sin</vt:lpstr>
      <vt:lpstr>NT Forgiveness of Sin</vt:lpstr>
      <vt:lpstr>Title</vt:lpstr>
      <vt:lpstr>Authorship</vt:lpstr>
      <vt:lpstr>Circumstances</vt:lpstr>
      <vt:lpstr>Circumstances</vt:lpstr>
      <vt:lpstr>Argument</vt:lpstr>
      <vt:lpstr>Synthesis</vt:lpstr>
      <vt:lpstr>Outline</vt:lpstr>
      <vt:lpstr>Tanner Wilderness Chronology</vt:lpstr>
      <vt:lpstr>Tanner Numbers Chart</vt:lpstr>
      <vt:lpstr>Be Prepared</vt:lpstr>
      <vt:lpstr>Boy Scouts</vt:lpstr>
      <vt:lpstr>Be Prepared</vt:lpstr>
      <vt:lpstr>How would you prepare for a Hurricane?</vt:lpstr>
      <vt:lpstr>Be Prepared</vt:lpstr>
      <vt:lpstr>Irma</vt:lpstr>
      <vt:lpstr>Irma</vt:lpstr>
      <vt:lpstr>Irma</vt:lpstr>
      <vt:lpstr>Irma</vt:lpstr>
      <vt:lpstr>Be Prepared</vt:lpstr>
      <vt:lpstr>How does God prepare us to serve him?</vt:lpstr>
      <vt:lpstr>Numbers</vt:lpstr>
      <vt:lpstr>Integration of the Old Testament</vt:lpstr>
      <vt:lpstr>Time When Numbers Starts</vt:lpstr>
      <vt:lpstr>Time When Numbers Ends</vt:lpstr>
      <vt:lpstr>Map Preceding Numbers</vt:lpstr>
      <vt:lpstr>Geographical Start of Numbers</vt:lpstr>
      <vt:lpstr>Geographical End of Numbers</vt:lpstr>
      <vt:lpstr>Numbers</vt:lpstr>
      <vt:lpstr>Key Word</vt:lpstr>
      <vt:lpstr>Water from a Rock</vt:lpstr>
      <vt:lpstr>1 Corinthians 10:1-4 (NLT)</vt:lpstr>
      <vt:lpstr>Numbers gives wisdom</vt:lpstr>
      <vt:lpstr>Numbers teaches &amp; encourages</vt:lpstr>
      <vt:lpstr>Birth of a People</vt:lpstr>
      <vt:lpstr>Summary Statement</vt:lpstr>
      <vt:lpstr>How does God prepare us to serve him?</vt:lpstr>
      <vt:lpstr>I. God organizes us to be holy.</vt:lpstr>
      <vt:lpstr>Slides on  Numbers 1</vt:lpstr>
      <vt:lpstr>Numbers</vt:lpstr>
      <vt:lpstr>Population Changes in the Wilderness</vt:lpstr>
      <vt:lpstr>Numbers 2 versus 2 Samuel 24</vt:lpstr>
      <vt:lpstr>Slides on  Numbers 2</vt:lpstr>
      <vt:lpstr>Where did Israel fit 2 million people?</vt:lpstr>
      <vt:lpstr>Patriarchal Family Tree</vt:lpstr>
      <vt:lpstr>Tribes Encircled the Tabernacle</vt:lpstr>
      <vt:lpstr>Populations</vt:lpstr>
      <vt:lpstr>A Cross Formation!</vt:lpstr>
      <vt:lpstr>The Marching Line</vt:lpstr>
      <vt:lpstr>Slides on  Numbers 3</vt:lpstr>
      <vt:lpstr>Levi's Family Tree</vt:lpstr>
      <vt:lpstr>Levite &amp; Priest Tents</vt:lpstr>
      <vt:lpstr>Slides on  Numbers 4</vt:lpstr>
      <vt:lpstr>Putting it together…</vt:lpstr>
      <vt:lpstr>Numbers 4</vt:lpstr>
      <vt:lpstr>Slides on  Numbers 5</vt:lpstr>
      <vt:lpstr>Numbers</vt:lpstr>
      <vt:lpstr>The Jealousy Ordeal (Num 5:11-28)</vt:lpstr>
      <vt:lpstr>The Jealousy Ordeal (Num 5:11-28)</vt:lpstr>
      <vt:lpstr>The Jealousy Ordeal (Num 5:11-28)</vt:lpstr>
      <vt:lpstr>The Jealousy Ordeal (Num 5:11-28)</vt:lpstr>
      <vt:lpstr>Slides on  Numbers 6</vt:lpstr>
      <vt:lpstr>"Then the LORD said to Moses, 'Give the following instructions to the people of Israel.   2"If any of the people, either men or women, take the special vow of a Nazirite, setting themselves apart to the Lord in a special way,  3they must give up wine and other alcoholic drinks. They must not use vinegar made from wine or from other alcoholic drinks, they must not drink fresh grape juice, and they must not eat grapes or raisins"'"  (Num 6:1-3 NLT).</vt:lpstr>
      <vt:lpstr>"As long as they are bound by their Nazirite vow, they are not allowed to eat or drink anything that comes from a grapevine—not even the grape seeds or skins"  (Num 6:4 NLT).</vt:lpstr>
      <vt:lpstr>"They must never cut their hair throughout the time of their vow, for they are holy and set apart to the LORD. Until the time of their vow has been fulfilled, they must let their hair grow long.  6And they must not go near a dead body during the entire period of their vow to the LORD'"  (Num 6:5-6 NLT).</vt:lpstr>
      <vt:lpstr>The  LORD      Bless you</vt:lpstr>
      <vt:lpstr>#8 Silver Scroll Amulet</vt:lpstr>
      <vt:lpstr>Slides on  Numbers 7</vt:lpstr>
      <vt:lpstr>Numbers 7:12</vt:lpstr>
      <vt:lpstr>Offerings order…</vt:lpstr>
      <vt:lpstr>Altar Offerings in Numbers 7</vt:lpstr>
      <vt:lpstr>Altar Offerings in Numbers 7</vt:lpstr>
      <vt:lpstr>Slides on  Numbers 8</vt:lpstr>
      <vt:lpstr>The Lampstand Set Up (Num 8:2 NLT)</vt:lpstr>
      <vt:lpstr>Slides on  Numbers 9</vt:lpstr>
      <vt:lpstr>First Passover Remembrance  (Numbers 9:1-14)</vt:lpstr>
      <vt:lpstr>Follow God’s directions instead of your own way to order your life.</vt:lpstr>
      <vt:lpstr>Be organized.</vt:lpstr>
      <vt:lpstr>Be organized.</vt:lpstr>
      <vt:lpstr>God has given you all you need to serve him.</vt:lpstr>
      <vt:lpstr>Let God work through you  (Phil 2:13 NLT)</vt:lpstr>
      <vt:lpstr>1 Cor. 10:13 (NLT)</vt:lpstr>
      <vt:lpstr>Philippians 4:13</vt:lpstr>
      <vt:lpstr>How does God prepare us to serve him?</vt:lpstr>
      <vt:lpstr>I. God organizes us to be holy.</vt:lpstr>
      <vt:lpstr>II. God warns us of the cost of unbelief.</vt:lpstr>
      <vt:lpstr>Numbers</vt:lpstr>
      <vt:lpstr>Slides on  Numbers 10</vt:lpstr>
      <vt:lpstr>The Silver Trumpets (10:1-10)</vt:lpstr>
      <vt:lpstr>The Silver Trumpets (Num 10:1-10)</vt:lpstr>
      <vt:lpstr>Numbers 1–12, 33 Map</vt:lpstr>
      <vt:lpstr>Some Don't Leave Sinai</vt:lpstr>
      <vt:lpstr>The Codex Sinaiticus</vt:lpstr>
      <vt:lpstr>Marching Orders</vt:lpstr>
      <vt:lpstr>The Marching Line</vt:lpstr>
      <vt:lpstr>The Wilderness of Paran</vt:lpstr>
      <vt:lpstr>Slides on  Numbers 11</vt:lpstr>
      <vt:lpstr>Complaining!</vt:lpstr>
      <vt:lpstr>Fire!</vt:lpstr>
      <vt:lpstr>Were the Exodus Jews Saved?</vt:lpstr>
      <vt:lpstr>Slides on  Numbers 12</vt:lpstr>
      <vt:lpstr>Numbers</vt:lpstr>
      <vt:lpstr>Now Moses was very humble— more humble than any other person on earth.  —Numbers 12:3</vt:lpstr>
      <vt:lpstr>Unlikely Statements</vt:lpstr>
      <vt:lpstr>Slides on  Numbers 13</vt:lpstr>
      <vt:lpstr>Wilderness Wanderings</vt:lpstr>
      <vt:lpstr>Kadesh Barnea (Num 13:26; Deut 1:19-21)</vt:lpstr>
      <vt:lpstr>Journey of the Spies   Numbers 13:21-24 Deuteronomy 1:22-25</vt:lpstr>
      <vt:lpstr>The Spies Return</vt:lpstr>
      <vt:lpstr>The Majority Report</vt:lpstr>
      <vt:lpstr>The Minority Report</vt:lpstr>
      <vt:lpstr>Slides on  Numbers 14</vt:lpstr>
      <vt:lpstr>God's Report</vt:lpstr>
      <vt:lpstr>Key Verses</vt:lpstr>
      <vt:lpstr>Wilderness of Zin</vt:lpstr>
      <vt:lpstr>No Directions</vt:lpstr>
      <vt:lpstr>Divine Discipline</vt:lpstr>
      <vt:lpstr>The Age of Accountability</vt:lpstr>
      <vt:lpstr>Slides on  Numbers 15</vt:lpstr>
      <vt:lpstr>OT Discipline</vt:lpstr>
      <vt:lpstr>The Man Picking Up Sticks on the Sabbath (Numbers 15:30-36)</vt:lpstr>
      <vt:lpstr>"For anyone who refused to obey the law of Moses was put to death without mercy on the testimony of two or three witnesses"  (Hebrews 10:28; cf. Num. 15:30-36 NLT).</vt:lpstr>
      <vt:lpstr>The Future Reign of the Servant Kings</vt:lpstr>
      <vt:lpstr>Inheritance in the OT</vt:lpstr>
      <vt:lpstr>Inheritance in the OT</vt:lpstr>
      <vt:lpstr>Inheritance in the OT</vt:lpstr>
      <vt:lpstr>Inheritance in the OT</vt:lpstr>
      <vt:lpstr>Inheritance in the OT</vt:lpstr>
      <vt:lpstr>Inheritance in the NT</vt:lpstr>
      <vt:lpstr>Two Types of Inheritance</vt:lpstr>
      <vt:lpstr>Will each genuine Christian persevere  in faithfulness at death?</vt:lpstr>
      <vt:lpstr>Numbers</vt:lpstr>
      <vt:lpstr>Kadesh Decisions Today</vt:lpstr>
      <vt:lpstr>Slides on  Numbers 16</vt:lpstr>
      <vt:lpstr>Marching Orders</vt:lpstr>
      <vt:lpstr>Korah's Rebellion</vt:lpstr>
      <vt:lpstr>More Complaining</vt:lpstr>
      <vt:lpstr>Is Grumbling OK?</vt:lpstr>
      <vt:lpstr>Grumbling in the Wilderness Paul N. Benware, Survey of the Old Testament, 68</vt:lpstr>
      <vt:lpstr>Grumbling in the Wilderness Paul N. Benware, Survey of the Old Testament, 68</vt:lpstr>
      <vt:lpstr>"He stood between the dead and the living, and the plague stopped" (Num 16:48 NLT).</vt:lpstr>
      <vt:lpstr>Slides on  Numbers 17</vt:lpstr>
      <vt:lpstr>"Tell the people of Israel to bring you twelve wooden staffs, one from each leader of Israel’s ancestral tribes, and inscribe each leader’s name on his staff" (Num 17:2 NLT).</vt:lpstr>
      <vt:lpstr>"When he went into the Tabernacle of the Covenant the next day, he found that Aaron’s staff, representing the tribe of Levi, had sprouted, budded, blossomed, and produced ripe almonds!" (Num 17:8 NLT).</vt:lpstr>
      <vt:lpstr>"And the LORD said to Moses: 'Place Aaron’s staff permanently before the Ark of the Covenant to serve as a warning to rebels. This should put an end to their complaints against me and prevent any further deaths.' 11 So Moses did as the LORD commanded him" (Num 17:10-11 NLT).</vt:lpstr>
      <vt:lpstr>1 Corinthians 11:27-29 (NIV)</vt:lpstr>
      <vt:lpstr>1 Corinthians 11:30-32 (NIV)</vt:lpstr>
      <vt:lpstr>Slides on  Numbers 18</vt:lpstr>
      <vt:lpstr>Duties of Priests</vt:lpstr>
      <vt:lpstr>Slides on  Numbers 19</vt:lpstr>
      <vt:lpstr>The Red Heifer</vt:lpstr>
      <vt:lpstr>The Red Heifer</vt:lpstr>
      <vt:lpstr>Slides on  Numbers 20</vt:lpstr>
      <vt:lpstr>Numbers</vt:lpstr>
      <vt:lpstr>Water from a Rock (Num. 20:8)</vt:lpstr>
      <vt:lpstr>Slides on  Numbers 21</vt:lpstr>
      <vt:lpstr>Wandering Map</vt:lpstr>
      <vt:lpstr>More Complaining</vt:lpstr>
      <vt:lpstr>"So the LORD sent poisonous snakes among the people, and many were bitten and died.  7Then the people came to Moses and cried out, 'We have sinned by speaking against the LORD and against you. Pray that the LORD will take away the snakes.' So Moses prayed for the people" (Numbers 21:6-7 NLT).</vt:lpstr>
      <vt:lpstr>The Bronze Serpent</vt:lpstr>
      <vt:lpstr>The Bronze Serpent</vt:lpstr>
      <vt:lpstr>The Bronze Serpent</vt:lpstr>
      <vt:lpstr>The Cross Pictured</vt:lpstr>
      <vt:lpstr>The Tabernacle prefigured the Cross</vt:lpstr>
      <vt:lpstr>A Cross Formation!</vt:lpstr>
      <vt:lpstr>Transjordan Rivers</vt:lpstr>
      <vt:lpstr>Nahal Arnon (Arnon River)</vt:lpstr>
      <vt:lpstr>Transjordan Events</vt:lpstr>
      <vt:lpstr>Slides on  Numbers 22</vt:lpstr>
      <vt:lpstr>Numbers</vt:lpstr>
      <vt:lpstr>Transjordan Events</vt:lpstr>
      <vt:lpstr>The Balaam Narrative (Num. 22–24)</vt:lpstr>
      <vt:lpstr>Transjordan Events</vt:lpstr>
      <vt:lpstr>Transjordan Events</vt:lpstr>
      <vt:lpstr>Balaam</vt:lpstr>
      <vt:lpstr>Slides on  Numbers 23</vt:lpstr>
      <vt:lpstr>The Balaam Narrative</vt:lpstr>
      <vt:lpstr>Key Verses</vt:lpstr>
      <vt:lpstr>Slides on  Numbers 24</vt:lpstr>
      <vt:lpstr>The Balaam Geography</vt:lpstr>
      <vt:lpstr>The Balaam Geography</vt:lpstr>
      <vt:lpstr>The Balaam Geography</vt:lpstr>
      <vt:lpstr>The Balaam Geography</vt:lpstr>
      <vt:lpstr>The Star Prophecy (Num 24:17-19 NLT)</vt:lpstr>
      <vt:lpstr>The Balaam Geography</vt:lpstr>
      <vt:lpstr>Slides on  Numbers 25</vt:lpstr>
      <vt:lpstr>Transjordan Events</vt:lpstr>
      <vt:lpstr>Jude 11 (NIV)</vt:lpstr>
      <vt:lpstr>The Balaam Narrative (Num. 22–24)</vt:lpstr>
      <vt:lpstr> 2 Peter 2:15-16 (NIV)</vt:lpstr>
      <vt:lpstr>Revelation 2:14-15</vt:lpstr>
      <vt:lpstr>God instructs us through the failures of others.</vt:lpstr>
      <vt:lpstr>Sometimes marriages fail so...</vt:lpstr>
      <vt:lpstr>... grandparents are parents again</vt:lpstr>
      <vt:lpstr>Salvation &amp; Sanctification</vt:lpstr>
      <vt:lpstr>However, there is still divine discipline…</vt:lpstr>
      <vt:lpstr>Ananias &amp; Sapphira</vt:lpstr>
      <vt:lpstr>Rewards can be lost!</vt:lpstr>
      <vt:lpstr>Some sin leads to premature death (1 John 5:16-17 NIV)</vt:lpstr>
      <vt:lpstr>How does God prepare us to serve him?</vt:lpstr>
      <vt:lpstr>I. God organizes us to be holy.</vt:lpstr>
      <vt:lpstr>II. God warns us of the cost of unbelief.</vt:lpstr>
      <vt:lpstr>III. God rewards our faithfulness.</vt:lpstr>
      <vt:lpstr>Slides on  Numbers 26</vt:lpstr>
      <vt:lpstr>Argument</vt:lpstr>
      <vt:lpstr>Theme</vt:lpstr>
      <vt:lpstr>Numbers</vt:lpstr>
      <vt:lpstr>Patriarchal Family Tree</vt:lpstr>
      <vt:lpstr>Tribal Boundaries of Israel</vt:lpstr>
      <vt:lpstr>Population Changes in the Wilderness</vt:lpstr>
      <vt:lpstr>Populations by Tribe</vt:lpstr>
      <vt:lpstr>Slides on  Numbers 27</vt:lpstr>
      <vt:lpstr>Numbers</vt:lpstr>
      <vt:lpstr>Slides on  Numbers 28</vt:lpstr>
      <vt:lpstr>Special Offerings (Num. 28:1-15)</vt:lpstr>
      <vt:lpstr>Harvests Lasted Apr-Nov</vt:lpstr>
      <vt:lpstr>Slides on  Numbers 29</vt:lpstr>
      <vt:lpstr>Feasts of Numbers 28–29 (in red)</vt:lpstr>
      <vt:lpstr>Slides on  Numbers 30</vt:lpstr>
      <vt:lpstr>Numbers</vt:lpstr>
      <vt:lpstr>Slides on  Numbers 31</vt:lpstr>
      <vt:lpstr>Final Preparations (31–36)</vt:lpstr>
      <vt:lpstr>"Why have you let all the women live?" [Moses] demanded.  16"These are the very ones who followed Balaam's advice and caused the people of Israel to rebel against the LORD at Mount Peor. They are the ones who caused the plague to strike the LORD's people.  17So kill all the boys and all the women who have had intercourse with a man.  18Only the young girls who are virgins may live; you may keep them for yourselves"  (Num. 31:15-18 NLT)</vt:lpstr>
      <vt:lpstr>An Atheist Rant</vt:lpstr>
      <vt:lpstr>Just do your homework.  Christianity has benefited women far  more than atheism!</vt:lpstr>
      <vt:lpstr>Slides on  Numbers 32</vt:lpstr>
      <vt:lpstr>Final Preparations (31–36)</vt:lpstr>
      <vt:lpstr>Slides on  Numbers 33</vt:lpstr>
      <vt:lpstr>Numbers 1–12, 33 Map</vt:lpstr>
      <vt:lpstr>Wilderness Wanderings (Num 33)</vt:lpstr>
      <vt:lpstr>Final Preparations (31–36)</vt:lpstr>
      <vt:lpstr>Numbers 33:50-52 NLT</vt:lpstr>
      <vt:lpstr>Destroying Pagan Images</vt:lpstr>
      <vt:lpstr>Numbers 33:53-54 NLT</vt:lpstr>
      <vt:lpstr>Slides on  Numbers 34</vt:lpstr>
      <vt:lpstr>Borders of the Land Promised to Abraham</vt:lpstr>
      <vt:lpstr>Promised Land Borders to Moses (Num 34)</vt:lpstr>
      <vt:lpstr>Final Preparations (Numbers 31–36)</vt:lpstr>
      <vt:lpstr>Slides on  Numbers 35</vt:lpstr>
      <vt:lpstr>Final Preparations (Numbers 31–36)</vt:lpstr>
      <vt:lpstr>48 Levitical Cities</vt:lpstr>
      <vt:lpstr>Cities of Refuge</vt:lpstr>
      <vt:lpstr>Final Preparations (Numbers 31–36)</vt:lpstr>
      <vt:lpstr>Slides on  Numbers 36</vt:lpstr>
      <vt:lpstr>Daughters of Zelophehad (Num. 36)</vt:lpstr>
      <vt:lpstr>Daughters of Zelophehad (Num. 36)</vt:lpstr>
      <vt:lpstr>1 Chronicles 7:15-19</vt:lpstr>
      <vt:lpstr>Geographical End of Numbers</vt:lpstr>
      <vt:lpstr>God will continue leading you when you are obedient.</vt:lpstr>
      <vt:lpstr>Harvey &amp; Irma Schluter</vt:lpstr>
      <vt:lpstr>Do you really doubt that God will forget to reward you?</vt:lpstr>
      <vt:lpstr>Crowns in the NT</vt:lpstr>
      <vt:lpstr>Christ promises rewards for perseverance (Rev. 3:11b). </vt:lpstr>
      <vt:lpstr>How does God prepare us to serve him?</vt:lpstr>
      <vt:lpstr>Numbers  Summary Statement</vt:lpstr>
      <vt:lpstr>Main Idea</vt:lpstr>
      <vt:lpstr>I. God organizes us to be holy.</vt:lpstr>
      <vt:lpstr>II. God warns us of the cost of unbelief.</vt:lpstr>
      <vt:lpstr>III. God rewards our faithfulness.</vt:lpstr>
      <vt:lpstr>How to Be Prepared</vt:lpstr>
      <vt:lpstr>Be Prepared! How is God directing or warning you right now? </vt:lpstr>
      <vt:lpstr>Black</vt:lpstr>
      <vt:lpstr>OT Preaching link at BibleStudyDownloads.org</vt:lpstr>
      <vt:lpstr>Israel's Early Eastern Neighbors</vt:lpstr>
      <vt:lpstr>Israel's Early Eastern Neighbors  </vt:lpstr>
      <vt:lpstr>Israel's Early Western Neighbors  </vt:lpstr>
      <vt:lpstr>Israel's Early Western Neighbors  </vt:lpstr>
      <vt:lpstr>Israel's Early Western Neighbors  </vt:lpstr>
      <vt:lpstr>Broken People</vt:lpstr>
      <vt:lpstr>Broken People</vt:lpstr>
      <vt:lpstr>Broken People</vt:lpstr>
      <vt:lpstr>Broken People</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386</cp:revision>
  <dcterms:created xsi:type="dcterms:W3CDTF">2014-08-02T06:39:19Z</dcterms:created>
  <dcterms:modified xsi:type="dcterms:W3CDTF">2024-11-01T12:05:09Z</dcterms:modified>
</cp:coreProperties>
</file>