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0.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1.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6.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8.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9.xml" ContentType="application/vnd.openxmlformats-officedocument.theme+xml"/>
  <Override PartName="/ppt/theme/themeOverride1.xml" ContentType="application/vnd.openxmlformats-officedocument.themeOverrid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20.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1.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2.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3.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4.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5.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6.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8.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9.xml" ContentType="application/vnd.openxmlformats-officedocument.theme+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theme/theme31.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32.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3.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4.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5.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6.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7.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8.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9.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40.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41.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42.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3.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4.xml" ContentType="application/vnd.openxmlformats-officedocument.theme+xml"/>
  <Override PartName="/ppt/slideLayouts/slideLayout445.xml" ContentType="application/vnd.openxmlformats-officedocument.presentationml.slideLayout+xml"/>
  <Override PartName="/ppt/theme/theme45.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6.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9.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0.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1.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2.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3.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4.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6.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7.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8.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59.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60.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61.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62.xml" ContentType="application/vnd.openxmlformats-officedocument.them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67.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8.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9.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70.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71.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76.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77.xml" ContentType="application/vnd.openxmlformats-officedocument.theme+xml"/>
  <Override PartName="/ppt/theme/theme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3.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7.xml" ContentType="application/vnd.openxmlformats-officedocument.themeOverride+xml"/>
  <Override PartName="/ppt/notesSlides/notesSlide69.xml" ContentType="application/vnd.openxmlformats-officedocument.presentationml.notesSlide+xml"/>
  <Override PartName="/ppt/theme/themeOverride8.xml" ContentType="application/vnd.openxmlformats-officedocument.themeOverride+xml"/>
  <Override PartName="/ppt/notesSlides/notesSlide70.xml" ContentType="application/vnd.openxmlformats-officedocument.presentationml.notesSlide+xml"/>
  <Override PartName="/ppt/theme/themeOverride9.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10.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11.xml" ContentType="application/vnd.openxmlformats-officedocument.themeOverride+xml"/>
  <Override PartName="/ppt/notesSlides/notesSlide79.xml" ContentType="application/vnd.openxmlformats-officedocument.presentationml.notesSlide+xml"/>
  <Override PartName="/ppt/theme/themeOverride12.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13.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heme/themeOverride14.xml" ContentType="application/vnd.openxmlformats-officedocument.themeOverride+xml"/>
  <Override PartName="/ppt/notesSlides/notesSlide89.xml" ContentType="application/vnd.openxmlformats-officedocument.presentationml.notesSlide+xml"/>
  <Override PartName="/ppt/theme/themeOverride15.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16.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17.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18.xml" ContentType="application/vnd.openxmlformats-officedocument.themeOverride+xml"/>
  <Override PartName="/ppt/notesSlides/notesSlide125.xml" ContentType="application/vnd.openxmlformats-officedocument.presentationml.notesSlide+xml"/>
  <Override PartName="/ppt/theme/themeOverride19.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20.xml" ContentType="application/vnd.openxmlformats-officedocument.themeOverride+xml"/>
  <Override PartName="/ppt/notesSlides/notesSlide129.xml" ContentType="application/vnd.openxmlformats-officedocument.presentationml.notesSlide+xml"/>
  <Override PartName="/ppt/theme/themeOverride21.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22.xml" ContentType="application/vnd.openxmlformats-officedocument.themeOverride+xml"/>
  <Override PartName="/ppt/notesSlides/notesSlide141.xml" ContentType="application/vnd.openxmlformats-officedocument.presentationml.notesSlide+xml"/>
  <Override PartName="/ppt/theme/themeOverride23.xml" ContentType="application/vnd.openxmlformats-officedocument.themeOverride+xml"/>
  <Override PartName="/ppt/notesSlides/notesSlide142.xml" ContentType="application/vnd.openxmlformats-officedocument.presentationml.notesSlide+xml"/>
  <Override PartName="/ppt/theme/themeOverride24.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theme/themeOverride25.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26.xml" ContentType="application/vnd.openxmlformats-officedocument.themeOverr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4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45.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4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4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4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4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50.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51.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58.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59.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305.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36" r:id="rId2"/>
    <p:sldMasterId id="2147483763" r:id="rId3"/>
    <p:sldMasterId id="2147483800" r:id="rId4"/>
    <p:sldMasterId id="2147483812" r:id="rId5"/>
    <p:sldMasterId id="2147483836" r:id="rId6"/>
    <p:sldMasterId id="2147483954" r:id="rId7"/>
    <p:sldMasterId id="2147483971" r:id="rId8"/>
    <p:sldMasterId id="2147483985" r:id="rId9"/>
    <p:sldMasterId id="2147483987" r:id="rId10"/>
    <p:sldMasterId id="2147483990" r:id="rId11"/>
    <p:sldMasterId id="2147483993" r:id="rId12"/>
    <p:sldMasterId id="2147484021" r:id="rId13"/>
    <p:sldMasterId id="2147484033" r:id="rId14"/>
    <p:sldMasterId id="2147484058" r:id="rId15"/>
    <p:sldMasterId id="2147484133" r:id="rId16"/>
    <p:sldMasterId id="2147484145" r:id="rId17"/>
    <p:sldMasterId id="2147484157" r:id="rId18"/>
    <p:sldMasterId id="2147484183" r:id="rId19"/>
    <p:sldMasterId id="2147484207" r:id="rId20"/>
    <p:sldMasterId id="2147484219" r:id="rId21"/>
    <p:sldMasterId id="2147484232" r:id="rId22"/>
    <p:sldMasterId id="2147484244" r:id="rId23"/>
    <p:sldMasterId id="2147484256" r:id="rId24"/>
    <p:sldMasterId id="2147484268" r:id="rId25"/>
    <p:sldMasterId id="2147484280" r:id="rId26"/>
    <p:sldMasterId id="2147484293" r:id="rId27"/>
    <p:sldMasterId id="2147484317" r:id="rId28"/>
    <p:sldMasterId id="2147484329" r:id="rId29"/>
    <p:sldMasterId id="2147484351" r:id="rId30"/>
    <p:sldMasterId id="2147484353" r:id="rId31"/>
    <p:sldMasterId id="2147484355" r:id="rId32"/>
    <p:sldMasterId id="2147484367" r:id="rId33"/>
    <p:sldMasterId id="2147484380" r:id="rId34"/>
    <p:sldMasterId id="2147484392" r:id="rId35"/>
    <p:sldMasterId id="2147484406" r:id="rId36"/>
    <p:sldMasterId id="2147484418" r:id="rId37"/>
    <p:sldMasterId id="2147484430" r:id="rId38"/>
    <p:sldMasterId id="2147484497" r:id="rId39"/>
    <p:sldMasterId id="2147484510" r:id="rId40"/>
    <p:sldMasterId id="2147484522" r:id="rId41"/>
    <p:sldMasterId id="2147484535" r:id="rId42"/>
    <p:sldMasterId id="2147484547" r:id="rId43"/>
    <p:sldMasterId id="2147484559" r:id="rId44"/>
    <p:sldMasterId id="2147484573" r:id="rId45"/>
    <p:sldMasterId id="2147484575" r:id="rId46"/>
    <p:sldMasterId id="2147484588" r:id="rId47"/>
    <p:sldMasterId id="2147484601" r:id="rId48"/>
    <p:sldMasterId id="2147484615" r:id="rId49"/>
    <p:sldMasterId id="2147484627" r:id="rId50"/>
    <p:sldMasterId id="2147484639" r:id="rId51"/>
    <p:sldMasterId id="2147484651" r:id="rId52"/>
    <p:sldMasterId id="2147484663" r:id="rId53"/>
    <p:sldMasterId id="2147484675" r:id="rId54"/>
    <p:sldMasterId id="2147484687" r:id="rId55"/>
    <p:sldMasterId id="2147484701" r:id="rId56"/>
    <p:sldMasterId id="2147484713" r:id="rId57"/>
    <p:sldMasterId id="2147484725" r:id="rId58"/>
    <p:sldMasterId id="2147484737" r:id="rId59"/>
    <p:sldMasterId id="2147484751" r:id="rId60"/>
    <p:sldMasterId id="2147484763" r:id="rId61"/>
    <p:sldMasterId id="2147484775" r:id="rId62"/>
    <p:sldMasterId id="2147484787" r:id="rId63"/>
    <p:sldMasterId id="2147484798" r:id="rId64"/>
    <p:sldMasterId id="2147484811" r:id="rId65"/>
    <p:sldMasterId id="2147484824" r:id="rId66"/>
    <p:sldMasterId id="2147484836" r:id="rId67"/>
    <p:sldMasterId id="2147484849" r:id="rId68"/>
    <p:sldMasterId id="2147484863" r:id="rId69"/>
    <p:sldMasterId id="2147484875" r:id="rId70"/>
    <p:sldMasterId id="2147484887" r:id="rId71"/>
    <p:sldMasterId id="2147484899" r:id="rId72"/>
    <p:sldMasterId id="2147484902" r:id="rId73"/>
    <p:sldMasterId id="2147484914" r:id="rId74"/>
    <p:sldMasterId id="2147484926" r:id="rId75"/>
    <p:sldMasterId id="2147484938" r:id="rId76"/>
    <p:sldMasterId id="2147484952" r:id="rId77"/>
  </p:sldMasterIdLst>
  <p:notesMasterIdLst>
    <p:notesMasterId r:id="rId501"/>
  </p:notesMasterIdLst>
  <p:sldIdLst>
    <p:sldId id="2503" r:id="rId78"/>
    <p:sldId id="2504" r:id="rId79"/>
    <p:sldId id="2505" r:id="rId80"/>
    <p:sldId id="2506" r:id="rId81"/>
    <p:sldId id="2507" r:id="rId82"/>
    <p:sldId id="2508" r:id="rId83"/>
    <p:sldId id="2509" r:id="rId84"/>
    <p:sldId id="2510" r:id="rId85"/>
    <p:sldId id="2511" r:id="rId86"/>
    <p:sldId id="2512" r:id="rId87"/>
    <p:sldId id="2513" r:id="rId88"/>
    <p:sldId id="2514" r:id="rId89"/>
    <p:sldId id="4679" r:id="rId90"/>
    <p:sldId id="1132" r:id="rId91"/>
    <p:sldId id="2516" r:id="rId92"/>
    <p:sldId id="4029" r:id="rId93"/>
    <p:sldId id="2518" r:id="rId94"/>
    <p:sldId id="4678" r:id="rId95"/>
    <p:sldId id="2520" r:id="rId96"/>
    <p:sldId id="899" r:id="rId97"/>
    <p:sldId id="798" r:id="rId98"/>
    <p:sldId id="799" r:id="rId99"/>
    <p:sldId id="800" r:id="rId100"/>
    <p:sldId id="801" r:id="rId101"/>
    <p:sldId id="802" r:id="rId102"/>
    <p:sldId id="803" r:id="rId103"/>
    <p:sldId id="804" r:id="rId104"/>
    <p:sldId id="805" r:id="rId105"/>
    <p:sldId id="806" r:id="rId106"/>
    <p:sldId id="807" r:id="rId107"/>
    <p:sldId id="808" r:id="rId108"/>
    <p:sldId id="809" r:id="rId109"/>
    <p:sldId id="810" r:id="rId110"/>
    <p:sldId id="811" r:id="rId111"/>
    <p:sldId id="812" r:id="rId112"/>
    <p:sldId id="813" r:id="rId113"/>
    <p:sldId id="815" r:id="rId114"/>
    <p:sldId id="816" r:id="rId115"/>
    <p:sldId id="817" r:id="rId116"/>
    <p:sldId id="818" r:id="rId117"/>
    <p:sldId id="819" r:id="rId118"/>
    <p:sldId id="820" r:id="rId119"/>
    <p:sldId id="821" r:id="rId120"/>
    <p:sldId id="822" r:id="rId121"/>
    <p:sldId id="435" r:id="rId122"/>
    <p:sldId id="699" r:id="rId123"/>
    <p:sldId id="906" r:id="rId124"/>
    <p:sldId id="684" r:id="rId125"/>
    <p:sldId id="433" r:id="rId126"/>
    <p:sldId id="414" r:id="rId127"/>
    <p:sldId id="686" r:id="rId128"/>
    <p:sldId id="687" r:id="rId129"/>
    <p:sldId id="701" r:id="rId130"/>
    <p:sldId id="702" r:id="rId131"/>
    <p:sldId id="449" r:id="rId132"/>
    <p:sldId id="694" r:id="rId133"/>
    <p:sldId id="692" r:id="rId134"/>
    <p:sldId id="779" r:id="rId135"/>
    <p:sldId id="689" r:id="rId136"/>
    <p:sldId id="432" r:id="rId137"/>
    <p:sldId id="485" r:id="rId138"/>
    <p:sldId id="434" r:id="rId139"/>
    <p:sldId id="705" r:id="rId140"/>
    <p:sldId id="706" r:id="rId141"/>
    <p:sldId id="489" r:id="rId142"/>
    <p:sldId id="458" r:id="rId143"/>
    <p:sldId id="459" r:id="rId144"/>
    <p:sldId id="900" r:id="rId145"/>
    <p:sldId id="901" r:id="rId146"/>
    <p:sldId id="892" r:id="rId147"/>
    <p:sldId id="5363" r:id="rId148"/>
    <p:sldId id="5364" r:id="rId149"/>
    <p:sldId id="5365" r:id="rId150"/>
    <p:sldId id="498" r:id="rId151"/>
    <p:sldId id="823" r:id="rId152"/>
    <p:sldId id="824" r:id="rId153"/>
    <p:sldId id="825" r:id="rId154"/>
    <p:sldId id="502" r:id="rId155"/>
    <p:sldId id="681" r:id="rId156"/>
    <p:sldId id="504" r:id="rId157"/>
    <p:sldId id="505" r:id="rId158"/>
    <p:sldId id="506" r:id="rId159"/>
    <p:sldId id="507" r:id="rId160"/>
    <p:sldId id="4680" r:id="rId161"/>
    <p:sldId id="4681" r:id="rId162"/>
    <p:sldId id="4682" r:id="rId163"/>
    <p:sldId id="4683" r:id="rId164"/>
    <p:sldId id="832" r:id="rId165"/>
    <p:sldId id="833" r:id="rId166"/>
    <p:sldId id="1200" r:id="rId167"/>
    <p:sldId id="2489" r:id="rId168"/>
    <p:sldId id="513" r:id="rId169"/>
    <p:sldId id="2490" r:id="rId170"/>
    <p:sldId id="2491" r:id="rId171"/>
    <p:sldId id="2492" r:id="rId172"/>
    <p:sldId id="2493" r:id="rId173"/>
    <p:sldId id="1164" r:id="rId174"/>
    <p:sldId id="1188" r:id="rId175"/>
    <p:sldId id="1199" r:id="rId176"/>
    <p:sldId id="439" r:id="rId177"/>
    <p:sldId id="440" r:id="rId178"/>
    <p:sldId id="1197" r:id="rId179"/>
    <p:sldId id="1195" r:id="rId180"/>
    <p:sldId id="1163" r:id="rId181"/>
    <p:sldId id="526" r:id="rId182"/>
    <p:sldId id="527" r:id="rId183"/>
    <p:sldId id="528" r:id="rId184"/>
    <p:sldId id="529" r:id="rId185"/>
    <p:sldId id="530" r:id="rId186"/>
    <p:sldId id="1177" r:id="rId187"/>
    <p:sldId id="429" r:id="rId188"/>
    <p:sldId id="1176" r:id="rId189"/>
    <p:sldId id="2494" r:id="rId190"/>
    <p:sldId id="421" r:id="rId191"/>
    <p:sldId id="531" r:id="rId192"/>
    <p:sldId id="1198" r:id="rId193"/>
    <p:sldId id="2488" r:id="rId194"/>
    <p:sldId id="2495" r:id="rId195"/>
    <p:sldId id="834" r:id="rId196"/>
    <p:sldId id="835" r:id="rId197"/>
    <p:sldId id="536" r:id="rId198"/>
    <p:sldId id="537" r:id="rId199"/>
    <p:sldId id="538" r:id="rId200"/>
    <p:sldId id="838" r:id="rId201"/>
    <p:sldId id="541" r:id="rId202"/>
    <p:sldId id="836" r:id="rId203"/>
    <p:sldId id="837" r:id="rId204"/>
    <p:sldId id="1192" r:id="rId205"/>
    <p:sldId id="1193" r:id="rId206"/>
    <p:sldId id="2496" r:id="rId207"/>
    <p:sldId id="1190" r:id="rId208"/>
    <p:sldId id="1191" r:id="rId209"/>
    <p:sldId id="542" r:id="rId210"/>
    <p:sldId id="683" r:id="rId211"/>
    <p:sldId id="2497" r:id="rId212"/>
    <p:sldId id="2498" r:id="rId213"/>
    <p:sldId id="2499" r:id="rId214"/>
    <p:sldId id="543" r:id="rId215"/>
    <p:sldId id="826" r:id="rId216"/>
    <p:sldId id="827" r:id="rId217"/>
    <p:sldId id="828" r:id="rId218"/>
    <p:sldId id="829" r:id="rId219"/>
    <p:sldId id="830" r:id="rId220"/>
    <p:sldId id="839" r:id="rId221"/>
    <p:sldId id="840" r:id="rId222"/>
    <p:sldId id="841" r:id="rId223"/>
    <p:sldId id="842" r:id="rId224"/>
    <p:sldId id="843" r:id="rId225"/>
    <p:sldId id="844" r:id="rId226"/>
    <p:sldId id="550" r:id="rId227"/>
    <p:sldId id="1196" r:id="rId228"/>
    <p:sldId id="2500" r:id="rId229"/>
    <p:sldId id="2501" r:id="rId230"/>
    <p:sldId id="5362" r:id="rId231"/>
    <p:sldId id="430" r:id="rId232"/>
    <p:sldId id="1204" r:id="rId233"/>
    <p:sldId id="431" r:id="rId234"/>
    <p:sldId id="1203" r:id="rId235"/>
    <p:sldId id="1202" r:id="rId236"/>
    <p:sldId id="2485" r:id="rId237"/>
    <p:sldId id="1154" r:id="rId238"/>
    <p:sldId id="1170" r:id="rId239"/>
    <p:sldId id="2502" r:id="rId240"/>
    <p:sldId id="845" r:id="rId241"/>
    <p:sldId id="846" r:id="rId242"/>
    <p:sldId id="847" r:id="rId243"/>
    <p:sldId id="848" r:id="rId244"/>
    <p:sldId id="555" r:id="rId245"/>
    <p:sldId id="849" r:id="rId246"/>
    <p:sldId id="850" r:id="rId247"/>
    <p:sldId id="557" r:id="rId248"/>
    <p:sldId id="766" r:id="rId249"/>
    <p:sldId id="564" r:id="rId250"/>
    <p:sldId id="851" r:id="rId251"/>
    <p:sldId id="852" r:id="rId252"/>
    <p:sldId id="853" r:id="rId253"/>
    <p:sldId id="854" r:id="rId254"/>
    <p:sldId id="855" r:id="rId255"/>
    <p:sldId id="472" r:id="rId256"/>
    <p:sldId id="569" r:id="rId257"/>
    <p:sldId id="765" r:id="rId258"/>
    <p:sldId id="570" r:id="rId259"/>
    <p:sldId id="571" r:id="rId260"/>
    <p:sldId id="572" r:id="rId261"/>
    <p:sldId id="573" r:id="rId262"/>
    <p:sldId id="574" r:id="rId263"/>
    <p:sldId id="575" r:id="rId264"/>
    <p:sldId id="576" r:id="rId265"/>
    <p:sldId id="856" r:id="rId266"/>
    <p:sldId id="857" r:id="rId267"/>
    <p:sldId id="858" r:id="rId268"/>
    <p:sldId id="580" r:id="rId269"/>
    <p:sldId id="581" r:id="rId270"/>
    <p:sldId id="582" r:id="rId271"/>
    <p:sldId id="583" r:id="rId272"/>
    <p:sldId id="778" r:id="rId273"/>
    <p:sldId id="767" r:id="rId274"/>
    <p:sldId id="4677" r:id="rId275"/>
    <p:sldId id="831" r:id="rId276"/>
    <p:sldId id="770" r:id="rId277"/>
    <p:sldId id="771" r:id="rId278"/>
    <p:sldId id="772" r:id="rId279"/>
    <p:sldId id="710" r:id="rId280"/>
    <p:sldId id="585" r:id="rId281"/>
    <p:sldId id="902" r:id="rId282"/>
    <p:sldId id="584" r:id="rId283"/>
    <p:sldId id="343" r:id="rId284"/>
    <p:sldId id="903" r:id="rId285"/>
    <p:sldId id="904" r:id="rId286"/>
    <p:sldId id="759" r:id="rId287"/>
    <p:sldId id="586" r:id="rId288"/>
    <p:sldId id="587" r:id="rId289"/>
    <p:sldId id="588" r:id="rId290"/>
    <p:sldId id="589" r:id="rId291"/>
    <p:sldId id="907" r:id="rId292"/>
    <p:sldId id="591" r:id="rId293"/>
    <p:sldId id="592" r:id="rId294"/>
    <p:sldId id="593" r:id="rId295"/>
    <p:sldId id="594" r:id="rId296"/>
    <p:sldId id="595" r:id="rId297"/>
    <p:sldId id="596" r:id="rId298"/>
    <p:sldId id="597" r:id="rId299"/>
    <p:sldId id="598" r:id="rId300"/>
    <p:sldId id="599" r:id="rId301"/>
    <p:sldId id="600" r:id="rId302"/>
    <p:sldId id="601" r:id="rId303"/>
    <p:sldId id="602" r:id="rId304"/>
    <p:sldId id="604" r:id="rId305"/>
    <p:sldId id="909" r:id="rId306"/>
    <p:sldId id="910" r:id="rId307"/>
    <p:sldId id="908" r:id="rId308"/>
    <p:sldId id="859" r:id="rId309"/>
    <p:sldId id="606" r:id="rId310"/>
    <p:sldId id="608" r:id="rId311"/>
    <p:sldId id="609" r:id="rId312"/>
    <p:sldId id="610" r:id="rId313"/>
    <p:sldId id="612" r:id="rId314"/>
    <p:sldId id="860" r:id="rId315"/>
    <p:sldId id="861" r:id="rId316"/>
    <p:sldId id="611" r:id="rId317"/>
    <p:sldId id="4713" r:id="rId318"/>
    <p:sldId id="4684" r:id="rId319"/>
    <p:sldId id="4685" r:id="rId320"/>
    <p:sldId id="4686" r:id="rId321"/>
    <p:sldId id="4687" r:id="rId322"/>
    <p:sldId id="4688" r:id="rId323"/>
    <p:sldId id="4714" r:id="rId324"/>
    <p:sldId id="616" r:id="rId325"/>
    <p:sldId id="617" r:id="rId326"/>
    <p:sldId id="618" r:id="rId327"/>
    <p:sldId id="619" r:id="rId328"/>
    <p:sldId id="620" r:id="rId329"/>
    <p:sldId id="621" r:id="rId330"/>
    <p:sldId id="622" r:id="rId331"/>
    <p:sldId id="623" r:id="rId332"/>
    <p:sldId id="624" r:id="rId333"/>
    <p:sldId id="626" r:id="rId334"/>
    <p:sldId id="1147" r:id="rId335"/>
    <p:sldId id="862" r:id="rId336"/>
    <p:sldId id="628" r:id="rId337"/>
    <p:sldId id="629" r:id="rId338"/>
    <p:sldId id="863" r:id="rId339"/>
    <p:sldId id="864" r:id="rId340"/>
    <p:sldId id="3846" r:id="rId341"/>
    <p:sldId id="5361" r:id="rId342"/>
    <p:sldId id="632" r:id="rId343"/>
    <p:sldId id="865" r:id="rId344"/>
    <p:sldId id="634" r:id="rId345"/>
    <p:sldId id="635" r:id="rId346"/>
    <p:sldId id="636" r:id="rId347"/>
    <p:sldId id="637" r:id="rId348"/>
    <p:sldId id="309" r:id="rId349"/>
    <p:sldId id="267" r:id="rId350"/>
    <p:sldId id="292" r:id="rId351"/>
    <p:sldId id="263" r:id="rId352"/>
    <p:sldId id="867" r:id="rId353"/>
    <p:sldId id="359" r:id="rId354"/>
    <p:sldId id="641" r:id="rId355"/>
    <p:sldId id="869" r:id="rId356"/>
    <p:sldId id="870" r:id="rId357"/>
    <p:sldId id="871" r:id="rId358"/>
    <p:sldId id="872" r:id="rId359"/>
    <p:sldId id="873" r:id="rId360"/>
    <p:sldId id="874" r:id="rId361"/>
    <p:sldId id="875" r:id="rId362"/>
    <p:sldId id="876" r:id="rId363"/>
    <p:sldId id="877" r:id="rId364"/>
    <p:sldId id="547" r:id="rId365"/>
    <p:sldId id="915" r:id="rId366"/>
    <p:sldId id="364" r:id="rId367"/>
    <p:sldId id="365" r:id="rId368"/>
    <p:sldId id="366" r:id="rId369"/>
    <p:sldId id="330" r:id="rId370"/>
    <p:sldId id="344" r:id="rId371"/>
    <p:sldId id="276" r:id="rId372"/>
    <p:sldId id="346" r:id="rId373"/>
    <p:sldId id="258" r:id="rId374"/>
    <p:sldId id="281" r:id="rId375"/>
    <p:sldId id="331" r:id="rId376"/>
    <p:sldId id="332" r:id="rId377"/>
    <p:sldId id="333" r:id="rId378"/>
    <p:sldId id="334" r:id="rId379"/>
    <p:sldId id="335" r:id="rId380"/>
    <p:sldId id="347" r:id="rId381"/>
    <p:sldId id="336" r:id="rId382"/>
    <p:sldId id="337" r:id="rId383"/>
    <p:sldId id="338" r:id="rId384"/>
    <p:sldId id="280" r:id="rId385"/>
    <p:sldId id="299" r:id="rId386"/>
    <p:sldId id="311" r:id="rId387"/>
    <p:sldId id="312" r:id="rId388"/>
    <p:sldId id="348" r:id="rId389"/>
    <p:sldId id="282" r:id="rId390"/>
    <p:sldId id="313" r:id="rId391"/>
    <p:sldId id="349" r:id="rId392"/>
    <p:sldId id="283" r:id="rId393"/>
    <p:sldId id="303" r:id="rId394"/>
    <p:sldId id="5360" r:id="rId395"/>
    <p:sldId id="350" r:id="rId396"/>
    <p:sldId id="314" r:id="rId397"/>
    <p:sldId id="363" r:id="rId398"/>
    <p:sldId id="362" r:id="rId399"/>
    <p:sldId id="351" r:id="rId400"/>
    <p:sldId id="315" r:id="rId401"/>
    <p:sldId id="353" r:id="rId402"/>
    <p:sldId id="316" r:id="rId403"/>
    <p:sldId id="367" r:id="rId404"/>
    <p:sldId id="368" r:id="rId405"/>
    <p:sldId id="369" r:id="rId406"/>
    <p:sldId id="370" r:id="rId407"/>
    <p:sldId id="371" r:id="rId408"/>
    <p:sldId id="372" r:id="rId409"/>
    <p:sldId id="373" r:id="rId410"/>
    <p:sldId id="354" r:id="rId411"/>
    <p:sldId id="323" r:id="rId412"/>
    <p:sldId id="878" r:id="rId413"/>
    <p:sldId id="324" r:id="rId414"/>
    <p:sldId id="340" r:id="rId415"/>
    <p:sldId id="326" r:id="rId416"/>
    <p:sldId id="361" r:id="rId417"/>
    <p:sldId id="355" r:id="rId418"/>
    <p:sldId id="339" r:id="rId419"/>
    <p:sldId id="341" r:id="rId420"/>
    <p:sldId id="328" r:id="rId421"/>
    <p:sldId id="356" r:id="rId422"/>
    <p:sldId id="321" r:id="rId423"/>
    <p:sldId id="322" r:id="rId424"/>
    <p:sldId id="358" r:id="rId425"/>
    <p:sldId id="319" r:id="rId426"/>
    <p:sldId id="357" r:id="rId427"/>
    <p:sldId id="914" r:id="rId428"/>
    <p:sldId id="277" r:id="rId429"/>
    <p:sldId id="284" r:id="rId430"/>
    <p:sldId id="285" r:id="rId431"/>
    <p:sldId id="291" r:id="rId432"/>
    <p:sldId id="286" r:id="rId433"/>
    <p:sldId id="294" r:id="rId434"/>
    <p:sldId id="279" r:id="rId435"/>
    <p:sldId id="374" r:id="rId436"/>
    <p:sldId id="883" r:id="rId437"/>
    <p:sldId id="884" r:id="rId438"/>
    <p:sldId id="885" r:id="rId439"/>
    <p:sldId id="886" r:id="rId440"/>
    <p:sldId id="887" r:id="rId441"/>
    <p:sldId id="923" r:id="rId442"/>
    <p:sldId id="257" r:id="rId443"/>
    <p:sldId id="916" r:id="rId444"/>
    <p:sldId id="259" r:id="rId445"/>
    <p:sldId id="260" r:id="rId446"/>
    <p:sldId id="261" r:id="rId447"/>
    <p:sldId id="262" r:id="rId448"/>
    <p:sldId id="917" r:id="rId449"/>
    <p:sldId id="264" r:id="rId450"/>
    <p:sldId id="265" r:id="rId451"/>
    <p:sldId id="266" r:id="rId452"/>
    <p:sldId id="918" r:id="rId453"/>
    <p:sldId id="268" r:id="rId454"/>
    <p:sldId id="269" r:id="rId455"/>
    <p:sldId id="270" r:id="rId456"/>
    <p:sldId id="271" r:id="rId457"/>
    <p:sldId id="272" r:id="rId458"/>
    <p:sldId id="273" r:id="rId459"/>
    <p:sldId id="274" r:id="rId460"/>
    <p:sldId id="275" r:id="rId461"/>
    <p:sldId id="919" r:id="rId462"/>
    <p:sldId id="920" r:id="rId463"/>
    <p:sldId id="278" r:id="rId464"/>
    <p:sldId id="921" r:id="rId465"/>
    <p:sldId id="668" r:id="rId466"/>
    <p:sldId id="669" r:id="rId467"/>
    <p:sldId id="670" r:id="rId468"/>
    <p:sldId id="4657" r:id="rId469"/>
    <p:sldId id="671" r:id="rId470"/>
    <p:sldId id="672" r:id="rId471"/>
    <p:sldId id="714" r:id="rId472"/>
    <p:sldId id="659" r:id="rId473"/>
    <p:sldId id="660" r:id="rId474"/>
    <p:sldId id="661" r:id="rId475"/>
    <p:sldId id="662" r:id="rId476"/>
    <p:sldId id="709" r:id="rId477"/>
    <p:sldId id="712" r:id="rId478"/>
    <p:sldId id="2521" r:id="rId479"/>
    <p:sldId id="2522" r:id="rId480"/>
    <p:sldId id="2523" r:id="rId481"/>
    <p:sldId id="2524" r:id="rId482"/>
    <p:sldId id="2525" r:id="rId483"/>
    <p:sldId id="2526" r:id="rId484"/>
    <p:sldId id="674" r:id="rId485"/>
    <p:sldId id="675" r:id="rId486"/>
    <p:sldId id="676" r:id="rId487"/>
    <p:sldId id="677" r:id="rId488"/>
    <p:sldId id="678" r:id="rId489"/>
    <p:sldId id="762" r:id="rId490"/>
    <p:sldId id="726" r:id="rId491"/>
    <p:sldId id="763" r:id="rId492"/>
    <p:sldId id="764" r:id="rId493"/>
    <p:sldId id="713" r:id="rId494"/>
    <p:sldId id="715" r:id="rId495"/>
    <p:sldId id="888" r:id="rId496"/>
    <p:sldId id="889" r:id="rId497"/>
    <p:sldId id="890" r:id="rId498"/>
    <p:sldId id="320" r:id="rId499"/>
    <p:sldId id="345" r:id="rId50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3A820EF-DF7A-E041-A0D0-0C29E66EEC46}">
          <p14:sldIdLst>
            <p14:sldId id="2503"/>
            <p14:sldId id="2504"/>
            <p14:sldId id="2505"/>
            <p14:sldId id="2506"/>
            <p14:sldId id="2507"/>
            <p14:sldId id="2508"/>
            <p14:sldId id="2509"/>
            <p14:sldId id="2510"/>
            <p14:sldId id="2511"/>
            <p14:sldId id="2512"/>
            <p14:sldId id="2513"/>
            <p14:sldId id="2514"/>
            <p14:sldId id="4679"/>
            <p14:sldId id="1132"/>
            <p14:sldId id="2516"/>
            <p14:sldId id="4029"/>
            <p14:sldId id="2518"/>
            <p14:sldId id="4678"/>
            <p14:sldId id="2520"/>
            <p14:sldId id="899"/>
          </p14:sldIdLst>
        </p14:section>
        <p14:section name="Introduction" id="{BE19D3E5-41D0-B34D-A543-71CE1135EE39}">
          <p14:sldIdLst>
            <p14:sldId id="798"/>
            <p14:sldId id="799"/>
            <p14:sldId id="800"/>
            <p14:sldId id="801"/>
            <p14:sldId id="802"/>
            <p14:sldId id="803"/>
            <p14:sldId id="804"/>
            <p14:sldId id="805"/>
            <p14:sldId id="806"/>
            <p14:sldId id="807"/>
            <p14:sldId id="808"/>
            <p14:sldId id="809"/>
            <p14:sldId id="810"/>
            <p14:sldId id="811"/>
            <p14:sldId id="812"/>
            <p14:sldId id="813"/>
            <p14:sldId id="815"/>
            <p14:sldId id="816"/>
            <p14:sldId id="817"/>
            <p14:sldId id="818"/>
            <p14:sldId id="819"/>
            <p14:sldId id="820"/>
            <p14:sldId id="821"/>
            <p14:sldId id="822"/>
          </p14:sldIdLst>
        </p14:section>
        <p14:section name="Sermon" id="{5F121301-76CE-DD4C-9317-2AC345CF1BE6}">
          <p14:sldIdLst>
            <p14:sldId id="435"/>
            <p14:sldId id="699"/>
            <p14:sldId id="906"/>
            <p14:sldId id="684"/>
            <p14:sldId id="433"/>
            <p14:sldId id="414"/>
            <p14:sldId id="686"/>
            <p14:sldId id="687"/>
            <p14:sldId id="701"/>
            <p14:sldId id="702"/>
            <p14:sldId id="449"/>
            <p14:sldId id="694"/>
            <p14:sldId id="692"/>
            <p14:sldId id="779"/>
            <p14:sldId id="689"/>
            <p14:sldId id="432"/>
            <p14:sldId id="485"/>
            <p14:sldId id="434"/>
            <p14:sldId id="705"/>
            <p14:sldId id="706"/>
            <p14:sldId id="489"/>
            <p14:sldId id="458"/>
            <p14:sldId id="459"/>
            <p14:sldId id="900"/>
            <p14:sldId id="901"/>
            <p14:sldId id="892"/>
            <p14:sldId id="5363"/>
            <p14:sldId id="5364"/>
            <p14:sldId id="5365"/>
          </p14:sldIdLst>
        </p14:section>
        <p14:section name="Chapters" id="{52D3780C-CD34-714B-8F75-B99399B5C8C0}">
          <p14:sldIdLst>
            <p14:sldId id="498"/>
            <p14:sldId id="823"/>
            <p14:sldId id="824"/>
            <p14:sldId id="825"/>
            <p14:sldId id="502"/>
            <p14:sldId id="681"/>
            <p14:sldId id="504"/>
            <p14:sldId id="505"/>
            <p14:sldId id="506"/>
            <p14:sldId id="507"/>
            <p14:sldId id="4680"/>
            <p14:sldId id="4681"/>
            <p14:sldId id="4682"/>
            <p14:sldId id="4683"/>
            <p14:sldId id="832"/>
            <p14:sldId id="833"/>
            <p14:sldId id="1200"/>
            <p14:sldId id="2489"/>
            <p14:sldId id="513"/>
            <p14:sldId id="2490"/>
            <p14:sldId id="2491"/>
            <p14:sldId id="2492"/>
            <p14:sldId id="2493"/>
            <p14:sldId id="1164"/>
            <p14:sldId id="1188"/>
            <p14:sldId id="1199"/>
            <p14:sldId id="439"/>
            <p14:sldId id="440"/>
            <p14:sldId id="1197"/>
            <p14:sldId id="1195"/>
            <p14:sldId id="1163"/>
            <p14:sldId id="526"/>
            <p14:sldId id="527"/>
            <p14:sldId id="528"/>
            <p14:sldId id="529"/>
            <p14:sldId id="530"/>
            <p14:sldId id="1177"/>
            <p14:sldId id="429"/>
            <p14:sldId id="1176"/>
            <p14:sldId id="2494"/>
            <p14:sldId id="421"/>
            <p14:sldId id="531"/>
            <p14:sldId id="1198"/>
            <p14:sldId id="2488"/>
            <p14:sldId id="2495"/>
            <p14:sldId id="834"/>
            <p14:sldId id="835"/>
            <p14:sldId id="536"/>
            <p14:sldId id="537"/>
            <p14:sldId id="538"/>
            <p14:sldId id="838"/>
            <p14:sldId id="541"/>
            <p14:sldId id="836"/>
            <p14:sldId id="837"/>
            <p14:sldId id="1192"/>
            <p14:sldId id="1193"/>
            <p14:sldId id="2496"/>
            <p14:sldId id="1190"/>
            <p14:sldId id="1191"/>
            <p14:sldId id="542"/>
            <p14:sldId id="683"/>
            <p14:sldId id="2497"/>
            <p14:sldId id="2498"/>
            <p14:sldId id="2499"/>
            <p14:sldId id="543"/>
            <p14:sldId id="826"/>
            <p14:sldId id="827"/>
            <p14:sldId id="828"/>
            <p14:sldId id="829"/>
            <p14:sldId id="830"/>
            <p14:sldId id="839"/>
            <p14:sldId id="840"/>
            <p14:sldId id="841"/>
            <p14:sldId id="842"/>
            <p14:sldId id="843"/>
            <p14:sldId id="844"/>
            <p14:sldId id="550"/>
            <p14:sldId id="1196"/>
            <p14:sldId id="2500"/>
            <p14:sldId id="2501"/>
            <p14:sldId id="5362"/>
            <p14:sldId id="430"/>
            <p14:sldId id="1204"/>
            <p14:sldId id="431"/>
            <p14:sldId id="1203"/>
            <p14:sldId id="1202"/>
            <p14:sldId id="2485"/>
            <p14:sldId id="1154"/>
            <p14:sldId id="1170"/>
            <p14:sldId id="2502"/>
            <p14:sldId id="845"/>
            <p14:sldId id="846"/>
            <p14:sldId id="847"/>
            <p14:sldId id="848"/>
            <p14:sldId id="555"/>
            <p14:sldId id="849"/>
            <p14:sldId id="850"/>
            <p14:sldId id="557"/>
            <p14:sldId id="766"/>
            <p14:sldId id="564"/>
            <p14:sldId id="851"/>
            <p14:sldId id="852"/>
            <p14:sldId id="853"/>
            <p14:sldId id="854"/>
            <p14:sldId id="855"/>
            <p14:sldId id="472"/>
            <p14:sldId id="569"/>
            <p14:sldId id="765"/>
            <p14:sldId id="570"/>
            <p14:sldId id="571"/>
            <p14:sldId id="572"/>
            <p14:sldId id="573"/>
            <p14:sldId id="574"/>
            <p14:sldId id="575"/>
            <p14:sldId id="576"/>
            <p14:sldId id="856"/>
            <p14:sldId id="857"/>
            <p14:sldId id="858"/>
            <p14:sldId id="580"/>
            <p14:sldId id="581"/>
            <p14:sldId id="582"/>
            <p14:sldId id="583"/>
            <p14:sldId id="778"/>
            <p14:sldId id="767"/>
            <p14:sldId id="4677"/>
            <p14:sldId id="831"/>
            <p14:sldId id="770"/>
            <p14:sldId id="771"/>
            <p14:sldId id="772"/>
            <p14:sldId id="710"/>
            <p14:sldId id="585"/>
            <p14:sldId id="902"/>
            <p14:sldId id="584"/>
            <p14:sldId id="343"/>
            <p14:sldId id="903"/>
            <p14:sldId id="904"/>
            <p14:sldId id="759"/>
            <p14:sldId id="586"/>
            <p14:sldId id="587"/>
            <p14:sldId id="588"/>
            <p14:sldId id="589"/>
            <p14:sldId id="907"/>
            <p14:sldId id="591"/>
            <p14:sldId id="592"/>
            <p14:sldId id="593"/>
            <p14:sldId id="594"/>
            <p14:sldId id="595"/>
            <p14:sldId id="596"/>
            <p14:sldId id="597"/>
            <p14:sldId id="598"/>
            <p14:sldId id="599"/>
            <p14:sldId id="600"/>
            <p14:sldId id="601"/>
            <p14:sldId id="602"/>
            <p14:sldId id="604"/>
            <p14:sldId id="909"/>
            <p14:sldId id="910"/>
            <p14:sldId id="908"/>
            <p14:sldId id="859"/>
            <p14:sldId id="606"/>
            <p14:sldId id="608"/>
            <p14:sldId id="609"/>
            <p14:sldId id="610"/>
            <p14:sldId id="612"/>
            <p14:sldId id="860"/>
            <p14:sldId id="861"/>
            <p14:sldId id="611"/>
            <p14:sldId id="4713"/>
            <p14:sldId id="4684"/>
            <p14:sldId id="4685"/>
            <p14:sldId id="4686"/>
            <p14:sldId id="4687"/>
            <p14:sldId id="4688"/>
            <p14:sldId id="4714"/>
            <p14:sldId id="616"/>
            <p14:sldId id="617"/>
            <p14:sldId id="618"/>
            <p14:sldId id="619"/>
            <p14:sldId id="620"/>
            <p14:sldId id="621"/>
            <p14:sldId id="622"/>
            <p14:sldId id="623"/>
            <p14:sldId id="624"/>
            <p14:sldId id="626"/>
            <p14:sldId id="1147"/>
            <p14:sldId id="862"/>
            <p14:sldId id="628"/>
            <p14:sldId id="629"/>
            <p14:sldId id="863"/>
            <p14:sldId id="864"/>
            <p14:sldId id="3846"/>
            <p14:sldId id="5361"/>
            <p14:sldId id="632"/>
            <p14:sldId id="865"/>
            <p14:sldId id="634"/>
            <p14:sldId id="635"/>
            <p14:sldId id="636"/>
            <p14:sldId id="637"/>
            <p14:sldId id="309"/>
            <p14:sldId id="267"/>
            <p14:sldId id="292"/>
            <p14:sldId id="263"/>
            <p14:sldId id="867"/>
            <p14:sldId id="359"/>
            <p14:sldId id="641"/>
            <p14:sldId id="869"/>
            <p14:sldId id="870"/>
            <p14:sldId id="871"/>
            <p14:sldId id="872"/>
            <p14:sldId id="873"/>
            <p14:sldId id="874"/>
            <p14:sldId id="875"/>
            <p14:sldId id="876"/>
            <p14:sldId id="877"/>
            <p14:sldId id="547"/>
            <p14:sldId id="915"/>
            <p14:sldId id="364"/>
            <p14:sldId id="365"/>
            <p14:sldId id="366"/>
            <p14:sldId id="330"/>
            <p14:sldId id="344"/>
            <p14:sldId id="276"/>
            <p14:sldId id="346"/>
            <p14:sldId id="258"/>
            <p14:sldId id="281"/>
            <p14:sldId id="331"/>
            <p14:sldId id="332"/>
            <p14:sldId id="333"/>
            <p14:sldId id="334"/>
            <p14:sldId id="335"/>
            <p14:sldId id="347"/>
            <p14:sldId id="336"/>
            <p14:sldId id="337"/>
            <p14:sldId id="338"/>
            <p14:sldId id="280"/>
            <p14:sldId id="299"/>
            <p14:sldId id="311"/>
            <p14:sldId id="312"/>
            <p14:sldId id="348"/>
            <p14:sldId id="282"/>
            <p14:sldId id="313"/>
            <p14:sldId id="349"/>
            <p14:sldId id="283"/>
            <p14:sldId id="303"/>
            <p14:sldId id="5360"/>
            <p14:sldId id="350"/>
            <p14:sldId id="314"/>
            <p14:sldId id="363"/>
            <p14:sldId id="362"/>
            <p14:sldId id="351"/>
            <p14:sldId id="315"/>
            <p14:sldId id="353"/>
            <p14:sldId id="316"/>
            <p14:sldId id="367"/>
            <p14:sldId id="368"/>
            <p14:sldId id="369"/>
            <p14:sldId id="370"/>
            <p14:sldId id="371"/>
            <p14:sldId id="372"/>
            <p14:sldId id="373"/>
            <p14:sldId id="354"/>
            <p14:sldId id="323"/>
            <p14:sldId id="878"/>
            <p14:sldId id="324"/>
            <p14:sldId id="340"/>
            <p14:sldId id="326"/>
            <p14:sldId id="361"/>
            <p14:sldId id="355"/>
            <p14:sldId id="339"/>
            <p14:sldId id="341"/>
            <p14:sldId id="328"/>
            <p14:sldId id="356"/>
            <p14:sldId id="321"/>
            <p14:sldId id="322"/>
            <p14:sldId id="358"/>
            <p14:sldId id="319"/>
            <p14:sldId id="357"/>
            <p14:sldId id="914"/>
            <p14:sldId id="277"/>
            <p14:sldId id="284"/>
            <p14:sldId id="285"/>
            <p14:sldId id="291"/>
            <p14:sldId id="286"/>
            <p14:sldId id="294"/>
            <p14:sldId id="279"/>
            <p14:sldId id="374"/>
            <p14:sldId id="883"/>
            <p14:sldId id="884"/>
            <p14:sldId id="885"/>
            <p14:sldId id="886"/>
            <p14:sldId id="887"/>
            <p14:sldId id="923"/>
            <p14:sldId id="257"/>
            <p14:sldId id="916"/>
            <p14:sldId id="259"/>
            <p14:sldId id="260"/>
            <p14:sldId id="261"/>
            <p14:sldId id="262"/>
            <p14:sldId id="917"/>
            <p14:sldId id="264"/>
            <p14:sldId id="265"/>
            <p14:sldId id="266"/>
            <p14:sldId id="918"/>
            <p14:sldId id="268"/>
            <p14:sldId id="269"/>
            <p14:sldId id="270"/>
            <p14:sldId id="271"/>
            <p14:sldId id="272"/>
            <p14:sldId id="273"/>
            <p14:sldId id="274"/>
            <p14:sldId id="275"/>
            <p14:sldId id="919"/>
            <p14:sldId id="920"/>
            <p14:sldId id="278"/>
            <p14:sldId id="921"/>
            <p14:sldId id="668"/>
            <p14:sldId id="669"/>
            <p14:sldId id="670"/>
            <p14:sldId id="4657"/>
            <p14:sldId id="671"/>
            <p14:sldId id="672"/>
          </p14:sldIdLst>
        </p14:section>
        <p14:section name="Conclusion" id="{E59673A7-180E-CE4B-B046-E7018B39345E}">
          <p14:sldIdLst>
            <p14:sldId id="714"/>
            <p14:sldId id="659"/>
            <p14:sldId id="660"/>
            <p14:sldId id="661"/>
            <p14:sldId id="662"/>
            <p14:sldId id="709"/>
            <p14:sldId id="712"/>
            <p14:sldId id="2521"/>
            <p14:sldId id="2522"/>
            <p14:sldId id="2523"/>
            <p14:sldId id="2524"/>
            <p14:sldId id="2525"/>
            <p14:sldId id="2526"/>
            <p14:sldId id="674"/>
            <p14:sldId id="675"/>
            <p14:sldId id="676"/>
            <p14:sldId id="677"/>
            <p14:sldId id="678"/>
            <p14:sldId id="762"/>
            <p14:sldId id="726"/>
            <p14:sldId id="763"/>
            <p14:sldId id="764"/>
            <p14:sldId id="713"/>
            <p14:sldId id="715"/>
            <p14:sldId id="888"/>
            <p14:sldId id="889"/>
            <p14:sldId id="890"/>
            <p14:sldId id="320"/>
            <p14:sldId id="3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B383A"/>
    <a:srgbClr val="0972BF"/>
    <a:srgbClr val="01A0CD"/>
    <a:srgbClr val="4180B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853" autoAdjust="0"/>
    <p:restoredTop sz="53673" autoAdjust="0"/>
  </p:normalViewPr>
  <p:slideViewPr>
    <p:cSldViewPr snapToGrid="0" snapToObjects="1">
      <p:cViewPr varScale="1">
        <p:scale>
          <a:sx n="65" d="100"/>
          <a:sy n="65" d="100"/>
        </p:scale>
        <p:origin x="3080" y="200"/>
      </p:cViewPr>
      <p:guideLst>
        <p:guide orient="horz" pos="2160"/>
        <p:guide pos="2880"/>
      </p:guideLst>
    </p:cSldViewPr>
  </p:slideViewPr>
  <p:outlineViewPr>
    <p:cViewPr>
      <p:scale>
        <a:sx n="33" d="100"/>
        <a:sy n="33" d="100"/>
      </p:scale>
      <p:origin x="0" y="-34584"/>
    </p:cViewPr>
  </p:outlineViewPr>
  <p:notesTextViewPr>
    <p:cViewPr>
      <p:scale>
        <a:sx n="155" d="100"/>
        <a:sy n="155" d="100"/>
      </p:scale>
      <p:origin x="0" y="0"/>
    </p:cViewPr>
  </p:notesTextViewPr>
  <p:sorterViewPr>
    <p:cViewPr varScale="1">
      <p:scale>
        <a:sx n="50" d="100"/>
        <a:sy n="50" d="100"/>
      </p:scale>
      <p:origin x="0" y="26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0.xml"/><Relationship Id="rId299" Type="http://schemas.openxmlformats.org/officeDocument/2006/relationships/slide" Target="slides/slide222.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2.xml"/><Relationship Id="rId324" Type="http://schemas.openxmlformats.org/officeDocument/2006/relationships/slide" Target="slides/slide247.xml"/><Relationship Id="rId366" Type="http://schemas.openxmlformats.org/officeDocument/2006/relationships/slide" Target="slides/slide289.xml"/><Relationship Id="rId170" Type="http://schemas.openxmlformats.org/officeDocument/2006/relationships/slide" Target="slides/slide93.xml"/><Relationship Id="rId226" Type="http://schemas.openxmlformats.org/officeDocument/2006/relationships/slide" Target="slides/slide149.xml"/><Relationship Id="rId433" Type="http://schemas.openxmlformats.org/officeDocument/2006/relationships/slide" Target="slides/slide356.xml"/><Relationship Id="rId268" Type="http://schemas.openxmlformats.org/officeDocument/2006/relationships/slide" Target="slides/slide191.xml"/><Relationship Id="rId475" Type="http://schemas.openxmlformats.org/officeDocument/2006/relationships/slide" Target="slides/slide39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1.xml"/><Relationship Id="rId335" Type="http://schemas.openxmlformats.org/officeDocument/2006/relationships/slide" Target="slides/slide258.xml"/><Relationship Id="rId377" Type="http://schemas.openxmlformats.org/officeDocument/2006/relationships/slide" Target="slides/slide300.xml"/><Relationship Id="rId500" Type="http://schemas.openxmlformats.org/officeDocument/2006/relationships/slide" Target="slides/slide423.xml"/><Relationship Id="rId5" Type="http://schemas.openxmlformats.org/officeDocument/2006/relationships/slideMaster" Target="slideMasters/slideMaster5.xml"/><Relationship Id="rId181" Type="http://schemas.openxmlformats.org/officeDocument/2006/relationships/slide" Target="slides/slide104.xml"/><Relationship Id="rId237" Type="http://schemas.openxmlformats.org/officeDocument/2006/relationships/slide" Target="slides/slide160.xml"/><Relationship Id="rId402" Type="http://schemas.openxmlformats.org/officeDocument/2006/relationships/slide" Target="slides/slide325.xml"/><Relationship Id="rId279" Type="http://schemas.openxmlformats.org/officeDocument/2006/relationships/slide" Target="slides/slide202.xml"/><Relationship Id="rId444" Type="http://schemas.openxmlformats.org/officeDocument/2006/relationships/slide" Target="slides/slide367.xml"/><Relationship Id="rId486" Type="http://schemas.openxmlformats.org/officeDocument/2006/relationships/slide" Target="slides/slide409.xml"/><Relationship Id="rId43" Type="http://schemas.openxmlformats.org/officeDocument/2006/relationships/slideMaster" Target="slideMasters/slideMaster43.xml"/><Relationship Id="rId139" Type="http://schemas.openxmlformats.org/officeDocument/2006/relationships/slide" Target="slides/slide62.xml"/><Relationship Id="rId290" Type="http://schemas.openxmlformats.org/officeDocument/2006/relationships/slide" Target="slides/slide213.xml"/><Relationship Id="rId304" Type="http://schemas.openxmlformats.org/officeDocument/2006/relationships/slide" Target="slides/slide227.xml"/><Relationship Id="rId346" Type="http://schemas.openxmlformats.org/officeDocument/2006/relationships/slide" Target="slides/slide269.xml"/><Relationship Id="rId388" Type="http://schemas.openxmlformats.org/officeDocument/2006/relationships/slide" Target="slides/slide311.xml"/><Relationship Id="rId85" Type="http://schemas.openxmlformats.org/officeDocument/2006/relationships/slide" Target="slides/slide8.xml"/><Relationship Id="rId150" Type="http://schemas.openxmlformats.org/officeDocument/2006/relationships/slide" Target="slides/slide73.xml"/><Relationship Id="rId192" Type="http://schemas.openxmlformats.org/officeDocument/2006/relationships/slide" Target="slides/slide115.xml"/><Relationship Id="rId206" Type="http://schemas.openxmlformats.org/officeDocument/2006/relationships/slide" Target="slides/slide129.xml"/><Relationship Id="rId413" Type="http://schemas.openxmlformats.org/officeDocument/2006/relationships/slide" Target="slides/slide336.xml"/><Relationship Id="rId248" Type="http://schemas.openxmlformats.org/officeDocument/2006/relationships/slide" Target="slides/slide171.xml"/><Relationship Id="rId455" Type="http://schemas.openxmlformats.org/officeDocument/2006/relationships/slide" Target="slides/slide378.xml"/><Relationship Id="rId497" Type="http://schemas.openxmlformats.org/officeDocument/2006/relationships/slide" Target="slides/slide420.xml"/><Relationship Id="rId12" Type="http://schemas.openxmlformats.org/officeDocument/2006/relationships/slideMaster" Target="slideMasters/slideMaster12.xml"/><Relationship Id="rId108" Type="http://schemas.openxmlformats.org/officeDocument/2006/relationships/slide" Target="slides/slide31.xml"/><Relationship Id="rId315" Type="http://schemas.openxmlformats.org/officeDocument/2006/relationships/slide" Target="slides/slide238.xml"/><Relationship Id="rId357" Type="http://schemas.openxmlformats.org/officeDocument/2006/relationships/slide" Target="slides/slide280.xml"/><Relationship Id="rId54" Type="http://schemas.openxmlformats.org/officeDocument/2006/relationships/slideMaster" Target="slideMasters/slideMaster54.xml"/><Relationship Id="rId96" Type="http://schemas.openxmlformats.org/officeDocument/2006/relationships/slide" Target="slides/slide19.xml"/><Relationship Id="rId161" Type="http://schemas.openxmlformats.org/officeDocument/2006/relationships/slide" Target="slides/slide84.xml"/><Relationship Id="rId217" Type="http://schemas.openxmlformats.org/officeDocument/2006/relationships/slide" Target="slides/slide140.xml"/><Relationship Id="rId399" Type="http://schemas.openxmlformats.org/officeDocument/2006/relationships/slide" Target="slides/slide322.xml"/><Relationship Id="rId259" Type="http://schemas.openxmlformats.org/officeDocument/2006/relationships/slide" Target="slides/slide182.xml"/><Relationship Id="rId424" Type="http://schemas.openxmlformats.org/officeDocument/2006/relationships/slide" Target="slides/slide347.xml"/><Relationship Id="rId466" Type="http://schemas.openxmlformats.org/officeDocument/2006/relationships/slide" Target="slides/slide389.xml"/><Relationship Id="rId23" Type="http://schemas.openxmlformats.org/officeDocument/2006/relationships/slideMaster" Target="slideMasters/slideMaster23.xml"/><Relationship Id="rId119" Type="http://schemas.openxmlformats.org/officeDocument/2006/relationships/slide" Target="slides/slide42.xml"/><Relationship Id="rId270" Type="http://schemas.openxmlformats.org/officeDocument/2006/relationships/slide" Target="slides/slide193.xml"/><Relationship Id="rId326" Type="http://schemas.openxmlformats.org/officeDocument/2006/relationships/slide" Target="slides/slide249.xml"/><Relationship Id="rId65" Type="http://schemas.openxmlformats.org/officeDocument/2006/relationships/slideMaster" Target="slideMasters/slideMaster65.xml"/><Relationship Id="rId130" Type="http://schemas.openxmlformats.org/officeDocument/2006/relationships/slide" Target="slides/slide53.xml"/><Relationship Id="rId368" Type="http://schemas.openxmlformats.org/officeDocument/2006/relationships/slide" Target="slides/slide291.xml"/><Relationship Id="rId172" Type="http://schemas.openxmlformats.org/officeDocument/2006/relationships/slide" Target="slides/slide95.xml"/><Relationship Id="rId228" Type="http://schemas.openxmlformats.org/officeDocument/2006/relationships/slide" Target="slides/slide151.xml"/><Relationship Id="rId435" Type="http://schemas.openxmlformats.org/officeDocument/2006/relationships/slide" Target="slides/slide358.xml"/><Relationship Id="rId477" Type="http://schemas.openxmlformats.org/officeDocument/2006/relationships/slide" Target="slides/slide400.xml"/><Relationship Id="rId281" Type="http://schemas.openxmlformats.org/officeDocument/2006/relationships/slide" Target="slides/slide204.xml"/><Relationship Id="rId337" Type="http://schemas.openxmlformats.org/officeDocument/2006/relationships/slide" Target="slides/slide260.xml"/><Relationship Id="rId502" Type="http://schemas.openxmlformats.org/officeDocument/2006/relationships/presProps" Target="presProps.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4.xml"/><Relationship Id="rId379" Type="http://schemas.openxmlformats.org/officeDocument/2006/relationships/slide" Target="slides/slide302.xml"/><Relationship Id="rId7" Type="http://schemas.openxmlformats.org/officeDocument/2006/relationships/slideMaster" Target="slideMasters/slideMaster7.xml"/><Relationship Id="rId183" Type="http://schemas.openxmlformats.org/officeDocument/2006/relationships/slide" Target="slides/slide106.xml"/><Relationship Id="rId239" Type="http://schemas.openxmlformats.org/officeDocument/2006/relationships/slide" Target="slides/slide162.xml"/><Relationship Id="rId390" Type="http://schemas.openxmlformats.org/officeDocument/2006/relationships/slide" Target="slides/slide313.xml"/><Relationship Id="rId404" Type="http://schemas.openxmlformats.org/officeDocument/2006/relationships/slide" Target="slides/slide327.xml"/><Relationship Id="rId446" Type="http://schemas.openxmlformats.org/officeDocument/2006/relationships/slide" Target="slides/slide369.xml"/><Relationship Id="rId250" Type="http://schemas.openxmlformats.org/officeDocument/2006/relationships/slide" Target="slides/slide173.xml"/><Relationship Id="rId292" Type="http://schemas.openxmlformats.org/officeDocument/2006/relationships/slide" Target="slides/slide215.xml"/><Relationship Id="rId306" Type="http://schemas.openxmlformats.org/officeDocument/2006/relationships/slide" Target="slides/slide229.xml"/><Relationship Id="rId488" Type="http://schemas.openxmlformats.org/officeDocument/2006/relationships/slide" Target="slides/slide411.xml"/><Relationship Id="rId45" Type="http://schemas.openxmlformats.org/officeDocument/2006/relationships/slideMaster" Target="slideMasters/slideMaster45.xml"/><Relationship Id="rId87" Type="http://schemas.openxmlformats.org/officeDocument/2006/relationships/slide" Target="slides/slide10.xml"/><Relationship Id="rId110" Type="http://schemas.openxmlformats.org/officeDocument/2006/relationships/slide" Target="slides/slide33.xml"/><Relationship Id="rId348" Type="http://schemas.openxmlformats.org/officeDocument/2006/relationships/slide" Target="slides/slide271.xml"/><Relationship Id="rId152" Type="http://schemas.openxmlformats.org/officeDocument/2006/relationships/slide" Target="slides/slide75.xml"/><Relationship Id="rId194" Type="http://schemas.openxmlformats.org/officeDocument/2006/relationships/slide" Target="slides/slide117.xml"/><Relationship Id="rId208" Type="http://schemas.openxmlformats.org/officeDocument/2006/relationships/slide" Target="slides/slide131.xml"/><Relationship Id="rId415" Type="http://schemas.openxmlformats.org/officeDocument/2006/relationships/slide" Target="slides/slide338.xml"/><Relationship Id="rId457" Type="http://schemas.openxmlformats.org/officeDocument/2006/relationships/slide" Target="slides/slide380.xml"/><Relationship Id="rId261" Type="http://schemas.openxmlformats.org/officeDocument/2006/relationships/slide" Target="slides/slide184.xml"/><Relationship Id="rId499" Type="http://schemas.openxmlformats.org/officeDocument/2006/relationships/slide" Target="slides/slide42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0.xml"/><Relationship Id="rId359" Type="http://schemas.openxmlformats.org/officeDocument/2006/relationships/slide" Target="slides/slide282.xml"/><Relationship Id="rId98" Type="http://schemas.openxmlformats.org/officeDocument/2006/relationships/slide" Target="slides/slide21.xml"/><Relationship Id="rId121" Type="http://schemas.openxmlformats.org/officeDocument/2006/relationships/slide" Target="slides/slide44.xml"/><Relationship Id="rId163" Type="http://schemas.openxmlformats.org/officeDocument/2006/relationships/slide" Target="slides/slide86.xml"/><Relationship Id="rId219" Type="http://schemas.openxmlformats.org/officeDocument/2006/relationships/slide" Target="slides/slide142.xml"/><Relationship Id="rId370" Type="http://schemas.openxmlformats.org/officeDocument/2006/relationships/slide" Target="slides/slide293.xml"/><Relationship Id="rId426" Type="http://schemas.openxmlformats.org/officeDocument/2006/relationships/slide" Target="slides/slide349.xml"/><Relationship Id="rId230" Type="http://schemas.openxmlformats.org/officeDocument/2006/relationships/slide" Target="slides/slide153.xml"/><Relationship Id="rId468" Type="http://schemas.openxmlformats.org/officeDocument/2006/relationships/slide" Target="slides/slide39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5.xml"/><Relationship Id="rId328" Type="http://schemas.openxmlformats.org/officeDocument/2006/relationships/slide" Target="slides/slide251.xml"/><Relationship Id="rId132" Type="http://schemas.openxmlformats.org/officeDocument/2006/relationships/slide" Target="slides/slide55.xml"/><Relationship Id="rId174" Type="http://schemas.openxmlformats.org/officeDocument/2006/relationships/slide" Target="slides/slide97.xml"/><Relationship Id="rId381" Type="http://schemas.openxmlformats.org/officeDocument/2006/relationships/slide" Target="slides/slide304.xml"/><Relationship Id="rId241" Type="http://schemas.openxmlformats.org/officeDocument/2006/relationships/slide" Target="slides/slide164.xml"/><Relationship Id="rId437" Type="http://schemas.openxmlformats.org/officeDocument/2006/relationships/slide" Target="slides/slide360.xml"/><Relationship Id="rId479" Type="http://schemas.openxmlformats.org/officeDocument/2006/relationships/slide" Target="slides/slide402.xml"/><Relationship Id="rId36" Type="http://schemas.openxmlformats.org/officeDocument/2006/relationships/slideMaster" Target="slideMasters/slideMaster36.xml"/><Relationship Id="rId283" Type="http://schemas.openxmlformats.org/officeDocument/2006/relationships/slide" Target="slides/slide206.xml"/><Relationship Id="rId339" Type="http://schemas.openxmlformats.org/officeDocument/2006/relationships/slide" Target="slides/slide262.xml"/><Relationship Id="rId490" Type="http://schemas.openxmlformats.org/officeDocument/2006/relationships/slide" Target="slides/slide413.xml"/><Relationship Id="rId504" Type="http://schemas.openxmlformats.org/officeDocument/2006/relationships/theme" Target="theme/theme1.xml"/><Relationship Id="rId78" Type="http://schemas.openxmlformats.org/officeDocument/2006/relationships/slide" Target="slides/slide1.xml"/><Relationship Id="rId101" Type="http://schemas.openxmlformats.org/officeDocument/2006/relationships/slide" Target="slides/slide24.xml"/><Relationship Id="rId143" Type="http://schemas.openxmlformats.org/officeDocument/2006/relationships/slide" Target="slides/slide66.xml"/><Relationship Id="rId185" Type="http://schemas.openxmlformats.org/officeDocument/2006/relationships/slide" Target="slides/slide108.xml"/><Relationship Id="rId350" Type="http://schemas.openxmlformats.org/officeDocument/2006/relationships/slide" Target="slides/slide273.xml"/><Relationship Id="rId406" Type="http://schemas.openxmlformats.org/officeDocument/2006/relationships/slide" Target="slides/slide329.xml"/><Relationship Id="rId9" Type="http://schemas.openxmlformats.org/officeDocument/2006/relationships/slideMaster" Target="slideMasters/slideMaster9.xml"/><Relationship Id="rId210" Type="http://schemas.openxmlformats.org/officeDocument/2006/relationships/slide" Target="slides/slide133.xml"/><Relationship Id="rId392" Type="http://schemas.openxmlformats.org/officeDocument/2006/relationships/slide" Target="slides/slide315.xml"/><Relationship Id="rId448" Type="http://schemas.openxmlformats.org/officeDocument/2006/relationships/slide" Target="slides/slide371.xml"/><Relationship Id="rId252" Type="http://schemas.openxmlformats.org/officeDocument/2006/relationships/slide" Target="slides/slide175.xml"/><Relationship Id="rId294" Type="http://schemas.openxmlformats.org/officeDocument/2006/relationships/slide" Target="slides/slide217.xml"/><Relationship Id="rId308" Type="http://schemas.openxmlformats.org/officeDocument/2006/relationships/slide" Target="slides/slide231.xml"/><Relationship Id="rId47" Type="http://schemas.openxmlformats.org/officeDocument/2006/relationships/slideMaster" Target="slideMasters/slideMaster47.xml"/><Relationship Id="rId89" Type="http://schemas.openxmlformats.org/officeDocument/2006/relationships/slide" Target="slides/slide12.xml"/><Relationship Id="rId112" Type="http://schemas.openxmlformats.org/officeDocument/2006/relationships/slide" Target="slides/slide35.xml"/><Relationship Id="rId154" Type="http://schemas.openxmlformats.org/officeDocument/2006/relationships/slide" Target="slides/slide77.xml"/><Relationship Id="rId361" Type="http://schemas.openxmlformats.org/officeDocument/2006/relationships/slide" Target="slides/slide284.xml"/><Relationship Id="rId196" Type="http://schemas.openxmlformats.org/officeDocument/2006/relationships/slide" Target="slides/slide119.xml"/><Relationship Id="rId417" Type="http://schemas.openxmlformats.org/officeDocument/2006/relationships/slide" Target="slides/slide340.xml"/><Relationship Id="rId459" Type="http://schemas.openxmlformats.org/officeDocument/2006/relationships/slide" Target="slides/slide382.xml"/><Relationship Id="rId16" Type="http://schemas.openxmlformats.org/officeDocument/2006/relationships/slideMaster" Target="slideMasters/slideMaster16.xml"/><Relationship Id="rId221" Type="http://schemas.openxmlformats.org/officeDocument/2006/relationships/slide" Target="slides/slide144.xml"/><Relationship Id="rId263" Type="http://schemas.openxmlformats.org/officeDocument/2006/relationships/slide" Target="slides/slide186.xml"/><Relationship Id="rId319" Type="http://schemas.openxmlformats.org/officeDocument/2006/relationships/slide" Target="slides/slide242.xml"/><Relationship Id="rId470" Type="http://schemas.openxmlformats.org/officeDocument/2006/relationships/slide" Target="slides/slide393.xml"/><Relationship Id="rId58" Type="http://schemas.openxmlformats.org/officeDocument/2006/relationships/slideMaster" Target="slideMasters/slideMaster58.xml"/><Relationship Id="rId123" Type="http://schemas.openxmlformats.org/officeDocument/2006/relationships/slide" Target="slides/slide46.xml"/><Relationship Id="rId330" Type="http://schemas.openxmlformats.org/officeDocument/2006/relationships/slide" Target="slides/slide253.xml"/><Relationship Id="rId165" Type="http://schemas.openxmlformats.org/officeDocument/2006/relationships/slide" Target="slides/slide88.xml"/><Relationship Id="rId372" Type="http://schemas.openxmlformats.org/officeDocument/2006/relationships/slide" Target="slides/slide295.xml"/><Relationship Id="rId428" Type="http://schemas.openxmlformats.org/officeDocument/2006/relationships/slide" Target="slides/slide351.xml"/><Relationship Id="rId232" Type="http://schemas.openxmlformats.org/officeDocument/2006/relationships/slide" Target="slides/slide155.xml"/><Relationship Id="rId274" Type="http://schemas.openxmlformats.org/officeDocument/2006/relationships/slide" Target="slides/slide197.xml"/><Relationship Id="rId481" Type="http://schemas.openxmlformats.org/officeDocument/2006/relationships/slide" Target="slides/slide40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7.xml"/><Relationship Id="rId80" Type="http://schemas.openxmlformats.org/officeDocument/2006/relationships/slide" Target="slides/slide3.xml"/><Relationship Id="rId176" Type="http://schemas.openxmlformats.org/officeDocument/2006/relationships/slide" Target="slides/slide99.xml"/><Relationship Id="rId341" Type="http://schemas.openxmlformats.org/officeDocument/2006/relationships/slide" Target="slides/slide264.xml"/><Relationship Id="rId383" Type="http://schemas.openxmlformats.org/officeDocument/2006/relationships/slide" Target="slides/slide306.xml"/><Relationship Id="rId439" Type="http://schemas.openxmlformats.org/officeDocument/2006/relationships/slide" Target="slides/slide362.xml"/><Relationship Id="rId201" Type="http://schemas.openxmlformats.org/officeDocument/2006/relationships/slide" Target="slides/slide124.xml"/><Relationship Id="rId243" Type="http://schemas.openxmlformats.org/officeDocument/2006/relationships/slide" Target="slides/slide166.xml"/><Relationship Id="rId285" Type="http://schemas.openxmlformats.org/officeDocument/2006/relationships/slide" Target="slides/slide208.xml"/><Relationship Id="rId450" Type="http://schemas.openxmlformats.org/officeDocument/2006/relationships/slide" Target="slides/slide373.xml"/><Relationship Id="rId38" Type="http://schemas.openxmlformats.org/officeDocument/2006/relationships/slideMaster" Target="slideMasters/slideMaster38.xml"/><Relationship Id="rId103" Type="http://schemas.openxmlformats.org/officeDocument/2006/relationships/slide" Target="slides/slide26.xml"/><Relationship Id="rId310" Type="http://schemas.openxmlformats.org/officeDocument/2006/relationships/slide" Target="slides/slide233.xml"/><Relationship Id="rId492" Type="http://schemas.openxmlformats.org/officeDocument/2006/relationships/slide" Target="slides/slide415.xml"/><Relationship Id="rId91" Type="http://schemas.openxmlformats.org/officeDocument/2006/relationships/slide" Target="slides/slide14.xml"/><Relationship Id="rId145" Type="http://schemas.openxmlformats.org/officeDocument/2006/relationships/slide" Target="slides/slide68.xml"/><Relationship Id="rId187" Type="http://schemas.openxmlformats.org/officeDocument/2006/relationships/slide" Target="slides/slide110.xml"/><Relationship Id="rId352" Type="http://schemas.openxmlformats.org/officeDocument/2006/relationships/slide" Target="slides/slide275.xml"/><Relationship Id="rId394" Type="http://schemas.openxmlformats.org/officeDocument/2006/relationships/slide" Target="slides/slide317.xml"/><Relationship Id="rId408" Type="http://schemas.openxmlformats.org/officeDocument/2006/relationships/slide" Target="slides/slide331.xml"/><Relationship Id="rId212" Type="http://schemas.openxmlformats.org/officeDocument/2006/relationships/slide" Target="slides/slide135.xml"/><Relationship Id="rId254" Type="http://schemas.openxmlformats.org/officeDocument/2006/relationships/slide" Target="slides/slide177.xml"/><Relationship Id="rId49" Type="http://schemas.openxmlformats.org/officeDocument/2006/relationships/slideMaster" Target="slideMasters/slideMaster49.xml"/><Relationship Id="rId114" Type="http://schemas.openxmlformats.org/officeDocument/2006/relationships/slide" Target="slides/slide37.xml"/><Relationship Id="rId296" Type="http://schemas.openxmlformats.org/officeDocument/2006/relationships/slide" Target="slides/slide219.xml"/><Relationship Id="rId461" Type="http://schemas.openxmlformats.org/officeDocument/2006/relationships/slide" Target="slides/slide384.xml"/><Relationship Id="rId60" Type="http://schemas.openxmlformats.org/officeDocument/2006/relationships/slideMaster" Target="slideMasters/slideMaster60.xml"/><Relationship Id="rId156" Type="http://schemas.openxmlformats.org/officeDocument/2006/relationships/slide" Target="slides/slide79.xml"/><Relationship Id="rId198" Type="http://schemas.openxmlformats.org/officeDocument/2006/relationships/slide" Target="slides/slide121.xml"/><Relationship Id="rId321" Type="http://schemas.openxmlformats.org/officeDocument/2006/relationships/slide" Target="slides/slide244.xml"/><Relationship Id="rId363" Type="http://schemas.openxmlformats.org/officeDocument/2006/relationships/slide" Target="slides/slide286.xml"/><Relationship Id="rId419" Type="http://schemas.openxmlformats.org/officeDocument/2006/relationships/slide" Target="slides/slide342.xml"/><Relationship Id="rId223" Type="http://schemas.openxmlformats.org/officeDocument/2006/relationships/slide" Target="slides/slide146.xml"/><Relationship Id="rId430" Type="http://schemas.openxmlformats.org/officeDocument/2006/relationships/slide" Target="slides/slide353.xml"/><Relationship Id="rId18" Type="http://schemas.openxmlformats.org/officeDocument/2006/relationships/slideMaster" Target="slideMasters/slideMaster18.xml"/><Relationship Id="rId265" Type="http://schemas.openxmlformats.org/officeDocument/2006/relationships/slide" Target="slides/slide188.xml"/><Relationship Id="rId472" Type="http://schemas.openxmlformats.org/officeDocument/2006/relationships/slide" Target="slides/slide395.xml"/><Relationship Id="rId125" Type="http://schemas.openxmlformats.org/officeDocument/2006/relationships/slide" Target="slides/slide48.xml"/><Relationship Id="rId167" Type="http://schemas.openxmlformats.org/officeDocument/2006/relationships/slide" Target="slides/slide90.xml"/><Relationship Id="rId332" Type="http://schemas.openxmlformats.org/officeDocument/2006/relationships/slide" Target="slides/slide255.xml"/><Relationship Id="rId374" Type="http://schemas.openxmlformats.org/officeDocument/2006/relationships/slide" Target="slides/slide297.xml"/><Relationship Id="rId71" Type="http://schemas.openxmlformats.org/officeDocument/2006/relationships/slideMaster" Target="slideMasters/slideMaster71.xml"/><Relationship Id="rId234" Type="http://schemas.openxmlformats.org/officeDocument/2006/relationships/slide" Target="slides/slide15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9.xml"/><Relationship Id="rId441" Type="http://schemas.openxmlformats.org/officeDocument/2006/relationships/slide" Target="slides/slide364.xml"/><Relationship Id="rId483" Type="http://schemas.openxmlformats.org/officeDocument/2006/relationships/slide" Target="slides/slide406.xml"/><Relationship Id="rId40" Type="http://schemas.openxmlformats.org/officeDocument/2006/relationships/slideMaster" Target="slideMasters/slideMaster40.xml"/><Relationship Id="rId136" Type="http://schemas.openxmlformats.org/officeDocument/2006/relationships/slide" Target="slides/slide59.xml"/><Relationship Id="rId178" Type="http://schemas.openxmlformats.org/officeDocument/2006/relationships/slide" Target="slides/slide101.xml"/><Relationship Id="rId301" Type="http://schemas.openxmlformats.org/officeDocument/2006/relationships/slide" Target="slides/slide224.xml"/><Relationship Id="rId343" Type="http://schemas.openxmlformats.org/officeDocument/2006/relationships/slide" Target="slides/slide266.xml"/><Relationship Id="rId82" Type="http://schemas.openxmlformats.org/officeDocument/2006/relationships/slide" Target="slides/slide5.xml"/><Relationship Id="rId203" Type="http://schemas.openxmlformats.org/officeDocument/2006/relationships/slide" Target="slides/slide126.xml"/><Relationship Id="rId385" Type="http://schemas.openxmlformats.org/officeDocument/2006/relationships/slide" Target="slides/slide308.xml"/><Relationship Id="rId245" Type="http://schemas.openxmlformats.org/officeDocument/2006/relationships/slide" Target="slides/slide168.xml"/><Relationship Id="rId287" Type="http://schemas.openxmlformats.org/officeDocument/2006/relationships/slide" Target="slides/slide210.xml"/><Relationship Id="rId410" Type="http://schemas.openxmlformats.org/officeDocument/2006/relationships/slide" Target="slides/slide333.xml"/><Relationship Id="rId452" Type="http://schemas.openxmlformats.org/officeDocument/2006/relationships/slide" Target="slides/slide375.xml"/><Relationship Id="rId494" Type="http://schemas.openxmlformats.org/officeDocument/2006/relationships/slide" Target="slides/slide417.xml"/><Relationship Id="rId105" Type="http://schemas.openxmlformats.org/officeDocument/2006/relationships/slide" Target="slides/slide28.xml"/><Relationship Id="rId147" Type="http://schemas.openxmlformats.org/officeDocument/2006/relationships/slide" Target="slides/slide70.xml"/><Relationship Id="rId312" Type="http://schemas.openxmlformats.org/officeDocument/2006/relationships/slide" Target="slides/slide235.xml"/><Relationship Id="rId354" Type="http://schemas.openxmlformats.org/officeDocument/2006/relationships/slide" Target="slides/slide277.xml"/><Relationship Id="rId51" Type="http://schemas.openxmlformats.org/officeDocument/2006/relationships/slideMaster" Target="slideMasters/slideMaster51.xml"/><Relationship Id="rId93" Type="http://schemas.openxmlformats.org/officeDocument/2006/relationships/slide" Target="slides/slide16.xml"/><Relationship Id="rId189" Type="http://schemas.openxmlformats.org/officeDocument/2006/relationships/slide" Target="slides/slide112.xml"/><Relationship Id="rId396" Type="http://schemas.openxmlformats.org/officeDocument/2006/relationships/slide" Target="slides/slide319.xml"/><Relationship Id="rId214" Type="http://schemas.openxmlformats.org/officeDocument/2006/relationships/slide" Target="slides/slide137.xml"/><Relationship Id="rId256" Type="http://schemas.openxmlformats.org/officeDocument/2006/relationships/slide" Target="slides/slide179.xml"/><Relationship Id="rId298" Type="http://schemas.openxmlformats.org/officeDocument/2006/relationships/slide" Target="slides/slide221.xml"/><Relationship Id="rId421" Type="http://schemas.openxmlformats.org/officeDocument/2006/relationships/slide" Target="slides/slide344.xml"/><Relationship Id="rId463" Type="http://schemas.openxmlformats.org/officeDocument/2006/relationships/slide" Target="slides/slide386.xml"/><Relationship Id="rId116" Type="http://schemas.openxmlformats.org/officeDocument/2006/relationships/slide" Target="slides/slide39.xml"/><Relationship Id="rId158" Type="http://schemas.openxmlformats.org/officeDocument/2006/relationships/slide" Target="slides/slide81.xml"/><Relationship Id="rId323" Type="http://schemas.openxmlformats.org/officeDocument/2006/relationships/slide" Target="slides/slide246.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8.xml"/><Relationship Id="rId225" Type="http://schemas.openxmlformats.org/officeDocument/2006/relationships/slide" Target="slides/slide148.xml"/><Relationship Id="rId267" Type="http://schemas.openxmlformats.org/officeDocument/2006/relationships/slide" Target="slides/slide190.xml"/><Relationship Id="rId432" Type="http://schemas.openxmlformats.org/officeDocument/2006/relationships/slide" Target="slides/slide355.xml"/><Relationship Id="rId474" Type="http://schemas.openxmlformats.org/officeDocument/2006/relationships/slide" Target="slides/slide397.xml"/><Relationship Id="rId127" Type="http://schemas.openxmlformats.org/officeDocument/2006/relationships/slide" Target="slides/slide50.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2.xml"/><Relationship Id="rId334" Type="http://schemas.openxmlformats.org/officeDocument/2006/relationships/slide" Target="slides/slide257.xml"/><Relationship Id="rId376" Type="http://schemas.openxmlformats.org/officeDocument/2006/relationships/slide" Target="slides/slide299.xml"/><Relationship Id="rId4" Type="http://schemas.openxmlformats.org/officeDocument/2006/relationships/slideMaster" Target="slideMasters/slideMaster4.xml"/><Relationship Id="rId180" Type="http://schemas.openxmlformats.org/officeDocument/2006/relationships/slide" Target="slides/slide103.xml"/><Relationship Id="rId215" Type="http://schemas.openxmlformats.org/officeDocument/2006/relationships/slide" Target="slides/slide138.xml"/><Relationship Id="rId236" Type="http://schemas.openxmlformats.org/officeDocument/2006/relationships/slide" Target="slides/slide159.xml"/><Relationship Id="rId257" Type="http://schemas.openxmlformats.org/officeDocument/2006/relationships/slide" Target="slides/slide180.xml"/><Relationship Id="rId278" Type="http://schemas.openxmlformats.org/officeDocument/2006/relationships/slide" Target="slides/slide201.xml"/><Relationship Id="rId401" Type="http://schemas.openxmlformats.org/officeDocument/2006/relationships/slide" Target="slides/slide324.xml"/><Relationship Id="rId422" Type="http://schemas.openxmlformats.org/officeDocument/2006/relationships/slide" Target="slides/slide345.xml"/><Relationship Id="rId443" Type="http://schemas.openxmlformats.org/officeDocument/2006/relationships/slide" Target="slides/slide366.xml"/><Relationship Id="rId464" Type="http://schemas.openxmlformats.org/officeDocument/2006/relationships/slide" Target="slides/slide387.xml"/><Relationship Id="rId303" Type="http://schemas.openxmlformats.org/officeDocument/2006/relationships/slide" Target="slides/slide226.xml"/><Relationship Id="rId485" Type="http://schemas.openxmlformats.org/officeDocument/2006/relationships/slide" Target="slides/slide408.xml"/><Relationship Id="rId42" Type="http://schemas.openxmlformats.org/officeDocument/2006/relationships/slideMaster" Target="slideMasters/slideMaster42.xml"/><Relationship Id="rId84" Type="http://schemas.openxmlformats.org/officeDocument/2006/relationships/slide" Target="slides/slide7.xml"/><Relationship Id="rId138" Type="http://schemas.openxmlformats.org/officeDocument/2006/relationships/slide" Target="slides/slide61.xml"/><Relationship Id="rId345" Type="http://schemas.openxmlformats.org/officeDocument/2006/relationships/slide" Target="slides/slide268.xml"/><Relationship Id="rId387" Type="http://schemas.openxmlformats.org/officeDocument/2006/relationships/slide" Target="slides/slide310.xml"/><Relationship Id="rId191" Type="http://schemas.openxmlformats.org/officeDocument/2006/relationships/slide" Target="slides/slide114.xml"/><Relationship Id="rId205" Type="http://schemas.openxmlformats.org/officeDocument/2006/relationships/slide" Target="slides/slide128.xml"/><Relationship Id="rId247" Type="http://schemas.openxmlformats.org/officeDocument/2006/relationships/slide" Target="slides/slide170.xml"/><Relationship Id="rId412" Type="http://schemas.openxmlformats.org/officeDocument/2006/relationships/slide" Target="slides/slide335.xml"/><Relationship Id="rId107" Type="http://schemas.openxmlformats.org/officeDocument/2006/relationships/slide" Target="slides/slide30.xml"/><Relationship Id="rId289" Type="http://schemas.openxmlformats.org/officeDocument/2006/relationships/slide" Target="slides/slide212.xml"/><Relationship Id="rId454" Type="http://schemas.openxmlformats.org/officeDocument/2006/relationships/slide" Target="slides/slide377.xml"/><Relationship Id="rId496" Type="http://schemas.openxmlformats.org/officeDocument/2006/relationships/slide" Target="slides/slide41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2.xml"/><Relationship Id="rId314" Type="http://schemas.openxmlformats.org/officeDocument/2006/relationships/slide" Target="slides/slide237.xml"/><Relationship Id="rId356" Type="http://schemas.openxmlformats.org/officeDocument/2006/relationships/slide" Target="slides/slide279.xml"/><Relationship Id="rId398" Type="http://schemas.openxmlformats.org/officeDocument/2006/relationships/slide" Target="slides/slide321.xml"/><Relationship Id="rId95" Type="http://schemas.openxmlformats.org/officeDocument/2006/relationships/slide" Target="slides/slide18.xml"/><Relationship Id="rId160" Type="http://schemas.openxmlformats.org/officeDocument/2006/relationships/slide" Target="slides/slide83.xml"/><Relationship Id="rId216" Type="http://schemas.openxmlformats.org/officeDocument/2006/relationships/slide" Target="slides/slide139.xml"/><Relationship Id="rId423" Type="http://schemas.openxmlformats.org/officeDocument/2006/relationships/slide" Target="slides/slide346.xml"/><Relationship Id="rId258" Type="http://schemas.openxmlformats.org/officeDocument/2006/relationships/slide" Target="slides/slide181.xml"/><Relationship Id="rId465" Type="http://schemas.openxmlformats.org/officeDocument/2006/relationships/slide" Target="slides/slide38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1.xml"/><Relationship Id="rId325" Type="http://schemas.openxmlformats.org/officeDocument/2006/relationships/slide" Target="slides/slide248.xml"/><Relationship Id="rId367" Type="http://schemas.openxmlformats.org/officeDocument/2006/relationships/slide" Target="slides/slide290.xml"/><Relationship Id="rId171" Type="http://schemas.openxmlformats.org/officeDocument/2006/relationships/slide" Target="slides/slide94.xml"/><Relationship Id="rId227" Type="http://schemas.openxmlformats.org/officeDocument/2006/relationships/slide" Target="slides/slide150.xml"/><Relationship Id="rId269" Type="http://schemas.openxmlformats.org/officeDocument/2006/relationships/slide" Target="slides/slide192.xml"/><Relationship Id="rId434" Type="http://schemas.openxmlformats.org/officeDocument/2006/relationships/slide" Target="slides/slide357.xml"/><Relationship Id="rId476" Type="http://schemas.openxmlformats.org/officeDocument/2006/relationships/slide" Target="slides/slide399.xml"/><Relationship Id="rId33" Type="http://schemas.openxmlformats.org/officeDocument/2006/relationships/slideMaster" Target="slideMasters/slideMaster33.xml"/><Relationship Id="rId129" Type="http://schemas.openxmlformats.org/officeDocument/2006/relationships/slide" Target="slides/slide52.xml"/><Relationship Id="rId280" Type="http://schemas.openxmlformats.org/officeDocument/2006/relationships/slide" Target="slides/slide203.xml"/><Relationship Id="rId336" Type="http://schemas.openxmlformats.org/officeDocument/2006/relationships/slide" Target="slides/slide259.xml"/><Relationship Id="rId501" Type="http://schemas.openxmlformats.org/officeDocument/2006/relationships/notesMaster" Target="notesMasters/notesMaster1.xml"/><Relationship Id="rId75" Type="http://schemas.openxmlformats.org/officeDocument/2006/relationships/slideMaster" Target="slideMasters/slideMaster75.xml"/><Relationship Id="rId140" Type="http://schemas.openxmlformats.org/officeDocument/2006/relationships/slide" Target="slides/slide63.xml"/><Relationship Id="rId182" Type="http://schemas.openxmlformats.org/officeDocument/2006/relationships/slide" Target="slides/slide105.xml"/><Relationship Id="rId378" Type="http://schemas.openxmlformats.org/officeDocument/2006/relationships/slide" Target="slides/slide301.xml"/><Relationship Id="rId403" Type="http://schemas.openxmlformats.org/officeDocument/2006/relationships/slide" Target="slides/slide326.xml"/><Relationship Id="rId6" Type="http://schemas.openxmlformats.org/officeDocument/2006/relationships/slideMaster" Target="slideMasters/slideMaster6.xml"/><Relationship Id="rId238" Type="http://schemas.openxmlformats.org/officeDocument/2006/relationships/slide" Target="slides/slide161.xml"/><Relationship Id="rId445" Type="http://schemas.openxmlformats.org/officeDocument/2006/relationships/slide" Target="slides/slide368.xml"/><Relationship Id="rId487" Type="http://schemas.openxmlformats.org/officeDocument/2006/relationships/slide" Target="slides/slide410.xml"/><Relationship Id="rId291" Type="http://schemas.openxmlformats.org/officeDocument/2006/relationships/slide" Target="slides/slide214.xml"/><Relationship Id="rId305" Type="http://schemas.openxmlformats.org/officeDocument/2006/relationships/slide" Target="slides/slide228.xml"/><Relationship Id="rId347" Type="http://schemas.openxmlformats.org/officeDocument/2006/relationships/slide" Target="slides/slide270.xml"/><Relationship Id="rId44" Type="http://schemas.openxmlformats.org/officeDocument/2006/relationships/slideMaster" Target="slideMasters/slideMaster44.xml"/><Relationship Id="rId86" Type="http://schemas.openxmlformats.org/officeDocument/2006/relationships/slide" Target="slides/slide9.xml"/><Relationship Id="rId151" Type="http://schemas.openxmlformats.org/officeDocument/2006/relationships/slide" Target="slides/slide74.xml"/><Relationship Id="rId389" Type="http://schemas.openxmlformats.org/officeDocument/2006/relationships/slide" Target="slides/slide312.xml"/><Relationship Id="rId193" Type="http://schemas.openxmlformats.org/officeDocument/2006/relationships/slide" Target="slides/slide116.xml"/><Relationship Id="rId207" Type="http://schemas.openxmlformats.org/officeDocument/2006/relationships/slide" Target="slides/slide130.xml"/><Relationship Id="rId249" Type="http://schemas.openxmlformats.org/officeDocument/2006/relationships/slide" Target="slides/slide172.xml"/><Relationship Id="rId414" Type="http://schemas.openxmlformats.org/officeDocument/2006/relationships/slide" Target="slides/slide337.xml"/><Relationship Id="rId456" Type="http://schemas.openxmlformats.org/officeDocument/2006/relationships/slide" Target="slides/slide379.xml"/><Relationship Id="rId498" Type="http://schemas.openxmlformats.org/officeDocument/2006/relationships/slide" Target="slides/slide421.xml"/><Relationship Id="rId13" Type="http://schemas.openxmlformats.org/officeDocument/2006/relationships/slideMaster" Target="slideMasters/slideMaster13.xml"/><Relationship Id="rId109" Type="http://schemas.openxmlformats.org/officeDocument/2006/relationships/slide" Target="slides/slide32.xml"/><Relationship Id="rId260" Type="http://schemas.openxmlformats.org/officeDocument/2006/relationships/slide" Target="slides/slide183.xml"/><Relationship Id="rId316" Type="http://schemas.openxmlformats.org/officeDocument/2006/relationships/slide" Target="slides/slide239.xml"/><Relationship Id="rId55" Type="http://schemas.openxmlformats.org/officeDocument/2006/relationships/slideMaster" Target="slideMasters/slideMaster55.xml"/><Relationship Id="rId97" Type="http://schemas.openxmlformats.org/officeDocument/2006/relationships/slide" Target="slides/slide20.xml"/><Relationship Id="rId120" Type="http://schemas.openxmlformats.org/officeDocument/2006/relationships/slide" Target="slides/slide43.xml"/><Relationship Id="rId358" Type="http://schemas.openxmlformats.org/officeDocument/2006/relationships/slide" Target="slides/slide281.xml"/><Relationship Id="rId162" Type="http://schemas.openxmlformats.org/officeDocument/2006/relationships/slide" Target="slides/slide85.xml"/><Relationship Id="rId218" Type="http://schemas.openxmlformats.org/officeDocument/2006/relationships/slide" Target="slides/slide141.xml"/><Relationship Id="rId425" Type="http://schemas.openxmlformats.org/officeDocument/2006/relationships/slide" Target="slides/slide348.xml"/><Relationship Id="rId467" Type="http://schemas.openxmlformats.org/officeDocument/2006/relationships/slide" Target="slides/slide390.xml"/><Relationship Id="rId271" Type="http://schemas.openxmlformats.org/officeDocument/2006/relationships/slide" Target="slides/slide19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4.xml"/><Relationship Id="rId327" Type="http://schemas.openxmlformats.org/officeDocument/2006/relationships/slide" Target="slides/slide250.xml"/><Relationship Id="rId369" Type="http://schemas.openxmlformats.org/officeDocument/2006/relationships/slide" Target="slides/slide292.xml"/><Relationship Id="rId173" Type="http://schemas.openxmlformats.org/officeDocument/2006/relationships/slide" Target="slides/slide96.xml"/><Relationship Id="rId229" Type="http://schemas.openxmlformats.org/officeDocument/2006/relationships/slide" Target="slides/slide152.xml"/><Relationship Id="rId380" Type="http://schemas.openxmlformats.org/officeDocument/2006/relationships/slide" Target="slides/slide303.xml"/><Relationship Id="rId436" Type="http://schemas.openxmlformats.org/officeDocument/2006/relationships/slide" Target="slides/slide359.xml"/><Relationship Id="rId240" Type="http://schemas.openxmlformats.org/officeDocument/2006/relationships/slide" Target="slides/slide163.xml"/><Relationship Id="rId478" Type="http://schemas.openxmlformats.org/officeDocument/2006/relationships/slide" Target="slides/slide40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3.xml"/><Relationship Id="rId282" Type="http://schemas.openxmlformats.org/officeDocument/2006/relationships/slide" Target="slides/slide205.xml"/><Relationship Id="rId338" Type="http://schemas.openxmlformats.org/officeDocument/2006/relationships/slide" Target="slides/slide261.xml"/><Relationship Id="rId503" Type="http://schemas.openxmlformats.org/officeDocument/2006/relationships/viewProps" Target="viewProps.xml"/><Relationship Id="rId8" Type="http://schemas.openxmlformats.org/officeDocument/2006/relationships/slideMaster" Target="slideMasters/slideMaster8.xml"/><Relationship Id="rId142" Type="http://schemas.openxmlformats.org/officeDocument/2006/relationships/slide" Target="slides/slide65.xml"/><Relationship Id="rId184" Type="http://schemas.openxmlformats.org/officeDocument/2006/relationships/slide" Target="slides/slide107.xml"/><Relationship Id="rId391" Type="http://schemas.openxmlformats.org/officeDocument/2006/relationships/slide" Target="slides/slide314.xml"/><Relationship Id="rId405" Type="http://schemas.openxmlformats.org/officeDocument/2006/relationships/slide" Target="slides/slide328.xml"/><Relationship Id="rId447" Type="http://schemas.openxmlformats.org/officeDocument/2006/relationships/slide" Target="slides/slide370.xml"/><Relationship Id="rId251" Type="http://schemas.openxmlformats.org/officeDocument/2006/relationships/slide" Target="slides/slide174.xml"/><Relationship Id="rId489" Type="http://schemas.openxmlformats.org/officeDocument/2006/relationships/slide" Target="slides/slide412.xml"/><Relationship Id="rId46" Type="http://schemas.openxmlformats.org/officeDocument/2006/relationships/slideMaster" Target="slideMasters/slideMaster46.xml"/><Relationship Id="rId293" Type="http://schemas.openxmlformats.org/officeDocument/2006/relationships/slide" Target="slides/slide216.xml"/><Relationship Id="rId307" Type="http://schemas.openxmlformats.org/officeDocument/2006/relationships/slide" Target="slides/slide230.xml"/><Relationship Id="rId349" Type="http://schemas.openxmlformats.org/officeDocument/2006/relationships/slide" Target="slides/slide272.xml"/><Relationship Id="rId88" Type="http://schemas.openxmlformats.org/officeDocument/2006/relationships/slide" Target="slides/slide11.xml"/><Relationship Id="rId111" Type="http://schemas.openxmlformats.org/officeDocument/2006/relationships/slide" Target="slides/slide34.xml"/><Relationship Id="rId153" Type="http://schemas.openxmlformats.org/officeDocument/2006/relationships/slide" Target="slides/slide76.xml"/><Relationship Id="rId195" Type="http://schemas.openxmlformats.org/officeDocument/2006/relationships/slide" Target="slides/slide118.xml"/><Relationship Id="rId209" Type="http://schemas.openxmlformats.org/officeDocument/2006/relationships/slide" Target="slides/slide132.xml"/><Relationship Id="rId360" Type="http://schemas.openxmlformats.org/officeDocument/2006/relationships/slide" Target="slides/slide283.xml"/><Relationship Id="rId416" Type="http://schemas.openxmlformats.org/officeDocument/2006/relationships/slide" Target="slides/slide339.xml"/><Relationship Id="rId220" Type="http://schemas.openxmlformats.org/officeDocument/2006/relationships/slide" Target="slides/slide143.xml"/><Relationship Id="rId458" Type="http://schemas.openxmlformats.org/officeDocument/2006/relationships/slide" Target="slides/slide38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5.xml"/><Relationship Id="rId318" Type="http://schemas.openxmlformats.org/officeDocument/2006/relationships/slide" Target="slides/slide241.xml"/><Relationship Id="rId99" Type="http://schemas.openxmlformats.org/officeDocument/2006/relationships/slide" Target="slides/slide22.xml"/><Relationship Id="rId122" Type="http://schemas.openxmlformats.org/officeDocument/2006/relationships/slide" Target="slides/slide45.xml"/><Relationship Id="rId164" Type="http://schemas.openxmlformats.org/officeDocument/2006/relationships/slide" Target="slides/slide87.xml"/><Relationship Id="rId371" Type="http://schemas.openxmlformats.org/officeDocument/2006/relationships/slide" Target="slides/slide294.xml"/><Relationship Id="rId427" Type="http://schemas.openxmlformats.org/officeDocument/2006/relationships/slide" Target="slides/slide350.xml"/><Relationship Id="rId469" Type="http://schemas.openxmlformats.org/officeDocument/2006/relationships/slide" Target="slides/slide392.xml"/><Relationship Id="rId26" Type="http://schemas.openxmlformats.org/officeDocument/2006/relationships/slideMaster" Target="slideMasters/slideMaster26.xml"/><Relationship Id="rId231" Type="http://schemas.openxmlformats.org/officeDocument/2006/relationships/slide" Target="slides/slide154.xml"/><Relationship Id="rId273" Type="http://schemas.openxmlformats.org/officeDocument/2006/relationships/slide" Target="slides/slide196.xml"/><Relationship Id="rId329" Type="http://schemas.openxmlformats.org/officeDocument/2006/relationships/slide" Target="slides/slide252.xml"/><Relationship Id="rId480" Type="http://schemas.openxmlformats.org/officeDocument/2006/relationships/slide" Target="slides/slide403.xml"/><Relationship Id="rId68" Type="http://schemas.openxmlformats.org/officeDocument/2006/relationships/slideMaster" Target="slideMasters/slideMaster68.xml"/><Relationship Id="rId133" Type="http://schemas.openxmlformats.org/officeDocument/2006/relationships/slide" Target="slides/slide56.xml"/><Relationship Id="rId175" Type="http://schemas.openxmlformats.org/officeDocument/2006/relationships/slide" Target="slides/slide98.xml"/><Relationship Id="rId340" Type="http://schemas.openxmlformats.org/officeDocument/2006/relationships/slide" Target="slides/slide263.xml"/><Relationship Id="rId200" Type="http://schemas.openxmlformats.org/officeDocument/2006/relationships/slide" Target="slides/slide123.xml"/><Relationship Id="rId382" Type="http://schemas.openxmlformats.org/officeDocument/2006/relationships/slide" Target="slides/slide305.xml"/><Relationship Id="rId438" Type="http://schemas.openxmlformats.org/officeDocument/2006/relationships/slide" Target="slides/slide361.xml"/><Relationship Id="rId242" Type="http://schemas.openxmlformats.org/officeDocument/2006/relationships/slide" Target="slides/slide165.xml"/><Relationship Id="rId284" Type="http://schemas.openxmlformats.org/officeDocument/2006/relationships/slide" Target="slides/slide207.xml"/><Relationship Id="rId491" Type="http://schemas.openxmlformats.org/officeDocument/2006/relationships/slide" Target="slides/slide414.xml"/><Relationship Id="rId505" Type="http://schemas.openxmlformats.org/officeDocument/2006/relationships/tableStyles" Target="tableStyles.xml"/><Relationship Id="rId37" Type="http://schemas.openxmlformats.org/officeDocument/2006/relationships/slideMaster" Target="slideMasters/slideMaster37.xml"/><Relationship Id="rId79" Type="http://schemas.openxmlformats.org/officeDocument/2006/relationships/slide" Target="slides/slide2.xml"/><Relationship Id="rId102" Type="http://schemas.openxmlformats.org/officeDocument/2006/relationships/slide" Target="slides/slide25.xml"/><Relationship Id="rId144" Type="http://schemas.openxmlformats.org/officeDocument/2006/relationships/slide" Target="slides/slide67.xml"/><Relationship Id="rId90" Type="http://schemas.openxmlformats.org/officeDocument/2006/relationships/slide" Target="slides/slide13.xml"/><Relationship Id="rId186" Type="http://schemas.openxmlformats.org/officeDocument/2006/relationships/slide" Target="slides/slide109.xml"/><Relationship Id="rId351" Type="http://schemas.openxmlformats.org/officeDocument/2006/relationships/slide" Target="slides/slide274.xml"/><Relationship Id="rId393" Type="http://schemas.openxmlformats.org/officeDocument/2006/relationships/slide" Target="slides/slide316.xml"/><Relationship Id="rId407" Type="http://schemas.openxmlformats.org/officeDocument/2006/relationships/slide" Target="slides/slide330.xml"/><Relationship Id="rId449" Type="http://schemas.openxmlformats.org/officeDocument/2006/relationships/slide" Target="slides/slide372.xml"/><Relationship Id="rId211" Type="http://schemas.openxmlformats.org/officeDocument/2006/relationships/slide" Target="slides/slide134.xml"/><Relationship Id="rId253" Type="http://schemas.openxmlformats.org/officeDocument/2006/relationships/slide" Target="slides/slide176.xml"/><Relationship Id="rId295" Type="http://schemas.openxmlformats.org/officeDocument/2006/relationships/slide" Target="slides/slide218.xml"/><Relationship Id="rId309" Type="http://schemas.openxmlformats.org/officeDocument/2006/relationships/slide" Target="slides/slide232.xml"/><Relationship Id="rId460" Type="http://schemas.openxmlformats.org/officeDocument/2006/relationships/slide" Target="slides/slide383.xml"/><Relationship Id="rId48" Type="http://schemas.openxmlformats.org/officeDocument/2006/relationships/slideMaster" Target="slideMasters/slideMaster48.xml"/><Relationship Id="rId113" Type="http://schemas.openxmlformats.org/officeDocument/2006/relationships/slide" Target="slides/slide36.xml"/><Relationship Id="rId320" Type="http://schemas.openxmlformats.org/officeDocument/2006/relationships/slide" Target="slides/slide243.xml"/><Relationship Id="rId155" Type="http://schemas.openxmlformats.org/officeDocument/2006/relationships/slide" Target="slides/slide78.xml"/><Relationship Id="rId197" Type="http://schemas.openxmlformats.org/officeDocument/2006/relationships/slide" Target="slides/slide120.xml"/><Relationship Id="rId362" Type="http://schemas.openxmlformats.org/officeDocument/2006/relationships/slide" Target="slides/slide285.xml"/><Relationship Id="rId418" Type="http://schemas.openxmlformats.org/officeDocument/2006/relationships/slide" Target="slides/slide341.xml"/><Relationship Id="rId222" Type="http://schemas.openxmlformats.org/officeDocument/2006/relationships/slide" Target="slides/slide145.xml"/><Relationship Id="rId264" Type="http://schemas.openxmlformats.org/officeDocument/2006/relationships/slide" Target="slides/slide187.xml"/><Relationship Id="rId471" Type="http://schemas.openxmlformats.org/officeDocument/2006/relationships/slide" Target="slides/slide39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7.xml"/><Relationship Id="rId70" Type="http://schemas.openxmlformats.org/officeDocument/2006/relationships/slideMaster" Target="slideMasters/slideMaster70.xml"/><Relationship Id="rId166" Type="http://schemas.openxmlformats.org/officeDocument/2006/relationships/slide" Target="slides/slide89.xml"/><Relationship Id="rId331" Type="http://schemas.openxmlformats.org/officeDocument/2006/relationships/slide" Target="slides/slide254.xml"/><Relationship Id="rId373" Type="http://schemas.openxmlformats.org/officeDocument/2006/relationships/slide" Target="slides/slide296.xml"/><Relationship Id="rId429" Type="http://schemas.openxmlformats.org/officeDocument/2006/relationships/slide" Target="slides/slide352.xml"/><Relationship Id="rId1" Type="http://schemas.openxmlformats.org/officeDocument/2006/relationships/slideMaster" Target="slideMasters/slideMaster1.xml"/><Relationship Id="rId233" Type="http://schemas.openxmlformats.org/officeDocument/2006/relationships/slide" Target="slides/slide156.xml"/><Relationship Id="rId440" Type="http://schemas.openxmlformats.org/officeDocument/2006/relationships/slide" Target="slides/slide363.xml"/><Relationship Id="rId28" Type="http://schemas.openxmlformats.org/officeDocument/2006/relationships/slideMaster" Target="slideMasters/slideMaster28.xml"/><Relationship Id="rId275" Type="http://schemas.openxmlformats.org/officeDocument/2006/relationships/slide" Target="slides/slide198.xml"/><Relationship Id="rId300" Type="http://schemas.openxmlformats.org/officeDocument/2006/relationships/slide" Target="slides/slide223.xml"/><Relationship Id="rId482" Type="http://schemas.openxmlformats.org/officeDocument/2006/relationships/slide" Target="slides/slide405.xml"/><Relationship Id="rId81" Type="http://schemas.openxmlformats.org/officeDocument/2006/relationships/slide" Target="slides/slide4.xml"/><Relationship Id="rId135" Type="http://schemas.openxmlformats.org/officeDocument/2006/relationships/slide" Target="slides/slide58.xml"/><Relationship Id="rId177" Type="http://schemas.openxmlformats.org/officeDocument/2006/relationships/slide" Target="slides/slide100.xml"/><Relationship Id="rId342" Type="http://schemas.openxmlformats.org/officeDocument/2006/relationships/slide" Target="slides/slide265.xml"/><Relationship Id="rId384" Type="http://schemas.openxmlformats.org/officeDocument/2006/relationships/slide" Target="slides/slide307.xml"/><Relationship Id="rId202" Type="http://schemas.openxmlformats.org/officeDocument/2006/relationships/slide" Target="slides/slide125.xml"/><Relationship Id="rId244" Type="http://schemas.openxmlformats.org/officeDocument/2006/relationships/slide" Target="slides/slide167.xml"/><Relationship Id="rId39" Type="http://schemas.openxmlformats.org/officeDocument/2006/relationships/slideMaster" Target="slideMasters/slideMaster39.xml"/><Relationship Id="rId286" Type="http://schemas.openxmlformats.org/officeDocument/2006/relationships/slide" Target="slides/slide209.xml"/><Relationship Id="rId451" Type="http://schemas.openxmlformats.org/officeDocument/2006/relationships/slide" Target="slides/slide374.xml"/><Relationship Id="rId493" Type="http://schemas.openxmlformats.org/officeDocument/2006/relationships/slide" Target="slides/slide416.xml"/><Relationship Id="rId50" Type="http://schemas.openxmlformats.org/officeDocument/2006/relationships/slideMaster" Target="slideMasters/slideMaster50.xml"/><Relationship Id="rId104" Type="http://schemas.openxmlformats.org/officeDocument/2006/relationships/slide" Target="slides/slide27.xml"/><Relationship Id="rId146" Type="http://schemas.openxmlformats.org/officeDocument/2006/relationships/slide" Target="slides/slide69.xml"/><Relationship Id="rId188" Type="http://schemas.openxmlformats.org/officeDocument/2006/relationships/slide" Target="slides/slide111.xml"/><Relationship Id="rId311" Type="http://schemas.openxmlformats.org/officeDocument/2006/relationships/slide" Target="slides/slide234.xml"/><Relationship Id="rId353" Type="http://schemas.openxmlformats.org/officeDocument/2006/relationships/slide" Target="slides/slide276.xml"/><Relationship Id="rId395" Type="http://schemas.openxmlformats.org/officeDocument/2006/relationships/slide" Target="slides/slide318.xml"/><Relationship Id="rId409" Type="http://schemas.openxmlformats.org/officeDocument/2006/relationships/slide" Target="slides/slide332.xml"/><Relationship Id="rId92" Type="http://schemas.openxmlformats.org/officeDocument/2006/relationships/slide" Target="slides/slide15.xml"/><Relationship Id="rId213" Type="http://schemas.openxmlformats.org/officeDocument/2006/relationships/slide" Target="slides/slide136.xml"/><Relationship Id="rId420" Type="http://schemas.openxmlformats.org/officeDocument/2006/relationships/slide" Target="slides/slide343.xml"/><Relationship Id="rId255" Type="http://schemas.openxmlformats.org/officeDocument/2006/relationships/slide" Target="slides/slide178.xml"/><Relationship Id="rId297" Type="http://schemas.openxmlformats.org/officeDocument/2006/relationships/slide" Target="slides/slide220.xml"/><Relationship Id="rId462" Type="http://schemas.openxmlformats.org/officeDocument/2006/relationships/slide" Target="slides/slide385.xml"/><Relationship Id="rId115" Type="http://schemas.openxmlformats.org/officeDocument/2006/relationships/slide" Target="slides/slide38.xml"/><Relationship Id="rId157" Type="http://schemas.openxmlformats.org/officeDocument/2006/relationships/slide" Target="slides/slide80.xml"/><Relationship Id="rId322" Type="http://schemas.openxmlformats.org/officeDocument/2006/relationships/slide" Target="slides/slide245.xml"/><Relationship Id="rId364" Type="http://schemas.openxmlformats.org/officeDocument/2006/relationships/slide" Target="slides/slide287.xml"/><Relationship Id="rId61" Type="http://schemas.openxmlformats.org/officeDocument/2006/relationships/slideMaster" Target="slideMasters/slideMaster61.xml"/><Relationship Id="rId199" Type="http://schemas.openxmlformats.org/officeDocument/2006/relationships/slide" Target="slides/slide122.xml"/><Relationship Id="rId19" Type="http://schemas.openxmlformats.org/officeDocument/2006/relationships/slideMaster" Target="slideMasters/slideMaster19.xml"/><Relationship Id="rId224" Type="http://schemas.openxmlformats.org/officeDocument/2006/relationships/slide" Target="slides/slide147.xml"/><Relationship Id="rId266" Type="http://schemas.openxmlformats.org/officeDocument/2006/relationships/slide" Target="slides/slide189.xml"/><Relationship Id="rId431" Type="http://schemas.openxmlformats.org/officeDocument/2006/relationships/slide" Target="slides/slide354.xml"/><Relationship Id="rId473" Type="http://schemas.openxmlformats.org/officeDocument/2006/relationships/slide" Target="slides/slide396.xml"/><Relationship Id="rId30" Type="http://schemas.openxmlformats.org/officeDocument/2006/relationships/slideMaster" Target="slideMasters/slideMaster30.xml"/><Relationship Id="rId126" Type="http://schemas.openxmlformats.org/officeDocument/2006/relationships/slide" Target="slides/slide49.xml"/><Relationship Id="rId168" Type="http://schemas.openxmlformats.org/officeDocument/2006/relationships/slide" Target="slides/slide91.xml"/><Relationship Id="rId333" Type="http://schemas.openxmlformats.org/officeDocument/2006/relationships/slide" Target="slides/slide256.xml"/><Relationship Id="rId72" Type="http://schemas.openxmlformats.org/officeDocument/2006/relationships/slideMaster" Target="slideMasters/slideMaster72.xml"/><Relationship Id="rId375" Type="http://schemas.openxmlformats.org/officeDocument/2006/relationships/slide" Target="slides/slide298.xml"/><Relationship Id="rId3" Type="http://schemas.openxmlformats.org/officeDocument/2006/relationships/slideMaster" Target="slideMasters/slideMaster3.xml"/><Relationship Id="rId235" Type="http://schemas.openxmlformats.org/officeDocument/2006/relationships/slide" Target="slides/slide158.xml"/><Relationship Id="rId277" Type="http://schemas.openxmlformats.org/officeDocument/2006/relationships/slide" Target="slides/slide200.xml"/><Relationship Id="rId400" Type="http://schemas.openxmlformats.org/officeDocument/2006/relationships/slide" Target="slides/slide323.xml"/><Relationship Id="rId442" Type="http://schemas.openxmlformats.org/officeDocument/2006/relationships/slide" Target="slides/slide365.xml"/><Relationship Id="rId484" Type="http://schemas.openxmlformats.org/officeDocument/2006/relationships/slide" Target="slides/slide407.xml"/><Relationship Id="rId137" Type="http://schemas.openxmlformats.org/officeDocument/2006/relationships/slide" Target="slides/slide60.xml"/><Relationship Id="rId302" Type="http://schemas.openxmlformats.org/officeDocument/2006/relationships/slide" Target="slides/slide225.xml"/><Relationship Id="rId344" Type="http://schemas.openxmlformats.org/officeDocument/2006/relationships/slide" Target="slides/slide267.xml"/><Relationship Id="rId41" Type="http://schemas.openxmlformats.org/officeDocument/2006/relationships/slideMaster" Target="slideMasters/slideMaster41.xml"/><Relationship Id="rId83" Type="http://schemas.openxmlformats.org/officeDocument/2006/relationships/slide" Target="slides/slide6.xml"/><Relationship Id="rId179" Type="http://schemas.openxmlformats.org/officeDocument/2006/relationships/slide" Target="slides/slide102.xml"/><Relationship Id="rId386" Type="http://schemas.openxmlformats.org/officeDocument/2006/relationships/slide" Target="slides/slide309.xml"/><Relationship Id="rId190" Type="http://schemas.openxmlformats.org/officeDocument/2006/relationships/slide" Target="slides/slide113.xml"/><Relationship Id="rId204" Type="http://schemas.openxmlformats.org/officeDocument/2006/relationships/slide" Target="slides/slide127.xml"/><Relationship Id="rId246" Type="http://schemas.openxmlformats.org/officeDocument/2006/relationships/slide" Target="slides/slide169.xml"/><Relationship Id="rId288" Type="http://schemas.openxmlformats.org/officeDocument/2006/relationships/slide" Target="slides/slide211.xml"/><Relationship Id="rId411" Type="http://schemas.openxmlformats.org/officeDocument/2006/relationships/slide" Target="slides/slide334.xml"/><Relationship Id="rId453" Type="http://schemas.openxmlformats.org/officeDocument/2006/relationships/slide" Target="slides/slide376.xml"/><Relationship Id="rId106" Type="http://schemas.openxmlformats.org/officeDocument/2006/relationships/slide" Target="slides/slide29.xml"/><Relationship Id="rId313" Type="http://schemas.openxmlformats.org/officeDocument/2006/relationships/slide" Target="slides/slide236.xml"/><Relationship Id="rId495" Type="http://schemas.openxmlformats.org/officeDocument/2006/relationships/slide" Target="slides/slide41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7.xml"/><Relationship Id="rId148" Type="http://schemas.openxmlformats.org/officeDocument/2006/relationships/slide" Target="slides/slide71.xml"/><Relationship Id="rId355" Type="http://schemas.openxmlformats.org/officeDocument/2006/relationships/slide" Target="slides/slide278.xml"/><Relationship Id="rId397" Type="http://schemas.openxmlformats.org/officeDocument/2006/relationships/slide" Target="slides/slide32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221041A-C321-B040-88A3-59648C237474}" type="presOf" srcId="{81D20D5D-F15B-B844-BCE7-07FE2E88C5B6}" destId="{2467F156-8EB3-F044-8664-8B186FD19D40}" srcOrd="0" destOrd="0" presId="urn:microsoft.com/office/officeart/2005/8/layout/cycle1"/>
    <dgm:cxn modelId="{BFF7151B-1437-D04B-820D-8066F7284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C75E3C26-3EF3-7D45-B57D-A8B0FF4ED844}" type="presOf" srcId="{6533DBF9-2933-D44A-B9F0-8FC24EC06F20}" destId="{C4FE94AE-AFAE-8743-9525-171FDA850E0F}" srcOrd="0" destOrd="0" presId="urn:microsoft.com/office/officeart/2005/8/layout/cycle1"/>
    <dgm:cxn modelId="{B9C1AB2E-73EB-7647-8899-1B940F86F847}" type="presOf" srcId="{55E743FA-081E-B447-B4F2-DEEACC6857BC}" destId="{36444405-91CC-BC45-909E-8AE477F1EC7C}" srcOrd="0" destOrd="0" presId="urn:microsoft.com/office/officeart/2005/8/layout/cycle1"/>
    <dgm:cxn modelId="{BEC9AF2F-524D-A44F-8B84-9D8A8BB22D18}" type="presOf" srcId="{325DB5A0-FE7A-8245-9663-7B515E4DF4C8}" destId="{EAEA7D1D-8D8A-4A4B-812D-D24179AFED27}" srcOrd="0" destOrd="0" presId="urn:microsoft.com/office/officeart/2005/8/layout/cycle1"/>
    <dgm:cxn modelId="{6883B732-F2D1-2448-9D4A-EC0EF5D76FBB}"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BFCA9E37-5121-4C45-8497-178A28D294F4}" type="presOf" srcId="{0858D728-97B0-1A41-82DA-1572CE14754F}" destId="{9BE0E30D-6CC1-3143-BC4A-4FF2C503931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604A54A-D0A0-9C4B-B186-B1ED1255676D}" type="presOf" srcId="{8E1255C9-F847-A440-83FF-7AA254CCB896}" destId="{974F300E-4386-5845-9047-D2E50BE5B9DF}" srcOrd="0" destOrd="0" presId="urn:microsoft.com/office/officeart/2005/8/layout/cycle1"/>
    <dgm:cxn modelId="{1EFEF84D-D456-5141-AEB4-029A84964B19}" type="presOf" srcId="{580AAA11-E1E4-FC4E-A546-63E521F462A7}" destId="{DAE7F6D9-575B-6C47-9F2C-6177EB4BA541}" srcOrd="0" destOrd="0" presId="urn:microsoft.com/office/officeart/2005/8/layout/cycle1"/>
    <dgm:cxn modelId="{DAE78257-E205-524B-9BD2-CF024FFBCF64}" type="presOf" srcId="{12600BCB-5734-3F4B-9543-0CB09A3EC940}" destId="{92DA8A36-05F4-4B4C-B207-6FB4CBC9688F}" srcOrd="0" destOrd="0" presId="urn:microsoft.com/office/officeart/2005/8/layout/cycle1"/>
    <dgm:cxn modelId="{048A057D-5FB1-A843-AED9-E95258051F18}" type="presOf" srcId="{527799A3-6798-F14C-9108-A99B044124B3}" destId="{CE064FAD-9527-C04A-986D-ADE7F29D4AAF}" srcOrd="0" destOrd="0" presId="urn:microsoft.com/office/officeart/2005/8/layout/cycle1"/>
    <dgm:cxn modelId="{7E438588-93AA-D84F-88EE-63B512CB496E}" type="presOf" srcId="{A9914442-2057-0542-A0EA-F935FCA28993}" destId="{B4CE740F-E5F8-1040-9068-3C0CA6A81D60}" srcOrd="0" destOrd="0" presId="urn:microsoft.com/office/officeart/2005/8/layout/cycle1"/>
    <dgm:cxn modelId="{C253398D-9F16-744A-A3CF-780719A014FC}"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A573791-AAE3-0C42-AFFC-AB83355F2C12}" type="presOf" srcId="{19401D75-4FA1-2642-9C39-67D34D8AB9EC}" destId="{37E24780-EDFC-1D4D-B756-C90BE821441B}" srcOrd="0" destOrd="0" presId="urn:microsoft.com/office/officeart/2005/8/layout/cycle1"/>
    <dgm:cxn modelId="{97E92097-D7D4-3E43-B97E-AF517A2C9478}" type="presOf" srcId="{591E9484-33B2-714C-AA5D-D47E80DA12F9}" destId="{CDA9BE8C-41E5-BF45-BAB4-5B91BDDEFF8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D08E1A7-7DF5-A44F-B286-91CA97082574}" type="presOf" srcId="{D805A741-31F4-6D45-A082-4AD4C7B066F1}" destId="{7D368AA8-A897-6A44-B2ED-5420DBBF55CD}" srcOrd="0" destOrd="0" presId="urn:microsoft.com/office/officeart/2005/8/layout/cycle1"/>
    <dgm:cxn modelId="{1243B2AF-5DC7-CF48-BB4E-BBBDBBF4B3C2}" type="presOf" srcId="{D7E87DE1-03EB-D748-89C5-D76845DF9F58}" destId="{12C576B8-5B2D-B04B-98C4-29D5E499FD8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CACBE6BA-DE8B-6840-B140-B907C96D1E78}" type="presOf" srcId="{C62D126D-D94F-0A45-AAB3-A4A2804A9AA5}" destId="{49452468-AA65-834B-B75D-72A0A7810E13}" srcOrd="0" destOrd="0" presId="urn:microsoft.com/office/officeart/2005/8/layout/cycle1"/>
    <dgm:cxn modelId="{FC12BBBB-4BBF-CB4E-A636-CBE62A786649}"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00443ECD-9B02-974C-BBE4-7021C55BFBD9}" type="presOf" srcId="{D548EBB6-B1A8-4E4A-94F3-38AFF917AA13}" destId="{A85B6194-0CD3-0046-9C07-12EA626BEFA3}" srcOrd="0" destOrd="0" presId="urn:microsoft.com/office/officeart/2005/8/layout/cycle1"/>
    <dgm:cxn modelId="{9D23D5D1-114D-8C48-856B-96435DFEEEDE}"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8A311E9-0C89-054A-812D-91949E1E4662}" type="presOf" srcId="{54471214-3ABC-B64E-8935-4F53AC7091F5}" destId="{2257407E-2335-6E46-9533-50F1A4869162}" srcOrd="0" destOrd="0" presId="urn:microsoft.com/office/officeart/2005/8/layout/cycle1"/>
    <dgm:cxn modelId="{C68F65F6-EA6E-1E4D-8A40-ECE9E461272A}" type="presOf" srcId="{55B5CCF6-1B65-AC49-B1EC-CD09807E71EF}" destId="{76EDA6DC-5A32-7640-86D9-A3D1F65AC2D3}" srcOrd="0" destOrd="0" presId="urn:microsoft.com/office/officeart/2005/8/layout/cycle1"/>
    <dgm:cxn modelId="{C835ACFB-53E9-404D-9DBC-647C3351C9D5}" type="presOf" srcId="{B7792F1E-795A-8A40-9AF9-CBB036406804}" destId="{0EBEA1BD-8C57-A847-A4A1-BD492A397D4A}" srcOrd="0" destOrd="0" presId="urn:microsoft.com/office/officeart/2005/8/layout/cycle1"/>
    <dgm:cxn modelId="{1DA521FD-31D8-8E44-A5A1-9B9616A55800}" type="presOf" srcId="{931AD6AD-68AD-1F4D-802F-C6CD780A0CDB}" destId="{19DCBC3D-EF34-4444-B52C-E59D1C44CC9D}" srcOrd="0" destOrd="0" presId="urn:microsoft.com/office/officeart/2005/8/layout/cycle1"/>
    <dgm:cxn modelId="{C0A4513C-89B0-7049-8AB6-78CB0813D478}" type="presParOf" srcId="{974F300E-4386-5845-9047-D2E50BE5B9DF}" destId="{BF1A72C0-4F23-214E-B2C0-EC3432C35438}" srcOrd="0" destOrd="0" presId="urn:microsoft.com/office/officeart/2005/8/layout/cycle1"/>
    <dgm:cxn modelId="{C815A021-B0D1-644C-B6AB-6CA4D88707FB}" type="presParOf" srcId="{974F300E-4386-5845-9047-D2E50BE5B9DF}" destId="{92DA8A36-05F4-4B4C-B207-6FB4CBC9688F}" srcOrd="1" destOrd="0" presId="urn:microsoft.com/office/officeart/2005/8/layout/cycle1"/>
    <dgm:cxn modelId="{234291A3-4F22-9D4E-8B94-3CA8C48E225A}" type="presParOf" srcId="{974F300E-4386-5845-9047-D2E50BE5B9DF}" destId="{2990F259-A510-7044-A15A-189FB55AE5CB}" srcOrd="2" destOrd="0" presId="urn:microsoft.com/office/officeart/2005/8/layout/cycle1"/>
    <dgm:cxn modelId="{4EBE4741-1DC4-D547-BA59-DBB727F25D92}" type="presParOf" srcId="{974F300E-4386-5845-9047-D2E50BE5B9DF}" destId="{A7A1548F-03D0-7F43-8C4C-631804CE4126}" srcOrd="3" destOrd="0" presId="urn:microsoft.com/office/officeart/2005/8/layout/cycle1"/>
    <dgm:cxn modelId="{DDFB3856-5287-0642-B097-1C2FB6E45320}" type="presParOf" srcId="{974F300E-4386-5845-9047-D2E50BE5B9DF}" destId="{EAEA7D1D-8D8A-4A4B-812D-D24179AFED27}" srcOrd="4" destOrd="0" presId="urn:microsoft.com/office/officeart/2005/8/layout/cycle1"/>
    <dgm:cxn modelId="{7017F750-7BB2-0E4E-B3E5-5989B73BF27A}" type="presParOf" srcId="{974F300E-4386-5845-9047-D2E50BE5B9DF}" destId="{2257407E-2335-6E46-9533-50F1A4869162}" srcOrd="5" destOrd="0" presId="urn:microsoft.com/office/officeart/2005/8/layout/cycle1"/>
    <dgm:cxn modelId="{A00BD5EA-5F60-FE43-8FAF-B9869A08AE78}" type="presParOf" srcId="{974F300E-4386-5845-9047-D2E50BE5B9DF}" destId="{3467B5D4-61EB-4C46-BB87-881C0920F2D1}" srcOrd="6" destOrd="0" presId="urn:microsoft.com/office/officeart/2005/8/layout/cycle1"/>
    <dgm:cxn modelId="{4E72EF64-2784-A340-AD74-1F6C2A7858A1}" type="presParOf" srcId="{974F300E-4386-5845-9047-D2E50BE5B9DF}" destId="{2467F156-8EB3-F044-8664-8B186FD19D40}" srcOrd="7" destOrd="0" presId="urn:microsoft.com/office/officeart/2005/8/layout/cycle1"/>
    <dgm:cxn modelId="{32982185-3729-D64C-95EC-FF2D82961667}" type="presParOf" srcId="{974F300E-4386-5845-9047-D2E50BE5B9DF}" destId="{DC85BF06-3190-2C49-B38C-CC01414F9567}" srcOrd="8" destOrd="0" presId="urn:microsoft.com/office/officeart/2005/8/layout/cycle1"/>
    <dgm:cxn modelId="{AA2C2FA1-572E-FB4C-BB0A-1B0214454DAB}" type="presParOf" srcId="{974F300E-4386-5845-9047-D2E50BE5B9DF}" destId="{818521AB-CB19-3245-AC47-32330EC1D05A}" srcOrd="9" destOrd="0" presId="urn:microsoft.com/office/officeart/2005/8/layout/cycle1"/>
    <dgm:cxn modelId="{268E27C0-B144-624A-90C7-04F364528376}" type="presParOf" srcId="{974F300E-4386-5845-9047-D2E50BE5B9DF}" destId="{A85B6194-0CD3-0046-9C07-12EA626BEFA3}" srcOrd="10" destOrd="0" presId="urn:microsoft.com/office/officeart/2005/8/layout/cycle1"/>
    <dgm:cxn modelId="{E1F73119-205B-DA40-B012-7D81E7AE8AB2}" type="presParOf" srcId="{974F300E-4386-5845-9047-D2E50BE5B9DF}" destId="{76EDA6DC-5A32-7640-86D9-A3D1F65AC2D3}" srcOrd="11" destOrd="0" presId="urn:microsoft.com/office/officeart/2005/8/layout/cycle1"/>
    <dgm:cxn modelId="{C3A9CBFF-86EF-9F45-92EA-FF1C4734D895}" type="presParOf" srcId="{974F300E-4386-5845-9047-D2E50BE5B9DF}" destId="{5FEB966B-5E78-494C-B5A1-6F18B3A362B7}" srcOrd="12" destOrd="0" presId="urn:microsoft.com/office/officeart/2005/8/layout/cycle1"/>
    <dgm:cxn modelId="{C65FBD89-DCF6-014A-9C04-6D42DD7A2A3C}" type="presParOf" srcId="{974F300E-4386-5845-9047-D2E50BE5B9DF}" destId="{9BE0E30D-6CC1-3143-BC4A-4FF2C5039316}" srcOrd="13" destOrd="0" presId="urn:microsoft.com/office/officeart/2005/8/layout/cycle1"/>
    <dgm:cxn modelId="{78B9B914-66B5-2645-8AF5-364F1A0D464F}" type="presParOf" srcId="{974F300E-4386-5845-9047-D2E50BE5B9DF}" destId="{37E24780-EDFC-1D4D-B756-C90BE821441B}" srcOrd="14" destOrd="0" presId="urn:microsoft.com/office/officeart/2005/8/layout/cycle1"/>
    <dgm:cxn modelId="{40484CB9-E1B0-594C-AC3C-D7BDBEC4B113}" type="presParOf" srcId="{974F300E-4386-5845-9047-D2E50BE5B9DF}" destId="{788B510C-5C6F-7E4F-BD2A-4B0F37349509}" srcOrd="15" destOrd="0" presId="urn:microsoft.com/office/officeart/2005/8/layout/cycle1"/>
    <dgm:cxn modelId="{4D7F0140-B87A-E640-A2F7-ED7A52B66A78}" type="presParOf" srcId="{974F300E-4386-5845-9047-D2E50BE5B9DF}" destId="{BF6C208F-01F8-574D-980A-D40F886CF760}" srcOrd="16" destOrd="0" presId="urn:microsoft.com/office/officeart/2005/8/layout/cycle1"/>
    <dgm:cxn modelId="{0F799519-07A6-F94C-91E4-95EBDD289210}" type="presParOf" srcId="{974F300E-4386-5845-9047-D2E50BE5B9DF}" destId="{DAE7F6D9-575B-6C47-9F2C-6177EB4BA541}" srcOrd="17" destOrd="0" presId="urn:microsoft.com/office/officeart/2005/8/layout/cycle1"/>
    <dgm:cxn modelId="{AD3DFFDA-5100-AB45-A7A5-C4B705D69390}" type="presParOf" srcId="{974F300E-4386-5845-9047-D2E50BE5B9DF}" destId="{3AD74439-13B4-6B4C-A74C-96BE28333D49}" srcOrd="18" destOrd="0" presId="urn:microsoft.com/office/officeart/2005/8/layout/cycle1"/>
    <dgm:cxn modelId="{DB0F2236-85D5-794D-96F3-DF0E5E3E5D5B}" type="presParOf" srcId="{974F300E-4386-5845-9047-D2E50BE5B9DF}" destId="{B4CE740F-E5F8-1040-9068-3C0CA6A81D60}" srcOrd="19" destOrd="0" presId="urn:microsoft.com/office/officeart/2005/8/layout/cycle1"/>
    <dgm:cxn modelId="{3E878BAB-3D97-8845-81F0-A5F022F73497}" type="presParOf" srcId="{974F300E-4386-5845-9047-D2E50BE5B9DF}" destId="{7D368AA8-A897-6A44-B2ED-5420DBBF55CD}" srcOrd="20" destOrd="0" presId="urn:microsoft.com/office/officeart/2005/8/layout/cycle1"/>
    <dgm:cxn modelId="{ACA8C782-556D-8949-BA35-47B1779458B0}" type="presParOf" srcId="{974F300E-4386-5845-9047-D2E50BE5B9DF}" destId="{256A8A82-B1CB-EF43-AB66-A3D1C8A54B59}" srcOrd="21" destOrd="0" presId="urn:microsoft.com/office/officeart/2005/8/layout/cycle1"/>
    <dgm:cxn modelId="{3D6FB169-BE23-824F-A5B6-3AF1B1273777}" type="presParOf" srcId="{974F300E-4386-5845-9047-D2E50BE5B9DF}" destId="{36444405-91CC-BC45-909E-8AE477F1EC7C}" srcOrd="22" destOrd="0" presId="urn:microsoft.com/office/officeart/2005/8/layout/cycle1"/>
    <dgm:cxn modelId="{C3B98D77-5128-8043-AF9D-74A45F42C066}" type="presParOf" srcId="{974F300E-4386-5845-9047-D2E50BE5B9DF}" destId="{0EBEA1BD-8C57-A847-A4A1-BD492A397D4A}" srcOrd="23" destOrd="0" presId="urn:microsoft.com/office/officeart/2005/8/layout/cycle1"/>
    <dgm:cxn modelId="{4013C06C-BC94-CA42-A4B3-1C404FF2E9F8}" type="presParOf" srcId="{974F300E-4386-5845-9047-D2E50BE5B9DF}" destId="{A1257670-91AA-B74E-AFCB-48382C466D43}" srcOrd="24" destOrd="0" presId="urn:microsoft.com/office/officeart/2005/8/layout/cycle1"/>
    <dgm:cxn modelId="{9A78F5AD-0A52-4E40-B590-0AAD20FECC45}" type="presParOf" srcId="{974F300E-4386-5845-9047-D2E50BE5B9DF}" destId="{19DCBC3D-EF34-4444-B52C-E59D1C44CC9D}" srcOrd="25" destOrd="0" presId="urn:microsoft.com/office/officeart/2005/8/layout/cycle1"/>
    <dgm:cxn modelId="{EB28B1AB-9FCA-BF4E-8B5B-2838F934C7E9}" type="presParOf" srcId="{974F300E-4386-5845-9047-D2E50BE5B9DF}" destId="{CDA9BE8C-41E5-BF45-BAB4-5B91BDDEFF8D}" srcOrd="26" destOrd="0" presId="urn:microsoft.com/office/officeart/2005/8/layout/cycle1"/>
    <dgm:cxn modelId="{A8353997-B054-FF4C-97EB-7A82F8313A2C}" type="presParOf" srcId="{974F300E-4386-5845-9047-D2E50BE5B9DF}" destId="{731680F6-F070-374C-97C4-FB0156E03231}" srcOrd="27" destOrd="0" presId="urn:microsoft.com/office/officeart/2005/8/layout/cycle1"/>
    <dgm:cxn modelId="{ABD48129-B7FC-A74A-ACD6-24930B0E4C65}" type="presParOf" srcId="{974F300E-4386-5845-9047-D2E50BE5B9DF}" destId="{12C576B8-5B2D-B04B-98C4-29D5E499FD83}" srcOrd="28" destOrd="0" presId="urn:microsoft.com/office/officeart/2005/8/layout/cycle1"/>
    <dgm:cxn modelId="{E826F930-B645-174B-8DB2-5F6829205749}" type="presParOf" srcId="{974F300E-4386-5845-9047-D2E50BE5B9DF}" destId="{C4FE94AE-AFAE-8743-9525-171FDA850E0F}" srcOrd="29" destOrd="0" presId="urn:microsoft.com/office/officeart/2005/8/layout/cycle1"/>
    <dgm:cxn modelId="{27A1F3DF-43B0-CC4B-BC09-7323A98FDFBB}" type="presParOf" srcId="{974F300E-4386-5845-9047-D2E50BE5B9DF}" destId="{FBD4D212-3E98-9843-8795-297F9EDDD657}" srcOrd="30" destOrd="0" presId="urn:microsoft.com/office/officeart/2005/8/layout/cycle1"/>
    <dgm:cxn modelId="{A46973B6-7BA4-A846-B327-34E6B9A71991}" type="presParOf" srcId="{974F300E-4386-5845-9047-D2E50BE5B9DF}" destId="{54CDBF4B-9D09-3242-A1D5-0506BD1712C5}" srcOrd="31" destOrd="0" presId="urn:microsoft.com/office/officeart/2005/8/layout/cycle1"/>
    <dgm:cxn modelId="{096E192D-4813-9A44-B20E-CD54D208B789}" type="presParOf" srcId="{974F300E-4386-5845-9047-D2E50BE5B9DF}" destId="{49452468-AA65-834B-B75D-72A0A7810E13}" srcOrd="32" destOrd="0" presId="urn:microsoft.com/office/officeart/2005/8/layout/cycle1"/>
    <dgm:cxn modelId="{6FE3F8EA-97E1-3D4A-8B62-63F67698CB7A}" type="presParOf" srcId="{974F300E-4386-5845-9047-D2E50BE5B9DF}" destId="{B0C742D0-6463-FF41-BE88-36D0AF1ED5D5}" srcOrd="33" destOrd="0" presId="urn:microsoft.com/office/officeart/2005/8/layout/cycle1"/>
    <dgm:cxn modelId="{358CB4D0-5CCC-DF4F-BF06-BAFADA972B1E}" type="presParOf" srcId="{974F300E-4386-5845-9047-D2E50BE5B9DF}" destId="{CE064FAD-9527-C04A-986D-ADE7F29D4AAF}" srcOrd="34" destOrd="0" presId="urn:microsoft.com/office/officeart/2005/8/layout/cycle1"/>
    <dgm:cxn modelId="{612B5B0E-4886-5A47-B42D-C1CA696FCC3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AFC1B07-50FE-094B-ADEE-00DF9AFAE25C}" type="presOf" srcId="{D7E87DE1-03EB-D748-89C5-D76845DF9F58}" destId="{12C576B8-5B2D-B04B-98C4-29D5E499FD83}" srcOrd="0" destOrd="0" presId="urn:microsoft.com/office/officeart/2005/8/layout/cycle1"/>
    <dgm:cxn modelId="{70AAB40D-EE88-9A45-91F2-96FACF3B1037}" type="presOf" srcId="{B6065800-F57E-6842-B73C-614AFBC2DE05}" destId="{2990F259-A510-7044-A15A-189FB55AE5CB}" srcOrd="0" destOrd="0" presId="urn:microsoft.com/office/officeart/2005/8/layout/cycle1"/>
    <dgm:cxn modelId="{7079E90F-BF87-0E43-8652-E40723534AB1}" type="presOf" srcId="{610909C5-6334-264F-93E0-189A71FB6993}" destId="{54CDBF4B-9D09-3242-A1D5-0506BD1712C5}"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C54F325-FC26-D743-B9AE-0712CB721591}" type="presOf" srcId="{591E9484-33B2-714C-AA5D-D47E80DA12F9}" destId="{CDA9BE8C-41E5-BF45-BAB4-5B91BDDEFF8D}" srcOrd="0" destOrd="0" presId="urn:microsoft.com/office/officeart/2005/8/layout/cycle1"/>
    <dgm:cxn modelId="{B0E6C128-5B3E-9E48-840D-8E04E22A868E}" type="presOf" srcId="{19401D75-4FA1-2642-9C39-67D34D8AB9EC}" destId="{37E24780-EDFC-1D4D-B756-C90BE821441B}" srcOrd="0" destOrd="0" presId="urn:microsoft.com/office/officeart/2005/8/layout/cycle1"/>
    <dgm:cxn modelId="{10D4A02F-03E6-D846-9F81-A5F0FB9EF260}"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923DA36-20D0-C345-A4FF-74A969824B52}"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629CD143-726F-3049-98AB-6402318779C0}"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18C1454B-A5E7-5042-A3A0-D9065B657F46}" type="presOf" srcId="{8E1255C9-F847-A440-83FF-7AA254CCB896}" destId="{974F300E-4386-5845-9047-D2E50BE5B9DF}" srcOrd="0" destOrd="0" presId="urn:microsoft.com/office/officeart/2005/8/layout/cycle1"/>
    <dgm:cxn modelId="{C73A5B58-C667-B742-8263-179746E9401F}" type="presOf" srcId="{527799A3-6798-F14C-9108-A99B044124B3}" destId="{CE064FAD-9527-C04A-986D-ADE7F29D4AAF}" srcOrd="0" destOrd="0" presId="urn:microsoft.com/office/officeart/2005/8/layout/cycle1"/>
    <dgm:cxn modelId="{49280860-E8D4-2043-B03F-6A0D9195A20D}" type="presOf" srcId="{580AAA11-E1E4-FC4E-A546-63E521F462A7}" destId="{DAE7F6D9-575B-6C47-9F2C-6177EB4BA541}" srcOrd="0" destOrd="0" presId="urn:microsoft.com/office/officeart/2005/8/layout/cycle1"/>
    <dgm:cxn modelId="{D3B7F277-5190-B542-A2A0-B0B833C30B5D}" type="presOf" srcId="{63159F5F-19C4-974F-B4D9-6A8388E3A179}" destId="{DC85BF06-3190-2C49-B38C-CC01414F9567}" srcOrd="0" destOrd="0" presId="urn:microsoft.com/office/officeart/2005/8/layout/cycle1"/>
    <dgm:cxn modelId="{8026F07C-6EA0-C649-89E7-94E0151822C4}" type="presOf" srcId="{325DB5A0-FE7A-8245-9663-7B515E4DF4C8}" destId="{EAEA7D1D-8D8A-4A4B-812D-D24179AFED27}" srcOrd="0" destOrd="0" presId="urn:microsoft.com/office/officeart/2005/8/layout/cycle1"/>
    <dgm:cxn modelId="{2DB4F57D-8FF2-CC47-9C72-B36DA15BDA05}" type="presOf" srcId="{6533DBF9-2933-D44A-B9F0-8FC24EC06F20}" destId="{C4FE94AE-AFAE-8743-9525-171FDA850E0F}" srcOrd="0" destOrd="0" presId="urn:microsoft.com/office/officeart/2005/8/layout/cycle1"/>
    <dgm:cxn modelId="{86F0F87F-6160-E949-8226-A3CEB76398A3}" type="presOf" srcId="{CCCC52AB-CFB4-904A-B94C-E1998826B4F9}" destId="{7C0589C6-43EC-854D-966B-B0C5FE9A8192}" srcOrd="0" destOrd="0" presId="urn:microsoft.com/office/officeart/2005/8/layout/cycle1"/>
    <dgm:cxn modelId="{ABE79A8A-5EE4-5E41-B2BA-74AFC93D12CB}" type="presOf" srcId="{F73B3211-1799-3F44-92B6-7CEE57ECB2D3}" destId="{BF6C208F-01F8-574D-980A-D40F886CF7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D8DB398-B691-BB44-9C73-FF3CB550B8C9}" type="presOf" srcId="{12600BCB-5734-3F4B-9543-0CB09A3EC940}" destId="{92DA8A36-05F4-4B4C-B207-6FB4CBC9688F}" srcOrd="0" destOrd="0" presId="urn:microsoft.com/office/officeart/2005/8/layout/cycle1"/>
    <dgm:cxn modelId="{71EFAB9A-20FA-E94E-93A9-099331E3B964}" type="presOf" srcId="{55B5CCF6-1B65-AC49-B1EC-CD09807E71EF}" destId="{76EDA6DC-5A32-7640-86D9-A3D1F65AC2D3}" srcOrd="0" destOrd="0" presId="urn:microsoft.com/office/officeart/2005/8/layout/cycle1"/>
    <dgm:cxn modelId="{CCF46CA1-68E2-E047-BE6E-4E39041D72B8}"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E32EBB6-2B14-D941-AE22-413C8D638B1E}" type="presOf" srcId="{931AD6AD-68AD-1F4D-802F-C6CD780A0CDB}" destId="{19DCBC3D-EF34-4444-B52C-E59D1C44CC9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50F2C1-51FF-0641-9232-112BBBB51342}"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6B2E45D4-E980-1F45-BAAB-AD5C767A3631}" type="presOf" srcId="{81D20D5D-F15B-B844-BCE7-07FE2E88C5B6}" destId="{2467F156-8EB3-F044-8664-8B186FD19D40}" srcOrd="0" destOrd="0" presId="urn:microsoft.com/office/officeart/2005/8/layout/cycle1"/>
    <dgm:cxn modelId="{7B1223D5-69DD-E34A-A89B-62439F6B5C6F}"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5734E2-D09F-E649-82A1-0A379C852914}" type="presOf" srcId="{D548EBB6-B1A8-4E4A-94F3-38AFF917AA13}" destId="{A85B6194-0CD3-0046-9C07-12EA626BEFA3}" srcOrd="0" destOrd="0" presId="urn:microsoft.com/office/officeart/2005/8/layout/cycle1"/>
    <dgm:cxn modelId="{A4AA96F6-78EC-B148-A1DF-B0B12CCEA319}" type="presOf" srcId="{C62D126D-D94F-0A45-AAB3-A4A2804A9AA5}" destId="{49452468-AA65-834B-B75D-72A0A7810E13}" srcOrd="0" destOrd="0" presId="urn:microsoft.com/office/officeart/2005/8/layout/cycle1"/>
    <dgm:cxn modelId="{1BB8E05B-E115-5C41-BC9D-5D44FAF4A1B6}" type="presParOf" srcId="{974F300E-4386-5845-9047-D2E50BE5B9DF}" destId="{BF1A72C0-4F23-214E-B2C0-EC3432C35438}" srcOrd="0" destOrd="0" presId="urn:microsoft.com/office/officeart/2005/8/layout/cycle1"/>
    <dgm:cxn modelId="{EA3A3DC0-0499-E64D-A189-98736C28C87D}" type="presParOf" srcId="{974F300E-4386-5845-9047-D2E50BE5B9DF}" destId="{92DA8A36-05F4-4B4C-B207-6FB4CBC9688F}" srcOrd="1" destOrd="0" presId="urn:microsoft.com/office/officeart/2005/8/layout/cycle1"/>
    <dgm:cxn modelId="{7A87E16A-B79C-654D-8A1A-9051D8BA30BD}" type="presParOf" srcId="{974F300E-4386-5845-9047-D2E50BE5B9DF}" destId="{2990F259-A510-7044-A15A-189FB55AE5CB}" srcOrd="2" destOrd="0" presId="urn:microsoft.com/office/officeart/2005/8/layout/cycle1"/>
    <dgm:cxn modelId="{5758C44E-C131-824D-9E14-17C2162E929E}" type="presParOf" srcId="{974F300E-4386-5845-9047-D2E50BE5B9DF}" destId="{A7A1548F-03D0-7F43-8C4C-631804CE4126}" srcOrd="3" destOrd="0" presId="urn:microsoft.com/office/officeart/2005/8/layout/cycle1"/>
    <dgm:cxn modelId="{4B0D506E-B0B9-7F43-8F58-F2A622E19F22}" type="presParOf" srcId="{974F300E-4386-5845-9047-D2E50BE5B9DF}" destId="{EAEA7D1D-8D8A-4A4B-812D-D24179AFED27}" srcOrd="4" destOrd="0" presId="urn:microsoft.com/office/officeart/2005/8/layout/cycle1"/>
    <dgm:cxn modelId="{362DC775-6696-6149-9295-CC5F37511AEC}" type="presParOf" srcId="{974F300E-4386-5845-9047-D2E50BE5B9DF}" destId="{2257407E-2335-6E46-9533-50F1A4869162}" srcOrd="5" destOrd="0" presId="urn:microsoft.com/office/officeart/2005/8/layout/cycle1"/>
    <dgm:cxn modelId="{EEF6073C-9AE1-1E40-B076-92B9127B30B6}" type="presParOf" srcId="{974F300E-4386-5845-9047-D2E50BE5B9DF}" destId="{3467B5D4-61EB-4C46-BB87-881C0920F2D1}" srcOrd="6" destOrd="0" presId="urn:microsoft.com/office/officeart/2005/8/layout/cycle1"/>
    <dgm:cxn modelId="{D2C6EAE9-3105-F142-9032-11E3C5FF3F25}" type="presParOf" srcId="{974F300E-4386-5845-9047-D2E50BE5B9DF}" destId="{2467F156-8EB3-F044-8664-8B186FD19D40}" srcOrd="7" destOrd="0" presId="urn:microsoft.com/office/officeart/2005/8/layout/cycle1"/>
    <dgm:cxn modelId="{8011ACEC-3CD9-7448-95A5-A76E61BF528D}" type="presParOf" srcId="{974F300E-4386-5845-9047-D2E50BE5B9DF}" destId="{DC85BF06-3190-2C49-B38C-CC01414F9567}" srcOrd="8" destOrd="0" presId="urn:microsoft.com/office/officeart/2005/8/layout/cycle1"/>
    <dgm:cxn modelId="{C6AC017A-8840-144F-BE36-BD54FB8C3BDE}" type="presParOf" srcId="{974F300E-4386-5845-9047-D2E50BE5B9DF}" destId="{818521AB-CB19-3245-AC47-32330EC1D05A}" srcOrd="9" destOrd="0" presId="urn:microsoft.com/office/officeart/2005/8/layout/cycle1"/>
    <dgm:cxn modelId="{FA41D4AA-2A50-6447-B563-CCD6BC792424}" type="presParOf" srcId="{974F300E-4386-5845-9047-D2E50BE5B9DF}" destId="{A85B6194-0CD3-0046-9C07-12EA626BEFA3}" srcOrd="10" destOrd="0" presId="urn:microsoft.com/office/officeart/2005/8/layout/cycle1"/>
    <dgm:cxn modelId="{5CF159AA-F650-AA46-92D7-95449E45D9A7}" type="presParOf" srcId="{974F300E-4386-5845-9047-D2E50BE5B9DF}" destId="{76EDA6DC-5A32-7640-86D9-A3D1F65AC2D3}" srcOrd="11" destOrd="0" presId="urn:microsoft.com/office/officeart/2005/8/layout/cycle1"/>
    <dgm:cxn modelId="{1DBFC26D-3D96-8741-AC8D-3C1AF9521F6A}" type="presParOf" srcId="{974F300E-4386-5845-9047-D2E50BE5B9DF}" destId="{5FEB966B-5E78-494C-B5A1-6F18B3A362B7}" srcOrd="12" destOrd="0" presId="urn:microsoft.com/office/officeart/2005/8/layout/cycle1"/>
    <dgm:cxn modelId="{F63C0E32-73A4-9F4C-87B5-9224DBD8FE88}" type="presParOf" srcId="{974F300E-4386-5845-9047-D2E50BE5B9DF}" destId="{9BE0E30D-6CC1-3143-BC4A-4FF2C5039316}" srcOrd="13" destOrd="0" presId="urn:microsoft.com/office/officeart/2005/8/layout/cycle1"/>
    <dgm:cxn modelId="{D384E54C-FEA3-8E4F-AEA8-AFC374FBB200}" type="presParOf" srcId="{974F300E-4386-5845-9047-D2E50BE5B9DF}" destId="{37E24780-EDFC-1D4D-B756-C90BE821441B}" srcOrd="14" destOrd="0" presId="urn:microsoft.com/office/officeart/2005/8/layout/cycle1"/>
    <dgm:cxn modelId="{F721C26D-A252-6345-A66E-D38323570156}" type="presParOf" srcId="{974F300E-4386-5845-9047-D2E50BE5B9DF}" destId="{788B510C-5C6F-7E4F-BD2A-4B0F37349509}" srcOrd="15" destOrd="0" presId="urn:microsoft.com/office/officeart/2005/8/layout/cycle1"/>
    <dgm:cxn modelId="{032582B2-C371-4E46-9D02-648939FB2337}" type="presParOf" srcId="{974F300E-4386-5845-9047-D2E50BE5B9DF}" destId="{BF6C208F-01F8-574D-980A-D40F886CF760}" srcOrd="16" destOrd="0" presId="urn:microsoft.com/office/officeart/2005/8/layout/cycle1"/>
    <dgm:cxn modelId="{E286CDFC-72C3-CE42-AAFA-A61502A1500D}" type="presParOf" srcId="{974F300E-4386-5845-9047-D2E50BE5B9DF}" destId="{DAE7F6D9-575B-6C47-9F2C-6177EB4BA541}" srcOrd="17" destOrd="0" presId="urn:microsoft.com/office/officeart/2005/8/layout/cycle1"/>
    <dgm:cxn modelId="{7562D408-4AAF-7B42-94CA-875E9E87FDEC}" type="presParOf" srcId="{974F300E-4386-5845-9047-D2E50BE5B9DF}" destId="{3AD74439-13B4-6B4C-A74C-96BE28333D49}" srcOrd="18" destOrd="0" presId="urn:microsoft.com/office/officeart/2005/8/layout/cycle1"/>
    <dgm:cxn modelId="{76AF680D-48DD-BD44-914D-5DA1EC19623E}" type="presParOf" srcId="{974F300E-4386-5845-9047-D2E50BE5B9DF}" destId="{B4CE740F-E5F8-1040-9068-3C0CA6A81D60}" srcOrd="19" destOrd="0" presId="urn:microsoft.com/office/officeart/2005/8/layout/cycle1"/>
    <dgm:cxn modelId="{3211796F-0AE6-2B4F-9A8D-8C04FE75175E}" type="presParOf" srcId="{974F300E-4386-5845-9047-D2E50BE5B9DF}" destId="{7D368AA8-A897-6A44-B2ED-5420DBBF55CD}" srcOrd="20" destOrd="0" presId="urn:microsoft.com/office/officeart/2005/8/layout/cycle1"/>
    <dgm:cxn modelId="{F43B55A1-E6B3-E740-AEC4-A849734E01D5}" type="presParOf" srcId="{974F300E-4386-5845-9047-D2E50BE5B9DF}" destId="{256A8A82-B1CB-EF43-AB66-A3D1C8A54B59}" srcOrd="21" destOrd="0" presId="urn:microsoft.com/office/officeart/2005/8/layout/cycle1"/>
    <dgm:cxn modelId="{72F425D8-C460-D14E-A9FF-4DF4C353BBB4}" type="presParOf" srcId="{974F300E-4386-5845-9047-D2E50BE5B9DF}" destId="{36444405-91CC-BC45-909E-8AE477F1EC7C}" srcOrd="22" destOrd="0" presId="urn:microsoft.com/office/officeart/2005/8/layout/cycle1"/>
    <dgm:cxn modelId="{23A80E64-111A-8040-8909-B7B564B46785}" type="presParOf" srcId="{974F300E-4386-5845-9047-D2E50BE5B9DF}" destId="{0EBEA1BD-8C57-A847-A4A1-BD492A397D4A}" srcOrd="23" destOrd="0" presId="urn:microsoft.com/office/officeart/2005/8/layout/cycle1"/>
    <dgm:cxn modelId="{D9D92A64-5A28-8142-81C0-A4D8E5DFF5EE}" type="presParOf" srcId="{974F300E-4386-5845-9047-D2E50BE5B9DF}" destId="{A1257670-91AA-B74E-AFCB-48382C466D43}" srcOrd="24" destOrd="0" presId="urn:microsoft.com/office/officeart/2005/8/layout/cycle1"/>
    <dgm:cxn modelId="{0895066C-CA37-F349-8577-079B12DB1670}" type="presParOf" srcId="{974F300E-4386-5845-9047-D2E50BE5B9DF}" destId="{19DCBC3D-EF34-4444-B52C-E59D1C44CC9D}" srcOrd="25" destOrd="0" presId="urn:microsoft.com/office/officeart/2005/8/layout/cycle1"/>
    <dgm:cxn modelId="{5A7D2E96-027F-AB4C-AD7A-5699CD1A2CDA}" type="presParOf" srcId="{974F300E-4386-5845-9047-D2E50BE5B9DF}" destId="{CDA9BE8C-41E5-BF45-BAB4-5B91BDDEFF8D}" srcOrd="26" destOrd="0" presId="urn:microsoft.com/office/officeart/2005/8/layout/cycle1"/>
    <dgm:cxn modelId="{98108F85-7C50-4A41-9607-27B0454DD29F}" type="presParOf" srcId="{974F300E-4386-5845-9047-D2E50BE5B9DF}" destId="{731680F6-F070-374C-97C4-FB0156E03231}" srcOrd="27" destOrd="0" presId="urn:microsoft.com/office/officeart/2005/8/layout/cycle1"/>
    <dgm:cxn modelId="{4C75FD33-C59E-1645-8CDD-6C504D3421D5}" type="presParOf" srcId="{974F300E-4386-5845-9047-D2E50BE5B9DF}" destId="{12C576B8-5B2D-B04B-98C4-29D5E499FD83}" srcOrd="28" destOrd="0" presId="urn:microsoft.com/office/officeart/2005/8/layout/cycle1"/>
    <dgm:cxn modelId="{F5ED4282-C838-4D4B-BC2C-8ED20432469A}" type="presParOf" srcId="{974F300E-4386-5845-9047-D2E50BE5B9DF}" destId="{C4FE94AE-AFAE-8743-9525-171FDA850E0F}" srcOrd="29" destOrd="0" presId="urn:microsoft.com/office/officeart/2005/8/layout/cycle1"/>
    <dgm:cxn modelId="{FF95BA68-467F-7445-9DF7-2C6877DA7E47}" type="presParOf" srcId="{974F300E-4386-5845-9047-D2E50BE5B9DF}" destId="{FBD4D212-3E98-9843-8795-297F9EDDD657}" srcOrd="30" destOrd="0" presId="urn:microsoft.com/office/officeart/2005/8/layout/cycle1"/>
    <dgm:cxn modelId="{CB349D7C-2BCE-034F-AC17-FFE17ECE13C4}" type="presParOf" srcId="{974F300E-4386-5845-9047-D2E50BE5B9DF}" destId="{54CDBF4B-9D09-3242-A1D5-0506BD1712C5}" srcOrd="31" destOrd="0" presId="urn:microsoft.com/office/officeart/2005/8/layout/cycle1"/>
    <dgm:cxn modelId="{688FBF19-D696-8B4A-ADB8-07E5611463D3}" type="presParOf" srcId="{974F300E-4386-5845-9047-D2E50BE5B9DF}" destId="{49452468-AA65-834B-B75D-72A0A7810E13}" srcOrd="32" destOrd="0" presId="urn:microsoft.com/office/officeart/2005/8/layout/cycle1"/>
    <dgm:cxn modelId="{C29AD023-D5DF-ED43-B9CB-6A860BC51854}" type="presParOf" srcId="{974F300E-4386-5845-9047-D2E50BE5B9DF}" destId="{B0C742D0-6463-FF41-BE88-36D0AF1ED5D5}" srcOrd="33" destOrd="0" presId="urn:microsoft.com/office/officeart/2005/8/layout/cycle1"/>
    <dgm:cxn modelId="{F6979BC7-FC11-E845-88E8-A641BFE6982F}" type="presParOf" srcId="{974F300E-4386-5845-9047-D2E50BE5B9DF}" destId="{CE064FAD-9527-C04A-986D-ADE7F29D4AAF}" srcOrd="34" destOrd="0" presId="urn:microsoft.com/office/officeart/2005/8/layout/cycle1"/>
    <dgm:cxn modelId="{0851A271-9A86-E24F-9A8B-34D8490A0EF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B68403-8C28-EA47-953F-9D42FCE8EB3B}" type="presOf" srcId="{A9914442-2057-0542-A0EA-F935FCA28993}" destId="{B4CE740F-E5F8-1040-9068-3C0CA6A81D60}" srcOrd="0" destOrd="0" presId="urn:microsoft.com/office/officeart/2005/8/layout/cycle1"/>
    <dgm:cxn modelId="{E6962514-A4AC-2545-B54B-296764E13487}"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098126-D135-A345-B3BC-1CA98BB1168D}" type="presOf" srcId="{81D20D5D-F15B-B844-BCE7-07FE2E88C5B6}" destId="{2467F156-8EB3-F044-8664-8B186FD19D40}" srcOrd="0" destOrd="0" presId="urn:microsoft.com/office/officeart/2005/8/layout/cycle1"/>
    <dgm:cxn modelId="{5FA15C29-DC36-0040-B109-F59E82C0A8BD}" type="presOf" srcId="{55B5CCF6-1B65-AC49-B1EC-CD09807E71EF}" destId="{76EDA6DC-5A32-7640-86D9-A3D1F65AC2D3}" srcOrd="0" destOrd="0" presId="urn:microsoft.com/office/officeart/2005/8/layout/cycle1"/>
    <dgm:cxn modelId="{F6E96329-81CF-AA4A-8444-7D5D3E68E657}" type="presOf" srcId="{591E9484-33B2-714C-AA5D-D47E80DA12F9}" destId="{CDA9BE8C-41E5-BF45-BAB4-5B91BDDEFF8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47EC544-6E87-8442-AFB4-BC212E9C9625}" type="presOf" srcId="{63159F5F-19C4-974F-B4D9-6A8388E3A179}" destId="{DC85BF06-3190-2C49-B38C-CC01414F9567}" srcOrd="0" destOrd="0" presId="urn:microsoft.com/office/officeart/2005/8/layout/cycle1"/>
    <dgm:cxn modelId="{F1036D46-13D1-054F-AA2E-43AB9AEDC305}" type="presOf" srcId="{B7792F1E-795A-8A40-9AF9-CBB036406804}" destId="{0EBEA1BD-8C57-A847-A4A1-BD492A397D4A}" srcOrd="0" destOrd="0" presId="urn:microsoft.com/office/officeart/2005/8/layout/cycle1"/>
    <dgm:cxn modelId="{1BE18647-5044-AD4B-9E37-F232A6F8B0BD}"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5964C49-CF3A-054F-9326-82142F9CAD7C}" type="presOf" srcId="{6533DBF9-2933-D44A-B9F0-8FC24EC06F20}" destId="{C4FE94AE-AFAE-8743-9525-171FDA850E0F}" srcOrd="0" destOrd="0" presId="urn:microsoft.com/office/officeart/2005/8/layout/cycle1"/>
    <dgm:cxn modelId="{8EA76E4D-D17B-4142-94A6-2A18ABDD0A2B}" type="presOf" srcId="{0858D728-97B0-1A41-82DA-1572CE14754F}" destId="{9BE0E30D-6CC1-3143-BC4A-4FF2C5039316}" srcOrd="0" destOrd="0" presId="urn:microsoft.com/office/officeart/2005/8/layout/cycle1"/>
    <dgm:cxn modelId="{DD95EB5D-A4EA-7F4A-A59E-B0A4729EC202}" type="presOf" srcId="{B6065800-F57E-6842-B73C-614AFBC2DE05}" destId="{2990F259-A510-7044-A15A-189FB55AE5CB}" srcOrd="0" destOrd="0" presId="urn:microsoft.com/office/officeart/2005/8/layout/cycle1"/>
    <dgm:cxn modelId="{26BBF76D-775C-9E45-A928-524723DC52FA}" type="presOf" srcId="{580AAA11-E1E4-FC4E-A546-63E521F462A7}" destId="{DAE7F6D9-575B-6C47-9F2C-6177EB4BA541}" srcOrd="0" destOrd="0" presId="urn:microsoft.com/office/officeart/2005/8/layout/cycle1"/>
    <dgm:cxn modelId="{D0D20077-AE96-1A49-A7A1-5DCF8EB5F3FB}" type="presOf" srcId="{D805A741-31F4-6D45-A082-4AD4C7B066F1}" destId="{7D368AA8-A897-6A44-B2ED-5420DBBF55CD}" srcOrd="0" destOrd="0" presId="urn:microsoft.com/office/officeart/2005/8/layout/cycle1"/>
    <dgm:cxn modelId="{3879B67E-01E1-8F47-9F0C-F09C18813277}" type="presOf" srcId="{610909C5-6334-264F-93E0-189A71FB6993}" destId="{54CDBF4B-9D09-3242-A1D5-0506BD1712C5}" srcOrd="0" destOrd="0" presId="urn:microsoft.com/office/officeart/2005/8/layout/cycle1"/>
    <dgm:cxn modelId="{9EC82A81-5E29-EF43-8E7A-A07F7836CDF2}" type="presOf" srcId="{CCCC52AB-CFB4-904A-B94C-E1998826B4F9}" destId="{7C0589C6-43EC-854D-966B-B0C5FE9A8192}" srcOrd="0" destOrd="0" presId="urn:microsoft.com/office/officeart/2005/8/layout/cycle1"/>
    <dgm:cxn modelId="{CD2E4281-5D88-5A4B-B576-9364DF7628A3}" type="presOf" srcId="{8E1255C9-F847-A440-83FF-7AA254CCB896}" destId="{974F300E-4386-5845-9047-D2E50BE5B9DF}" srcOrd="0" destOrd="0" presId="urn:microsoft.com/office/officeart/2005/8/layout/cycle1"/>
    <dgm:cxn modelId="{C3144B81-B0F1-374A-B94E-0E329ABB49E5}" type="presOf" srcId="{54471214-3ABC-B64E-8935-4F53AC7091F5}" destId="{2257407E-2335-6E46-9533-50F1A4869162}" srcOrd="0" destOrd="0" presId="urn:microsoft.com/office/officeart/2005/8/layout/cycle1"/>
    <dgm:cxn modelId="{7252B984-1EA7-C448-BEF3-CB3C56D3BD49}" type="presOf" srcId="{D548EBB6-B1A8-4E4A-94F3-38AFF917AA13}" destId="{A85B6194-0CD3-0046-9C07-12EA626BEFA3}" srcOrd="0" destOrd="0" presId="urn:microsoft.com/office/officeart/2005/8/layout/cycle1"/>
    <dgm:cxn modelId="{534D5D89-D2FC-EB45-821F-BDA9DD5D59B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781EA97-4E93-8248-8F1A-A8F5A7E5D2A4}" type="presOf" srcId="{C62D126D-D94F-0A45-AAB3-A4A2804A9AA5}" destId="{49452468-AA65-834B-B75D-72A0A7810E13}" srcOrd="0" destOrd="0" presId="urn:microsoft.com/office/officeart/2005/8/layout/cycle1"/>
    <dgm:cxn modelId="{ED4A7E9C-0C39-4D43-8146-3B50991005EA}" type="presOf" srcId="{55E743FA-081E-B447-B4F2-DEEACC6857BC}" destId="{36444405-91CC-BC45-909E-8AE477F1EC7C}"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F883C2A9-469A-E248-BE35-CADE2FC00F2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FC9904D7-4270-E444-A4A3-A50A9806791C}" type="presOf" srcId="{527799A3-6798-F14C-9108-A99B044124B3}" destId="{CE064FAD-9527-C04A-986D-ADE7F29D4AAF}" srcOrd="0" destOrd="0" presId="urn:microsoft.com/office/officeart/2005/8/layout/cycle1"/>
    <dgm:cxn modelId="{5FE79FD7-9E8A-2B47-8650-BA8D8A628685}"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BC6E3F3-33E4-6246-B59E-9289EC6D71B8}" type="presOf" srcId="{325DB5A0-FE7A-8245-9663-7B515E4DF4C8}" destId="{EAEA7D1D-8D8A-4A4B-812D-D24179AFED27}" srcOrd="0" destOrd="0" presId="urn:microsoft.com/office/officeart/2005/8/layout/cycle1"/>
    <dgm:cxn modelId="{0DAB8051-E07B-C44F-8A59-D41646B14AFE}" type="presParOf" srcId="{974F300E-4386-5845-9047-D2E50BE5B9DF}" destId="{BF1A72C0-4F23-214E-B2C0-EC3432C35438}" srcOrd="0" destOrd="0" presId="urn:microsoft.com/office/officeart/2005/8/layout/cycle1"/>
    <dgm:cxn modelId="{6D49EC60-7B29-A147-BAD1-E5BCF3456CDD}" type="presParOf" srcId="{974F300E-4386-5845-9047-D2E50BE5B9DF}" destId="{92DA8A36-05F4-4B4C-B207-6FB4CBC9688F}" srcOrd="1" destOrd="0" presId="urn:microsoft.com/office/officeart/2005/8/layout/cycle1"/>
    <dgm:cxn modelId="{B60C17BB-2322-4441-B0B9-A9111A48B512}" type="presParOf" srcId="{974F300E-4386-5845-9047-D2E50BE5B9DF}" destId="{2990F259-A510-7044-A15A-189FB55AE5CB}" srcOrd="2" destOrd="0" presId="urn:microsoft.com/office/officeart/2005/8/layout/cycle1"/>
    <dgm:cxn modelId="{0FFEC9E9-0213-A84E-9C03-7DB4F35BB467}" type="presParOf" srcId="{974F300E-4386-5845-9047-D2E50BE5B9DF}" destId="{A7A1548F-03D0-7F43-8C4C-631804CE4126}" srcOrd="3" destOrd="0" presId="urn:microsoft.com/office/officeart/2005/8/layout/cycle1"/>
    <dgm:cxn modelId="{BC946631-2DC7-1D45-8BF9-F6F4885FEFDB}" type="presParOf" srcId="{974F300E-4386-5845-9047-D2E50BE5B9DF}" destId="{EAEA7D1D-8D8A-4A4B-812D-D24179AFED27}" srcOrd="4" destOrd="0" presId="urn:microsoft.com/office/officeart/2005/8/layout/cycle1"/>
    <dgm:cxn modelId="{D66CEE5E-4DB2-754F-94B4-59FACA739E7A}" type="presParOf" srcId="{974F300E-4386-5845-9047-D2E50BE5B9DF}" destId="{2257407E-2335-6E46-9533-50F1A4869162}" srcOrd="5" destOrd="0" presId="urn:microsoft.com/office/officeart/2005/8/layout/cycle1"/>
    <dgm:cxn modelId="{1BCA1075-36D3-5A4E-8290-77D1019D0434}" type="presParOf" srcId="{974F300E-4386-5845-9047-D2E50BE5B9DF}" destId="{3467B5D4-61EB-4C46-BB87-881C0920F2D1}" srcOrd="6" destOrd="0" presId="urn:microsoft.com/office/officeart/2005/8/layout/cycle1"/>
    <dgm:cxn modelId="{789B05D2-E0B1-FD43-BF88-D2B4160E295D}" type="presParOf" srcId="{974F300E-4386-5845-9047-D2E50BE5B9DF}" destId="{2467F156-8EB3-F044-8664-8B186FD19D40}" srcOrd="7" destOrd="0" presId="urn:microsoft.com/office/officeart/2005/8/layout/cycle1"/>
    <dgm:cxn modelId="{BF920914-42D1-EA4C-BB75-396022349EB9}" type="presParOf" srcId="{974F300E-4386-5845-9047-D2E50BE5B9DF}" destId="{DC85BF06-3190-2C49-B38C-CC01414F9567}" srcOrd="8" destOrd="0" presId="urn:microsoft.com/office/officeart/2005/8/layout/cycle1"/>
    <dgm:cxn modelId="{50839367-23AF-F045-80BD-0B41CF723C44}" type="presParOf" srcId="{974F300E-4386-5845-9047-D2E50BE5B9DF}" destId="{818521AB-CB19-3245-AC47-32330EC1D05A}" srcOrd="9" destOrd="0" presId="urn:microsoft.com/office/officeart/2005/8/layout/cycle1"/>
    <dgm:cxn modelId="{D3F7118C-6DF2-8E40-8BC3-93C7C9DC3890}" type="presParOf" srcId="{974F300E-4386-5845-9047-D2E50BE5B9DF}" destId="{A85B6194-0CD3-0046-9C07-12EA626BEFA3}" srcOrd="10" destOrd="0" presId="urn:microsoft.com/office/officeart/2005/8/layout/cycle1"/>
    <dgm:cxn modelId="{8587BB4C-22B0-F74D-B44F-E7DB27CB916E}" type="presParOf" srcId="{974F300E-4386-5845-9047-D2E50BE5B9DF}" destId="{76EDA6DC-5A32-7640-86D9-A3D1F65AC2D3}" srcOrd="11" destOrd="0" presId="urn:microsoft.com/office/officeart/2005/8/layout/cycle1"/>
    <dgm:cxn modelId="{E491B650-8924-2B44-92AC-49F4ADC1CBDE}" type="presParOf" srcId="{974F300E-4386-5845-9047-D2E50BE5B9DF}" destId="{5FEB966B-5E78-494C-B5A1-6F18B3A362B7}" srcOrd="12" destOrd="0" presId="urn:microsoft.com/office/officeart/2005/8/layout/cycle1"/>
    <dgm:cxn modelId="{49DEA586-4C2E-9441-B714-E216B85B77AB}" type="presParOf" srcId="{974F300E-4386-5845-9047-D2E50BE5B9DF}" destId="{9BE0E30D-6CC1-3143-BC4A-4FF2C5039316}" srcOrd="13" destOrd="0" presId="urn:microsoft.com/office/officeart/2005/8/layout/cycle1"/>
    <dgm:cxn modelId="{6E90055A-98FF-9E4E-A0C6-9311969EF909}" type="presParOf" srcId="{974F300E-4386-5845-9047-D2E50BE5B9DF}" destId="{37E24780-EDFC-1D4D-B756-C90BE821441B}" srcOrd="14" destOrd="0" presId="urn:microsoft.com/office/officeart/2005/8/layout/cycle1"/>
    <dgm:cxn modelId="{BBB2C1AA-AC9B-EF4F-814D-3AB35D0F617B}" type="presParOf" srcId="{974F300E-4386-5845-9047-D2E50BE5B9DF}" destId="{788B510C-5C6F-7E4F-BD2A-4B0F37349509}" srcOrd="15" destOrd="0" presId="urn:microsoft.com/office/officeart/2005/8/layout/cycle1"/>
    <dgm:cxn modelId="{6E6AA1BF-E58C-0247-B6B5-27522E7E8819}" type="presParOf" srcId="{974F300E-4386-5845-9047-D2E50BE5B9DF}" destId="{BF6C208F-01F8-574D-980A-D40F886CF760}" srcOrd="16" destOrd="0" presId="urn:microsoft.com/office/officeart/2005/8/layout/cycle1"/>
    <dgm:cxn modelId="{F086B6AB-7114-AC4C-903A-B79A00107E8A}" type="presParOf" srcId="{974F300E-4386-5845-9047-D2E50BE5B9DF}" destId="{DAE7F6D9-575B-6C47-9F2C-6177EB4BA541}" srcOrd="17" destOrd="0" presId="urn:microsoft.com/office/officeart/2005/8/layout/cycle1"/>
    <dgm:cxn modelId="{D50D8F7B-CA05-8343-B8BF-C81112A1EB16}" type="presParOf" srcId="{974F300E-4386-5845-9047-D2E50BE5B9DF}" destId="{3AD74439-13B4-6B4C-A74C-96BE28333D49}" srcOrd="18" destOrd="0" presId="urn:microsoft.com/office/officeart/2005/8/layout/cycle1"/>
    <dgm:cxn modelId="{AF546C84-7821-3D44-8E8B-834038B26513}" type="presParOf" srcId="{974F300E-4386-5845-9047-D2E50BE5B9DF}" destId="{B4CE740F-E5F8-1040-9068-3C0CA6A81D60}" srcOrd="19" destOrd="0" presId="urn:microsoft.com/office/officeart/2005/8/layout/cycle1"/>
    <dgm:cxn modelId="{83B4EC38-46B9-FE48-9909-D9C1DF18F210}" type="presParOf" srcId="{974F300E-4386-5845-9047-D2E50BE5B9DF}" destId="{7D368AA8-A897-6A44-B2ED-5420DBBF55CD}" srcOrd="20" destOrd="0" presId="urn:microsoft.com/office/officeart/2005/8/layout/cycle1"/>
    <dgm:cxn modelId="{A262CF33-EEED-CA4A-ACFC-CC603B0748C6}" type="presParOf" srcId="{974F300E-4386-5845-9047-D2E50BE5B9DF}" destId="{256A8A82-B1CB-EF43-AB66-A3D1C8A54B59}" srcOrd="21" destOrd="0" presId="urn:microsoft.com/office/officeart/2005/8/layout/cycle1"/>
    <dgm:cxn modelId="{E9F3C7D0-B819-8D48-A025-756D296BF9DF}" type="presParOf" srcId="{974F300E-4386-5845-9047-D2E50BE5B9DF}" destId="{36444405-91CC-BC45-909E-8AE477F1EC7C}" srcOrd="22" destOrd="0" presId="urn:microsoft.com/office/officeart/2005/8/layout/cycle1"/>
    <dgm:cxn modelId="{59B5190B-57F5-8547-A646-D9CCD21F8698}" type="presParOf" srcId="{974F300E-4386-5845-9047-D2E50BE5B9DF}" destId="{0EBEA1BD-8C57-A847-A4A1-BD492A397D4A}" srcOrd="23" destOrd="0" presId="urn:microsoft.com/office/officeart/2005/8/layout/cycle1"/>
    <dgm:cxn modelId="{5BB4E416-9706-D24A-98A7-055BFFBD9EAB}" type="presParOf" srcId="{974F300E-4386-5845-9047-D2E50BE5B9DF}" destId="{A1257670-91AA-B74E-AFCB-48382C466D43}" srcOrd="24" destOrd="0" presId="urn:microsoft.com/office/officeart/2005/8/layout/cycle1"/>
    <dgm:cxn modelId="{0914265A-0BF8-4F47-A6A1-3744202112BF}" type="presParOf" srcId="{974F300E-4386-5845-9047-D2E50BE5B9DF}" destId="{19DCBC3D-EF34-4444-B52C-E59D1C44CC9D}" srcOrd="25" destOrd="0" presId="urn:microsoft.com/office/officeart/2005/8/layout/cycle1"/>
    <dgm:cxn modelId="{DCB5CFD7-1E6C-4C4B-8FDB-6EDF029C35F2}" type="presParOf" srcId="{974F300E-4386-5845-9047-D2E50BE5B9DF}" destId="{CDA9BE8C-41E5-BF45-BAB4-5B91BDDEFF8D}" srcOrd="26" destOrd="0" presId="urn:microsoft.com/office/officeart/2005/8/layout/cycle1"/>
    <dgm:cxn modelId="{6F4D5C43-8DA8-244B-8254-D3AB81E775E6}" type="presParOf" srcId="{974F300E-4386-5845-9047-D2E50BE5B9DF}" destId="{731680F6-F070-374C-97C4-FB0156E03231}" srcOrd="27" destOrd="0" presId="urn:microsoft.com/office/officeart/2005/8/layout/cycle1"/>
    <dgm:cxn modelId="{519738F0-5D49-D649-B7C8-7608B4F00545}" type="presParOf" srcId="{974F300E-4386-5845-9047-D2E50BE5B9DF}" destId="{12C576B8-5B2D-B04B-98C4-29D5E499FD83}" srcOrd="28" destOrd="0" presId="urn:microsoft.com/office/officeart/2005/8/layout/cycle1"/>
    <dgm:cxn modelId="{7CAB090B-E000-8A40-9F7D-8D8AF719BD7A}" type="presParOf" srcId="{974F300E-4386-5845-9047-D2E50BE5B9DF}" destId="{C4FE94AE-AFAE-8743-9525-171FDA850E0F}" srcOrd="29" destOrd="0" presId="urn:microsoft.com/office/officeart/2005/8/layout/cycle1"/>
    <dgm:cxn modelId="{7D549885-4C03-0541-8BB6-C681AB3301D4}" type="presParOf" srcId="{974F300E-4386-5845-9047-D2E50BE5B9DF}" destId="{FBD4D212-3E98-9843-8795-297F9EDDD657}" srcOrd="30" destOrd="0" presId="urn:microsoft.com/office/officeart/2005/8/layout/cycle1"/>
    <dgm:cxn modelId="{6879B856-8325-C74A-BC60-27B8DA47BE3C}" type="presParOf" srcId="{974F300E-4386-5845-9047-D2E50BE5B9DF}" destId="{54CDBF4B-9D09-3242-A1D5-0506BD1712C5}" srcOrd="31" destOrd="0" presId="urn:microsoft.com/office/officeart/2005/8/layout/cycle1"/>
    <dgm:cxn modelId="{81DBC346-955D-3B4F-A5DD-FC7AF4E91E3B}" type="presParOf" srcId="{974F300E-4386-5845-9047-D2E50BE5B9DF}" destId="{49452468-AA65-834B-B75D-72A0A7810E13}" srcOrd="32" destOrd="0" presId="urn:microsoft.com/office/officeart/2005/8/layout/cycle1"/>
    <dgm:cxn modelId="{7BCB87D7-D895-B44D-ABDC-C28045DB798F}" type="presParOf" srcId="{974F300E-4386-5845-9047-D2E50BE5B9DF}" destId="{B0C742D0-6463-FF41-BE88-36D0AF1ED5D5}" srcOrd="33" destOrd="0" presId="urn:microsoft.com/office/officeart/2005/8/layout/cycle1"/>
    <dgm:cxn modelId="{9780037C-F1B6-2445-93D4-E902497C8D10}" type="presParOf" srcId="{974F300E-4386-5845-9047-D2E50BE5B9DF}" destId="{CE064FAD-9527-C04A-986D-ADE7F29D4AAF}" srcOrd="34" destOrd="0" presId="urn:microsoft.com/office/officeart/2005/8/layout/cycle1"/>
    <dgm:cxn modelId="{D3AF2C76-2C3B-0745-BE3D-78CDB3226F9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1496C03-4A87-424D-BE70-5B09ACF7D66C}" type="presOf" srcId="{610909C5-6334-264F-93E0-189A71FB6993}" destId="{54CDBF4B-9D09-3242-A1D5-0506BD1712C5}" srcOrd="0" destOrd="0" presId="urn:microsoft.com/office/officeart/2005/8/layout/cycle1"/>
    <dgm:cxn modelId="{19335306-B71C-0246-9CFC-368D7E0F6A1D}" type="presOf" srcId="{6533DBF9-2933-D44A-B9F0-8FC24EC06F20}" destId="{C4FE94AE-AFAE-8743-9525-171FDA850E0F}" srcOrd="0" destOrd="0" presId="urn:microsoft.com/office/officeart/2005/8/layout/cycle1"/>
    <dgm:cxn modelId="{C1D0290C-810C-4B46-9427-F18214B0E078}" type="presOf" srcId="{55B5CCF6-1B65-AC49-B1EC-CD09807E71EF}" destId="{76EDA6DC-5A32-7640-86D9-A3D1F65AC2D3}" srcOrd="0" destOrd="0" presId="urn:microsoft.com/office/officeart/2005/8/layout/cycle1"/>
    <dgm:cxn modelId="{BB668113-8C05-7344-97BB-98FDC8E17190}" type="presOf" srcId="{D7E87DE1-03EB-D748-89C5-D76845DF9F58}" destId="{12C576B8-5B2D-B04B-98C4-29D5E499FD83}" srcOrd="0" destOrd="0" presId="urn:microsoft.com/office/officeart/2005/8/layout/cycle1"/>
    <dgm:cxn modelId="{0810F916-D6D0-E440-8347-5AE1F49365F0}" type="presOf" srcId="{931AD6AD-68AD-1F4D-802F-C6CD780A0CDB}" destId="{19DCBC3D-EF34-4444-B52C-E59D1C44CC9D}" srcOrd="0" destOrd="0" presId="urn:microsoft.com/office/officeart/2005/8/layout/cycle1"/>
    <dgm:cxn modelId="{AF1EC01B-94F1-CB47-A801-5C8FE6CBB1EF}" type="presOf" srcId="{B6065800-F57E-6842-B73C-614AFBC2DE05}" destId="{2990F259-A510-7044-A15A-189FB55AE5CB}" srcOrd="0" destOrd="0" presId="urn:microsoft.com/office/officeart/2005/8/layout/cycle1"/>
    <dgm:cxn modelId="{245D191D-656D-6A4D-B6D9-A1C612AEC342}" type="presOf" srcId="{C62D126D-D94F-0A45-AAB3-A4A2804A9AA5}" destId="{49452468-AA65-834B-B75D-72A0A7810E1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3F0C12C-422C-1245-8FF6-9B4C62B73608}"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2F7853F-02FD-9F43-830D-84E1F620649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737E258-2662-7144-83F0-ADC567662DA3}" type="presOf" srcId="{F73B3211-1799-3F44-92B6-7CEE57ECB2D3}" destId="{BF6C208F-01F8-574D-980A-D40F886CF760}" srcOrd="0" destOrd="0" presId="urn:microsoft.com/office/officeart/2005/8/layout/cycle1"/>
    <dgm:cxn modelId="{53D92E5F-A970-0F4D-9262-81BC10E2EDAF}" type="presOf" srcId="{12600BCB-5734-3F4B-9543-0CB09A3EC940}" destId="{92DA8A36-05F4-4B4C-B207-6FB4CBC9688F}" srcOrd="0" destOrd="0" presId="urn:microsoft.com/office/officeart/2005/8/layout/cycle1"/>
    <dgm:cxn modelId="{55D2E368-DA5D-9641-98BB-9BAEDBF106D6}" type="presOf" srcId="{B7792F1E-795A-8A40-9AF9-CBB036406804}" destId="{0EBEA1BD-8C57-A847-A4A1-BD492A397D4A}" srcOrd="0" destOrd="0" presId="urn:microsoft.com/office/officeart/2005/8/layout/cycle1"/>
    <dgm:cxn modelId="{4B8C8269-079E-FB41-8645-0C0F39BD5758}" type="presOf" srcId="{8E1255C9-F847-A440-83FF-7AA254CCB896}" destId="{974F300E-4386-5845-9047-D2E50BE5B9DF}" srcOrd="0" destOrd="0" presId="urn:microsoft.com/office/officeart/2005/8/layout/cycle1"/>
    <dgm:cxn modelId="{0F2ACC80-EFDC-F14D-B075-A7235ED17077}" type="presOf" srcId="{527799A3-6798-F14C-9108-A99B044124B3}" destId="{CE064FAD-9527-C04A-986D-ADE7F29D4AAF}" srcOrd="0" destOrd="0" presId="urn:microsoft.com/office/officeart/2005/8/layout/cycle1"/>
    <dgm:cxn modelId="{A5823181-24BF-314A-AC53-7FA3E924ACC8}" type="presOf" srcId="{81D20D5D-F15B-B844-BCE7-07FE2E88C5B6}" destId="{2467F156-8EB3-F044-8664-8B186FD19D40}" srcOrd="0" destOrd="0" presId="urn:microsoft.com/office/officeart/2005/8/layout/cycle1"/>
    <dgm:cxn modelId="{4E322988-1CB0-D643-8807-0AA94A34F583}" type="presOf" srcId="{54471214-3ABC-B64E-8935-4F53AC7091F5}" destId="{2257407E-2335-6E46-9533-50F1A4869162}" srcOrd="0" destOrd="0" presId="urn:microsoft.com/office/officeart/2005/8/layout/cycle1"/>
    <dgm:cxn modelId="{CACE7D8B-E1E6-E247-99AD-A87BCFE78F9F}" type="presOf" srcId="{325DB5A0-FE7A-8245-9663-7B515E4DF4C8}" destId="{EAEA7D1D-8D8A-4A4B-812D-D24179AFED27}" srcOrd="0" destOrd="0" presId="urn:microsoft.com/office/officeart/2005/8/layout/cycle1"/>
    <dgm:cxn modelId="{42CA598E-4A70-3A4E-B741-6D9F58EA0349}"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92F1595-4424-9042-A5AC-A7B6F9DADE70}" type="presOf" srcId="{591E9484-33B2-714C-AA5D-D47E80DA12F9}" destId="{CDA9BE8C-41E5-BF45-BAB4-5B91BDDEFF8D}" srcOrd="0" destOrd="0" presId="urn:microsoft.com/office/officeart/2005/8/layout/cycle1"/>
    <dgm:cxn modelId="{21DDB6A3-92E2-9D4B-A0DB-536EFBAA6AA7}"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D9162B8-3CC8-D243-AA4E-6295FEB73E1A}" type="presOf" srcId="{63159F5F-19C4-974F-B4D9-6A8388E3A179}" destId="{DC85BF06-3190-2C49-B38C-CC01414F956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D54A4DBC-BB65-414E-B712-1EA39F58B4AC}"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A7C4ED5-880E-D747-A9E9-462136E1A7DD}"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E9BFEC-9C45-2145-A101-43F2DFAA7DA4}" type="presOf" srcId="{19401D75-4FA1-2642-9C39-67D34D8AB9EC}" destId="{37E24780-EDFC-1D4D-B756-C90BE821441B}" srcOrd="0" destOrd="0" presId="urn:microsoft.com/office/officeart/2005/8/layout/cycle1"/>
    <dgm:cxn modelId="{88F11EFF-05F6-B847-8D83-4E336120CC8E}" type="presOf" srcId="{580AAA11-E1E4-FC4E-A546-63E521F462A7}" destId="{DAE7F6D9-575B-6C47-9F2C-6177EB4BA541}" srcOrd="0" destOrd="0" presId="urn:microsoft.com/office/officeart/2005/8/layout/cycle1"/>
    <dgm:cxn modelId="{05DE858A-0FCE-F34E-B468-BF62D0FD08B3}" type="presParOf" srcId="{974F300E-4386-5845-9047-D2E50BE5B9DF}" destId="{BF1A72C0-4F23-214E-B2C0-EC3432C35438}" srcOrd="0" destOrd="0" presId="urn:microsoft.com/office/officeart/2005/8/layout/cycle1"/>
    <dgm:cxn modelId="{1FAE7148-FCCC-2641-B49A-1885A87DDFEF}" type="presParOf" srcId="{974F300E-4386-5845-9047-D2E50BE5B9DF}" destId="{92DA8A36-05F4-4B4C-B207-6FB4CBC9688F}" srcOrd="1" destOrd="0" presId="urn:microsoft.com/office/officeart/2005/8/layout/cycle1"/>
    <dgm:cxn modelId="{8DC16E1C-E5BA-4348-B3FE-6E8C79DFBAE5}" type="presParOf" srcId="{974F300E-4386-5845-9047-D2E50BE5B9DF}" destId="{2990F259-A510-7044-A15A-189FB55AE5CB}" srcOrd="2" destOrd="0" presId="urn:microsoft.com/office/officeart/2005/8/layout/cycle1"/>
    <dgm:cxn modelId="{68AFD9A6-71A3-D247-89EC-4115DB8781A0}" type="presParOf" srcId="{974F300E-4386-5845-9047-D2E50BE5B9DF}" destId="{A7A1548F-03D0-7F43-8C4C-631804CE4126}" srcOrd="3" destOrd="0" presId="urn:microsoft.com/office/officeart/2005/8/layout/cycle1"/>
    <dgm:cxn modelId="{5E0D62C1-69EF-1D47-B4D4-5C3499440C7F}" type="presParOf" srcId="{974F300E-4386-5845-9047-D2E50BE5B9DF}" destId="{EAEA7D1D-8D8A-4A4B-812D-D24179AFED27}" srcOrd="4" destOrd="0" presId="urn:microsoft.com/office/officeart/2005/8/layout/cycle1"/>
    <dgm:cxn modelId="{CCA7658B-68CD-7E43-B358-7494E41E24D3}" type="presParOf" srcId="{974F300E-4386-5845-9047-D2E50BE5B9DF}" destId="{2257407E-2335-6E46-9533-50F1A4869162}" srcOrd="5" destOrd="0" presId="urn:microsoft.com/office/officeart/2005/8/layout/cycle1"/>
    <dgm:cxn modelId="{836CE6CE-E702-AF43-A844-93C23BEBB966}" type="presParOf" srcId="{974F300E-4386-5845-9047-D2E50BE5B9DF}" destId="{3467B5D4-61EB-4C46-BB87-881C0920F2D1}" srcOrd="6" destOrd="0" presId="urn:microsoft.com/office/officeart/2005/8/layout/cycle1"/>
    <dgm:cxn modelId="{81744D62-307A-464D-A180-E3C52A2C09DF}" type="presParOf" srcId="{974F300E-4386-5845-9047-D2E50BE5B9DF}" destId="{2467F156-8EB3-F044-8664-8B186FD19D40}" srcOrd="7" destOrd="0" presId="urn:microsoft.com/office/officeart/2005/8/layout/cycle1"/>
    <dgm:cxn modelId="{3090914E-C318-3B49-A265-1928B9F78DA7}" type="presParOf" srcId="{974F300E-4386-5845-9047-D2E50BE5B9DF}" destId="{DC85BF06-3190-2C49-B38C-CC01414F9567}" srcOrd="8" destOrd="0" presId="urn:microsoft.com/office/officeart/2005/8/layout/cycle1"/>
    <dgm:cxn modelId="{102DB216-31BB-2D45-B749-0A5730DAAF78}" type="presParOf" srcId="{974F300E-4386-5845-9047-D2E50BE5B9DF}" destId="{818521AB-CB19-3245-AC47-32330EC1D05A}" srcOrd="9" destOrd="0" presId="urn:microsoft.com/office/officeart/2005/8/layout/cycle1"/>
    <dgm:cxn modelId="{7CBF3A21-D5FB-374D-A876-980E97CB6A23}" type="presParOf" srcId="{974F300E-4386-5845-9047-D2E50BE5B9DF}" destId="{A85B6194-0CD3-0046-9C07-12EA626BEFA3}" srcOrd="10" destOrd="0" presId="urn:microsoft.com/office/officeart/2005/8/layout/cycle1"/>
    <dgm:cxn modelId="{7803F139-73B2-3343-AB86-74E758D1EF1B}" type="presParOf" srcId="{974F300E-4386-5845-9047-D2E50BE5B9DF}" destId="{76EDA6DC-5A32-7640-86D9-A3D1F65AC2D3}" srcOrd="11" destOrd="0" presId="urn:microsoft.com/office/officeart/2005/8/layout/cycle1"/>
    <dgm:cxn modelId="{CDB9527C-0F73-884E-814C-F47BA8A4255B}" type="presParOf" srcId="{974F300E-4386-5845-9047-D2E50BE5B9DF}" destId="{5FEB966B-5E78-494C-B5A1-6F18B3A362B7}" srcOrd="12" destOrd="0" presId="urn:microsoft.com/office/officeart/2005/8/layout/cycle1"/>
    <dgm:cxn modelId="{D0CAC0A2-2454-D44A-9676-4E577153F028}" type="presParOf" srcId="{974F300E-4386-5845-9047-D2E50BE5B9DF}" destId="{9BE0E30D-6CC1-3143-BC4A-4FF2C5039316}" srcOrd="13" destOrd="0" presId="urn:microsoft.com/office/officeart/2005/8/layout/cycle1"/>
    <dgm:cxn modelId="{A37B0042-B436-D547-B715-3037909DD855}" type="presParOf" srcId="{974F300E-4386-5845-9047-D2E50BE5B9DF}" destId="{37E24780-EDFC-1D4D-B756-C90BE821441B}" srcOrd="14" destOrd="0" presId="urn:microsoft.com/office/officeart/2005/8/layout/cycle1"/>
    <dgm:cxn modelId="{92C500CA-5A42-8F41-9138-57837683739D}" type="presParOf" srcId="{974F300E-4386-5845-9047-D2E50BE5B9DF}" destId="{788B510C-5C6F-7E4F-BD2A-4B0F37349509}" srcOrd="15" destOrd="0" presId="urn:microsoft.com/office/officeart/2005/8/layout/cycle1"/>
    <dgm:cxn modelId="{AA2C5B85-5B26-3549-990E-001AFE4A738D}" type="presParOf" srcId="{974F300E-4386-5845-9047-D2E50BE5B9DF}" destId="{BF6C208F-01F8-574D-980A-D40F886CF760}" srcOrd="16" destOrd="0" presId="urn:microsoft.com/office/officeart/2005/8/layout/cycle1"/>
    <dgm:cxn modelId="{A6A52ED5-6A2D-2D4E-9E3E-578787BCD516}" type="presParOf" srcId="{974F300E-4386-5845-9047-D2E50BE5B9DF}" destId="{DAE7F6D9-575B-6C47-9F2C-6177EB4BA541}" srcOrd="17" destOrd="0" presId="urn:microsoft.com/office/officeart/2005/8/layout/cycle1"/>
    <dgm:cxn modelId="{9446BDEF-35AB-B445-9683-70C321F22D2C}" type="presParOf" srcId="{974F300E-4386-5845-9047-D2E50BE5B9DF}" destId="{3AD74439-13B4-6B4C-A74C-96BE28333D49}" srcOrd="18" destOrd="0" presId="urn:microsoft.com/office/officeart/2005/8/layout/cycle1"/>
    <dgm:cxn modelId="{EE6212CC-C0DC-8247-8460-E81652575DB8}" type="presParOf" srcId="{974F300E-4386-5845-9047-D2E50BE5B9DF}" destId="{B4CE740F-E5F8-1040-9068-3C0CA6A81D60}" srcOrd="19" destOrd="0" presId="urn:microsoft.com/office/officeart/2005/8/layout/cycle1"/>
    <dgm:cxn modelId="{0B5EA11E-55D2-B041-99CE-129DEC0B9B23}" type="presParOf" srcId="{974F300E-4386-5845-9047-D2E50BE5B9DF}" destId="{7D368AA8-A897-6A44-B2ED-5420DBBF55CD}" srcOrd="20" destOrd="0" presId="urn:microsoft.com/office/officeart/2005/8/layout/cycle1"/>
    <dgm:cxn modelId="{4ED2B962-E8A5-444B-A284-DAFC2392543E}" type="presParOf" srcId="{974F300E-4386-5845-9047-D2E50BE5B9DF}" destId="{256A8A82-B1CB-EF43-AB66-A3D1C8A54B59}" srcOrd="21" destOrd="0" presId="urn:microsoft.com/office/officeart/2005/8/layout/cycle1"/>
    <dgm:cxn modelId="{8E554FAE-EF85-5E47-B5E8-4A1F5897F6FF}" type="presParOf" srcId="{974F300E-4386-5845-9047-D2E50BE5B9DF}" destId="{36444405-91CC-BC45-909E-8AE477F1EC7C}" srcOrd="22" destOrd="0" presId="urn:microsoft.com/office/officeart/2005/8/layout/cycle1"/>
    <dgm:cxn modelId="{39DD7463-BDFF-8E42-ABDA-0052F8296A83}" type="presParOf" srcId="{974F300E-4386-5845-9047-D2E50BE5B9DF}" destId="{0EBEA1BD-8C57-A847-A4A1-BD492A397D4A}" srcOrd="23" destOrd="0" presId="urn:microsoft.com/office/officeart/2005/8/layout/cycle1"/>
    <dgm:cxn modelId="{2436EC28-140C-F54E-BA0B-B60E8AE4E788}" type="presParOf" srcId="{974F300E-4386-5845-9047-D2E50BE5B9DF}" destId="{A1257670-91AA-B74E-AFCB-48382C466D43}" srcOrd="24" destOrd="0" presId="urn:microsoft.com/office/officeart/2005/8/layout/cycle1"/>
    <dgm:cxn modelId="{19B367C7-82AA-724B-AD84-283888B7F51F}" type="presParOf" srcId="{974F300E-4386-5845-9047-D2E50BE5B9DF}" destId="{19DCBC3D-EF34-4444-B52C-E59D1C44CC9D}" srcOrd="25" destOrd="0" presId="urn:microsoft.com/office/officeart/2005/8/layout/cycle1"/>
    <dgm:cxn modelId="{570F6A76-AD36-0849-AD0F-6F3115D09FD6}" type="presParOf" srcId="{974F300E-4386-5845-9047-D2E50BE5B9DF}" destId="{CDA9BE8C-41E5-BF45-BAB4-5B91BDDEFF8D}" srcOrd="26" destOrd="0" presId="urn:microsoft.com/office/officeart/2005/8/layout/cycle1"/>
    <dgm:cxn modelId="{2123AA0D-9943-2448-B10D-59524C0B0F7D}" type="presParOf" srcId="{974F300E-4386-5845-9047-D2E50BE5B9DF}" destId="{731680F6-F070-374C-97C4-FB0156E03231}" srcOrd="27" destOrd="0" presId="urn:microsoft.com/office/officeart/2005/8/layout/cycle1"/>
    <dgm:cxn modelId="{BD0B03A4-4294-4E4E-8703-CA69CAA6FE58}" type="presParOf" srcId="{974F300E-4386-5845-9047-D2E50BE5B9DF}" destId="{12C576B8-5B2D-B04B-98C4-29D5E499FD83}" srcOrd="28" destOrd="0" presId="urn:microsoft.com/office/officeart/2005/8/layout/cycle1"/>
    <dgm:cxn modelId="{A92629C2-5254-0048-83A5-238E8CFE7BE1}" type="presParOf" srcId="{974F300E-4386-5845-9047-D2E50BE5B9DF}" destId="{C4FE94AE-AFAE-8743-9525-171FDA850E0F}" srcOrd="29" destOrd="0" presId="urn:microsoft.com/office/officeart/2005/8/layout/cycle1"/>
    <dgm:cxn modelId="{6CBBD7F1-C17A-6F47-9B8F-47E99575829B}" type="presParOf" srcId="{974F300E-4386-5845-9047-D2E50BE5B9DF}" destId="{FBD4D212-3E98-9843-8795-297F9EDDD657}" srcOrd="30" destOrd="0" presId="urn:microsoft.com/office/officeart/2005/8/layout/cycle1"/>
    <dgm:cxn modelId="{25FB5424-C213-C94E-9135-AAA3FF996A54}" type="presParOf" srcId="{974F300E-4386-5845-9047-D2E50BE5B9DF}" destId="{54CDBF4B-9D09-3242-A1D5-0506BD1712C5}" srcOrd="31" destOrd="0" presId="urn:microsoft.com/office/officeart/2005/8/layout/cycle1"/>
    <dgm:cxn modelId="{52FDD745-83DF-E746-BCF8-F42BE1C14C6E}" type="presParOf" srcId="{974F300E-4386-5845-9047-D2E50BE5B9DF}" destId="{49452468-AA65-834B-B75D-72A0A7810E13}" srcOrd="32" destOrd="0" presId="urn:microsoft.com/office/officeart/2005/8/layout/cycle1"/>
    <dgm:cxn modelId="{5FCB45D1-6F1E-2D49-BC33-5DA5128AB3F1}" type="presParOf" srcId="{974F300E-4386-5845-9047-D2E50BE5B9DF}" destId="{B0C742D0-6463-FF41-BE88-36D0AF1ED5D5}" srcOrd="33" destOrd="0" presId="urn:microsoft.com/office/officeart/2005/8/layout/cycle1"/>
    <dgm:cxn modelId="{3264F023-1DA6-6444-A4FE-34C931BCB7A9}" type="presParOf" srcId="{974F300E-4386-5845-9047-D2E50BE5B9DF}" destId="{CE064FAD-9527-C04A-986D-ADE7F29D4AAF}" srcOrd="34" destOrd="0" presId="urn:microsoft.com/office/officeart/2005/8/layout/cycle1"/>
    <dgm:cxn modelId="{0C5408BF-2BA0-6941-B196-46B32727E3B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AAD916-AEF2-5641-8D24-21469C394466}"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F9B5DB29-E6A4-5E4A-A969-1CA8329EC410}" type="presOf" srcId="{81D20D5D-F15B-B844-BCE7-07FE2E88C5B6}" destId="{2467F156-8EB3-F044-8664-8B186FD19D4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08ED936-C583-4646-83DA-00C7AB61675D}" type="presOf" srcId="{54471214-3ABC-B64E-8935-4F53AC7091F5}" destId="{2257407E-2335-6E46-9533-50F1A4869162}" srcOrd="0" destOrd="0" presId="urn:microsoft.com/office/officeart/2005/8/layout/cycle1"/>
    <dgm:cxn modelId="{7CC93D38-01C7-B748-86E0-BD481ACBA9D2}" type="presOf" srcId="{B7792F1E-795A-8A40-9AF9-CBB036406804}" destId="{0EBEA1BD-8C57-A847-A4A1-BD492A397D4A}" srcOrd="0" destOrd="0" presId="urn:microsoft.com/office/officeart/2005/8/layout/cycle1"/>
    <dgm:cxn modelId="{C4E53139-181B-6B48-9671-8AF5BDF436AC}" type="presOf" srcId="{D7E87DE1-03EB-D748-89C5-D76845DF9F58}" destId="{12C576B8-5B2D-B04B-98C4-29D5E499FD8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092A934B-0498-614A-B5E0-A2038E58963C}" type="presOf" srcId="{D805A741-31F4-6D45-A082-4AD4C7B066F1}" destId="{7D368AA8-A897-6A44-B2ED-5420DBBF55CD}" srcOrd="0" destOrd="0" presId="urn:microsoft.com/office/officeart/2005/8/layout/cycle1"/>
    <dgm:cxn modelId="{010ED24F-2C0F-394D-809D-0693B5D8E1C7}" type="presOf" srcId="{6533DBF9-2933-D44A-B9F0-8FC24EC06F20}" destId="{C4FE94AE-AFAE-8743-9525-171FDA850E0F}" srcOrd="0" destOrd="0" presId="urn:microsoft.com/office/officeart/2005/8/layout/cycle1"/>
    <dgm:cxn modelId="{8AAF5059-E51F-9E4F-A75C-6115EF9CE048}" type="presOf" srcId="{B6065800-F57E-6842-B73C-614AFBC2DE05}" destId="{2990F259-A510-7044-A15A-189FB55AE5CB}" srcOrd="0" destOrd="0" presId="urn:microsoft.com/office/officeart/2005/8/layout/cycle1"/>
    <dgm:cxn modelId="{3EE9F766-199E-7E43-B504-9525DC21466B}" type="presOf" srcId="{63159F5F-19C4-974F-B4D9-6A8388E3A179}" destId="{DC85BF06-3190-2C49-B38C-CC01414F9567}" srcOrd="0" destOrd="0" presId="urn:microsoft.com/office/officeart/2005/8/layout/cycle1"/>
    <dgm:cxn modelId="{724E6875-AD7B-4E47-B690-8D55B793DB24}" type="presOf" srcId="{12600BCB-5734-3F4B-9543-0CB09A3EC940}" destId="{92DA8A36-05F4-4B4C-B207-6FB4CBC9688F}" srcOrd="0" destOrd="0" presId="urn:microsoft.com/office/officeart/2005/8/layout/cycle1"/>
    <dgm:cxn modelId="{E79F257B-D659-824C-91E9-A51A8C5A11E8}" type="presOf" srcId="{CCCC52AB-CFB4-904A-B94C-E1998826B4F9}" destId="{7C0589C6-43EC-854D-966B-B0C5FE9A8192}" srcOrd="0" destOrd="0" presId="urn:microsoft.com/office/officeart/2005/8/layout/cycle1"/>
    <dgm:cxn modelId="{7CA63F80-A97B-8E4D-A5C7-FC6F7DA16CE6}" type="presOf" srcId="{C62D126D-D94F-0A45-AAB3-A4A2804A9AA5}" destId="{49452468-AA65-834B-B75D-72A0A7810E13}" srcOrd="0" destOrd="0" presId="urn:microsoft.com/office/officeart/2005/8/layout/cycle1"/>
    <dgm:cxn modelId="{8680C888-D39A-4346-8F04-B2753B41A617}"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89D3593-922A-1C43-97AC-1CC99A06E10C}"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FC1FCAC-83A9-E643-BFB5-3B0FE0866FBD}" type="presOf" srcId="{580AAA11-E1E4-FC4E-A546-63E521F462A7}" destId="{DAE7F6D9-575B-6C47-9F2C-6177EB4BA541}" srcOrd="0" destOrd="0" presId="urn:microsoft.com/office/officeart/2005/8/layout/cycle1"/>
    <dgm:cxn modelId="{32159CB2-7A90-3C4C-9F3A-5BDD867C532C}" type="presOf" srcId="{55E743FA-081E-B447-B4F2-DEEACC6857BC}" destId="{36444405-91CC-BC45-909E-8AE477F1EC7C}"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CD244CCF-2195-704E-847B-45851EF09DFE}" type="presOf" srcId="{55B5CCF6-1B65-AC49-B1EC-CD09807E71EF}" destId="{76EDA6DC-5A32-7640-86D9-A3D1F65AC2D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E1E91D6-557D-664A-B41E-627D0A687B1E}" type="presOf" srcId="{527799A3-6798-F14C-9108-A99B044124B3}" destId="{CE064FAD-9527-C04A-986D-ADE7F29D4AAF}" srcOrd="0" destOrd="0" presId="urn:microsoft.com/office/officeart/2005/8/layout/cycle1"/>
    <dgm:cxn modelId="{14286BD8-9B23-9F4C-9928-EE5820CDDF6F}"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693C3DE-8346-434A-A005-4A7346A89076}" type="presOf" srcId="{931AD6AD-68AD-1F4D-802F-C6CD780A0CDB}" destId="{19DCBC3D-EF34-4444-B52C-E59D1C44CC9D}" srcOrd="0" destOrd="0" presId="urn:microsoft.com/office/officeart/2005/8/layout/cycle1"/>
    <dgm:cxn modelId="{3129B8E8-B96F-6C4A-A89E-35F4D7F3A319}" type="presOf" srcId="{610909C5-6334-264F-93E0-189A71FB6993}" destId="{54CDBF4B-9D09-3242-A1D5-0506BD1712C5}" srcOrd="0" destOrd="0" presId="urn:microsoft.com/office/officeart/2005/8/layout/cycle1"/>
    <dgm:cxn modelId="{A73B7CF0-0058-4B4A-B53E-C1721A8A8E7D}" type="presOf" srcId="{325DB5A0-FE7A-8245-9663-7B515E4DF4C8}" destId="{EAEA7D1D-8D8A-4A4B-812D-D24179AFED27}" srcOrd="0" destOrd="0" presId="urn:microsoft.com/office/officeart/2005/8/layout/cycle1"/>
    <dgm:cxn modelId="{FE79F3F4-74D2-D944-B434-5DD2D5AAC402}" type="presOf" srcId="{8E1255C9-F847-A440-83FF-7AA254CCB896}" destId="{974F300E-4386-5845-9047-D2E50BE5B9DF}" srcOrd="0" destOrd="0" presId="urn:microsoft.com/office/officeart/2005/8/layout/cycle1"/>
    <dgm:cxn modelId="{BF8122F5-FD7A-D447-ABDB-5839E86EDBFE}" type="presOf" srcId="{A9914442-2057-0542-A0EA-F935FCA28993}" destId="{B4CE740F-E5F8-1040-9068-3C0CA6A81D60}" srcOrd="0" destOrd="0" presId="urn:microsoft.com/office/officeart/2005/8/layout/cycle1"/>
    <dgm:cxn modelId="{9CA82DFD-2A9E-9545-9509-4ED713F1BC4D}" type="presOf" srcId="{0858D728-97B0-1A41-82DA-1572CE14754F}" destId="{9BE0E30D-6CC1-3143-BC4A-4FF2C5039316}" srcOrd="0" destOrd="0" presId="urn:microsoft.com/office/officeart/2005/8/layout/cycle1"/>
    <dgm:cxn modelId="{200A0843-7616-004E-BC8C-6079B1490835}" type="presParOf" srcId="{974F300E-4386-5845-9047-D2E50BE5B9DF}" destId="{BF1A72C0-4F23-214E-B2C0-EC3432C35438}" srcOrd="0" destOrd="0" presId="urn:microsoft.com/office/officeart/2005/8/layout/cycle1"/>
    <dgm:cxn modelId="{B5A686E3-278B-CA44-967B-DF2CF91A8DB8}" type="presParOf" srcId="{974F300E-4386-5845-9047-D2E50BE5B9DF}" destId="{92DA8A36-05F4-4B4C-B207-6FB4CBC9688F}" srcOrd="1" destOrd="0" presId="urn:microsoft.com/office/officeart/2005/8/layout/cycle1"/>
    <dgm:cxn modelId="{F82CE508-2357-E644-A8A8-4AE67EFB17A2}" type="presParOf" srcId="{974F300E-4386-5845-9047-D2E50BE5B9DF}" destId="{2990F259-A510-7044-A15A-189FB55AE5CB}" srcOrd="2" destOrd="0" presId="urn:microsoft.com/office/officeart/2005/8/layout/cycle1"/>
    <dgm:cxn modelId="{B6E17E06-2C86-3B4A-A618-0C9BEBEBB6B1}" type="presParOf" srcId="{974F300E-4386-5845-9047-D2E50BE5B9DF}" destId="{A7A1548F-03D0-7F43-8C4C-631804CE4126}" srcOrd="3" destOrd="0" presId="urn:microsoft.com/office/officeart/2005/8/layout/cycle1"/>
    <dgm:cxn modelId="{1385B387-1573-0743-B6A7-E48698D59CF9}" type="presParOf" srcId="{974F300E-4386-5845-9047-D2E50BE5B9DF}" destId="{EAEA7D1D-8D8A-4A4B-812D-D24179AFED27}" srcOrd="4" destOrd="0" presId="urn:microsoft.com/office/officeart/2005/8/layout/cycle1"/>
    <dgm:cxn modelId="{7F2D94DD-1AA6-BD4C-A4E3-C5C7FF4C591C}" type="presParOf" srcId="{974F300E-4386-5845-9047-D2E50BE5B9DF}" destId="{2257407E-2335-6E46-9533-50F1A4869162}" srcOrd="5" destOrd="0" presId="urn:microsoft.com/office/officeart/2005/8/layout/cycle1"/>
    <dgm:cxn modelId="{9F2B3336-7860-1A4B-B1AF-486059B53382}" type="presParOf" srcId="{974F300E-4386-5845-9047-D2E50BE5B9DF}" destId="{3467B5D4-61EB-4C46-BB87-881C0920F2D1}" srcOrd="6" destOrd="0" presId="urn:microsoft.com/office/officeart/2005/8/layout/cycle1"/>
    <dgm:cxn modelId="{BFCB7E10-3E20-3D45-8DC4-C813857DCC99}" type="presParOf" srcId="{974F300E-4386-5845-9047-D2E50BE5B9DF}" destId="{2467F156-8EB3-F044-8664-8B186FD19D40}" srcOrd="7" destOrd="0" presId="urn:microsoft.com/office/officeart/2005/8/layout/cycle1"/>
    <dgm:cxn modelId="{7DD76861-2D09-5842-A71C-0EB2E14A18A7}" type="presParOf" srcId="{974F300E-4386-5845-9047-D2E50BE5B9DF}" destId="{DC85BF06-3190-2C49-B38C-CC01414F9567}" srcOrd="8" destOrd="0" presId="urn:microsoft.com/office/officeart/2005/8/layout/cycle1"/>
    <dgm:cxn modelId="{539DA805-0FD0-644A-9BFD-D484FF682C3B}" type="presParOf" srcId="{974F300E-4386-5845-9047-D2E50BE5B9DF}" destId="{818521AB-CB19-3245-AC47-32330EC1D05A}" srcOrd="9" destOrd="0" presId="urn:microsoft.com/office/officeart/2005/8/layout/cycle1"/>
    <dgm:cxn modelId="{954374F6-0C46-9343-B7CE-8E94215D1702}" type="presParOf" srcId="{974F300E-4386-5845-9047-D2E50BE5B9DF}" destId="{A85B6194-0CD3-0046-9C07-12EA626BEFA3}" srcOrd="10" destOrd="0" presId="urn:microsoft.com/office/officeart/2005/8/layout/cycle1"/>
    <dgm:cxn modelId="{5D5D7628-1377-CF47-8FB8-497FB7CEAC0D}" type="presParOf" srcId="{974F300E-4386-5845-9047-D2E50BE5B9DF}" destId="{76EDA6DC-5A32-7640-86D9-A3D1F65AC2D3}" srcOrd="11" destOrd="0" presId="urn:microsoft.com/office/officeart/2005/8/layout/cycle1"/>
    <dgm:cxn modelId="{B44E8F8E-812B-0540-89BF-2E5F0D4F3E78}" type="presParOf" srcId="{974F300E-4386-5845-9047-D2E50BE5B9DF}" destId="{5FEB966B-5E78-494C-B5A1-6F18B3A362B7}" srcOrd="12" destOrd="0" presId="urn:microsoft.com/office/officeart/2005/8/layout/cycle1"/>
    <dgm:cxn modelId="{BF1248F1-AD68-534C-993F-E813A1CB9C3D}" type="presParOf" srcId="{974F300E-4386-5845-9047-D2E50BE5B9DF}" destId="{9BE0E30D-6CC1-3143-BC4A-4FF2C5039316}" srcOrd="13" destOrd="0" presId="urn:microsoft.com/office/officeart/2005/8/layout/cycle1"/>
    <dgm:cxn modelId="{182548D7-44C2-6646-BDD3-33C5C8EF6B4F}" type="presParOf" srcId="{974F300E-4386-5845-9047-D2E50BE5B9DF}" destId="{37E24780-EDFC-1D4D-B756-C90BE821441B}" srcOrd="14" destOrd="0" presId="urn:microsoft.com/office/officeart/2005/8/layout/cycle1"/>
    <dgm:cxn modelId="{3BA9F324-A80F-F348-8DFF-2BA3F3CC28F0}" type="presParOf" srcId="{974F300E-4386-5845-9047-D2E50BE5B9DF}" destId="{788B510C-5C6F-7E4F-BD2A-4B0F37349509}" srcOrd="15" destOrd="0" presId="urn:microsoft.com/office/officeart/2005/8/layout/cycle1"/>
    <dgm:cxn modelId="{E2F8CC2B-CA16-8340-BB37-3A6E8A43186D}" type="presParOf" srcId="{974F300E-4386-5845-9047-D2E50BE5B9DF}" destId="{BF6C208F-01F8-574D-980A-D40F886CF760}" srcOrd="16" destOrd="0" presId="urn:microsoft.com/office/officeart/2005/8/layout/cycle1"/>
    <dgm:cxn modelId="{AA35B767-275D-784E-A113-2B91806DA8FD}" type="presParOf" srcId="{974F300E-4386-5845-9047-D2E50BE5B9DF}" destId="{DAE7F6D9-575B-6C47-9F2C-6177EB4BA541}" srcOrd="17" destOrd="0" presId="urn:microsoft.com/office/officeart/2005/8/layout/cycle1"/>
    <dgm:cxn modelId="{13769D29-C87E-8641-9A47-6A5D2D0F7B79}" type="presParOf" srcId="{974F300E-4386-5845-9047-D2E50BE5B9DF}" destId="{3AD74439-13B4-6B4C-A74C-96BE28333D49}" srcOrd="18" destOrd="0" presId="urn:microsoft.com/office/officeart/2005/8/layout/cycle1"/>
    <dgm:cxn modelId="{5822A3E3-A606-6D4F-8E90-E11832681708}" type="presParOf" srcId="{974F300E-4386-5845-9047-D2E50BE5B9DF}" destId="{B4CE740F-E5F8-1040-9068-3C0CA6A81D60}" srcOrd="19" destOrd="0" presId="urn:microsoft.com/office/officeart/2005/8/layout/cycle1"/>
    <dgm:cxn modelId="{D274A684-9E48-2844-A36A-B32B9DA66330}" type="presParOf" srcId="{974F300E-4386-5845-9047-D2E50BE5B9DF}" destId="{7D368AA8-A897-6A44-B2ED-5420DBBF55CD}" srcOrd="20" destOrd="0" presId="urn:microsoft.com/office/officeart/2005/8/layout/cycle1"/>
    <dgm:cxn modelId="{7E09A31A-6570-2942-8F9F-DFBFA112F19E}" type="presParOf" srcId="{974F300E-4386-5845-9047-D2E50BE5B9DF}" destId="{256A8A82-B1CB-EF43-AB66-A3D1C8A54B59}" srcOrd="21" destOrd="0" presId="urn:microsoft.com/office/officeart/2005/8/layout/cycle1"/>
    <dgm:cxn modelId="{F2301E32-94F2-184B-AB65-C964D1830F38}" type="presParOf" srcId="{974F300E-4386-5845-9047-D2E50BE5B9DF}" destId="{36444405-91CC-BC45-909E-8AE477F1EC7C}" srcOrd="22" destOrd="0" presId="urn:microsoft.com/office/officeart/2005/8/layout/cycle1"/>
    <dgm:cxn modelId="{B8B66098-86D0-064C-9F3C-E76AA94F3D4D}" type="presParOf" srcId="{974F300E-4386-5845-9047-D2E50BE5B9DF}" destId="{0EBEA1BD-8C57-A847-A4A1-BD492A397D4A}" srcOrd="23" destOrd="0" presId="urn:microsoft.com/office/officeart/2005/8/layout/cycle1"/>
    <dgm:cxn modelId="{50F99A2F-F994-534E-B054-73A48E67AE7F}" type="presParOf" srcId="{974F300E-4386-5845-9047-D2E50BE5B9DF}" destId="{A1257670-91AA-B74E-AFCB-48382C466D43}" srcOrd="24" destOrd="0" presId="urn:microsoft.com/office/officeart/2005/8/layout/cycle1"/>
    <dgm:cxn modelId="{8E71C8D9-171C-164E-AB4D-71892B8EAE68}" type="presParOf" srcId="{974F300E-4386-5845-9047-D2E50BE5B9DF}" destId="{19DCBC3D-EF34-4444-B52C-E59D1C44CC9D}" srcOrd="25" destOrd="0" presId="urn:microsoft.com/office/officeart/2005/8/layout/cycle1"/>
    <dgm:cxn modelId="{E681F303-0EB3-8542-9A57-230DA049CFC0}" type="presParOf" srcId="{974F300E-4386-5845-9047-D2E50BE5B9DF}" destId="{CDA9BE8C-41E5-BF45-BAB4-5B91BDDEFF8D}" srcOrd="26" destOrd="0" presId="urn:microsoft.com/office/officeart/2005/8/layout/cycle1"/>
    <dgm:cxn modelId="{CEF3F4D1-1A54-0B4B-9455-456C9E314B38}" type="presParOf" srcId="{974F300E-4386-5845-9047-D2E50BE5B9DF}" destId="{731680F6-F070-374C-97C4-FB0156E03231}" srcOrd="27" destOrd="0" presId="urn:microsoft.com/office/officeart/2005/8/layout/cycle1"/>
    <dgm:cxn modelId="{6E5418D5-EDB0-D441-A313-B826A08B9BD5}" type="presParOf" srcId="{974F300E-4386-5845-9047-D2E50BE5B9DF}" destId="{12C576B8-5B2D-B04B-98C4-29D5E499FD83}" srcOrd="28" destOrd="0" presId="urn:microsoft.com/office/officeart/2005/8/layout/cycle1"/>
    <dgm:cxn modelId="{F6D9AC29-0AF3-CE4E-BC7B-D02E06052353}" type="presParOf" srcId="{974F300E-4386-5845-9047-D2E50BE5B9DF}" destId="{C4FE94AE-AFAE-8743-9525-171FDA850E0F}" srcOrd="29" destOrd="0" presId="urn:microsoft.com/office/officeart/2005/8/layout/cycle1"/>
    <dgm:cxn modelId="{62264653-B30E-4A4E-A465-6A3D9E05EE9A}" type="presParOf" srcId="{974F300E-4386-5845-9047-D2E50BE5B9DF}" destId="{FBD4D212-3E98-9843-8795-297F9EDDD657}" srcOrd="30" destOrd="0" presId="urn:microsoft.com/office/officeart/2005/8/layout/cycle1"/>
    <dgm:cxn modelId="{06520068-1E62-B244-9C6B-B7126B507EA2}" type="presParOf" srcId="{974F300E-4386-5845-9047-D2E50BE5B9DF}" destId="{54CDBF4B-9D09-3242-A1D5-0506BD1712C5}" srcOrd="31" destOrd="0" presId="urn:microsoft.com/office/officeart/2005/8/layout/cycle1"/>
    <dgm:cxn modelId="{5DA40355-F3E3-AB49-8429-EF1D05E1B366}" type="presParOf" srcId="{974F300E-4386-5845-9047-D2E50BE5B9DF}" destId="{49452468-AA65-834B-B75D-72A0A7810E13}" srcOrd="32" destOrd="0" presId="urn:microsoft.com/office/officeart/2005/8/layout/cycle1"/>
    <dgm:cxn modelId="{C1778F37-F0F1-7D4A-9C95-70B77511DE05}" type="presParOf" srcId="{974F300E-4386-5845-9047-D2E50BE5B9DF}" destId="{B0C742D0-6463-FF41-BE88-36D0AF1ED5D5}" srcOrd="33" destOrd="0" presId="urn:microsoft.com/office/officeart/2005/8/layout/cycle1"/>
    <dgm:cxn modelId="{C5CCFE63-D63F-474C-BD85-B436A036B639}" type="presParOf" srcId="{974F300E-4386-5845-9047-D2E50BE5B9DF}" destId="{CE064FAD-9527-C04A-986D-ADE7F29D4AAF}" srcOrd="34" destOrd="0" presId="urn:microsoft.com/office/officeart/2005/8/layout/cycle1"/>
    <dgm:cxn modelId="{215D720D-C71D-854C-823D-6D7123387B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7705B08-92F8-8548-A8E3-98D20A5FEBBF}" type="presOf" srcId="{CCCC52AB-CFB4-904A-B94C-E1998826B4F9}" destId="{7C0589C6-43EC-854D-966B-B0C5FE9A8192}" srcOrd="0" destOrd="0" presId="urn:microsoft.com/office/officeart/2005/8/layout/cycle1"/>
    <dgm:cxn modelId="{14D0CB09-55A0-F041-9FB5-D72469909C87}" type="presOf" srcId="{610909C5-6334-264F-93E0-189A71FB6993}" destId="{54CDBF4B-9D09-3242-A1D5-0506BD1712C5}" srcOrd="0" destOrd="0" presId="urn:microsoft.com/office/officeart/2005/8/layout/cycle1"/>
    <dgm:cxn modelId="{E8EC2F13-F3D5-3A45-8179-BE4879C32AD0}" type="presOf" srcId="{591E9484-33B2-714C-AA5D-D47E80DA12F9}" destId="{CDA9BE8C-41E5-BF45-BAB4-5B91BDDEFF8D}" srcOrd="0" destOrd="0" presId="urn:microsoft.com/office/officeart/2005/8/layout/cycle1"/>
    <dgm:cxn modelId="{F261261D-1F95-4F48-824F-1C4A54300731}" type="presOf" srcId="{D7E87DE1-03EB-D748-89C5-D76845DF9F58}" destId="{12C576B8-5B2D-B04B-98C4-29D5E499FD83}" srcOrd="0" destOrd="0" presId="urn:microsoft.com/office/officeart/2005/8/layout/cycle1"/>
    <dgm:cxn modelId="{8746241F-1581-D644-907D-1FA9978A6789}" type="presOf" srcId="{931AD6AD-68AD-1F4D-802F-C6CD780A0CDB}" destId="{19DCBC3D-EF34-4444-B52C-E59D1C44CC9D}" srcOrd="0" destOrd="0" presId="urn:microsoft.com/office/officeart/2005/8/layout/cycle1"/>
    <dgm:cxn modelId="{B2CD8021-DAD9-9846-8B16-0676356C0321}" type="presOf" srcId="{C62D126D-D94F-0A45-AAB3-A4A2804A9AA5}" destId="{49452468-AA65-834B-B75D-72A0A7810E1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57BCC2F-133B-B846-9BC6-7C1C93AA41A5}" type="presOf" srcId="{325DB5A0-FE7A-8245-9663-7B515E4DF4C8}" destId="{EAEA7D1D-8D8A-4A4B-812D-D24179AFED27}" srcOrd="0" destOrd="0" presId="urn:microsoft.com/office/officeart/2005/8/layout/cycle1"/>
    <dgm:cxn modelId="{75A06730-00D4-5546-81A6-32EBACFF88F1}"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8EB4334-46AA-BA4B-A0B0-CEC0F3BCE109}"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0AE1B853-59F8-2A45-AA33-15134ADD39AA}" type="presOf" srcId="{0858D728-97B0-1A41-82DA-1572CE14754F}" destId="{9BE0E30D-6CC1-3143-BC4A-4FF2C5039316}" srcOrd="0" destOrd="0" presId="urn:microsoft.com/office/officeart/2005/8/layout/cycle1"/>
    <dgm:cxn modelId="{663B1C56-0745-F94B-87D1-DB2F9CB6EABE}" type="presOf" srcId="{81D20D5D-F15B-B844-BCE7-07FE2E88C5B6}" destId="{2467F156-8EB3-F044-8664-8B186FD19D40}" srcOrd="0" destOrd="0" presId="urn:microsoft.com/office/officeart/2005/8/layout/cycle1"/>
    <dgm:cxn modelId="{C982E657-A2E3-534C-A9B7-C5827F108DC3}" type="presOf" srcId="{A9914442-2057-0542-A0EA-F935FCA28993}" destId="{B4CE740F-E5F8-1040-9068-3C0CA6A81D60}" srcOrd="0" destOrd="0" presId="urn:microsoft.com/office/officeart/2005/8/layout/cycle1"/>
    <dgm:cxn modelId="{7917F467-1A78-1848-98C7-FC9A395A52C7}" type="presOf" srcId="{D805A741-31F4-6D45-A082-4AD4C7B066F1}" destId="{7D368AA8-A897-6A44-B2ED-5420DBBF55CD}" srcOrd="0" destOrd="0" presId="urn:microsoft.com/office/officeart/2005/8/layout/cycle1"/>
    <dgm:cxn modelId="{4C17A771-50DD-4640-9002-7E93FDEC10E2}" type="presOf" srcId="{B7792F1E-795A-8A40-9AF9-CBB036406804}" destId="{0EBEA1BD-8C57-A847-A4A1-BD492A397D4A}" srcOrd="0" destOrd="0" presId="urn:microsoft.com/office/officeart/2005/8/layout/cycle1"/>
    <dgm:cxn modelId="{8B7D328D-9CA9-4D4C-BADE-99E1881ECB4F}"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EAB8492-BCDD-3C4B-A5C6-8D3525EDF89A}" type="presOf" srcId="{B6065800-F57E-6842-B73C-614AFBC2DE05}" destId="{2990F259-A510-7044-A15A-189FB55AE5CB}" srcOrd="0" destOrd="0" presId="urn:microsoft.com/office/officeart/2005/8/layout/cycle1"/>
    <dgm:cxn modelId="{00AD229E-4E5A-A44F-9555-E4F13456A34F}" type="presOf" srcId="{19401D75-4FA1-2642-9C39-67D34D8AB9EC}" destId="{37E24780-EDFC-1D4D-B756-C90BE821441B}" srcOrd="0" destOrd="0" presId="urn:microsoft.com/office/officeart/2005/8/layout/cycle1"/>
    <dgm:cxn modelId="{81DC0EA5-0A46-CD45-A950-7483C948653E}"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ED204ACA-7267-2947-B6E7-E23B4895D305}"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D22A9D2-B88B-624A-9C69-26D54CB83B70}" type="presOf" srcId="{8E1255C9-F847-A440-83FF-7AA254CCB896}" destId="{974F300E-4386-5845-9047-D2E50BE5B9DF}" srcOrd="0" destOrd="0" presId="urn:microsoft.com/office/officeart/2005/8/layout/cycle1"/>
    <dgm:cxn modelId="{B79332DA-0113-B846-858B-10DF4B02695E}" type="presOf" srcId="{55E743FA-081E-B447-B4F2-DEEACC6857BC}" destId="{36444405-91CC-BC45-909E-8AE477F1EC7C}"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F1F55E6-6C2A-824F-933C-1A2E71140084}" type="presOf" srcId="{54471214-3ABC-B64E-8935-4F53AC7091F5}" destId="{2257407E-2335-6E46-9533-50F1A4869162}" srcOrd="0" destOrd="0" presId="urn:microsoft.com/office/officeart/2005/8/layout/cycle1"/>
    <dgm:cxn modelId="{B53A21E7-ACF0-9243-BC26-5E00D904BAAF}" type="presOf" srcId="{580AAA11-E1E4-FC4E-A546-63E521F462A7}" destId="{DAE7F6D9-575B-6C47-9F2C-6177EB4BA541}" srcOrd="0" destOrd="0" presId="urn:microsoft.com/office/officeart/2005/8/layout/cycle1"/>
    <dgm:cxn modelId="{036371F2-E302-EB41-BD84-1D14C9DCA5D4}" type="presOf" srcId="{F73B3211-1799-3F44-92B6-7CEE57ECB2D3}" destId="{BF6C208F-01F8-574D-980A-D40F886CF760}" srcOrd="0" destOrd="0" presId="urn:microsoft.com/office/officeart/2005/8/layout/cycle1"/>
    <dgm:cxn modelId="{D82F5CF4-8C36-5947-9769-14C6B64FF752}" type="presOf" srcId="{527799A3-6798-F14C-9108-A99B044124B3}" destId="{CE064FAD-9527-C04A-986D-ADE7F29D4AAF}" srcOrd="0" destOrd="0" presId="urn:microsoft.com/office/officeart/2005/8/layout/cycle1"/>
    <dgm:cxn modelId="{082F8F0A-538D-7B41-8790-01D18BB9BFD8}" type="presParOf" srcId="{974F300E-4386-5845-9047-D2E50BE5B9DF}" destId="{BF1A72C0-4F23-214E-B2C0-EC3432C35438}" srcOrd="0" destOrd="0" presId="urn:microsoft.com/office/officeart/2005/8/layout/cycle1"/>
    <dgm:cxn modelId="{C2C093A5-B399-904D-B813-55DD24DA6CA1}" type="presParOf" srcId="{974F300E-4386-5845-9047-D2E50BE5B9DF}" destId="{92DA8A36-05F4-4B4C-B207-6FB4CBC9688F}" srcOrd="1" destOrd="0" presId="urn:microsoft.com/office/officeart/2005/8/layout/cycle1"/>
    <dgm:cxn modelId="{97AB8984-A2F5-1B4A-9AED-6E8C796112DD}" type="presParOf" srcId="{974F300E-4386-5845-9047-D2E50BE5B9DF}" destId="{2990F259-A510-7044-A15A-189FB55AE5CB}" srcOrd="2" destOrd="0" presId="urn:microsoft.com/office/officeart/2005/8/layout/cycle1"/>
    <dgm:cxn modelId="{C1A9EB26-ECAF-9543-8B95-7C8D7F214AA2}" type="presParOf" srcId="{974F300E-4386-5845-9047-D2E50BE5B9DF}" destId="{A7A1548F-03D0-7F43-8C4C-631804CE4126}" srcOrd="3" destOrd="0" presId="urn:microsoft.com/office/officeart/2005/8/layout/cycle1"/>
    <dgm:cxn modelId="{212298E2-CF29-3045-A689-EB295DC98D23}" type="presParOf" srcId="{974F300E-4386-5845-9047-D2E50BE5B9DF}" destId="{EAEA7D1D-8D8A-4A4B-812D-D24179AFED27}" srcOrd="4" destOrd="0" presId="urn:microsoft.com/office/officeart/2005/8/layout/cycle1"/>
    <dgm:cxn modelId="{75EE9B00-0F47-E347-9277-46E20B0686F0}" type="presParOf" srcId="{974F300E-4386-5845-9047-D2E50BE5B9DF}" destId="{2257407E-2335-6E46-9533-50F1A4869162}" srcOrd="5" destOrd="0" presId="urn:microsoft.com/office/officeart/2005/8/layout/cycle1"/>
    <dgm:cxn modelId="{687C254B-F3DB-FE4A-92C2-08032C8A0010}" type="presParOf" srcId="{974F300E-4386-5845-9047-D2E50BE5B9DF}" destId="{3467B5D4-61EB-4C46-BB87-881C0920F2D1}" srcOrd="6" destOrd="0" presId="urn:microsoft.com/office/officeart/2005/8/layout/cycle1"/>
    <dgm:cxn modelId="{F1369DC9-A5AA-7746-90B5-FB70C5A73130}" type="presParOf" srcId="{974F300E-4386-5845-9047-D2E50BE5B9DF}" destId="{2467F156-8EB3-F044-8664-8B186FD19D40}" srcOrd="7" destOrd="0" presId="urn:microsoft.com/office/officeart/2005/8/layout/cycle1"/>
    <dgm:cxn modelId="{F3F15112-54F9-4148-9DBD-3B0981B3CEF1}" type="presParOf" srcId="{974F300E-4386-5845-9047-D2E50BE5B9DF}" destId="{DC85BF06-3190-2C49-B38C-CC01414F9567}" srcOrd="8" destOrd="0" presId="urn:microsoft.com/office/officeart/2005/8/layout/cycle1"/>
    <dgm:cxn modelId="{2CC480AD-5E24-EC44-A5AD-BAC5A01B984A}" type="presParOf" srcId="{974F300E-4386-5845-9047-D2E50BE5B9DF}" destId="{818521AB-CB19-3245-AC47-32330EC1D05A}" srcOrd="9" destOrd="0" presId="urn:microsoft.com/office/officeart/2005/8/layout/cycle1"/>
    <dgm:cxn modelId="{694D294C-254D-5544-805A-658C5741A0C2}" type="presParOf" srcId="{974F300E-4386-5845-9047-D2E50BE5B9DF}" destId="{A85B6194-0CD3-0046-9C07-12EA626BEFA3}" srcOrd="10" destOrd="0" presId="urn:microsoft.com/office/officeart/2005/8/layout/cycle1"/>
    <dgm:cxn modelId="{7C16EDCE-03C6-8D43-9BA4-A8834AD52347}" type="presParOf" srcId="{974F300E-4386-5845-9047-D2E50BE5B9DF}" destId="{76EDA6DC-5A32-7640-86D9-A3D1F65AC2D3}" srcOrd="11" destOrd="0" presId="urn:microsoft.com/office/officeart/2005/8/layout/cycle1"/>
    <dgm:cxn modelId="{7745DCD3-84E7-8D48-9306-8A4988A0CEF7}" type="presParOf" srcId="{974F300E-4386-5845-9047-D2E50BE5B9DF}" destId="{5FEB966B-5E78-494C-B5A1-6F18B3A362B7}" srcOrd="12" destOrd="0" presId="urn:microsoft.com/office/officeart/2005/8/layout/cycle1"/>
    <dgm:cxn modelId="{A5AD9637-7BAF-A843-B1D7-376D5A8BA61D}" type="presParOf" srcId="{974F300E-4386-5845-9047-D2E50BE5B9DF}" destId="{9BE0E30D-6CC1-3143-BC4A-4FF2C5039316}" srcOrd="13" destOrd="0" presId="urn:microsoft.com/office/officeart/2005/8/layout/cycle1"/>
    <dgm:cxn modelId="{3482ECC4-519B-B243-B60F-C6B997BBC65B}" type="presParOf" srcId="{974F300E-4386-5845-9047-D2E50BE5B9DF}" destId="{37E24780-EDFC-1D4D-B756-C90BE821441B}" srcOrd="14" destOrd="0" presId="urn:microsoft.com/office/officeart/2005/8/layout/cycle1"/>
    <dgm:cxn modelId="{26D312A0-7754-FF4C-9D87-91FE986F6C7D}" type="presParOf" srcId="{974F300E-4386-5845-9047-D2E50BE5B9DF}" destId="{788B510C-5C6F-7E4F-BD2A-4B0F37349509}" srcOrd="15" destOrd="0" presId="urn:microsoft.com/office/officeart/2005/8/layout/cycle1"/>
    <dgm:cxn modelId="{339995C3-35BD-744B-B0BB-F54C1E4F20E1}" type="presParOf" srcId="{974F300E-4386-5845-9047-D2E50BE5B9DF}" destId="{BF6C208F-01F8-574D-980A-D40F886CF760}" srcOrd="16" destOrd="0" presId="urn:microsoft.com/office/officeart/2005/8/layout/cycle1"/>
    <dgm:cxn modelId="{9D2ECB62-9621-9944-BA62-1FB0805993EE}" type="presParOf" srcId="{974F300E-4386-5845-9047-D2E50BE5B9DF}" destId="{DAE7F6D9-575B-6C47-9F2C-6177EB4BA541}" srcOrd="17" destOrd="0" presId="urn:microsoft.com/office/officeart/2005/8/layout/cycle1"/>
    <dgm:cxn modelId="{AC1EEA43-76DD-234E-A3E6-94D8F2BA961C}" type="presParOf" srcId="{974F300E-4386-5845-9047-D2E50BE5B9DF}" destId="{3AD74439-13B4-6B4C-A74C-96BE28333D49}" srcOrd="18" destOrd="0" presId="urn:microsoft.com/office/officeart/2005/8/layout/cycle1"/>
    <dgm:cxn modelId="{DF08B731-6AC4-1745-9968-A6EAC6CAF562}" type="presParOf" srcId="{974F300E-4386-5845-9047-D2E50BE5B9DF}" destId="{B4CE740F-E5F8-1040-9068-3C0CA6A81D60}" srcOrd="19" destOrd="0" presId="urn:microsoft.com/office/officeart/2005/8/layout/cycle1"/>
    <dgm:cxn modelId="{F4265F86-F42B-4A4F-BB3A-AAD8E1F516ED}" type="presParOf" srcId="{974F300E-4386-5845-9047-D2E50BE5B9DF}" destId="{7D368AA8-A897-6A44-B2ED-5420DBBF55CD}" srcOrd="20" destOrd="0" presId="urn:microsoft.com/office/officeart/2005/8/layout/cycle1"/>
    <dgm:cxn modelId="{70EE1110-B886-9C4C-8D73-FA35A22EDBA5}" type="presParOf" srcId="{974F300E-4386-5845-9047-D2E50BE5B9DF}" destId="{256A8A82-B1CB-EF43-AB66-A3D1C8A54B59}" srcOrd="21" destOrd="0" presId="urn:microsoft.com/office/officeart/2005/8/layout/cycle1"/>
    <dgm:cxn modelId="{C79A3170-4A57-CA42-BED1-795DCD017B13}" type="presParOf" srcId="{974F300E-4386-5845-9047-D2E50BE5B9DF}" destId="{36444405-91CC-BC45-909E-8AE477F1EC7C}" srcOrd="22" destOrd="0" presId="urn:microsoft.com/office/officeart/2005/8/layout/cycle1"/>
    <dgm:cxn modelId="{877AE43E-82DF-194C-BA9F-2E75225417B1}" type="presParOf" srcId="{974F300E-4386-5845-9047-D2E50BE5B9DF}" destId="{0EBEA1BD-8C57-A847-A4A1-BD492A397D4A}" srcOrd="23" destOrd="0" presId="urn:microsoft.com/office/officeart/2005/8/layout/cycle1"/>
    <dgm:cxn modelId="{A21AB3A8-0320-1149-9861-04291633BB16}" type="presParOf" srcId="{974F300E-4386-5845-9047-D2E50BE5B9DF}" destId="{A1257670-91AA-B74E-AFCB-48382C466D43}" srcOrd="24" destOrd="0" presId="urn:microsoft.com/office/officeart/2005/8/layout/cycle1"/>
    <dgm:cxn modelId="{407A3FC4-D81C-F044-81CC-AE4005435DA0}" type="presParOf" srcId="{974F300E-4386-5845-9047-D2E50BE5B9DF}" destId="{19DCBC3D-EF34-4444-B52C-E59D1C44CC9D}" srcOrd="25" destOrd="0" presId="urn:microsoft.com/office/officeart/2005/8/layout/cycle1"/>
    <dgm:cxn modelId="{C3ABB8D2-CFE4-2C42-9FBA-21E56EE0AFB8}" type="presParOf" srcId="{974F300E-4386-5845-9047-D2E50BE5B9DF}" destId="{CDA9BE8C-41E5-BF45-BAB4-5B91BDDEFF8D}" srcOrd="26" destOrd="0" presId="urn:microsoft.com/office/officeart/2005/8/layout/cycle1"/>
    <dgm:cxn modelId="{F7677552-2B1A-D44A-87C8-EE8D799620F6}" type="presParOf" srcId="{974F300E-4386-5845-9047-D2E50BE5B9DF}" destId="{731680F6-F070-374C-97C4-FB0156E03231}" srcOrd="27" destOrd="0" presId="urn:microsoft.com/office/officeart/2005/8/layout/cycle1"/>
    <dgm:cxn modelId="{A24AD50C-9E4A-1142-B7BA-095F7E0A4C41}" type="presParOf" srcId="{974F300E-4386-5845-9047-D2E50BE5B9DF}" destId="{12C576B8-5B2D-B04B-98C4-29D5E499FD83}" srcOrd="28" destOrd="0" presId="urn:microsoft.com/office/officeart/2005/8/layout/cycle1"/>
    <dgm:cxn modelId="{2E9FE642-AF26-F449-9AAE-F0621071B192}" type="presParOf" srcId="{974F300E-4386-5845-9047-D2E50BE5B9DF}" destId="{C4FE94AE-AFAE-8743-9525-171FDA850E0F}" srcOrd="29" destOrd="0" presId="urn:microsoft.com/office/officeart/2005/8/layout/cycle1"/>
    <dgm:cxn modelId="{7950D670-8CCD-7240-AF22-4A25B9D8D2CE}" type="presParOf" srcId="{974F300E-4386-5845-9047-D2E50BE5B9DF}" destId="{FBD4D212-3E98-9843-8795-297F9EDDD657}" srcOrd="30" destOrd="0" presId="urn:microsoft.com/office/officeart/2005/8/layout/cycle1"/>
    <dgm:cxn modelId="{1C0B9A17-F66C-2043-AA36-D848336D158C}" type="presParOf" srcId="{974F300E-4386-5845-9047-D2E50BE5B9DF}" destId="{54CDBF4B-9D09-3242-A1D5-0506BD1712C5}" srcOrd="31" destOrd="0" presId="urn:microsoft.com/office/officeart/2005/8/layout/cycle1"/>
    <dgm:cxn modelId="{C57EF0DC-6C64-5542-B9F4-C32E2A203DF6}" type="presParOf" srcId="{974F300E-4386-5845-9047-D2E50BE5B9DF}" destId="{49452468-AA65-834B-B75D-72A0A7810E13}" srcOrd="32" destOrd="0" presId="urn:microsoft.com/office/officeart/2005/8/layout/cycle1"/>
    <dgm:cxn modelId="{491803B5-B1C6-B148-AFA7-61C981F50E8C}" type="presParOf" srcId="{974F300E-4386-5845-9047-D2E50BE5B9DF}" destId="{B0C742D0-6463-FF41-BE88-36D0AF1ED5D5}" srcOrd="33" destOrd="0" presId="urn:microsoft.com/office/officeart/2005/8/layout/cycle1"/>
    <dgm:cxn modelId="{1167C384-2471-6542-A6D8-E13B831F952D}" type="presParOf" srcId="{974F300E-4386-5845-9047-D2E50BE5B9DF}" destId="{CE064FAD-9527-C04A-986D-ADE7F29D4AAF}" srcOrd="34" destOrd="0" presId="urn:microsoft.com/office/officeart/2005/8/layout/cycle1"/>
    <dgm:cxn modelId="{174C0E66-FA1E-B54D-911B-C2A941ACA0F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F1DAC0E-6406-4B48-9BE7-F1570364BF6C}" type="presOf" srcId="{F73B3211-1799-3F44-92B6-7CEE57ECB2D3}" destId="{BF6C208F-01F8-574D-980A-D40F886CF760}" srcOrd="0" destOrd="0" presId="urn:microsoft.com/office/officeart/2005/8/layout/cycle1"/>
    <dgm:cxn modelId="{67134F18-0CA5-0141-B75F-BD2AAF5FCB29}" type="presOf" srcId="{B7792F1E-795A-8A40-9AF9-CBB036406804}" destId="{0EBEA1BD-8C57-A847-A4A1-BD492A397D4A}" srcOrd="0" destOrd="0" presId="urn:microsoft.com/office/officeart/2005/8/layout/cycle1"/>
    <dgm:cxn modelId="{E9160C20-BE0D-2640-9C08-C3BEB2FBB3B9}"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9E58529-5D90-814F-95B8-6EEFAC89F956}" type="presOf" srcId="{C62D126D-D94F-0A45-AAB3-A4A2804A9AA5}" destId="{49452468-AA65-834B-B75D-72A0A7810E13}" srcOrd="0" destOrd="0" presId="urn:microsoft.com/office/officeart/2005/8/layout/cycle1"/>
    <dgm:cxn modelId="{2EA0142C-9880-7A4B-9AE3-A82A806E7FB4}" type="presOf" srcId="{19401D75-4FA1-2642-9C39-67D34D8AB9EC}" destId="{37E24780-EDFC-1D4D-B756-C90BE821441B}" srcOrd="0" destOrd="0" presId="urn:microsoft.com/office/officeart/2005/8/layout/cycle1"/>
    <dgm:cxn modelId="{08F5BB2E-1452-7549-B448-C0D8FE9782A8}" type="presOf" srcId="{580AAA11-E1E4-FC4E-A546-63E521F462A7}" destId="{DAE7F6D9-575B-6C47-9F2C-6177EB4BA541}" srcOrd="0" destOrd="0" presId="urn:microsoft.com/office/officeart/2005/8/layout/cycle1"/>
    <dgm:cxn modelId="{2A8B5533-E69D-E947-9210-1DF44266D6C1}"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81B383B-1964-4449-B96C-08AA1FC90EF4}" type="presOf" srcId="{527799A3-6798-F14C-9108-A99B044124B3}" destId="{CE064FAD-9527-C04A-986D-ADE7F29D4AA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98C6260-F749-C948-8BE8-9064AD31F2EA}" type="presOf" srcId="{55E743FA-081E-B447-B4F2-DEEACC6857BC}" destId="{36444405-91CC-BC45-909E-8AE477F1EC7C}" srcOrd="0" destOrd="0" presId="urn:microsoft.com/office/officeart/2005/8/layout/cycle1"/>
    <dgm:cxn modelId="{D8F53D63-E3F7-8943-A3D0-898A26181A2F}" type="presOf" srcId="{8E1255C9-F847-A440-83FF-7AA254CCB896}" destId="{974F300E-4386-5845-9047-D2E50BE5B9DF}" srcOrd="0" destOrd="0" presId="urn:microsoft.com/office/officeart/2005/8/layout/cycle1"/>
    <dgm:cxn modelId="{F1D0F964-4315-EC40-996C-FFDC66C95E02}" type="presOf" srcId="{A9914442-2057-0542-A0EA-F935FCA28993}" destId="{B4CE740F-E5F8-1040-9068-3C0CA6A81D60}" srcOrd="0" destOrd="0" presId="urn:microsoft.com/office/officeart/2005/8/layout/cycle1"/>
    <dgm:cxn modelId="{1BC61967-1CFD-3641-BE5D-4CC505BF327D}" type="presOf" srcId="{81D20D5D-F15B-B844-BCE7-07FE2E88C5B6}" destId="{2467F156-8EB3-F044-8664-8B186FD19D40}" srcOrd="0" destOrd="0" presId="urn:microsoft.com/office/officeart/2005/8/layout/cycle1"/>
    <dgm:cxn modelId="{249FD768-C93B-9449-9519-0F7F5AD97A47}" type="presOf" srcId="{B6065800-F57E-6842-B73C-614AFBC2DE05}" destId="{2990F259-A510-7044-A15A-189FB55AE5CB}" srcOrd="0" destOrd="0" presId="urn:microsoft.com/office/officeart/2005/8/layout/cycle1"/>
    <dgm:cxn modelId="{6D060D72-FD77-8E4E-8366-18FFAD61109C}" type="presOf" srcId="{325DB5A0-FE7A-8245-9663-7B515E4DF4C8}" destId="{EAEA7D1D-8D8A-4A4B-812D-D24179AFED27}" srcOrd="0" destOrd="0" presId="urn:microsoft.com/office/officeart/2005/8/layout/cycle1"/>
    <dgm:cxn modelId="{9B00567C-6D17-4948-A5E9-B79E91F56511}" type="presOf" srcId="{CCCC52AB-CFB4-904A-B94C-E1998826B4F9}" destId="{7C0589C6-43EC-854D-966B-B0C5FE9A8192}" srcOrd="0" destOrd="0" presId="urn:microsoft.com/office/officeart/2005/8/layout/cycle1"/>
    <dgm:cxn modelId="{364F6F7F-1C20-554D-B928-239F0EBBAB57}" type="presOf" srcId="{931AD6AD-68AD-1F4D-802F-C6CD780A0CDB}" destId="{19DCBC3D-EF34-4444-B52C-E59D1C44CC9D}" srcOrd="0" destOrd="0" presId="urn:microsoft.com/office/officeart/2005/8/layout/cycle1"/>
    <dgm:cxn modelId="{A1B83B83-BC16-1448-AF94-ABFBCA7E0179}" type="presOf" srcId="{6533DBF9-2933-D44A-B9F0-8FC24EC06F20}" destId="{C4FE94AE-AFAE-8743-9525-171FDA850E0F}" srcOrd="0" destOrd="0" presId="urn:microsoft.com/office/officeart/2005/8/layout/cycle1"/>
    <dgm:cxn modelId="{6A4FD883-0C78-BC47-B7EC-CAE1C67AC9E3}"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4A41FA3-D9B0-3247-B748-CC65E36D642D}" type="presOf" srcId="{610909C5-6334-264F-93E0-189A71FB6993}" destId="{54CDBF4B-9D09-3242-A1D5-0506BD1712C5}" srcOrd="0" destOrd="0" presId="urn:microsoft.com/office/officeart/2005/8/layout/cycle1"/>
    <dgm:cxn modelId="{A558FDA3-A408-044C-838F-DAE112A60F34}"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8FCEAAF-6DA1-1144-B09F-05D8D0BEE4FA}" type="presOf" srcId="{55B5CCF6-1B65-AC49-B1EC-CD09807E71EF}" destId="{76EDA6DC-5A32-7640-86D9-A3D1F65AC2D3}" srcOrd="0" destOrd="0" presId="urn:microsoft.com/office/officeart/2005/8/layout/cycle1"/>
    <dgm:cxn modelId="{430D64B3-47EA-9A49-98E0-3BDAB1DC6405}" type="presOf" srcId="{D7E87DE1-03EB-D748-89C5-D76845DF9F58}" destId="{12C576B8-5B2D-B04B-98C4-29D5E499FD8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8B8F7D0-7825-7849-A08D-2ECA27BC4D97}" type="presOf" srcId="{0858D728-97B0-1A41-82DA-1572CE14754F}" destId="{9BE0E30D-6CC1-3143-BC4A-4FF2C5039316}"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565FE9-AB5E-2440-B67A-898FCCE95E42}" type="presOf" srcId="{591E9484-33B2-714C-AA5D-D47E80DA12F9}" destId="{CDA9BE8C-41E5-BF45-BAB4-5B91BDDEFF8D}" srcOrd="0" destOrd="0" presId="urn:microsoft.com/office/officeart/2005/8/layout/cycle1"/>
    <dgm:cxn modelId="{071018EE-87F4-6A4E-AC26-BB835D476467}" type="presOf" srcId="{12600BCB-5734-3F4B-9543-0CB09A3EC940}" destId="{92DA8A36-05F4-4B4C-B207-6FB4CBC9688F}" srcOrd="0" destOrd="0" presId="urn:microsoft.com/office/officeart/2005/8/layout/cycle1"/>
    <dgm:cxn modelId="{8173A074-1780-E04D-B573-E607248E2E49}" type="presParOf" srcId="{974F300E-4386-5845-9047-D2E50BE5B9DF}" destId="{BF1A72C0-4F23-214E-B2C0-EC3432C35438}" srcOrd="0" destOrd="0" presId="urn:microsoft.com/office/officeart/2005/8/layout/cycle1"/>
    <dgm:cxn modelId="{ED5673C5-469C-0548-8790-679C3E89CEEA}" type="presParOf" srcId="{974F300E-4386-5845-9047-D2E50BE5B9DF}" destId="{92DA8A36-05F4-4B4C-B207-6FB4CBC9688F}" srcOrd="1" destOrd="0" presId="urn:microsoft.com/office/officeart/2005/8/layout/cycle1"/>
    <dgm:cxn modelId="{44090B5F-1692-D34E-AC10-B35C2C70EB2D}" type="presParOf" srcId="{974F300E-4386-5845-9047-D2E50BE5B9DF}" destId="{2990F259-A510-7044-A15A-189FB55AE5CB}" srcOrd="2" destOrd="0" presId="urn:microsoft.com/office/officeart/2005/8/layout/cycle1"/>
    <dgm:cxn modelId="{8C4E4CFA-D491-6640-831D-7086674B6520}" type="presParOf" srcId="{974F300E-4386-5845-9047-D2E50BE5B9DF}" destId="{A7A1548F-03D0-7F43-8C4C-631804CE4126}" srcOrd="3" destOrd="0" presId="urn:microsoft.com/office/officeart/2005/8/layout/cycle1"/>
    <dgm:cxn modelId="{143948CC-A450-8343-A76B-543DF7BA65CC}" type="presParOf" srcId="{974F300E-4386-5845-9047-D2E50BE5B9DF}" destId="{EAEA7D1D-8D8A-4A4B-812D-D24179AFED27}" srcOrd="4" destOrd="0" presId="urn:microsoft.com/office/officeart/2005/8/layout/cycle1"/>
    <dgm:cxn modelId="{C155F609-0E29-DC40-ACA5-4CFB06A52D5C}" type="presParOf" srcId="{974F300E-4386-5845-9047-D2E50BE5B9DF}" destId="{2257407E-2335-6E46-9533-50F1A4869162}" srcOrd="5" destOrd="0" presId="urn:microsoft.com/office/officeart/2005/8/layout/cycle1"/>
    <dgm:cxn modelId="{175843BD-2A83-C94A-9773-04BAC11A35C3}" type="presParOf" srcId="{974F300E-4386-5845-9047-D2E50BE5B9DF}" destId="{3467B5D4-61EB-4C46-BB87-881C0920F2D1}" srcOrd="6" destOrd="0" presId="urn:microsoft.com/office/officeart/2005/8/layout/cycle1"/>
    <dgm:cxn modelId="{EC44E0DF-DB05-624A-BC78-458CE01053B9}" type="presParOf" srcId="{974F300E-4386-5845-9047-D2E50BE5B9DF}" destId="{2467F156-8EB3-F044-8664-8B186FD19D40}" srcOrd="7" destOrd="0" presId="urn:microsoft.com/office/officeart/2005/8/layout/cycle1"/>
    <dgm:cxn modelId="{82ACFA2E-C8AA-2E46-A644-1443DA6C4AEE}" type="presParOf" srcId="{974F300E-4386-5845-9047-D2E50BE5B9DF}" destId="{DC85BF06-3190-2C49-B38C-CC01414F9567}" srcOrd="8" destOrd="0" presId="urn:microsoft.com/office/officeart/2005/8/layout/cycle1"/>
    <dgm:cxn modelId="{F83F4E0E-7ED6-5A44-8AB4-01C4DF41F82A}" type="presParOf" srcId="{974F300E-4386-5845-9047-D2E50BE5B9DF}" destId="{818521AB-CB19-3245-AC47-32330EC1D05A}" srcOrd="9" destOrd="0" presId="urn:microsoft.com/office/officeart/2005/8/layout/cycle1"/>
    <dgm:cxn modelId="{C888565B-683B-B44A-9571-95B7D5C5A96B}" type="presParOf" srcId="{974F300E-4386-5845-9047-D2E50BE5B9DF}" destId="{A85B6194-0CD3-0046-9C07-12EA626BEFA3}" srcOrd="10" destOrd="0" presId="urn:microsoft.com/office/officeart/2005/8/layout/cycle1"/>
    <dgm:cxn modelId="{031546F9-EFD6-DB41-A1DA-0AC451383F86}" type="presParOf" srcId="{974F300E-4386-5845-9047-D2E50BE5B9DF}" destId="{76EDA6DC-5A32-7640-86D9-A3D1F65AC2D3}" srcOrd="11" destOrd="0" presId="urn:microsoft.com/office/officeart/2005/8/layout/cycle1"/>
    <dgm:cxn modelId="{FC817A12-8547-E44B-9FE9-F85549C97D0B}" type="presParOf" srcId="{974F300E-4386-5845-9047-D2E50BE5B9DF}" destId="{5FEB966B-5E78-494C-B5A1-6F18B3A362B7}" srcOrd="12" destOrd="0" presId="urn:microsoft.com/office/officeart/2005/8/layout/cycle1"/>
    <dgm:cxn modelId="{F93E088F-ED29-AC49-92B8-246D44EC75DB}" type="presParOf" srcId="{974F300E-4386-5845-9047-D2E50BE5B9DF}" destId="{9BE0E30D-6CC1-3143-BC4A-4FF2C5039316}" srcOrd="13" destOrd="0" presId="urn:microsoft.com/office/officeart/2005/8/layout/cycle1"/>
    <dgm:cxn modelId="{A304B109-8BA2-3744-97F4-1AFAED0FF45E}" type="presParOf" srcId="{974F300E-4386-5845-9047-D2E50BE5B9DF}" destId="{37E24780-EDFC-1D4D-B756-C90BE821441B}" srcOrd="14" destOrd="0" presId="urn:microsoft.com/office/officeart/2005/8/layout/cycle1"/>
    <dgm:cxn modelId="{28C8413D-7FE5-0E45-A1B0-0DA81BA62755}" type="presParOf" srcId="{974F300E-4386-5845-9047-D2E50BE5B9DF}" destId="{788B510C-5C6F-7E4F-BD2A-4B0F37349509}" srcOrd="15" destOrd="0" presId="urn:microsoft.com/office/officeart/2005/8/layout/cycle1"/>
    <dgm:cxn modelId="{F0B40972-AC2E-AE44-81F6-0199FE3FF543}" type="presParOf" srcId="{974F300E-4386-5845-9047-D2E50BE5B9DF}" destId="{BF6C208F-01F8-574D-980A-D40F886CF760}" srcOrd="16" destOrd="0" presId="urn:microsoft.com/office/officeart/2005/8/layout/cycle1"/>
    <dgm:cxn modelId="{3A1BE456-B55E-1547-A1E7-D3AD0C85BD0E}" type="presParOf" srcId="{974F300E-4386-5845-9047-D2E50BE5B9DF}" destId="{DAE7F6D9-575B-6C47-9F2C-6177EB4BA541}" srcOrd="17" destOrd="0" presId="urn:microsoft.com/office/officeart/2005/8/layout/cycle1"/>
    <dgm:cxn modelId="{139770FF-6E24-7140-8B62-429DACC5ACED}" type="presParOf" srcId="{974F300E-4386-5845-9047-D2E50BE5B9DF}" destId="{3AD74439-13B4-6B4C-A74C-96BE28333D49}" srcOrd="18" destOrd="0" presId="urn:microsoft.com/office/officeart/2005/8/layout/cycle1"/>
    <dgm:cxn modelId="{865ED285-964B-C649-9873-9723C37A3EE6}" type="presParOf" srcId="{974F300E-4386-5845-9047-D2E50BE5B9DF}" destId="{B4CE740F-E5F8-1040-9068-3C0CA6A81D60}" srcOrd="19" destOrd="0" presId="urn:microsoft.com/office/officeart/2005/8/layout/cycle1"/>
    <dgm:cxn modelId="{8E668C7B-AEBD-F84B-A7BD-6B4B3D37BFB0}" type="presParOf" srcId="{974F300E-4386-5845-9047-D2E50BE5B9DF}" destId="{7D368AA8-A897-6A44-B2ED-5420DBBF55CD}" srcOrd="20" destOrd="0" presId="urn:microsoft.com/office/officeart/2005/8/layout/cycle1"/>
    <dgm:cxn modelId="{BCD305E6-64F7-AC4F-AA92-FB40485CE9D0}" type="presParOf" srcId="{974F300E-4386-5845-9047-D2E50BE5B9DF}" destId="{256A8A82-B1CB-EF43-AB66-A3D1C8A54B59}" srcOrd="21" destOrd="0" presId="urn:microsoft.com/office/officeart/2005/8/layout/cycle1"/>
    <dgm:cxn modelId="{B213F995-F116-2B4C-BDD8-A0F95E07A6B6}" type="presParOf" srcId="{974F300E-4386-5845-9047-D2E50BE5B9DF}" destId="{36444405-91CC-BC45-909E-8AE477F1EC7C}" srcOrd="22" destOrd="0" presId="urn:microsoft.com/office/officeart/2005/8/layout/cycle1"/>
    <dgm:cxn modelId="{AE2F3949-FCF8-494D-AC1F-87676602B36D}" type="presParOf" srcId="{974F300E-4386-5845-9047-D2E50BE5B9DF}" destId="{0EBEA1BD-8C57-A847-A4A1-BD492A397D4A}" srcOrd="23" destOrd="0" presId="urn:microsoft.com/office/officeart/2005/8/layout/cycle1"/>
    <dgm:cxn modelId="{CC6E3271-02D1-404E-889F-F4141BC65EEC}" type="presParOf" srcId="{974F300E-4386-5845-9047-D2E50BE5B9DF}" destId="{A1257670-91AA-B74E-AFCB-48382C466D43}" srcOrd="24" destOrd="0" presId="urn:microsoft.com/office/officeart/2005/8/layout/cycle1"/>
    <dgm:cxn modelId="{AF32D6C0-DAFF-D545-8756-0EC5482565D3}" type="presParOf" srcId="{974F300E-4386-5845-9047-D2E50BE5B9DF}" destId="{19DCBC3D-EF34-4444-B52C-E59D1C44CC9D}" srcOrd="25" destOrd="0" presId="urn:microsoft.com/office/officeart/2005/8/layout/cycle1"/>
    <dgm:cxn modelId="{5457927A-1914-2740-84E6-237452AF0A4F}" type="presParOf" srcId="{974F300E-4386-5845-9047-D2E50BE5B9DF}" destId="{CDA9BE8C-41E5-BF45-BAB4-5B91BDDEFF8D}" srcOrd="26" destOrd="0" presId="urn:microsoft.com/office/officeart/2005/8/layout/cycle1"/>
    <dgm:cxn modelId="{24B883BB-BACF-0A4F-B26F-0BFF5CA892BB}" type="presParOf" srcId="{974F300E-4386-5845-9047-D2E50BE5B9DF}" destId="{731680F6-F070-374C-97C4-FB0156E03231}" srcOrd="27" destOrd="0" presId="urn:microsoft.com/office/officeart/2005/8/layout/cycle1"/>
    <dgm:cxn modelId="{F563EE9E-00D3-E443-B21C-5249510E7BB6}" type="presParOf" srcId="{974F300E-4386-5845-9047-D2E50BE5B9DF}" destId="{12C576B8-5B2D-B04B-98C4-29D5E499FD83}" srcOrd="28" destOrd="0" presId="urn:microsoft.com/office/officeart/2005/8/layout/cycle1"/>
    <dgm:cxn modelId="{7569FC24-9DDD-0448-BDEE-F5DB588DA6E4}" type="presParOf" srcId="{974F300E-4386-5845-9047-D2E50BE5B9DF}" destId="{C4FE94AE-AFAE-8743-9525-171FDA850E0F}" srcOrd="29" destOrd="0" presId="urn:microsoft.com/office/officeart/2005/8/layout/cycle1"/>
    <dgm:cxn modelId="{E54BAAD2-D430-B841-8007-92A19E510871}" type="presParOf" srcId="{974F300E-4386-5845-9047-D2E50BE5B9DF}" destId="{FBD4D212-3E98-9843-8795-297F9EDDD657}" srcOrd="30" destOrd="0" presId="urn:microsoft.com/office/officeart/2005/8/layout/cycle1"/>
    <dgm:cxn modelId="{1438EE93-3BA5-874C-912E-F808558A033F}" type="presParOf" srcId="{974F300E-4386-5845-9047-D2E50BE5B9DF}" destId="{54CDBF4B-9D09-3242-A1D5-0506BD1712C5}" srcOrd="31" destOrd="0" presId="urn:microsoft.com/office/officeart/2005/8/layout/cycle1"/>
    <dgm:cxn modelId="{13926E33-24F9-6E40-B617-17990CD06210}" type="presParOf" srcId="{974F300E-4386-5845-9047-D2E50BE5B9DF}" destId="{49452468-AA65-834B-B75D-72A0A7810E13}" srcOrd="32" destOrd="0" presId="urn:microsoft.com/office/officeart/2005/8/layout/cycle1"/>
    <dgm:cxn modelId="{4FDB8AAF-49E0-A348-877D-651390C797D2}" type="presParOf" srcId="{974F300E-4386-5845-9047-D2E50BE5B9DF}" destId="{B0C742D0-6463-FF41-BE88-36D0AF1ED5D5}" srcOrd="33" destOrd="0" presId="urn:microsoft.com/office/officeart/2005/8/layout/cycle1"/>
    <dgm:cxn modelId="{DC40CA58-7EA3-0B41-B456-06D2B1C6E97E}" type="presParOf" srcId="{974F300E-4386-5845-9047-D2E50BE5B9DF}" destId="{CE064FAD-9527-C04A-986D-ADE7F29D4AAF}" srcOrd="34" destOrd="0" presId="urn:microsoft.com/office/officeart/2005/8/layout/cycle1"/>
    <dgm:cxn modelId="{7B9CEA8B-DB88-E54F-967A-E6AC6BEEE43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743FD07-F837-3448-978A-D8123F579F0C}" type="presOf" srcId="{610909C5-6334-264F-93E0-189A71FB6993}" destId="{54CDBF4B-9D09-3242-A1D5-0506BD1712C5}"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E753925-E95E-FC40-9489-D3DD010D62E0}" type="presOf" srcId="{12600BCB-5734-3F4B-9543-0CB09A3EC940}" destId="{92DA8A36-05F4-4B4C-B207-6FB4CBC9688F}" srcOrd="0" destOrd="0" presId="urn:microsoft.com/office/officeart/2005/8/layout/cycle1"/>
    <dgm:cxn modelId="{90182A2D-A751-BD41-B6FC-FE526620C748}" type="presOf" srcId="{D805A741-31F4-6D45-A082-4AD4C7B066F1}" destId="{7D368AA8-A897-6A44-B2ED-5420DBBF55CD}" srcOrd="0" destOrd="0" presId="urn:microsoft.com/office/officeart/2005/8/layout/cycle1"/>
    <dgm:cxn modelId="{E60B872F-5133-BE4E-A3FA-D1D6C202A4B3}"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2AEC43B-B972-E641-9263-8DCD4AFFB609}" type="presOf" srcId="{C62D126D-D94F-0A45-AAB3-A4A2804A9AA5}" destId="{49452468-AA65-834B-B75D-72A0A7810E13}" srcOrd="0" destOrd="0" presId="urn:microsoft.com/office/officeart/2005/8/layout/cycle1"/>
    <dgm:cxn modelId="{1F3CD73D-E3D9-6945-9EC2-324640CBF7A3}" type="presOf" srcId="{55E743FA-081E-B447-B4F2-DEEACC6857BC}" destId="{36444405-91CC-BC45-909E-8AE477F1EC7C}" srcOrd="0" destOrd="0" presId="urn:microsoft.com/office/officeart/2005/8/layout/cycle1"/>
    <dgm:cxn modelId="{076D3541-E45F-674E-8EC6-53B6A54E5462}" type="presOf" srcId="{325DB5A0-FE7A-8245-9663-7B515E4DF4C8}" destId="{EAEA7D1D-8D8A-4A4B-812D-D24179AFED27}" srcOrd="0" destOrd="0" presId="urn:microsoft.com/office/officeart/2005/8/layout/cycle1"/>
    <dgm:cxn modelId="{76812D47-9A8D-DB44-BB39-479E41A50D87}" type="presOf" srcId="{580AAA11-E1E4-FC4E-A546-63E521F462A7}" destId="{DAE7F6D9-575B-6C47-9F2C-6177EB4BA541}" srcOrd="0" destOrd="0" presId="urn:microsoft.com/office/officeart/2005/8/layout/cycle1"/>
    <dgm:cxn modelId="{CBB48047-FED1-9141-9634-5F470F10B9B1}"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F5FBC84D-394A-DE42-8800-7CB6E7D833DE}" type="presOf" srcId="{8E1255C9-F847-A440-83FF-7AA254CCB896}" destId="{974F300E-4386-5845-9047-D2E50BE5B9DF}" srcOrd="0" destOrd="0" presId="urn:microsoft.com/office/officeart/2005/8/layout/cycle1"/>
    <dgm:cxn modelId="{FA2B8E60-D203-0A47-BCE5-321C60AD0BFE}" type="presOf" srcId="{931AD6AD-68AD-1F4D-802F-C6CD780A0CDB}" destId="{19DCBC3D-EF34-4444-B52C-E59D1C44CC9D}" srcOrd="0" destOrd="0" presId="urn:microsoft.com/office/officeart/2005/8/layout/cycle1"/>
    <dgm:cxn modelId="{6A179667-9203-0544-BADF-D1ABCE6C4E92}" type="presOf" srcId="{54471214-3ABC-B64E-8935-4F53AC7091F5}" destId="{2257407E-2335-6E46-9533-50F1A4869162}" srcOrd="0" destOrd="0" presId="urn:microsoft.com/office/officeart/2005/8/layout/cycle1"/>
    <dgm:cxn modelId="{9F3A4784-E392-9A4D-8A6F-3EF9AF3FA242}" type="presOf" srcId="{D548EBB6-B1A8-4E4A-94F3-38AFF917AA13}" destId="{A85B6194-0CD3-0046-9C07-12EA626BEFA3}" srcOrd="0" destOrd="0" presId="urn:microsoft.com/office/officeart/2005/8/layout/cycle1"/>
    <dgm:cxn modelId="{F7478C87-EE7E-5749-907F-9A6B6A4B5F31}" type="presOf" srcId="{55B5CCF6-1B65-AC49-B1EC-CD09807E71EF}" destId="{76EDA6DC-5A32-7640-86D9-A3D1F65AC2D3}" srcOrd="0" destOrd="0" presId="urn:microsoft.com/office/officeart/2005/8/layout/cycle1"/>
    <dgm:cxn modelId="{F7D0088C-C681-444C-A418-572FAC8BFC4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567E392-FD73-964E-A6F9-4B5DC0D39A9A}" type="presOf" srcId="{D7E87DE1-03EB-D748-89C5-D76845DF9F58}" destId="{12C576B8-5B2D-B04B-98C4-29D5E499FD8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D0334A9-B554-EB4E-B397-01A4544B8FB7}" type="presOf" srcId="{CCCC52AB-CFB4-904A-B94C-E1998826B4F9}" destId="{7C0589C6-43EC-854D-966B-B0C5FE9A8192}" srcOrd="0" destOrd="0" presId="urn:microsoft.com/office/officeart/2005/8/layout/cycle1"/>
    <dgm:cxn modelId="{1E2694AE-A2CE-8242-8207-6433786C37F3}" type="presOf" srcId="{B6065800-F57E-6842-B73C-614AFBC2DE05}" destId="{2990F259-A510-7044-A15A-189FB55AE5CB}" srcOrd="0" destOrd="0" presId="urn:microsoft.com/office/officeart/2005/8/layout/cycle1"/>
    <dgm:cxn modelId="{0FBBAAAF-F57E-604A-831B-992F786B772A}" type="presOf" srcId="{591E9484-33B2-714C-AA5D-D47E80DA12F9}" destId="{CDA9BE8C-41E5-BF45-BAB4-5B91BDDEFF8D}" srcOrd="0" destOrd="0" presId="urn:microsoft.com/office/officeart/2005/8/layout/cycle1"/>
    <dgm:cxn modelId="{F16C76B0-CEBA-4F42-BE5C-1EF5A0C2939C}" type="presOf" srcId="{19401D75-4FA1-2642-9C39-67D34D8AB9EC}" destId="{37E24780-EDFC-1D4D-B756-C90BE821441B}" srcOrd="0" destOrd="0" presId="urn:microsoft.com/office/officeart/2005/8/layout/cycle1"/>
    <dgm:cxn modelId="{B064AEB2-1469-5845-9579-8B774AB31872}"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E2FA24C3-24C8-8D46-A913-54770C53A7C4}"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47907E5-965B-6A43-9DF0-65637DAAF255}" type="presOf" srcId="{0858D728-97B0-1A41-82DA-1572CE14754F}" destId="{9BE0E30D-6CC1-3143-BC4A-4FF2C5039316}" srcOrd="0" destOrd="0" presId="urn:microsoft.com/office/officeart/2005/8/layout/cycle1"/>
    <dgm:cxn modelId="{ABC8DCE5-605E-4341-8EFC-E53C3F960BFF}" type="presOf" srcId="{B7792F1E-795A-8A40-9AF9-CBB036406804}" destId="{0EBEA1BD-8C57-A847-A4A1-BD492A397D4A}" srcOrd="0" destOrd="0" presId="urn:microsoft.com/office/officeart/2005/8/layout/cycle1"/>
    <dgm:cxn modelId="{8F3CAEE6-4287-1543-8BE6-C9530414B5E2}" type="presOf" srcId="{6533DBF9-2933-D44A-B9F0-8FC24EC06F20}" destId="{C4FE94AE-AFAE-8743-9525-171FDA850E0F}" srcOrd="0" destOrd="0" presId="urn:microsoft.com/office/officeart/2005/8/layout/cycle1"/>
    <dgm:cxn modelId="{99E3C8BC-6947-B340-95D7-9A93487BBA0A}" type="presParOf" srcId="{974F300E-4386-5845-9047-D2E50BE5B9DF}" destId="{BF1A72C0-4F23-214E-B2C0-EC3432C35438}" srcOrd="0" destOrd="0" presId="urn:microsoft.com/office/officeart/2005/8/layout/cycle1"/>
    <dgm:cxn modelId="{0D6EF4AE-1759-4345-8E92-EEEEE71086B0}" type="presParOf" srcId="{974F300E-4386-5845-9047-D2E50BE5B9DF}" destId="{92DA8A36-05F4-4B4C-B207-6FB4CBC9688F}" srcOrd="1" destOrd="0" presId="urn:microsoft.com/office/officeart/2005/8/layout/cycle1"/>
    <dgm:cxn modelId="{B4243F40-AF9B-A945-BAAF-4FDD0CCF2F54}" type="presParOf" srcId="{974F300E-4386-5845-9047-D2E50BE5B9DF}" destId="{2990F259-A510-7044-A15A-189FB55AE5CB}" srcOrd="2" destOrd="0" presId="urn:microsoft.com/office/officeart/2005/8/layout/cycle1"/>
    <dgm:cxn modelId="{97DEF19D-FEF0-F940-9C41-3C749EF815E7}" type="presParOf" srcId="{974F300E-4386-5845-9047-D2E50BE5B9DF}" destId="{A7A1548F-03D0-7F43-8C4C-631804CE4126}" srcOrd="3" destOrd="0" presId="urn:microsoft.com/office/officeart/2005/8/layout/cycle1"/>
    <dgm:cxn modelId="{A1C11B50-8BAC-5F46-AD03-03A751B3F666}" type="presParOf" srcId="{974F300E-4386-5845-9047-D2E50BE5B9DF}" destId="{EAEA7D1D-8D8A-4A4B-812D-D24179AFED27}" srcOrd="4" destOrd="0" presId="urn:microsoft.com/office/officeart/2005/8/layout/cycle1"/>
    <dgm:cxn modelId="{40A0ADCD-D385-7148-8474-98587D283A70}" type="presParOf" srcId="{974F300E-4386-5845-9047-D2E50BE5B9DF}" destId="{2257407E-2335-6E46-9533-50F1A4869162}" srcOrd="5" destOrd="0" presId="urn:microsoft.com/office/officeart/2005/8/layout/cycle1"/>
    <dgm:cxn modelId="{BF24A460-01C9-554A-AE0F-F1E9AFD6A022}" type="presParOf" srcId="{974F300E-4386-5845-9047-D2E50BE5B9DF}" destId="{3467B5D4-61EB-4C46-BB87-881C0920F2D1}" srcOrd="6" destOrd="0" presId="urn:microsoft.com/office/officeart/2005/8/layout/cycle1"/>
    <dgm:cxn modelId="{277C8769-06C1-DE46-8EB3-8F2C6732A4ED}" type="presParOf" srcId="{974F300E-4386-5845-9047-D2E50BE5B9DF}" destId="{2467F156-8EB3-F044-8664-8B186FD19D40}" srcOrd="7" destOrd="0" presId="urn:microsoft.com/office/officeart/2005/8/layout/cycle1"/>
    <dgm:cxn modelId="{37D26CBC-C51A-2D44-985E-D1816CCF198B}" type="presParOf" srcId="{974F300E-4386-5845-9047-D2E50BE5B9DF}" destId="{DC85BF06-3190-2C49-B38C-CC01414F9567}" srcOrd="8" destOrd="0" presId="urn:microsoft.com/office/officeart/2005/8/layout/cycle1"/>
    <dgm:cxn modelId="{5930F302-C310-3E43-AD89-E0D2ECA5C49D}" type="presParOf" srcId="{974F300E-4386-5845-9047-D2E50BE5B9DF}" destId="{818521AB-CB19-3245-AC47-32330EC1D05A}" srcOrd="9" destOrd="0" presId="urn:microsoft.com/office/officeart/2005/8/layout/cycle1"/>
    <dgm:cxn modelId="{9CED35B1-0AA1-8F47-8BD6-0168FADA6F60}" type="presParOf" srcId="{974F300E-4386-5845-9047-D2E50BE5B9DF}" destId="{A85B6194-0CD3-0046-9C07-12EA626BEFA3}" srcOrd="10" destOrd="0" presId="urn:microsoft.com/office/officeart/2005/8/layout/cycle1"/>
    <dgm:cxn modelId="{E29E24B5-CCB1-7940-BB6B-8EDAFDBCE3F6}" type="presParOf" srcId="{974F300E-4386-5845-9047-D2E50BE5B9DF}" destId="{76EDA6DC-5A32-7640-86D9-A3D1F65AC2D3}" srcOrd="11" destOrd="0" presId="urn:microsoft.com/office/officeart/2005/8/layout/cycle1"/>
    <dgm:cxn modelId="{8CD3824A-1D27-6E42-8C3E-3624839CC4D3}" type="presParOf" srcId="{974F300E-4386-5845-9047-D2E50BE5B9DF}" destId="{5FEB966B-5E78-494C-B5A1-6F18B3A362B7}" srcOrd="12" destOrd="0" presId="urn:microsoft.com/office/officeart/2005/8/layout/cycle1"/>
    <dgm:cxn modelId="{D17A5730-6EC2-D749-B3C8-65873216A875}" type="presParOf" srcId="{974F300E-4386-5845-9047-D2E50BE5B9DF}" destId="{9BE0E30D-6CC1-3143-BC4A-4FF2C5039316}" srcOrd="13" destOrd="0" presId="urn:microsoft.com/office/officeart/2005/8/layout/cycle1"/>
    <dgm:cxn modelId="{D59A5C91-1382-C34F-B5C3-AFD6E4651627}" type="presParOf" srcId="{974F300E-4386-5845-9047-D2E50BE5B9DF}" destId="{37E24780-EDFC-1D4D-B756-C90BE821441B}" srcOrd="14" destOrd="0" presId="urn:microsoft.com/office/officeart/2005/8/layout/cycle1"/>
    <dgm:cxn modelId="{42398D54-4B96-4749-A5D1-8F37E55BD5CE}" type="presParOf" srcId="{974F300E-4386-5845-9047-D2E50BE5B9DF}" destId="{788B510C-5C6F-7E4F-BD2A-4B0F37349509}" srcOrd="15" destOrd="0" presId="urn:microsoft.com/office/officeart/2005/8/layout/cycle1"/>
    <dgm:cxn modelId="{6BCB8271-649D-BA42-807F-B55CB94DA5F5}" type="presParOf" srcId="{974F300E-4386-5845-9047-D2E50BE5B9DF}" destId="{BF6C208F-01F8-574D-980A-D40F886CF760}" srcOrd="16" destOrd="0" presId="urn:microsoft.com/office/officeart/2005/8/layout/cycle1"/>
    <dgm:cxn modelId="{B187B599-B59C-ED4B-A2F2-8DA065828151}" type="presParOf" srcId="{974F300E-4386-5845-9047-D2E50BE5B9DF}" destId="{DAE7F6D9-575B-6C47-9F2C-6177EB4BA541}" srcOrd="17" destOrd="0" presId="urn:microsoft.com/office/officeart/2005/8/layout/cycle1"/>
    <dgm:cxn modelId="{EA4525A1-1524-2548-82D7-16B3702F1124}" type="presParOf" srcId="{974F300E-4386-5845-9047-D2E50BE5B9DF}" destId="{3AD74439-13B4-6B4C-A74C-96BE28333D49}" srcOrd="18" destOrd="0" presId="urn:microsoft.com/office/officeart/2005/8/layout/cycle1"/>
    <dgm:cxn modelId="{CD266178-57FF-874F-96F4-7C9BEA482A29}" type="presParOf" srcId="{974F300E-4386-5845-9047-D2E50BE5B9DF}" destId="{B4CE740F-E5F8-1040-9068-3C0CA6A81D60}" srcOrd="19" destOrd="0" presId="urn:microsoft.com/office/officeart/2005/8/layout/cycle1"/>
    <dgm:cxn modelId="{39F4F918-7EE6-8E4A-9E86-6D0879FF5396}" type="presParOf" srcId="{974F300E-4386-5845-9047-D2E50BE5B9DF}" destId="{7D368AA8-A897-6A44-B2ED-5420DBBF55CD}" srcOrd="20" destOrd="0" presId="urn:microsoft.com/office/officeart/2005/8/layout/cycle1"/>
    <dgm:cxn modelId="{BC7BC9C7-B880-714D-9085-61EFD3DE7919}" type="presParOf" srcId="{974F300E-4386-5845-9047-D2E50BE5B9DF}" destId="{256A8A82-B1CB-EF43-AB66-A3D1C8A54B59}" srcOrd="21" destOrd="0" presId="urn:microsoft.com/office/officeart/2005/8/layout/cycle1"/>
    <dgm:cxn modelId="{68475329-4EE6-564A-8F55-3D460D8B25F5}" type="presParOf" srcId="{974F300E-4386-5845-9047-D2E50BE5B9DF}" destId="{36444405-91CC-BC45-909E-8AE477F1EC7C}" srcOrd="22" destOrd="0" presId="urn:microsoft.com/office/officeart/2005/8/layout/cycle1"/>
    <dgm:cxn modelId="{0CFEAF64-5D75-494C-B02B-A02CC1BC5F75}" type="presParOf" srcId="{974F300E-4386-5845-9047-D2E50BE5B9DF}" destId="{0EBEA1BD-8C57-A847-A4A1-BD492A397D4A}" srcOrd="23" destOrd="0" presId="urn:microsoft.com/office/officeart/2005/8/layout/cycle1"/>
    <dgm:cxn modelId="{0FC7FB98-42E6-7443-8537-CEB0DBEEE012}" type="presParOf" srcId="{974F300E-4386-5845-9047-D2E50BE5B9DF}" destId="{A1257670-91AA-B74E-AFCB-48382C466D43}" srcOrd="24" destOrd="0" presId="urn:microsoft.com/office/officeart/2005/8/layout/cycle1"/>
    <dgm:cxn modelId="{BBD81E88-B425-C740-A525-6072409854CE}" type="presParOf" srcId="{974F300E-4386-5845-9047-D2E50BE5B9DF}" destId="{19DCBC3D-EF34-4444-B52C-E59D1C44CC9D}" srcOrd="25" destOrd="0" presId="urn:microsoft.com/office/officeart/2005/8/layout/cycle1"/>
    <dgm:cxn modelId="{50C72B65-8625-6C41-889B-33A5C1FB21BE}" type="presParOf" srcId="{974F300E-4386-5845-9047-D2E50BE5B9DF}" destId="{CDA9BE8C-41E5-BF45-BAB4-5B91BDDEFF8D}" srcOrd="26" destOrd="0" presId="urn:microsoft.com/office/officeart/2005/8/layout/cycle1"/>
    <dgm:cxn modelId="{6F9F6362-FFAB-4A43-A267-301F942BB4A5}" type="presParOf" srcId="{974F300E-4386-5845-9047-D2E50BE5B9DF}" destId="{731680F6-F070-374C-97C4-FB0156E03231}" srcOrd="27" destOrd="0" presId="urn:microsoft.com/office/officeart/2005/8/layout/cycle1"/>
    <dgm:cxn modelId="{76124683-17AF-3B44-918A-BD96F526A82B}" type="presParOf" srcId="{974F300E-4386-5845-9047-D2E50BE5B9DF}" destId="{12C576B8-5B2D-B04B-98C4-29D5E499FD83}" srcOrd="28" destOrd="0" presId="urn:microsoft.com/office/officeart/2005/8/layout/cycle1"/>
    <dgm:cxn modelId="{DA7FF1DC-E20A-B649-B8A6-D6B62FBC9DF7}" type="presParOf" srcId="{974F300E-4386-5845-9047-D2E50BE5B9DF}" destId="{C4FE94AE-AFAE-8743-9525-171FDA850E0F}" srcOrd="29" destOrd="0" presId="urn:microsoft.com/office/officeart/2005/8/layout/cycle1"/>
    <dgm:cxn modelId="{A7652BC5-31A9-1646-B79B-6F45BA5F8EDA}" type="presParOf" srcId="{974F300E-4386-5845-9047-D2E50BE5B9DF}" destId="{FBD4D212-3E98-9843-8795-297F9EDDD657}" srcOrd="30" destOrd="0" presId="urn:microsoft.com/office/officeart/2005/8/layout/cycle1"/>
    <dgm:cxn modelId="{82E566AA-EF70-8C4D-B926-4E38F4A8F8F7}" type="presParOf" srcId="{974F300E-4386-5845-9047-D2E50BE5B9DF}" destId="{54CDBF4B-9D09-3242-A1D5-0506BD1712C5}" srcOrd="31" destOrd="0" presId="urn:microsoft.com/office/officeart/2005/8/layout/cycle1"/>
    <dgm:cxn modelId="{91211F8E-8104-D84C-A264-56EE51AB8ED4}" type="presParOf" srcId="{974F300E-4386-5845-9047-D2E50BE5B9DF}" destId="{49452468-AA65-834B-B75D-72A0A7810E13}" srcOrd="32" destOrd="0" presId="urn:microsoft.com/office/officeart/2005/8/layout/cycle1"/>
    <dgm:cxn modelId="{83D98AE6-2250-8844-9691-DE9FD4958433}" type="presParOf" srcId="{974F300E-4386-5845-9047-D2E50BE5B9DF}" destId="{B0C742D0-6463-FF41-BE88-36D0AF1ED5D5}" srcOrd="33" destOrd="0" presId="urn:microsoft.com/office/officeart/2005/8/layout/cycle1"/>
    <dgm:cxn modelId="{F92905F1-140C-FE40-9EB0-249E1E4C25AE}" type="presParOf" srcId="{974F300E-4386-5845-9047-D2E50BE5B9DF}" destId="{CE064FAD-9527-C04A-986D-ADE7F29D4AAF}" srcOrd="34" destOrd="0" presId="urn:microsoft.com/office/officeart/2005/8/layout/cycle1"/>
    <dgm:cxn modelId="{F1ED5AAA-B097-FD49-92AA-27463B4FE3C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1127502-9AEC-0544-9816-72A7A453C3CF}" type="presOf" srcId="{54471214-3ABC-B64E-8935-4F53AC7091F5}" destId="{2257407E-2335-6E46-9533-50F1A4869162}" srcOrd="0" destOrd="0" presId="urn:microsoft.com/office/officeart/2005/8/layout/cycle1"/>
    <dgm:cxn modelId="{92700304-F193-3049-BECD-AF62B7784FB9}" type="presOf" srcId="{325DB5A0-FE7A-8245-9663-7B515E4DF4C8}" destId="{EAEA7D1D-8D8A-4A4B-812D-D24179AFED27}" srcOrd="0" destOrd="0" presId="urn:microsoft.com/office/officeart/2005/8/layout/cycle1"/>
    <dgm:cxn modelId="{26C1AA06-09D3-8D4C-8709-7CD0E2F7B8D2}" type="presOf" srcId="{D805A741-31F4-6D45-A082-4AD4C7B066F1}" destId="{7D368AA8-A897-6A44-B2ED-5420DBBF55CD}" srcOrd="0" destOrd="0" presId="urn:microsoft.com/office/officeart/2005/8/layout/cycle1"/>
    <dgm:cxn modelId="{B4ADEA1A-B727-4146-BDAB-8CE4C1E1D777}" type="presOf" srcId="{63159F5F-19C4-974F-B4D9-6A8388E3A179}" destId="{DC85BF06-3190-2C49-B38C-CC01414F9567}" srcOrd="0" destOrd="0" presId="urn:microsoft.com/office/officeart/2005/8/layout/cycle1"/>
    <dgm:cxn modelId="{CFA0151B-4468-D247-991A-CE1D3CBBBFFB}"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F967912E-CA10-0047-8C64-758956C23D1C}"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5C19636-902B-434E-AC6F-DE29539FCCA5}"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38C747-AA84-6744-AEA5-731DF179BE0C}" type="presOf" srcId="{12600BCB-5734-3F4B-9543-0CB09A3EC940}" destId="{92DA8A36-05F4-4B4C-B207-6FB4CBC9688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E6CE047-52EB-544E-9DE7-81CC62F81100}" type="presOf" srcId="{CCCC52AB-CFB4-904A-B94C-E1998826B4F9}" destId="{7C0589C6-43EC-854D-966B-B0C5FE9A8192}" srcOrd="0" destOrd="0" presId="urn:microsoft.com/office/officeart/2005/8/layout/cycle1"/>
    <dgm:cxn modelId="{F91F764E-D820-534F-B45D-8576A3B4AB88}" type="presOf" srcId="{0858D728-97B0-1A41-82DA-1572CE14754F}" destId="{9BE0E30D-6CC1-3143-BC4A-4FF2C5039316}" srcOrd="0" destOrd="0" presId="urn:microsoft.com/office/officeart/2005/8/layout/cycle1"/>
    <dgm:cxn modelId="{A6120951-0789-6949-A521-E348D254A473}" type="presOf" srcId="{A9914442-2057-0542-A0EA-F935FCA28993}" destId="{B4CE740F-E5F8-1040-9068-3C0CA6A81D60}" srcOrd="0" destOrd="0" presId="urn:microsoft.com/office/officeart/2005/8/layout/cycle1"/>
    <dgm:cxn modelId="{ED560362-F1D0-064F-A793-A0EBD057146F}" type="presOf" srcId="{931AD6AD-68AD-1F4D-802F-C6CD780A0CDB}" destId="{19DCBC3D-EF34-4444-B52C-E59D1C44CC9D}" srcOrd="0" destOrd="0" presId="urn:microsoft.com/office/officeart/2005/8/layout/cycle1"/>
    <dgm:cxn modelId="{990A7363-230D-8449-AF48-7523FB6410D8}" type="presOf" srcId="{591E9484-33B2-714C-AA5D-D47E80DA12F9}" destId="{CDA9BE8C-41E5-BF45-BAB4-5B91BDDEFF8D}" srcOrd="0" destOrd="0" presId="urn:microsoft.com/office/officeart/2005/8/layout/cycle1"/>
    <dgm:cxn modelId="{30709B66-75F7-6740-A780-253651E08077}" type="presOf" srcId="{580AAA11-E1E4-FC4E-A546-63E521F462A7}" destId="{DAE7F6D9-575B-6C47-9F2C-6177EB4BA541}" srcOrd="0" destOrd="0" presId="urn:microsoft.com/office/officeart/2005/8/layout/cycle1"/>
    <dgm:cxn modelId="{CBEDAD67-C364-7C41-9667-125FFC889100}" type="presOf" srcId="{F73B3211-1799-3F44-92B6-7CEE57ECB2D3}" destId="{BF6C208F-01F8-574D-980A-D40F886CF760}" srcOrd="0" destOrd="0" presId="urn:microsoft.com/office/officeart/2005/8/layout/cycle1"/>
    <dgm:cxn modelId="{9165DF8A-D4BA-C64F-BF0E-F78A7129B919}"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A7BDFF9B-5224-2F46-8EDF-1BF0980ACEB6}" type="presOf" srcId="{527799A3-6798-F14C-9108-A99B044124B3}" destId="{CE064FAD-9527-C04A-986D-ADE7F29D4AAF}" srcOrd="0" destOrd="0" presId="urn:microsoft.com/office/officeart/2005/8/layout/cycle1"/>
    <dgm:cxn modelId="{A1DC0B9D-8265-244F-826A-BF2BDE028E7B}" type="presOf" srcId="{B7792F1E-795A-8A40-9AF9-CBB036406804}" destId="{0EBEA1BD-8C57-A847-A4A1-BD492A397D4A}" srcOrd="0" destOrd="0" presId="urn:microsoft.com/office/officeart/2005/8/layout/cycle1"/>
    <dgm:cxn modelId="{DE611DA4-434B-E74E-BA4E-65C329869B16}"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FCFA2B5-E40C-F040-BB9B-289EE7FDB49B}" type="presOf" srcId="{610909C5-6334-264F-93E0-189A71FB6993}" destId="{54CDBF4B-9D09-3242-A1D5-0506BD1712C5}" srcOrd="0" destOrd="0" presId="urn:microsoft.com/office/officeart/2005/8/layout/cycle1"/>
    <dgm:cxn modelId="{45202BB6-D6EE-1A46-AAD6-F202929CD85B}"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91AA0CB-6EDB-264C-9EFB-77C8E8D360BB}" type="presOf" srcId="{B6065800-F57E-6842-B73C-614AFBC2DE05}" destId="{2990F259-A510-7044-A15A-189FB55AE5CB}" srcOrd="0" destOrd="0" presId="urn:microsoft.com/office/officeart/2005/8/layout/cycle1"/>
    <dgm:cxn modelId="{452A21CE-59D7-724A-9E54-5B89C20A4279}" type="presOf" srcId="{C62D126D-D94F-0A45-AAB3-A4A2804A9AA5}" destId="{49452468-AA65-834B-B75D-72A0A7810E13}" srcOrd="0" destOrd="0" presId="urn:microsoft.com/office/officeart/2005/8/layout/cycle1"/>
    <dgm:cxn modelId="{C81BDCCF-E9DA-C740-B190-1E768DF907B2}"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27F48EF-6610-B64C-AAB6-4F1F0F6F304B}" type="presOf" srcId="{8E1255C9-F847-A440-83FF-7AA254CCB896}" destId="{974F300E-4386-5845-9047-D2E50BE5B9DF}" srcOrd="0" destOrd="0" presId="urn:microsoft.com/office/officeart/2005/8/layout/cycle1"/>
    <dgm:cxn modelId="{50A2BF38-A579-B547-A906-161402653C18}" type="presParOf" srcId="{974F300E-4386-5845-9047-D2E50BE5B9DF}" destId="{BF1A72C0-4F23-214E-B2C0-EC3432C35438}" srcOrd="0" destOrd="0" presId="urn:microsoft.com/office/officeart/2005/8/layout/cycle1"/>
    <dgm:cxn modelId="{A6755280-2D64-EC4A-9991-800A3CA08AD7}" type="presParOf" srcId="{974F300E-4386-5845-9047-D2E50BE5B9DF}" destId="{92DA8A36-05F4-4B4C-B207-6FB4CBC9688F}" srcOrd="1" destOrd="0" presId="urn:microsoft.com/office/officeart/2005/8/layout/cycle1"/>
    <dgm:cxn modelId="{20289BAC-F40D-AF40-87B6-CF413887A868}" type="presParOf" srcId="{974F300E-4386-5845-9047-D2E50BE5B9DF}" destId="{2990F259-A510-7044-A15A-189FB55AE5CB}" srcOrd="2" destOrd="0" presId="urn:microsoft.com/office/officeart/2005/8/layout/cycle1"/>
    <dgm:cxn modelId="{F703A56D-0092-CE46-9CB9-A3237DA23BBF}" type="presParOf" srcId="{974F300E-4386-5845-9047-D2E50BE5B9DF}" destId="{A7A1548F-03D0-7F43-8C4C-631804CE4126}" srcOrd="3" destOrd="0" presId="urn:microsoft.com/office/officeart/2005/8/layout/cycle1"/>
    <dgm:cxn modelId="{5240D48B-6E8E-B342-8D51-3EA656818FC2}" type="presParOf" srcId="{974F300E-4386-5845-9047-D2E50BE5B9DF}" destId="{EAEA7D1D-8D8A-4A4B-812D-D24179AFED27}" srcOrd="4" destOrd="0" presId="urn:microsoft.com/office/officeart/2005/8/layout/cycle1"/>
    <dgm:cxn modelId="{6548B443-F559-554D-9069-F758DB55F45C}" type="presParOf" srcId="{974F300E-4386-5845-9047-D2E50BE5B9DF}" destId="{2257407E-2335-6E46-9533-50F1A4869162}" srcOrd="5" destOrd="0" presId="urn:microsoft.com/office/officeart/2005/8/layout/cycle1"/>
    <dgm:cxn modelId="{166B7B7D-A915-E24F-9DD8-9FE006BC91E8}" type="presParOf" srcId="{974F300E-4386-5845-9047-D2E50BE5B9DF}" destId="{3467B5D4-61EB-4C46-BB87-881C0920F2D1}" srcOrd="6" destOrd="0" presId="urn:microsoft.com/office/officeart/2005/8/layout/cycle1"/>
    <dgm:cxn modelId="{C7390B9C-F927-AE40-8B7F-DD9613801F50}" type="presParOf" srcId="{974F300E-4386-5845-9047-D2E50BE5B9DF}" destId="{2467F156-8EB3-F044-8664-8B186FD19D40}" srcOrd="7" destOrd="0" presId="urn:microsoft.com/office/officeart/2005/8/layout/cycle1"/>
    <dgm:cxn modelId="{721BC35C-4E3A-F746-A19D-26C6F2BE7BD9}" type="presParOf" srcId="{974F300E-4386-5845-9047-D2E50BE5B9DF}" destId="{DC85BF06-3190-2C49-B38C-CC01414F9567}" srcOrd="8" destOrd="0" presId="urn:microsoft.com/office/officeart/2005/8/layout/cycle1"/>
    <dgm:cxn modelId="{3C405658-C1A7-3F4E-9795-4CBCC487BDBE}" type="presParOf" srcId="{974F300E-4386-5845-9047-D2E50BE5B9DF}" destId="{818521AB-CB19-3245-AC47-32330EC1D05A}" srcOrd="9" destOrd="0" presId="urn:microsoft.com/office/officeart/2005/8/layout/cycle1"/>
    <dgm:cxn modelId="{EEF6935D-E48B-EF44-9F67-BDA1141566D6}" type="presParOf" srcId="{974F300E-4386-5845-9047-D2E50BE5B9DF}" destId="{A85B6194-0CD3-0046-9C07-12EA626BEFA3}" srcOrd="10" destOrd="0" presId="urn:microsoft.com/office/officeart/2005/8/layout/cycle1"/>
    <dgm:cxn modelId="{9935CAF3-EA75-8746-8642-0D302C3A8A5C}" type="presParOf" srcId="{974F300E-4386-5845-9047-D2E50BE5B9DF}" destId="{76EDA6DC-5A32-7640-86D9-A3D1F65AC2D3}" srcOrd="11" destOrd="0" presId="urn:microsoft.com/office/officeart/2005/8/layout/cycle1"/>
    <dgm:cxn modelId="{7DAA7124-86E9-3F4E-A0A7-8BBA4476D3B6}" type="presParOf" srcId="{974F300E-4386-5845-9047-D2E50BE5B9DF}" destId="{5FEB966B-5E78-494C-B5A1-6F18B3A362B7}" srcOrd="12" destOrd="0" presId="urn:microsoft.com/office/officeart/2005/8/layout/cycle1"/>
    <dgm:cxn modelId="{4EB7FFA5-D2C6-554C-A4B9-B5B53363387A}" type="presParOf" srcId="{974F300E-4386-5845-9047-D2E50BE5B9DF}" destId="{9BE0E30D-6CC1-3143-BC4A-4FF2C5039316}" srcOrd="13" destOrd="0" presId="urn:microsoft.com/office/officeart/2005/8/layout/cycle1"/>
    <dgm:cxn modelId="{89F631EC-0BBE-5540-A008-9AA820E9F6E8}" type="presParOf" srcId="{974F300E-4386-5845-9047-D2E50BE5B9DF}" destId="{37E24780-EDFC-1D4D-B756-C90BE821441B}" srcOrd="14" destOrd="0" presId="urn:microsoft.com/office/officeart/2005/8/layout/cycle1"/>
    <dgm:cxn modelId="{A9C427F4-36FC-9743-904B-44F6CD514BF1}" type="presParOf" srcId="{974F300E-4386-5845-9047-D2E50BE5B9DF}" destId="{788B510C-5C6F-7E4F-BD2A-4B0F37349509}" srcOrd="15" destOrd="0" presId="urn:microsoft.com/office/officeart/2005/8/layout/cycle1"/>
    <dgm:cxn modelId="{1ECF504A-D00D-F649-8B5D-A5274BEACF91}" type="presParOf" srcId="{974F300E-4386-5845-9047-D2E50BE5B9DF}" destId="{BF6C208F-01F8-574D-980A-D40F886CF760}" srcOrd="16" destOrd="0" presId="urn:microsoft.com/office/officeart/2005/8/layout/cycle1"/>
    <dgm:cxn modelId="{85F8A424-F4A6-7D4E-A09C-98C80A75DC45}" type="presParOf" srcId="{974F300E-4386-5845-9047-D2E50BE5B9DF}" destId="{DAE7F6D9-575B-6C47-9F2C-6177EB4BA541}" srcOrd="17" destOrd="0" presId="urn:microsoft.com/office/officeart/2005/8/layout/cycle1"/>
    <dgm:cxn modelId="{B060F0CA-73A5-054D-9821-CD52C3BD796E}" type="presParOf" srcId="{974F300E-4386-5845-9047-D2E50BE5B9DF}" destId="{3AD74439-13B4-6B4C-A74C-96BE28333D49}" srcOrd="18" destOrd="0" presId="urn:microsoft.com/office/officeart/2005/8/layout/cycle1"/>
    <dgm:cxn modelId="{96B5BE37-91AC-DF44-AFA9-E63CCBBD12AC}" type="presParOf" srcId="{974F300E-4386-5845-9047-D2E50BE5B9DF}" destId="{B4CE740F-E5F8-1040-9068-3C0CA6A81D60}" srcOrd="19" destOrd="0" presId="urn:microsoft.com/office/officeart/2005/8/layout/cycle1"/>
    <dgm:cxn modelId="{62A6B422-D4BA-0247-BD63-7F03559F64DD}" type="presParOf" srcId="{974F300E-4386-5845-9047-D2E50BE5B9DF}" destId="{7D368AA8-A897-6A44-B2ED-5420DBBF55CD}" srcOrd="20" destOrd="0" presId="urn:microsoft.com/office/officeart/2005/8/layout/cycle1"/>
    <dgm:cxn modelId="{0B8C98A3-C857-DD41-93AF-56D4B22684DF}" type="presParOf" srcId="{974F300E-4386-5845-9047-D2E50BE5B9DF}" destId="{256A8A82-B1CB-EF43-AB66-A3D1C8A54B59}" srcOrd="21" destOrd="0" presId="urn:microsoft.com/office/officeart/2005/8/layout/cycle1"/>
    <dgm:cxn modelId="{9D31E262-5079-7C45-908C-FDB54C9FB8B9}" type="presParOf" srcId="{974F300E-4386-5845-9047-D2E50BE5B9DF}" destId="{36444405-91CC-BC45-909E-8AE477F1EC7C}" srcOrd="22" destOrd="0" presId="urn:microsoft.com/office/officeart/2005/8/layout/cycle1"/>
    <dgm:cxn modelId="{10E18332-9626-F047-BEF1-935EEE2F26A0}" type="presParOf" srcId="{974F300E-4386-5845-9047-D2E50BE5B9DF}" destId="{0EBEA1BD-8C57-A847-A4A1-BD492A397D4A}" srcOrd="23" destOrd="0" presId="urn:microsoft.com/office/officeart/2005/8/layout/cycle1"/>
    <dgm:cxn modelId="{7BC2B0F5-13CF-A94A-B40E-2A87CA04BA08}" type="presParOf" srcId="{974F300E-4386-5845-9047-D2E50BE5B9DF}" destId="{A1257670-91AA-B74E-AFCB-48382C466D43}" srcOrd="24" destOrd="0" presId="urn:microsoft.com/office/officeart/2005/8/layout/cycle1"/>
    <dgm:cxn modelId="{B699A8BF-4AC0-CA4A-87C6-7CFEC18619AE}" type="presParOf" srcId="{974F300E-4386-5845-9047-D2E50BE5B9DF}" destId="{19DCBC3D-EF34-4444-B52C-E59D1C44CC9D}" srcOrd="25" destOrd="0" presId="urn:microsoft.com/office/officeart/2005/8/layout/cycle1"/>
    <dgm:cxn modelId="{391DCB89-ADA3-D54D-9E02-442D55E73B83}" type="presParOf" srcId="{974F300E-4386-5845-9047-D2E50BE5B9DF}" destId="{CDA9BE8C-41E5-BF45-BAB4-5B91BDDEFF8D}" srcOrd="26" destOrd="0" presId="urn:microsoft.com/office/officeart/2005/8/layout/cycle1"/>
    <dgm:cxn modelId="{5520D2B8-249C-EF42-B7E0-37E89260724D}" type="presParOf" srcId="{974F300E-4386-5845-9047-D2E50BE5B9DF}" destId="{731680F6-F070-374C-97C4-FB0156E03231}" srcOrd="27" destOrd="0" presId="urn:microsoft.com/office/officeart/2005/8/layout/cycle1"/>
    <dgm:cxn modelId="{3DFCD5FA-84D8-CF48-BEC3-4AA9F2D47AE3}" type="presParOf" srcId="{974F300E-4386-5845-9047-D2E50BE5B9DF}" destId="{12C576B8-5B2D-B04B-98C4-29D5E499FD83}" srcOrd="28" destOrd="0" presId="urn:microsoft.com/office/officeart/2005/8/layout/cycle1"/>
    <dgm:cxn modelId="{586763EA-35E9-9B4D-9803-50C19D14C1F6}" type="presParOf" srcId="{974F300E-4386-5845-9047-D2E50BE5B9DF}" destId="{C4FE94AE-AFAE-8743-9525-171FDA850E0F}" srcOrd="29" destOrd="0" presId="urn:microsoft.com/office/officeart/2005/8/layout/cycle1"/>
    <dgm:cxn modelId="{29A90CFE-9687-5B48-AB68-8890505FFCDE}" type="presParOf" srcId="{974F300E-4386-5845-9047-D2E50BE5B9DF}" destId="{FBD4D212-3E98-9843-8795-297F9EDDD657}" srcOrd="30" destOrd="0" presId="urn:microsoft.com/office/officeart/2005/8/layout/cycle1"/>
    <dgm:cxn modelId="{4DE2911F-2905-7448-AD5C-C2F863DC049F}" type="presParOf" srcId="{974F300E-4386-5845-9047-D2E50BE5B9DF}" destId="{54CDBF4B-9D09-3242-A1D5-0506BD1712C5}" srcOrd="31" destOrd="0" presId="urn:microsoft.com/office/officeart/2005/8/layout/cycle1"/>
    <dgm:cxn modelId="{286E299D-94EB-3D4B-B552-853B3F2B6FAF}" type="presParOf" srcId="{974F300E-4386-5845-9047-D2E50BE5B9DF}" destId="{49452468-AA65-834B-B75D-72A0A7810E13}" srcOrd="32" destOrd="0" presId="urn:microsoft.com/office/officeart/2005/8/layout/cycle1"/>
    <dgm:cxn modelId="{51FB8E80-7145-E743-ACFE-8D3F00C19E75}" type="presParOf" srcId="{974F300E-4386-5845-9047-D2E50BE5B9DF}" destId="{B0C742D0-6463-FF41-BE88-36D0AF1ED5D5}" srcOrd="33" destOrd="0" presId="urn:microsoft.com/office/officeart/2005/8/layout/cycle1"/>
    <dgm:cxn modelId="{9551C92F-A530-D34D-AFD2-496DA444CF1D}" type="presParOf" srcId="{974F300E-4386-5845-9047-D2E50BE5B9DF}" destId="{CE064FAD-9527-C04A-986D-ADE7F29D4AAF}" srcOrd="34" destOrd="0" presId="urn:microsoft.com/office/officeart/2005/8/layout/cycle1"/>
    <dgm:cxn modelId="{85456394-1C25-764A-81DB-1B0570EE32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F16C0E-84A3-6442-963D-7BE4B0AA1BEC}" type="presOf" srcId="{D548EBB6-B1A8-4E4A-94F3-38AFF917AA13}" destId="{A85B6194-0CD3-0046-9C07-12EA626BEFA3}" srcOrd="0" destOrd="0" presId="urn:microsoft.com/office/officeart/2005/8/layout/cycle1"/>
    <dgm:cxn modelId="{C1C38814-1A50-1D4E-BD55-9DDBAD4A3121}" type="presOf" srcId="{A9914442-2057-0542-A0EA-F935FCA28993}" destId="{B4CE740F-E5F8-1040-9068-3C0CA6A81D60}" srcOrd="0" destOrd="0" presId="urn:microsoft.com/office/officeart/2005/8/layout/cycle1"/>
    <dgm:cxn modelId="{F626C218-DE5C-FE4F-B81E-D4FA1A2B58EB}" type="presOf" srcId="{12600BCB-5734-3F4B-9543-0CB09A3EC940}" destId="{92DA8A36-05F4-4B4C-B207-6FB4CBC9688F}" srcOrd="0" destOrd="0" presId="urn:microsoft.com/office/officeart/2005/8/layout/cycle1"/>
    <dgm:cxn modelId="{A642E61B-87EA-204A-BC0B-962C1C44B3AB}" type="presOf" srcId="{C62D126D-D94F-0A45-AAB3-A4A2804A9AA5}" destId="{49452468-AA65-834B-B75D-72A0A7810E13}" srcOrd="0" destOrd="0" presId="urn:microsoft.com/office/officeart/2005/8/layout/cycle1"/>
    <dgm:cxn modelId="{7453E71E-7400-7A45-9DE1-BACF508F19AE}"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FC14749-B05D-EF4C-863B-D8A2B71B8B76}" type="presOf" srcId="{55B5CCF6-1B65-AC49-B1EC-CD09807E71EF}" destId="{76EDA6DC-5A32-7640-86D9-A3D1F65AC2D3}" srcOrd="0" destOrd="0" presId="urn:microsoft.com/office/officeart/2005/8/layout/cycle1"/>
    <dgm:cxn modelId="{A2F16B4F-48E1-0D42-8C74-07552D3E4889}" type="presOf" srcId="{81D20D5D-F15B-B844-BCE7-07FE2E88C5B6}" destId="{2467F156-8EB3-F044-8664-8B186FD19D40}" srcOrd="0" destOrd="0" presId="urn:microsoft.com/office/officeart/2005/8/layout/cycle1"/>
    <dgm:cxn modelId="{D8C5E551-45C9-814E-B6ED-F507BBDC43D6}" type="presOf" srcId="{527799A3-6798-F14C-9108-A99B044124B3}" destId="{CE064FAD-9527-C04A-986D-ADE7F29D4AAF}" srcOrd="0" destOrd="0" presId="urn:microsoft.com/office/officeart/2005/8/layout/cycle1"/>
    <dgm:cxn modelId="{528A6652-3310-D846-9379-16B9E7CA29BB}" type="presOf" srcId="{19401D75-4FA1-2642-9C39-67D34D8AB9EC}" destId="{37E24780-EDFC-1D4D-B756-C90BE821441B}" srcOrd="0" destOrd="0" presId="urn:microsoft.com/office/officeart/2005/8/layout/cycle1"/>
    <dgm:cxn modelId="{6E180D61-76AC-E448-818D-878378979CD8}" type="presOf" srcId="{325DB5A0-FE7A-8245-9663-7B515E4DF4C8}" destId="{EAEA7D1D-8D8A-4A4B-812D-D24179AFED27}" srcOrd="0" destOrd="0" presId="urn:microsoft.com/office/officeart/2005/8/layout/cycle1"/>
    <dgm:cxn modelId="{C1218A7A-0D38-3D41-91AF-7EC8003DE8C3}" type="presOf" srcId="{63159F5F-19C4-974F-B4D9-6A8388E3A179}" destId="{DC85BF06-3190-2C49-B38C-CC01414F9567}" srcOrd="0" destOrd="0" presId="urn:microsoft.com/office/officeart/2005/8/layout/cycle1"/>
    <dgm:cxn modelId="{09418281-45EB-AE4D-99E4-0A5CB75CB404}"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01E9096-B043-F142-A13A-5099FF9C0668}" type="presOf" srcId="{0858D728-97B0-1A41-82DA-1572CE14754F}" destId="{9BE0E30D-6CC1-3143-BC4A-4FF2C5039316}" srcOrd="0" destOrd="0" presId="urn:microsoft.com/office/officeart/2005/8/layout/cycle1"/>
    <dgm:cxn modelId="{C744E196-711D-9248-828F-8A142F721F3B}" type="presOf" srcId="{CCCC52AB-CFB4-904A-B94C-E1998826B4F9}" destId="{7C0589C6-43EC-854D-966B-B0C5FE9A8192}" srcOrd="0" destOrd="0" presId="urn:microsoft.com/office/officeart/2005/8/layout/cycle1"/>
    <dgm:cxn modelId="{A60A3D9B-CB37-9F4D-AADF-266F5CC2EB2A}"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2EE08A8-F951-9A4D-B101-3F4136570EA6}"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73BB2B9-2E7A-2C47-B580-77D19C533C26}"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9080FAC6-657F-7840-8D07-A43A6BA2807D}"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D4342DCF-39F9-5C45-8C1F-01F3A32CDABC}" type="presOf" srcId="{6533DBF9-2933-D44A-B9F0-8FC24EC06F20}" destId="{C4FE94AE-AFAE-8743-9525-171FDA850E0F}" srcOrd="0" destOrd="0" presId="urn:microsoft.com/office/officeart/2005/8/layout/cycle1"/>
    <dgm:cxn modelId="{C5570CD1-35B4-1741-9BA0-50E0E04A23DC}"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A2FAFDB-8E1B-3340-9FF5-5D00813D6AAE}"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90351E2-3442-EC4B-8A6C-AEC7CCF2806E}" type="presOf" srcId="{D805A741-31F4-6D45-A082-4AD4C7B066F1}" destId="{7D368AA8-A897-6A44-B2ED-5420DBBF55CD}" srcOrd="0" destOrd="0" presId="urn:microsoft.com/office/officeart/2005/8/layout/cycle1"/>
    <dgm:cxn modelId="{B6E9F8E5-0710-7549-8BA9-C6B1F3692F6E}" type="presOf" srcId="{591E9484-33B2-714C-AA5D-D47E80DA12F9}" destId="{CDA9BE8C-41E5-BF45-BAB4-5B91BDDEFF8D}" srcOrd="0" destOrd="0" presId="urn:microsoft.com/office/officeart/2005/8/layout/cycle1"/>
    <dgm:cxn modelId="{BC1A22ED-7588-E643-B223-C260E9EE1A49}" type="presOf" srcId="{54471214-3ABC-B64E-8935-4F53AC7091F5}" destId="{2257407E-2335-6E46-9533-50F1A4869162}" srcOrd="0" destOrd="0" presId="urn:microsoft.com/office/officeart/2005/8/layout/cycle1"/>
    <dgm:cxn modelId="{F6D32EFB-94AB-9745-A499-63477297F4FA}" type="presOf" srcId="{B6065800-F57E-6842-B73C-614AFBC2DE05}" destId="{2990F259-A510-7044-A15A-189FB55AE5CB}" srcOrd="0" destOrd="0" presId="urn:microsoft.com/office/officeart/2005/8/layout/cycle1"/>
    <dgm:cxn modelId="{5C467230-274A-AD48-BFDF-29BB99BB09DF}" type="presParOf" srcId="{974F300E-4386-5845-9047-D2E50BE5B9DF}" destId="{BF1A72C0-4F23-214E-B2C0-EC3432C35438}" srcOrd="0" destOrd="0" presId="urn:microsoft.com/office/officeart/2005/8/layout/cycle1"/>
    <dgm:cxn modelId="{3B2EB42B-9D88-6B44-887F-033FB98C1925}" type="presParOf" srcId="{974F300E-4386-5845-9047-D2E50BE5B9DF}" destId="{92DA8A36-05F4-4B4C-B207-6FB4CBC9688F}" srcOrd="1" destOrd="0" presId="urn:microsoft.com/office/officeart/2005/8/layout/cycle1"/>
    <dgm:cxn modelId="{C0F6FC50-25DA-4D44-8AD9-EF0AD35AE453}" type="presParOf" srcId="{974F300E-4386-5845-9047-D2E50BE5B9DF}" destId="{2990F259-A510-7044-A15A-189FB55AE5CB}" srcOrd="2" destOrd="0" presId="urn:microsoft.com/office/officeart/2005/8/layout/cycle1"/>
    <dgm:cxn modelId="{011C34A2-587E-7845-9C81-69622204027C}" type="presParOf" srcId="{974F300E-4386-5845-9047-D2E50BE5B9DF}" destId="{A7A1548F-03D0-7F43-8C4C-631804CE4126}" srcOrd="3" destOrd="0" presId="urn:microsoft.com/office/officeart/2005/8/layout/cycle1"/>
    <dgm:cxn modelId="{0152A12C-53C4-0D4C-93BF-29C790517270}" type="presParOf" srcId="{974F300E-4386-5845-9047-D2E50BE5B9DF}" destId="{EAEA7D1D-8D8A-4A4B-812D-D24179AFED27}" srcOrd="4" destOrd="0" presId="urn:microsoft.com/office/officeart/2005/8/layout/cycle1"/>
    <dgm:cxn modelId="{EFC3CF26-8F29-D74C-BACC-1394892F4B30}" type="presParOf" srcId="{974F300E-4386-5845-9047-D2E50BE5B9DF}" destId="{2257407E-2335-6E46-9533-50F1A4869162}" srcOrd="5" destOrd="0" presId="urn:microsoft.com/office/officeart/2005/8/layout/cycle1"/>
    <dgm:cxn modelId="{61C89335-70E0-914A-96B8-40AFB47D9CF6}" type="presParOf" srcId="{974F300E-4386-5845-9047-D2E50BE5B9DF}" destId="{3467B5D4-61EB-4C46-BB87-881C0920F2D1}" srcOrd="6" destOrd="0" presId="urn:microsoft.com/office/officeart/2005/8/layout/cycle1"/>
    <dgm:cxn modelId="{F080B7A5-E9CF-DA45-828D-F1841CF82F23}" type="presParOf" srcId="{974F300E-4386-5845-9047-D2E50BE5B9DF}" destId="{2467F156-8EB3-F044-8664-8B186FD19D40}" srcOrd="7" destOrd="0" presId="urn:microsoft.com/office/officeart/2005/8/layout/cycle1"/>
    <dgm:cxn modelId="{0648B5B5-C05F-744C-88F5-6FA35F67CC56}" type="presParOf" srcId="{974F300E-4386-5845-9047-D2E50BE5B9DF}" destId="{DC85BF06-3190-2C49-B38C-CC01414F9567}" srcOrd="8" destOrd="0" presId="urn:microsoft.com/office/officeart/2005/8/layout/cycle1"/>
    <dgm:cxn modelId="{F0F2B2DF-7876-C34D-83D7-AA23C9457FA4}" type="presParOf" srcId="{974F300E-4386-5845-9047-D2E50BE5B9DF}" destId="{818521AB-CB19-3245-AC47-32330EC1D05A}" srcOrd="9" destOrd="0" presId="urn:microsoft.com/office/officeart/2005/8/layout/cycle1"/>
    <dgm:cxn modelId="{A010C865-D895-DC46-933C-C756CD96F6AA}" type="presParOf" srcId="{974F300E-4386-5845-9047-D2E50BE5B9DF}" destId="{A85B6194-0CD3-0046-9C07-12EA626BEFA3}" srcOrd="10" destOrd="0" presId="urn:microsoft.com/office/officeart/2005/8/layout/cycle1"/>
    <dgm:cxn modelId="{62123150-67B2-CF41-AA85-91044BA9FFA0}" type="presParOf" srcId="{974F300E-4386-5845-9047-D2E50BE5B9DF}" destId="{76EDA6DC-5A32-7640-86D9-A3D1F65AC2D3}" srcOrd="11" destOrd="0" presId="urn:microsoft.com/office/officeart/2005/8/layout/cycle1"/>
    <dgm:cxn modelId="{7A774320-FCEB-444E-AEB7-B69689E9DDDF}" type="presParOf" srcId="{974F300E-4386-5845-9047-D2E50BE5B9DF}" destId="{5FEB966B-5E78-494C-B5A1-6F18B3A362B7}" srcOrd="12" destOrd="0" presId="urn:microsoft.com/office/officeart/2005/8/layout/cycle1"/>
    <dgm:cxn modelId="{D14BF1CB-9952-3546-9127-586A9B5C3A09}" type="presParOf" srcId="{974F300E-4386-5845-9047-D2E50BE5B9DF}" destId="{9BE0E30D-6CC1-3143-BC4A-4FF2C5039316}" srcOrd="13" destOrd="0" presId="urn:microsoft.com/office/officeart/2005/8/layout/cycle1"/>
    <dgm:cxn modelId="{A1A97609-0D3C-9F43-A197-689309EEB4F0}" type="presParOf" srcId="{974F300E-4386-5845-9047-D2E50BE5B9DF}" destId="{37E24780-EDFC-1D4D-B756-C90BE821441B}" srcOrd="14" destOrd="0" presId="urn:microsoft.com/office/officeart/2005/8/layout/cycle1"/>
    <dgm:cxn modelId="{FD3FCCA7-04EE-C84B-B9F8-34BF0F33C956}" type="presParOf" srcId="{974F300E-4386-5845-9047-D2E50BE5B9DF}" destId="{788B510C-5C6F-7E4F-BD2A-4B0F37349509}" srcOrd="15" destOrd="0" presId="urn:microsoft.com/office/officeart/2005/8/layout/cycle1"/>
    <dgm:cxn modelId="{9503E38D-865A-7E4C-93D5-DF82C23543F8}" type="presParOf" srcId="{974F300E-4386-5845-9047-D2E50BE5B9DF}" destId="{BF6C208F-01F8-574D-980A-D40F886CF760}" srcOrd="16" destOrd="0" presId="urn:microsoft.com/office/officeart/2005/8/layout/cycle1"/>
    <dgm:cxn modelId="{D09E9C92-E125-D24D-BC34-B8BE8DCE989C}" type="presParOf" srcId="{974F300E-4386-5845-9047-D2E50BE5B9DF}" destId="{DAE7F6D9-575B-6C47-9F2C-6177EB4BA541}" srcOrd="17" destOrd="0" presId="urn:microsoft.com/office/officeart/2005/8/layout/cycle1"/>
    <dgm:cxn modelId="{7CFD94BE-3FEB-524B-996B-31E8D682EC6F}" type="presParOf" srcId="{974F300E-4386-5845-9047-D2E50BE5B9DF}" destId="{3AD74439-13B4-6B4C-A74C-96BE28333D49}" srcOrd="18" destOrd="0" presId="urn:microsoft.com/office/officeart/2005/8/layout/cycle1"/>
    <dgm:cxn modelId="{E743A9DB-2E4F-AC4B-8F2A-4EAD494222F6}" type="presParOf" srcId="{974F300E-4386-5845-9047-D2E50BE5B9DF}" destId="{B4CE740F-E5F8-1040-9068-3C0CA6A81D60}" srcOrd="19" destOrd="0" presId="urn:microsoft.com/office/officeart/2005/8/layout/cycle1"/>
    <dgm:cxn modelId="{3B32A7A0-E2CA-854B-A8D8-6FC44CDB0889}" type="presParOf" srcId="{974F300E-4386-5845-9047-D2E50BE5B9DF}" destId="{7D368AA8-A897-6A44-B2ED-5420DBBF55CD}" srcOrd="20" destOrd="0" presId="urn:microsoft.com/office/officeart/2005/8/layout/cycle1"/>
    <dgm:cxn modelId="{EB19ED7B-9D1B-7A42-9DA2-B95ADEF41146}" type="presParOf" srcId="{974F300E-4386-5845-9047-D2E50BE5B9DF}" destId="{256A8A82-B1CB-EF43-AB66-A3D1C8A54B59}" srcOrd="21" destOrd="0" presId="urn:microsoft.com/office/officeart/2005/8/layout/cycle1"/>
    <dgm:cxn modelId="{6C86EF11-187E-1E4C-B215-5B6D4407A1D2}" type="presParOf" srcId="{974F300E-4386-5845-9047-D2E50BE5B9DF}" destId="{36444405-91CC-BC45-909E-8AE477F1EC7C}" srcOrd="22" destOrd="0" presId="urn:microsoft.com/office/officeart/2005/8/layout/cycle1"/>
    <dgm:cxn modelId="{384FB2D5-829C-B14C-9F7D-E47109404D7E}" type="presParOf" srcId="{974F300E-4386-5845-9047-D2E50BE5B9DF}" destId="{0EBEA1BD-8C57-A847-A4A1-BD492A397D4A}" srcOrd="23" destOrd="0" presId="urn:microsoft.com/office/officeart/2005/8/layout/cycle1"/>
    <dgm:cxn modelId="{D23B1B7F-04AE-3D4E-BFA9-9FF54C37A6A2}" type="presParOf" srcId="{974F300E-4386-5845-9047-D2E50BE5B9DF}" destId="{A1257670-91AA-B74E-AFCB-48382C466D43}" srcOrd="24" destOrd="0" presId="urn:microsoft.com/office/officeart/2005/8/layout/cycle1"/>
    <dgm:cxn modelId="{D9B55EC9-087D-884B-B7DF-EFD6FF1241F0}" type="presParOf" srcId="{974F300E-4386-5845-9047-D2E50BE5B9DF}" destId="{19DCBC3D-EF34-4444-B52C-E59D1C44CC9D}" srcOrd="25" destOrd="0" presId="urn:microsoft.com/office/officeart/2005/8/layout/cycle1"/>
    <dgm:cxn modelId="{9997CFD0-42AC-F747-A697-9AE8D4325155}" type="presParOf" srcId="{974F300E-4386-5845-9047-D2E50BE5B9DF}" destId="{CDA9BE8C-41E5-BF45-BAB4-5B91BDDEFF8D}" srcOrd="26" destOrd="0" presId="urn:microsoft.com/office/officeart/2005/8/layout/cycle1"/>
    <dgm:cxn modelId="{3693BE64-835B-7D4F-AC39-4C5422B9DDE8}" type="presParOf" srcId="{974F300E-4386-5845-9047-D2E50BE5B9DF}" destId="{731680F6-F070-374C-97C4-FB0156E03231}" srcOrd="27" destOrd="0" presId="urn:microsoft.com/office/officeart/2005/8/layout/cycle1"/>
    <dgm:cxn modelId="{52A0CA1D-CB69-4C44-B1A7-4AE699313A00}" type="presParOf" srcId="{974F300E-4386-5845-9047-D2E50BE5B9DF}" destId="{12C576B8-5B2D-B04B-98C4-29D5E499FD83}" srcOrd="28" destOrd="0" presId="urn:microsoft.com/office/officeart/2005/8/layout/cycle1"/>
    <dgm:cxn modelId="{6DDD4FAC-26CB-7849-9E0D-3DE9BF7A9A73}" type="presParOf" srcId="{974F300E-4386-5845-9047-D2E50BE5B9DF}" destId="{C4FE94AE-AFAE-8743-9525-171FDA850E0F}" srcOrd="29" destOrd="0" presId="urn:microsoft.com/office/officeart/2005/8/layout/cycle1"/>
    <dgm:cxn modelId="{6044D753-D8B9-4D4F-A406-845D76116C2C}" type="presParOf" srcId="{974F300E-4386-5845-9047-D2E50BE5B9DF}" destId="{FBD4D212-3E98-9843-8795-297F9EDDD657}" srcOrd="30" destOrd="0" presId="urn:microsoft.com/office/officeart/2005/8/layout/cycle1"/>
    <dgm:cxn modelId="{B6279FAC-A105-B242-BA79-0D7EBE340358}" type="presParOf" srcId="{974F300E-4386-5845-9047-D2E50BE5B9DF}" destId="{54CDBF4B-9D09-3242-A1D5-0506BD1712C5}" srcOrd="31" destOrd="0" presId="urn:microsoft.com/office/officeart/2005/8/layout/cycle1"/>
    <dgm:cxn modelId="{6AFC0B0E-2372-2E46-9ABB-A6EE9F3FDA47}" type="presParOf" srcId="{974F300E-4386-5845-9047-D2E50BE5B9DF}" destId="{49452468-AA65-834B-B75D-72A0A7810E13}" srcOrd="32" destOrd="0" presId="urn:microsoft.com/office/officeart/2005/8/layout/cycle1"/>
    <dgm:cxn modelId="{F2662D10-D132-6C4D-B8A0-513243BB2255}" type="presParOf" srcId="{974F300E-4386-5845-9047-D2E50BE5B9DF}" destId="{B0C742D0-6463-FF41-BE88-36D0AF1ED5D5}" srcOrd="33" destOrd="0" presId="urn:microsoft.com/office/officeart/2005/8/layout/cycle1"/>
    <dgm:cxn modelId="{0EE27307-FADD-D440-B8EC-4219E13C01D2}" type="presParOf" srcId="{974F300E-4386-5845-9047-D2E50BE5B9DF}" destId="{CE064FAD-9527-C04A-986D-ADE7F29D4AAF}" srcOrd="34" destOrd="0" presId="urn:microsoft.com/office/officeart/2005/8/layout/cycle1"/>
    <dgm:cxn modelId="{E2EA0A0B-8004-5B4A-9130-962ECF48CE2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4DB6E06-2012-9F44-B378-21699A1B0026}" type="presOf" srcId="{54471214-3ABC-B64E-8935-4F53AC7091F5}" destId="{2257407E-2335-6E46-9533-50F1A4869162}" srcOrd="0" destOrd="0" presId="urn:microsoft.com/office/officeart/2005/8/layout/cycle1"/>
    <dgm:cxn modelId="{DD0FEC0E-B84B-2840-A496-D887C5128AA5}" type="presOf" srcId="{B6065800-F57E-6842-B73C-614AFBC2DE05}" destId="{2990F259-A510-7044-A15A-189FB55AE5CB}" srcOrd="0" destOrd="0" presId="urn:microsoft.com/office/officeart/2005/8/layout/cycle1"/>
    <dgm:cxn modelId="{FBF8B215-D9E4-6547-8CCD-46C189329A9E}" type="presOf" srcId="{8E1255C9-F847-A440-83FF-7AA254CCB896}" destId="{974F300E-4386-5845-9047-D2E50BE5B9DF}" srcOrd="0" destOrd="0" presId="urn:microsoft.com/office/officeart/2005/8/layout/cycle1"/>
    <dgm:cxn modelId="{9D86C81C-7F6C-7A4E-AFA7-A4F203AA65B4}"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3607E27-791B-CB4B-992D-6DB99B79B601}" type="presOf" srcId="{580AAA11-E1E4-FC4E-A546-63E521F462A7}" destId="{DAE7F6D9-575B-6C47-9F2C-6177EB4BA541}" srcOrd="0" destOrd="0" presId="urn:microsoft.com/office/officeart/2005/8/layout/cycle1"/>
    <dgm:cxn modelId="{B5BA1833-216D-9D48-AD59-D531FCE089DE}" type="presOf" srcId="{C62D126D-D94F-0A45-AAB3-A4A2804A9AA5}" destId="{49452468-AA65-834B-B75D-72A0A7810E1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FE11C36-33FF-9546-8B35-6BFD83DA736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D2BCD48-B7F5-0443-9EBF-9B4008172B6A}" type="presOf" srcId="{55E743FA-081E-B447-B4F2-DEEACC6857BC}" destId="{36444405-91CC-BC45-909E-8AE477F1EC7C}" srcOrd="0" destOrd="0" presId="urn:microsoft.com/office/officeart/2005/8/layout/cycle1"/>
    <dgm:cxn modelId="{27ED655A-DAD0-ED41-BB4E-CD674290BB31}" type="presOf" srcId="{931AD6AD-68AD-1F4D-802F-C6CD780A0CDB}" destId="{19DCBC3D-EF34-4444-B52C-E59D1C44CC9D}" srcOrd="0" destOrd="0" presId="urn:microsoft.com/office/officeart/2005/8/layout/cycle1"/>
    <dgm:cxn modelId="{5F62BB5C-EF31-E145-BD0E-F18848FEDB0A}" type="presOf" srcId="{19401D75-4FA1-2642-9C39-67D34D8AB9EC}" destId="{37E24780-EDFC-1D4D-B756-C90BE821441B}" srcOrd="0" destOrd="0" presId="urn:microsoft.com/office/officeart/2005/8/layout/cycle1"/>
    <dgm:cxn modelId="{D2A22760-2A86-C34C-9A79-7EAF05674C7A}" type="presOf" srcId="{0858D728-97B0-1A41-82DA-1572CE14754F}" destId="{9BE0E30D-6CC1-3143-BC4A-4FF2C5039316}" srcOrd="0" destOrd="0" presId="urn:microsoft.com/office/officeart/2005/8/layout/cycle1"/>
    <dgm:cxn modelId="{4FEC9962-0863-CE45-9279-DCDD4052FDEA}" type="presOf" srcId="{CCCC52AB-CFB4-904A-B94C-E1998826B4F9}" destId="{7C0589C6-43EC-854D-966B-B0C5FE9A8192}" srcOrd="0" destOrd="0" presId="urn:microsoft.com/office/officeart/2005/8/layout/cycle1"/>
    <dgm:cxn modelId="{52EEAA67-CDBD-C641-B34E-FC7400DA50AA}" type="presOf" srcId="{12600BCB-5734-3F4B-9543-0CB09A3EC940}" destId="{92DA8A36-05F4-4B4C-B207-6FB4CBC9688F}" srcOrd="0" destOrd="0" presId="urn:microsoft.com/office/officeart/2005/8/layout/cycle1"/>
    <dgm:cxn modelId="{95EFF575-7542-1948-8CC4-36FFAEC51C3C}" type="presOf" srcId="{591E9484-33B2-714C-AA5D-D47E80DA12F9}" destId="{CDA9BE8C-41E5-BF45-BAB4-5B91BDDEFF8D}" srcOrd="0" destOrd="0" presId="urn:microsoft.com/office/officeart/2005/8/layout/cycle1"/>
    <dgm:cxn modelId="{89D8147B-9BEF-5643-BEC3-EA29C9541F8C}" type="presOf" srcId="{D7E87DE1-03EB-D748-89C5-D76845DF9F58}" destId="{12C576B8-5B2D-B04B-98C4-29D5E499FD83}" srcOrd="0" destOrd="0" presId="urn:microsoft.com/office/officeart/2005/8/layout/cycle1"/>
    <dgm:cxn modelId="{5AB62485-5638-0046-95E8-645D5BEC24CA}"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F4DA692-388C-6643-85F7-AD195C1F1D09}" type="presOf" srcId="{325DB5A0-FE7A-8245-9663-7B515E4DF4C8}" destId="{EAEA7D1D-8D8A-4A4B-812D-D24179AFED27}" srcOrd="0" destOrd="0" presId="urn:microsoft.com/office/officeart/2005/8/layout/cycle1"/>
    <dgm:cxn modelId="{32222C9C-5BCD-0046-BAF9-FBB0D90C2416}"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3846FB4-66C6-F643-9411-8472AE48CFB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42AA1C4-2AAA-A24C-AABB-2AF9132F26D3}"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E6870BCE-67A7-684C-AEE2-4760F969F913}"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7AF271E6-3D80-014A-9FBA-9B22F08DAB82}" type="presOf" srcId="{63159F5F-19C4-974F-B4D9-6A8388E3A179}" destId="{DC85BF06-3190-2C49-B38C-CC01414F9567}" srcOrd="0" destOrd="0" presId="urn:microsoft.com/office/officeart/2005/8/layout/cycle1"/>
    <dgm:cxn modelId="{D7060AE7-B923-924B-ADEC-EAACFCF4835D}" type="presOf" srcId="{A9914442-2057-0542-A0EA-F935FCA28993}" destId="{B4CE740F-E5F8-1040-9068-3C0CA6A81D60}" srcOrd="0" destOrd="0" presId="urn:microsoft.com/office/officeart/2005/8/layout/cycle1"/>
    <dgm:cxn modelId="{445C4EF3-3781-1942-97B7-36F297F3EF05}" type="presOf" srcId="{6533DBF9-2933-D44A-B9F0-8FC24EC06F20}" destId="{C4FE94AE-AFAE-8743-9525-171FDA850E0F}" srcOrd="0" destOrd="0" presId="urn:microsoft.com/office/officeart/2005/8/layout/cycle1"/>
    <dgm:cxn modelId="{84F3BAF3-E767-DD4C-8D7B-E4A94786C2FB}" type="presOf" srcId="{D548EBB6-B1A8-4E4A-94F3-38AFF917AA13}" destId="{A85B6194-0CD3-0046-9C07-12EA626BEFA3}" srcOrd="0" destOrd="0" presId="urn:microsoft.com/office/officeart/2005/8/layout/cycle1"/>
    <dgm:cxn modelId="{33280F48-D6EA-3B4A-BDBE-FF58AEAA4551}" type="presParOf" srcId="{974F300E-4386-5845-9047-D2E50BE5B9DF}" destId="{BF1A72C0-4F23-214E-B2C0-EC3432C35438}" srcOrd="0" destOrd="0" presId="urn:microsoft.com/office/officeart/2005/8/layout/cycle1"/>
    <dgm:cxn modelId="{4D3AA75E-2B53-004C-A362-FF4315CDCFEB}" type="presParOf" srcId="{974F300E-4386-5845-9047-D2E50BE5B9DF}" destId="{92DA8A36-05F4-4B4C-B207-6FB4CBC9688F}" srcOrd="1" destOrd="0" presId="urn:microsoft.com/office/officeart/2005/8/layout/cycle1"/>
    <dgm:cxn modelId="{E97115E8-D927-C647-AEA1-DA39F3533A46}" type="presParOf" srcId="{974F300E-4386-5845-9047-D2E50BE5B9DF}" destId="{2990F259-A510-7044-A15A-189FB55AE5CB}" srcOrd="2" destOrd="0" presId="urn:microsoft.com/office/officeart/2005/8/layout/cycle1"/>
    <dgm:cxn modelId="{92B06590-0F90-E34F-87BB-6C73D9B4BD27}" type="presParOf" srcId="{974F300E-4386-5845-9047-D2E50BE5B9DF}" destId="{A7A1548F-03D0-7F43-8C4C-631804CE4126}" srcOrd="3" destOrd="0" presId="urn:microsoft.com/office/officeart/2005/8/layout/cycle1"/>
    <dgm:cxn modelId="{3B149C97-DA3A-9348-BF8B-424528576092}" type="presParOf" srcId="{974F300E-4386-5845-9047-D2E50BE5B9DF}" destId="{EAEA7D1D-8D8A-4A4B-812D-D24179AFED27}" srcOrd="4" destOrd="0" presId="urn:microsoft.com/office/officeart/2005/8/layout/cycle1"/>
    <dgm:cxn modelId="{C9F39152-7AED-7046-868F-F25E236AAEE5}" type="presParOf" srcId="{974F300E-4386-5845-9047-D2E50BE5B9DF}" destId="{2257407E-2335-6E46-9533-50F1A4869162}" srcOrd="5" destOrd="0" presId="urn:microsoft.com/office/officeart/2005/8/layout/cycle1"/>
    <dgm:cxn modelId="{C3EC311B-0596-B249-9891-32D8DD0420D0}" type="presParOf" srcId="{974F300E-4386-5845-9047-D2E50BE5B9DF}" destId="{3467B5D4-61EB-4C46-BB87-881C0920F2D1}" srcOrd="6" destOrd="0" presId="urn:microsoft.com/office/officeart/2005/8/layout/cycle1"/>
    <dgm:cxn modelId="{3876B70D-2AC0-E547-804D-F7836B732610}" type="presParOf" srcId="{974F300E-4386-5845-9047-D2E50BE5B9DF}" destId="{2467F156-8EB3-F044-8664-8B186FD19D40}" srcOrd="7" destOrd="0" presId="urn:microsoft.com/office/officeart/2005/8/layout/cycle1"/>
    <dgm:cxn modelId="{4DEFECDE-B2C7-9C4A-8C44-76848D94949F}" type="presParOf" srcId="{974F300E-4386-5845-9047-D2E50BE5B9DF}" destId="{DC85BF06-3190-2C49-B38C-CC01414F9567}" srcOrd="8" destOrd="0" presId="urn:microsoft.com/office/officeart/2005/8/layout/cycle1"/>
    <dgm:cxn modelId="{E7D131C3-D1A8-7D48-B08B-8E5270F70898}" type="presParOf" srcId="{974F300E-4386-5845-9047-D2E50BE5B9DF}" destId="{818521AB-CB19-3245-AC47-32330EC1D05A}" srcOrd="9" destOrd="0" presId="urn:microsoft.com/office/officeart/2005/8/layout/cycle1"/>
    <dgm:cxn modelId="{A751ED07-7449-8D45-BA75-3EBC785C676B}" type="presParOf" srcId="{974F300E-4386-5845-9047-D2E50BE5B9DF}" destId="{A85B6194-0CD3-0046-9C07-12EA626BEFA3}" srcOrd="10" destOrd="0" presId="urn:microsoft.com/office/officeart/2005/8/layout/cycle1"/>
    <dgm:cxn modelId="{72363F44-D8C6-1844-B19E-8F49B47A174D}" type="presParOf" srcId="{974F300E-4386-5845-9047-D2E50BE5B9DF}" destId="{76EDA6DC-5A32-7640-86D9-A3D1F65AC2D3}" srcOrd="11" destOrd="0" presId="urn:microsoft.com/office/officeart/2005/8/layout/cycle1"/>
    <dgm:cxn modelId="{FEB8A467-DC5D-1F45-9AD2-0D2F1B9F011E}" type="presParOf" srcId="{974F300E-4386-5845-9047-D2E50BE5B9DF}" destId="{5FEB966B-5E78-494C-B5A1-6F18B3A362B7}" srcOrd="12" destOrd="0" presId="urn:microsoft.com/office/officeart/2005/8/layout/cycle1"/>
    <dgm:cxn modelId="{237A4237-1A71-604B-8213-FE65A7E065FB}" type="presParOf" srcId="{974F300E-4386-5845-9047-D2E50BE5B9DF}" destId="{9BE0E30D-6CC1-3143-BC4A-4FF2C5039316}" srcOrd="13" destOrd="0" presId="urn:microsoft.com/office/officeart/2005/8/layout/cycle1"/>
    <dgm:cxn modelId="{FB317AB0-0F26-C946-B60F-FAC29D12494F}" type="presParOf" srcId="{974F300E-4386-5845-9047-D2E50BE5B9DF}" destId="{37E24780-EDFC-1D4D-B756-C90BE821441B}" srcOrd="14" destOrd="0" presId="urn:microsoft.com/office/officeart/2005/8/layout/cycle1"/>
    <dgm:cxn modelId="{1E3F0CF9-FCC7-0440-BF41-6FC5439F77A4}" type="presParOf" srcId="{974F300E-4386-5845-9047-D2E50BE5B9DF}" destId="{788B510C-5C6F-7E4F-BD2A-4B0F37349509}" srcOrd="15" destOrd="0" presId="urn:microsoft.com/office/officeart/2005/8/layout/cycle1"/>
    <dgm:cxn modelId="{AEB51356-7DC7-C24B-A375-B3EEC092E02E}" type="presParOf" srcId="{974F300E-4386-5845-9047-D2E50BE5B9DF}" destId="{BF6C208F-01F8-574D-980A-D40F886CF760}" srcOrd="16" destOrd="0" presId="urn:microsoft.com/office/officeart/2005/8/layout/cycle1"/>
    <dgm:cxn modelId="{79CC3012-2BBA-BE45-A355-3D093964DE7D}" type="presParOf" srcId="{974F300E-4386-5845-9047-D2E50BE5B9DF}" destId="{DAE7F6D9-575B-6C47-9F2C-6177EB4BA541}" srcOrd="17" destOrd="0" presId="urn:microsoft.com/office/officeart/2005/8/layout/cycle1"/>
    <dgm:cxn modelId="{DBCFE755-4EFB-1841-86D7-2D718D53BD6B}" type="presParOf" srcId="{974F300E-4386-5845-9047-D2E50BE5B9DF}" destId="{3AD74439-13B4-6B4C-A74C-96BE28333D49}" srcOrd="18" destOrd="0" presId="urn:microsoft.com/office/officeart/2005/8/layout/cycle1"/>
    <dgm:cxn modelId="{E557D53A-EF5F-D646-B914-0DA894044ACF}" type="presParOf" srcId="{974F300E-4386-5845-9047-D2E50BE5B9DF}" destId="{B4CE740F-E5F8-1040-9068-3C0CA6A81D60}" srcOrd="19" destOrd="0" presId="urn:microsoft.com/office/officeart/2005/8/layout/cycle1"/>
    <dgm:cxn modelId="{9D437845-E95B-8E4E-8611-B8814C2BFAA1}" type="presParOf" srcId="{974F300E-4386-5845-9047-D2E50BE5B9DF}" destId="{7D368AA8-A897-6A44-B2ED-5420DBBF55CD}" srcOrd="20" destOrd="0" presId="urn:microsoft.com/office/officeart/2005/8/layout/cycle1"/>
    <dgm:cxn modelId="{86C92E08-101C-1741-828E-65B7A75CCD47}" type="presParOf" srcId="{974F300E-4386-5845-9047-D2E50BE5B9DF}" destId="{256A8A82-B1CB-EF43-AB66-A3D1C8A54B59}" srcOrd="21" destOrd="0" presId="urn:microsoft.com/office/officeart/2005/8/layout/cycle1"/>
    <dgm:cxn modelId="{2CF75B91-30F3-9846-B256-29D40162BB2B}" type="presParOf" srcId="{974F300E-4386-5845-9047-D2E50BE5B9DF}" destId="{36444405-91CC-BC45-909E-8AE477F1EC7C}" srcOrd="22" destOrd="0" presId="urn:microsoft.com/office/officeart/2005/8/layout/cycle1"/>
    <dgm:cxn modelId="{932E9499-C988-3049-AAE6-F689B84D3F11}" type="presParOf" srcId="{974F300E-4386-5845-9047-D2E50BE5B9DF}" destId="{0EBEA1BD-8C57-A847-A4A1-BD492A397D4A}" srcOrd="23" destOrd="0" presId="urn:microsoft.com/office/officeart/2005/8/layout/cycle1"/>
    <dgm:cxn modelId="{EEF4A2A3-99B0-FA49-A3BF-59764D9A6989}" type="presParOf" srcId="{974F300E-4386-5845-9047-D2E50BE5B9DF}" destId="{A1257670-91AA-B74E-AFCB-48382C466D43}" srcOrd="24" destOrd="0" presId="urn:microsoft.com/office/officeart/2005/8/layout/cycle1"/>
    <dgm:cxn modelId="{E28F7D7B-FB31-2B4B-9DF6-296755749775}" type="presParOf" srcId="{974F300E-4386-5845-9047-D2E50BE5B9DF}" destId="{19DCBC3D-EF34-4444-B52C-E59D1C44CC9D}" srcOrd="25" destOrd="0" presId="urn:microsoft.com/office/officeart/2005/8/layout/cycle1"/>
    <dgm:cxn modelId="{80C4C4FA-D4A0-D944-A4BD-8FA7C30E4A49}" type="presParOf" srcId="{974F300E-4386-5845-9047-D2E50BE5B9DF}" destId="{CDA9BE8C-41E5-BF45-BAB4-5B91BDDEFF8D}" srcOrd="26" destOrd="0" presId="urn:microsoft.com/office/officeart/2005/8/layout/cycle1"/>
    <dgm:cxn modelId="{47933DF9-527B-FF40-A16C-3DF14CDE96E4}" type="presParOf" srcId="{974F300E-4386-5845-9047-D2E50BE5B9DF}" destId="{731680F6-F070-374C-97C4-FB0156E03231}" srcOrd="27" destOrd="0" presId="urn:microsoft.com/office/officeart/2005/8/layout/cycle1"/>
    <dgm:cxn modelId="{94D98AAA-585E-234D-8825-1905A909B25C}" type="presParOf" srcId="{974F300E-4386-5845-9047-D2E50BE5B9DF}" destId="{12C576B8-5B2D-B04B-98C4-29D5E499FD83}" srcOrd="28" destOrd="0" presId="urn:microsoft.com/office/officeart/2005/8/layout/cycle1"/>
    <dgm:cxn modelId="{F6F8728F-7D99-B145-BEA7-05201C416D04}" type="presParOf" srcId="{974F300E-4386-5845-9047-D2E50BE5B9DF}" destId="{C4FE94AE-AFAE-8743-9525-171FDA850E0F}" srcOrd="29" destOrd="0" presId="urn:microsoft.com/office/officeart/2005/8/layout/cycle1"/>
    <dgm:cxn modelId="{030860F4-4563-6F49-9A9C-E5A7741E91D3}" type="presParOf" srcId="{974F300E-4386-5845-9047-D2E50BE5B9DF}" destId="{FBD4D212-3E98-9843-8795-297F9EDDD657}" srcOrd="30" destOrd="0" presId="urn:microsoft.com/office/officeart/2005/8/layout/cycle1"/>
    <dgm:cxn modelId="{1A78F5E9-1E45-F949-A351-86F97E6A62E0}" type="presParOf" srcId="{974F300E-4386-5845-9047-D2E50BE5B9DF}" destId="{54CDBF4B-9D09-3242-A1D5-0506BD1712C5}" srcOrd="31" destOrd="0" presId="urn:microsoft.com/office/officeart/2005/8/layout/cycle1"/>
    <dgm:cxn modelId="{82494115-211D-F54F-8120-0DD62D2D69E4}" type="presParOf" srcId="{974F300E-4386-5845-9047-D2E50BE5B9DF}" destId="{49452468-AA65-834B-B75D-72A0A7810E13}" srcOrd="32" destOrd="0" presId="urn:microsoft.com/office/officeart/2005/8/layout/cycle1"/>
    <dgm:cxn modelId="{D6EF2528-D49F-8748-B897-6BB120CA6682}" type="presParOf" srcId="{974F300E-4386-5845-9047-D2E50BE5B9DF}" destId="{B0C742D0-6463-FF41-BE88-36D0AF1ED5D5}" srcOrd="33" destOrd="0" presId="urn:microsoft.com/office/officeart/2005/8/layout/cycle1"/>
    <dgm:cxn modelId="{E49E3FFA-C2BE-954B-B610-58252B97F85E}" type="presParOf" srcId="{974F300E-4386-5845-9047-D2E50BE5B9DF}" destId="{CE064FAD-9527-C04A-986D-ADE7F29D4AAF}" srcOrd="34" destOrd="0" presId="urn:microsoft.com/office/officeart/2005/8/layout/cycle1"/>
    <dgm:cxn modelId="{C5E8358E-B993-6C46-B4FD-B0C4ABC6D2D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13F4F06-70D3-7643-92F3-D06246ED6BD8}" type="presOf" srcId="{C62D126D-D94F-0A45-AAB3-A4A2804A9AA5}" destId="{49452468-AA65-834B-B75D-72A0A7810E13}" srcOrd="0" destOrd="0" presId="urn:microsoft.com/office/officeart/2005/8/layout/cycle1"/>
    <dgm:cxn modelId="{72827D07-BA55-BC47-9FB6-838E01484D17}" type="presOf" srcId="{12600BCB-5734-3F4B-9543-0CB09A3EC940}" destId="{92DA8A36-05F4-4B4C-B207-6FB4CBC9688F}" srcOrd="0" destOrd="0" presId="urn:microsoft.com/office/officeart/2005/8/layout/cycle1"/>
    <dgm:cxn modelId="{7F823D0B-2E8D-4E45-B0AB-1DDD53A5FE62}" type="presOf" srcId="{A9914442-2057-0542-A0EA-F935FCA28993}" destId="{B4CE740F-E5F8-1040-9068-3C0CA6A81D60}" srcOrd="0" destOrd="0" presId="urn:microsoft.com/office/officeart/2005/8/layout/cycle1"/>
    <dgm:cxn modelId="{ABD0E821-A6E5-6F4E-8AD3-2470C3D2891D}"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AE7C92A-6761-F740-BFA4-DE8928214AA0}" type="presOf" srcId="{D805A741-31F4-6D45-A082-4AD4C7B066F1}" destId="{7D368AA8-A897-6A44-B2ED-5420DBBF55CD}" srcOrd="0" destOrd="0" presId="urn:microsoft.com/office/officeart/2005/8/layout/cycle1"/>
    <dgm:cxn modelId="{D41EEF2D-AF93-2745-A363-4CE7A624EAF5}" type="presOf" srcId="{D7E87DE1-03EB-D748-89C5-D76845DF9F58}" destId="{12C576B8-5B2D-B04B-98C4-29D5E499FD83}" srcOrd="0" destOrd="0" presId="urn:microsoft.com/office/officeart/2005/8/layout/cycle1"/>
    <dgm:cxn modelId="{8CD04333-AD0C-7146-85D9-2D3079B998E6}"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7D5923D-F0EA-354B-B94B-8D1DB82B2D7D}"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740D57-C3FF-F245-AB34-3D8DE0D3F7FD}" type="presOf" srcId="{D548EBB6-B1A8-4E4A-94F3-38AFF917AA13}" destId="{A85B6194-0CD3-0046-9C07-12EA626BEFA3}" srcOrd="0" destOrd="0" presId="urn:microsoft.com/office/officeart/2005/8/layout/cycle1"/>
    <dgm:cxn modelId="{5A00FA62-4056-394F-AB16-DDCD6AF0ACAB}" type="presOf" srcId="{55B5CCF6-1B65-AC49-B1EC-CD09807E71EF}" destId="{76EDA6DC-5A32-7640-86D9-A3D1F65AC2D3}" srcOrd="0" destOrd="0" presId="urn:microsoft.com/office/officeart/2005/8/layout/cycle1"/>
    <dgm:cxn modelId="{82923F7F-C188-FF47-B65F-D26FC74D1967}" type="presOf" srcId="{580AAA11-E1E4-FC4E-A546-63E521F462A7}" destId="{DAE7F6D9-575B-6C47-9F2C-6177EB4BA541}" srcOrd="0" destOrd="0" presId="urn:microsoft.com/office/officeart/2005/8/layout/cycle1"/>
    <dgm:cxn modelId="{F41A647F-EA3F-C14B-9DB0-E5D5EF23D463}"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6758994-93C2-D447-876F-A97444B856BE}" type="presOf" srcId="{6533DBF9-2933-D44A-B9F0-8FC24EC06F20}" destId="{C4FE94AE-AFAE-8743-9525-171FDA850E0F}" srcOrd="0" destOrd="0" presId="urn:microsoft.com/office/officeart/2005/8/layout/cycle1"/>
    <dgm:cxn modelId="{5FA4929F-A7F7-394E-82FB-6296C280B238}"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0999FA7-0B20-8442-A2C0-B674FB961758}" type="presOf" srcId="{8E1255C9-F847-A440-83FF-7AA254CCB896}" destId="{974F300E-4386-5845-9047-D2E50BE5B9DF}" srcOrd="0" destOrd="0" presId="urn:microsoft.com/office/officeart/2005/8/layout/cycle1"/>
    <dgm:cxn modelId="{6F264CAB-54EF-3C44-B2B9-8B684BAED979}" type="presOf" srcId="{CCCC52AB-CFB4-904A-B94C-E1998826B4F9}" destId="{7C0589C6-43EC-854D-966B-B0C5FE9A8192}" srcOrd="0" destOrd="0" presId="urn:microsoft.com/office/officeart/2005/8/layout/cycle1"/>
    <dgm:cxn modelId="{073601B8-5694-E742-A8B6-0BDF1EA38CE0}"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EAB567C6-AE83-7843-B42D-FA14A0F46B95}"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EC9B9CD1-48F9-B84B-A966-EAF75C960237}"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2025BDC-ECD6-2041-A5E0-BC530F93743B}" type="presOf" srcId="{F73B3211-1799-3F44-92B6-7CEE57ECB2D3}" destId="{BF6C208F-01F8-574D-980A-D40F886CF760}" srcOrd="0" destOrd="0" presId="urn:microsoft.com/office/officeart/2005/8/layout/cycle1"/>
    <dgm:cxn modelId="{067828EB-E873-DC40-91D2-C9B0C0FD36BA}" type="presOf" srcId="{19401D75-4FA1-2642-9C39-67D34D8AB9EC}" destId="{37E24780-EDFC-1D4D-B756-C90BE821441B}" srcOrd="0" destOrd="0" presId="urn:microsoft.com/office/officeart/2005/8/layout/cycle1"/>
    <dgm:cxn modelId="{AC5806F0-8288-6747-91B8-BE11F0071611}" type="presOf" srcId="{55E743FA-081E-B447-B4F2-DEEACC6857BC}" destId="{36444405-91CC-BC45-909E-8AE477F1EC7C}" srcOrd="0" destOrd="0" presId="urn:microsoft.com/office/officeart/2005/8/layout/cycle1"/>
    <dgm:cxn modelId="{226260FB-1356-044C-BA36-246F5D76797B}" type="presOf" srcId="{0858D728-97B0-1A41-82DA-1572CE14754F}" destId="{9BE0E30D-6CC1-3143-BC4A-4FF2C5039316}" srcOrd="0" destOrd="0" presId="urn:microsoft.com/office/officeart/2005/8/layout/cycle1"/>
    <dgm:cxn modelId="{509A45FC-B582-A64F-AC20-D1677B0E8FE9}" type="presOf" srcId="{527799A3-6798-F14C-9108-A99B044124B3}" destId="{CE064FAD-9527-C04A-986D-ADE7F29D4AAF}" srcOrd="0" destOrd="0" presId="urn:microsoft.com/office/officeart/2005/8/layout/cycle1"/>
    <dgm:cxn modelId="{E40930FE-8A86-0349-B4BE-961975ADA0AA}" type="presOf" srcId="{54471214-3ABC-B64E-8935-4F53AC7091F5}" destId="{2257407E-2335-6E46-9533-50F1A4869162}" srcOrd="0" destOrd="0" presId="urn:microsoft.com/office/officeart/2005/8/layout/cycle1"/>
    <dgm:cxn modelId="{6F67AF79-AE74-F845-ACDF-023E33152702}" type="presParOf" srcId="{974F300E-4386-5845-9047-D2E50BE5B9DF}" destId="{BF1A72C0-4F23-214E-B2C0-EC3432C35438}" srcOrd="0" destOrd="0" presId="urn:microsoft.com/office/officeart/2005/8/layout/cycle1"/>
    <dgm:cxn modelId="{93C17069-CFE6-A84B-B822-6932A3D7E75B}" type="presParOf" srcId="{974F300E-4386-5845-9047-D2E50BE5B9DF}" destId="{92DA8A36-05F4-4B4C-B207-6FB4CBC9688F}" srcOrd="1" destOrd="0" presId="urn:microsoft.com/office/officeart/2005/8/layout/cycle1"/>
    <dgm:cxn modelId="{032ADA62-D45F-C646-A544-B5E1420163D5}" type="presParOf" srcId="{974F300E-4386-5845-9047-D2E50BE5B9DF}" destId="{2990F259-A510-7044-A15A-189FB55AE5CB}" srcOrd="2" destOrd="0" presId="urn:microsoft.com/office/officeart/2005/8/layout/cycle1"/>
    <dgm:cxn modelId="{3C8AC3CC-7812-5D4D-BAB8-CDE8E1C7B61A}" type="presParOf" srcId="{974F300E-4386-5845-9047-D2E50BE5B9DF}" destId="{A7A1548F-03D0-7F43-8C4C-631804CE4126}" srcOrd="3" destOrd="0" presId="urn:microsoft.com/office/officeart/2005/8/layout/cycle1"/>
    <dgm:cxn modelId="{5F348909-3F34-AC47-BC2B-0BA5B21BFA00}" type="presParOf" srcId="{974F300E-4386-5845-9047-D2E50BE5B9DF}" destId="{EAEA7D1D-8D8A-4A4B-812D-D24179AFED27}" srcOrd="4" destOrd="0" presId="urn:microsoft.com/office/officeart/2005/8/layout/cycle1"/>
    <dgm:cxn modelId="{266CFC9C-DC99-1F46-ABF4-FB298A6D60A5}" type="presParOf" srcId="{974F300E-4386-5845-9047-D2E50BE5B9DF}" destId="{2257407E-2335-6E46-9533-50F1A4869162}" srcOrd="5" destOrd="0" presId="urn:microsoft.com/office/officeart/2005/8/layout/cycle1"/>
    <dgm:cxn modelId="{1269A112-C51E-9443-A000-394D42440D83}" type="presParOf" srcId="{974F300E-4386-5845-9047-D2E50BE5B9DF}" destId="{3467B5D4-61EB-4C46-BB87-881C0920F2D1}" srcOrd="6" destOrd="0" presId="urn:microsoft.com/office/officeart/2005/8/layout/cycle1"/>
    <dgm:cxn modelId="{B3BC0471-C385-084F-A0E9-64F77D7404E7}" type="presParOf" srcId="{974F300E-4386-5845-9047-D2E50BE5B9DF}" destId="{2467F156-8EB3-F044-8664-8B186FD19D40}" srcOrd="7" destOrd="0" presId="urn:microsoft.com/office/officeart/2005/8/layout/cycle1"/>
    <dgm:cxn modelId="{5FF2019D-40A2-BB41-B566-6BEB9768F650}" type="presParOf" srcId="{974F300E-4386-5845-9047-D2E50BE5B9DF}" destId="{DC85BF06-3190-2C49-B38C-CC01414F9567}" srcOrd="8" destOrd="0" presId="urn:microsoft.com/office/officeart/2005/8/layout/cycle1"/>
    <dgm:cxn modelId="{BAB0C2F4-523F-3440-8156-3BDE77E60B8C}" type="presParOf" srcId="{974F300E-4386-5845-9047-D2E50BE5B9DF}" destId="{818521AB-CB19-3245-AC47-32330EC1D05A}" srcOrd="9" destOrd="0" presId="urn:microsoft.com/office/officeart/2005/8/layout/cycle1"/>
    <dgm:cxn modelId="{3402D959-1946-C446-99CC-43E51151E27E}" type="presParOf" srcId="{974F300E-4386-5845-9047-D2E50BE5B9DF}" destId="{A85B6194-0CD3-0046-9C07-12EA626BEFA3}" srcOrd="10" destOrd="0" presId="urn:microsoft.com/office/officeart/2005/8/layout/cycle1"/>
    <dgm:cxn modelId="{AD704A65-DDA4-9B46-B63B-04B2019784E7}" type="presParOf" srcId="{974F300E-4386-5845-9047-D2E50BE5B9DF}" destId="{76EDA6DC-5A32-7640-86D9-A3D1F65AC2D3}" srcOrd="11" destOrd="0" presId="urn:microsoft.com/office/officeart/2005/8/layout/cycle1"/>
    <dgm:cxn modelId="{2068B784-D3CE-2A47-83D7-38E87D158A5F}" type="presParOf" srcId="{974F300E-4386-5845-9047-D2E50BE5B9DF}" destId="{5FEB966B-5E78-494C-B5A1-6F18B3A362B7}" srcOrd="12" destOrd="0" presId="urn:microsoft.com/office/officeart/2005/8/layout/cycle1"/>
    <dgm:cxn modelId="{139E2422-62C0-B94A-AAF0-A95C21DE4A9C}" type="presParOf" srcId="{974F300E-4386-5845-9047-D2E50BE5B9DF}" destId="{9BE0E30D-6CC1-3143-BC4A-4FF2C5039316}" srcOrd="13" destOrd="0" presId="urn:microsoft.com/office/officeart/2005/8/layout/cycle1"/>
    <dgm:cxn modelId="{7B18635A-E749-4541-A59C-C2BADA130595}" type="presParOf" srcId="{974F300E-4386-5845-9047-D2E50BE5B9DF}" destId="{37E24780-EDFC-1D4D-B756-C90BE821441B}" srcOrd="14" destOrd="0" presId="urn:microsoft.com/office/officeart/2005/8/layout/cycle1"/>
    <dgm:cxn modelId="{BFFF4969-9F64-E847-8D07-683C987B6FFA}" type="presParOf" srcId="{974F300E-4386-5845-9047-D2E50BE5B9DF}" destId="{788B510C-5C6F-7E4F-BD2A-4B0F37349509}" srcOrd="15" destOrd="0" presId="urn:microsoft.com/office/officeart/2005/8/layout/cycle1"/>
    <dgm:cxn modelId="{9C156B0A-2CB6-7840-BDC8-AF91D44A9078}" type="presParOf" srcId="{974F300E-4386-5845-9047-D2E50BE5B9DF}" destId="{BF6C208F-01F8-574D-980A-D40F886CF760}" srcOrd="16" destOrd="0" presId="urn:microsoft.com/office/officeart/2005/8/layout/cycle1"/>
    <dgm:cxn modelId="{63CCA04F-5F53-6744-9FC6-D1F47E6B596C}" type="presParOf" srcId="{974F300E-4386-5845-9047-D2E50BE5B9DF}" destId="{DAE7F6D9-575B-6C47-9F2C-6177EB4BA541}" srcOrd="17" destOrd="0" presId="urn:microsoft.com/office/officeart/2005/8/layout/cycle1"/>
    <dgm:cxn modelId="{2FACD56D-BDAA-0C48-823D-1A38E326304C}" type="presParOf" srcId="{974F300E-4386-5845-9047-D2E50BE5B9DF}" destId="{3AD74439-13B4-6B4C-A74C-96BE28333D49}" srcOrd="18" destOrd="0" presId="urn:microsoft.com/office/officeart/2005/8/layout/cycle1"/>
    <dgm:cxn modelId="{A47C935A-D3B1-C741-BFF1-A695FF019FA0}" type="presParOf" srcId="{974F300E-4386-5845-9047-D2E50BE5B9DF}" destId="{B4CE740F-E5F8-1040-9068-3C0CA6A81D60}" srcOrd="19" destOrd="0" presId="urn:microsoft.com/office/officeart/2005/8/layout/cycle1"/>
    <dgm:cxn modelId="{24629E90-72E5-124A-97A8-5808ADD4C3EB}" type="presParOf" srcId="{974F300E-4386-5845-9047-D2E50BE5B9DF}" destId="{7D368AA8-A897-6A44-B2ED-5420DBBF55CD}" srcOrd="20" destOrd="0" presId="urn:microsoft.com/office/officeart/2005/8/layout/cycle1"/>
    <dgm:cxn modelId="{56CF65E5-FBCB-2C40-B31B-8B1E571ADC10}" type="presParOf" srcId="{974F300E-4386-5845-9047-D2E50BE5B9DF}" destId="{256A8A82-B1CB-EF43-AB66-A3D1C8A54B59}" srcOrd="21" destOrd="0" presId="urn:microsoft.com/office/officeart/2005/8/layout/cycle1"/>
    <dgm:cxn modelId="{6D085427-B708-E54A-888D-6F0C32013175}" type="presParOf" srcId="{974F300E-4386-5845-9047-D2E50BE5B9DF}" destId="{36444405-91CC-BC45-909E-8AE477F1EC7C}" srcOrd="22" destOrd="0" presId="urn:microsoft.com/office/officeart/2005/8/layout/cycle1"/>
    <dgm:cxn modelId="{73973A22-61AB-5A4F-A302-482117FE2EA2}" type="presParOf" srcId="{974F300E-4386-5845-9047-D2E50BE5B9DF}" destId="{0EBEA1BD-8C57-A847-A4A1-BD492A397D4A}" srcOrd="23" destOrd="0" presId="urn:microsoft.com/office/officeart/2005/8/layout/cycle1"/>
    <dgm:cxn modelId="{2622C511-BF32-974F-8EE4-DCAE3BE5A82C}" type="presParOf" srcId="{974F300E-4386-5845-9047-D2E50BE5B9DF}" destId="{A1257670-91AA-B74E-AFCB-48382C466D43}" srcOrd="24" destOrd="0" presId="urn:microsoft.com/office/officeart/2005/8/layout/cycle1"/>
    <dgm:cxn modelId="{C19BB9D5-A708-4F49-B059-65B08FD23E2C}" type="presParOf" srcId="{974F300E-4386-5845-9047-D2E50BE5B9DF}" destId="{19DCBC3D-EF34-4444-B52C-E59D1C44CC9D}" srcOrd="25" destOrd="0" presId="urn:microsoft.com/office/officeart/2005/8/layout/cycle1"/>
    <dgm:cxn modelId="{5576B3C4-7F6B-624F-91A0-9AAB59D690F9}" type="presParOf" srcId="{974F300E-4386-5845-9047-D2E50BE5B9DF}" destId="{CDA9BE8C-41E5-BF45-BAB4-5B91BDDEFF8D}" srcOrd="26" destOrd="0" presId="urn:microsoft.com/office/officeart/2005/8/layout/cycle1"/>
    <dgm:cxn modelId="{B2372CCB-B88D-3840-92E2-ECEC4BBFB7A5}" type="presParOf" srcId="{974F300E-4386-5845-9047-D2E50BE5B9DF}" destId="{731680F6-F070-374C-97C4-FB0156E03231}" srcOrd="27" destOrd="0" presId="urn:microsoft.com/office/officeart/2005/8/layout/cycle1"/>
    <dgm:cxn modelId="{9F5DFBE9-B7DF-8E43-992A-52F083FF8F5B}" type="presParOf" srcId="{974F300E-4386-5845-9047-D2E50BE5B9DF}" destId="{12C576B8-5B2D-B04B-98C4-29D5E499FD83}" srcOrd="28" destOrd="0" presId="urn:microsoft.com/office/officeart/2005/8/layout/cycle1"/>
    <dgm:cxn modelId="{A697C847-00C1-084E-81DF-EE4E1A235854}" type="presParOf" srcId="{974F300E-4386-5845-9047-D2E50BE5B9DF}" destId="{C4FE94AE-AFAE-8743-9525-171FDA850E0F}" srcOrd="29" destOrd="0" presId="urn:microsoft.com/office/officeart/2005/8/layout/cycle1"/>
    <dgm:cxn modelId="{4EEC2DC9-2AF6-0B43-8494-72D54215EED5}" type="presParOf" srcId="{974F300E-4386-5845-9047-D2E50BE5B9DF}" destId="{FBD4D212-3E98-9843-8795-297F9EDDD657}" srcOrd="30" destOrd="0" presId="urn:microsoft.com/office/officeart/2005/8/layout/cycle1"/>
    <dgm:cxn modelId="{7BCA19F2-92D4-9E47-8AD7-4C2C46619A4A}" type="presParOf" srcId="{974F300E-4386-5845-9047-D2E50BE5B9DF}" destId="{54CDBF4B-9D09-3242-A1D5-0506BD1712C5}" srcOrd="31" destOrd="0" presId="urn:microsoft.com/office/officeart/2005/8/layout/cycle1"/>
    <dgm:cxn modelId="{13EA641D-A183-0E46-A75D-D94FA403DED2}" type="presParOf" srcId="{974F300E-4386-5845-9047-D2E50BE5B9DF}" destId="{49452468-AA65-834B-B75D-72A0A7810E13}" srcOrd="32" destOrd="0" presId="urn:microsoft.com/office/officeart/2005/8/layout/cycle1"/>
    <dgm:cxn modelId="{72B493A6-7065-E445-9139-36D891142C8C}" type="presParOf" srcId="{974F300E-4386-5845-9047-D2E50BE5B9DF}" destId="{B0C742D0-6463-FF41-BE88-36D0AF1ED5D5}" srcOrd="33" destOrd="0" presId="urn:microsoft.com/office/officeart/2005/8/layout/cycle1"/>
    <dgm:cxn modelId="{EA472FEA-2481-E64B-A40A-4289093FA7AA}" type="presParOf" srcId="{974F300E-4386-5845-9047-D2E50BE5B9DF}" destId="{CE064FAD-9527-C04A-986D-ADE7F29D4AAF}" srcOrd="34" destOrd="0" presId="urn:microsoft.com/office/officeart/2005/8/layout/cycle1"/>
    <dgm:cxn modelId="{584732D8-8B10-204F-BA81-A1B1ACF9FC6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B94A20B-7687-F047-9918-99D802C24B4E}" type="presOf" srcId="{B7792F1E-795A-8A40-9AF9-CBB036406804}" destId="{0EBEA1BD-8C57-A847-A4A1-BD492A397D4A}" srcOrd="0" destOrd="0" presId="urn:microsoft.com/office/officeart/2005/8/layout/cycle1"/>
    <dgm:cxn modelId="{3C60C30E-12AC-4D42-9915-1B6CB8B9AE31}" type="presOf" srcId="{55E743FA-081E-B447-B4F2-DEEACC6857BC}" destId="{36444405-91CC-BC45-909E-8AE477F1EC7C}" srcOrd="0" destOrd="0" presId="urn:microsoft.com/office/officeart/2005/8/layout/cycle1"/>
    <dgm:cxn modelId="{92F1B710-98BB-6C40-898A-454694A92128}"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737A733-D30C-A04B-9677-C1DD574BE0BC}" type="presOf" srcId="{0858D728-97B0-1A41-82DA-1572CE14754F}" destId="{9BE0E30D-6CC1-3143-BC4A-4FF2C5039316}"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D4A0639-9AD7-724C-88C3-6CCC5EF2A756}" type="presOf" srcId="{C62D126D-D94F-0A45-AAB3-A4A2804A9AA5}" destId="{49452468-AA65-834B-B75D-72A0A7810E1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3ADF1E50-72BB-4D45-AFD9-5C4166D96E62}" type="presOf" srcId="{B6065800-F57E-6842-B73C-614AFBC2DE05}" destId="{2990F259-A510-7044-A15A-189FB55AE5CB}" srcOrd="0" destOrd="0" presId="urn:microsoft.com/office/officeart/2005/8/layout/cycle1"/>
    <dgm:cxn modelId="{6964C45B-CC9F-DB45-A916-16545B0FCA87}" type="presOf" srcId="{610909C5-6334-264F-93E0-189A71FB6993}" destId="{54CDBF4B-9D09-3242-A1D5-0506BD1712C5}" srcOrd="0" destOrd="0" presId="urn:microsoft.com/office/officeart/2005/8/layout/cycle1"/>
    <dgm:cxn modelId="{E1756D5D-5D39-BA4A-BD36-D9C582FABCCF}" type="presOf" srcId="{931AD6AD-68AD-1F4D-802F-C6CD780A0CDB}" destId="{19DCBC3D-EF34-4444-B52C-E59D1C44CC9D}" srcOrd="0" destOrd="0" presId="urn:microsoft.com/office/officeart/2005/8/layout/cycle1"/>
    <dgm:cxn modelId="{07A15964-FD07-BA47-AEEB-4CC8CAE78162}" type="presOf" srcId="{55B5CCF6-1B65-AC49-B1EC-CD09807E71EF}" destId="{76EDA6DC-5A32-7640-86D9-A3D1F65AC2D3}" srcOrd="0" destOrd="0" presId="urn:microsoft.com/office/officeart/2005/8/layout/cycle1"/>
    <dgm:cxn modelId="{1A428B65-BF6C-D34F-846E-7DF2AF25E1FA}" type="presOf" srcId="{54471214-3ABC-B64E-8935-4F53AC7091F5}" destId="{2257407E-2335-6E46-9533-50F1A4869162}" srcOrd="0" destOrd="0" presId="urn:microsoft.com/office/officeart/2005/8/layout/cycle1"/>
    <dgm:cxn modelId="{146FB478-1036-7142-B203-CFFCFA9721B3}" type="presOf" srcId="{81D20D5D-F15B-B844-BCE7-07FE2E88C5B6}" destId="{2467F156-8EB3-F044-8664-8B186FD19D40}" srcOrd="0" destOrd="0" presId="urn:microsoft.com/office/officeart/2005/8/layout/cycle1"/>
    <dgm:cxn modelId="{58F8C082-366B-6446-A25C-3B287C896220}" type="presOf" srcId="{8E1255C9-F847-A440-83FF-7AA254CCB896}" destId="{974F300E-4386-5845-9047-D2E50BE5B9DF}" srcOrd="0" destOrd="0" presId="urn:microsoft.com/office/officeart/2005/8/layout/cycle1"/>
    <dgm:cxn modelId="{16110E83-F6EB-7C4C-AA03-4DDFB482E6CE}"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6F3BC91-37E2-F94B-91C1-92D5D4459967}" type="presOf" srcId="{63159F5F-19C4-974F-B4D9-6A8388E3A179}" destId="{DC85BF06-3190-2C49-B38C-CC01414F9567}" srcOrd="0" destOrd="0" presId="urn:microsoft.com/office/officeart/2005/8/layout/cycle1"/>
    <dgm:cxn modelId="{8597549B-E82B-504C-B9C7-F38D9352AE02}" type="presOf" srcId="{325DB5A0-FE7A-8245-9663-7B515E4DF4C8}" destId="{EAEA7D1D-8D8A-4A4B-812D-D24179AFED2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D8A94B4-7F05-A844-A209-1F3EBE24472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EFC1FBC-2947-3648-929B-D39884C3EB71}"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3A83FEC4-9B9E-3D49-A2C1-53EBCAC5ADD4}" type="presOf" srcId="{CCCC52AB-CFB4-904A-B94C-E1998826B4F9}" destId="{7C0589C6-43EC-854D-966B-B0C5FE9A8192}" srcOrd="0" destOrd="0" presId="urn:microsoft.com/office/officeart/2005/8/layout/cycle1"/>
    <dgm:cxn modelId="{A38A98C5-DA40-9743-8B9A-C20CB3073D05}"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15E49DE3-77C4-8148-8B57-8846B75263AF}" type="presOf" srcId="{6533DBF9-2933-D44A-B9F0-8FC24EC06F20}" destId="{C4FE94AE-AFAE-8743-9525-171FDA850E0F}" srcOrd="0" destOrd="0" presId="urn:microsoft.com/office/officeart/2005/8/layout/cycle1"/>
    <dgm:cxn modelId="{3BADC4E3-5A9F-2B43-91AA-D381117C1683}" type="presOf" srcId="{527799A3-6798-F14C-9108-A99B044124B3}" destId="{CE064FAD-9527-C04A-986D-ADE7F29D4AAF}" srcOrd="0" destOrd="0" presId="urn:microsoft.com/office/officeart/2005/8/layout/cycle1"/>
    <dgm:cxn modelId="{F27889EF-6B73-A941-9513-25C15386606A}" type="presOf" srcId="{A9914442-2057-0542-A0EA-F935FCA28993}" destId="{B4CE740F-E5F8-1040-9068-3C0CA6A81D60}" srcOrd="0" destOrd="0" presId="urn:microsoft.com/office/officeart/2005/8/layout/cycle1"/>
    <dgm:cxn modelId="{9429D1F0-C8CB-844B-B256-1F8AC7258EDC}" type="presOf" srcId="{D548EBB6-B1A8-4E4A-94F3-38AFF917AA13}" destId="{A85B6194-0CD3-0046-9C07-12EA626BEFA3}" srcOrd="0" destOrd="0" presId="urn:microsoft.com/office/officeart/2005/8/layout/cycle1"/>
    <dgm:cxn modelId="{128D55F8-204B-E642-9157-9289B2EF68F2}" type="presOf" srcId="{19401D75-4FA1-2642-9C39-67D34D8AB9EC}" destId="{37E24780-EDFC-1D4D-B756-C90BE821441B}" srcOrd="0" destOrd="0" presId="urn:microsoft.com/office/officeart/2005/8/layout/cycle1"/>
    <dgm:cxn modelId="{53D3DDFE-6D93-7640-B32D-0A3AF04077A5}" type="presOf" srcId="{F73B3211-1799-3F44-92B6-7CEE57ECB2D3}" destId="{BF6C208F-01F8-574D-980A-D40F886CF760}" srcOrd="0" destOrd="0" presId="urn:microsoft.com/office/officeart/2005/8/layout/cycle1"/>
    <dgm:cxn modelId="{9DE6E5E0-2055-4F43-AED3-71FDA14CC680}" type="presParOf" srcId="{974F300E-4386-5845-9047-D2E50BE5B9DF}" destId="{BF1A72C0-4F23-214E-B2C0-EC3432C35438}" srcOrd="0" destOrd="0" presId="urn:microsoft.com/office/officeart/2005/8/layout/cycle1"/>
    <dgm:cxn modelId="{BC91B56E-54BC-F746-ABCD-45B41A379B33}" type="presParOf" srcId="{974F300E-4386-5845-9047-D2E50BE5B9DF}" destId="{92DA8A36-05F4-4B4C-B207-6FB4CBC9688F}" srcOrd="1" destOrd="0" presId="urn:microsoft.com/office/officeart/2005/8/layout/cycle1"/>
    <dgm:cxn modelId="{7C038C83-1C73-1C46-BF79-60EB088B03E0}" type="presParOf" srcId="{974F300E-4386-5845-9047-D2E50BE5B9DF}" destId="{2990F259-A510-7044-A15A-189FB55AE5CB}" srcOrd="2" destOrd="0" presId="urn:microsoft.com/office/officeart/2005/8/layout/cycle1"/>
    <dgm:cxn modelId="{2F8E6D01-0E1B-F94A-86EB-BF20E7E1FD06}" type="presParOf" srcId="{974F300E-4386-5845-9047-D2E50BE5B9DF}" destId="{A7A1548F-03D0-7F43-8C4C-631804CE4126}" srcOrd="3" destOrd="0" presId="urn:microsoft.com/office/officeart/2005/8/layout/cycle1"/>
    <dgm:cxn modelId="{5E31CC49-3FF7-1A46-A308-55736553CD4D}" type="presParOf" srcId="{974F300E-4386-5845-9047-D2E50BE5B9DF}" destId="{EAEA7D1D-8D8A-4A4B-812D-D24179AFED27}" srcOrd="4" destOrd="0" presId="urn:microsoft.com/office/officeart/2005/8/layout/cycle1"/>
    <dgm:cxn modelId="{6B2FC36C-4CDA-8A45-BE9D-217BCDF354C1}" type="presParOf" srcId="{974F300E-4386-5845-9047-D2E50BE5B9DF}" destId="{2257407E-2335-6E46-9533-50F1A4869162}" srcOrd="5" destOrd="0" presId="urn:microsoft.com/office/officeart/2005/8/layout/cycle1"/>
    <dgm:cxn modelId="{4E515153-8AF3-2C46-A430-1D7BB0BECD2D}" type="presParOf" srcId="{974F300E-4386-5845-9047-D2E50BE5B9DF}" destId="{3467B5D4-61EB-4C46-BB87-881C0920F2D1}" srcOrd="6" destOrd="0" presId="urn:microsoft.com/office/officeart/2005/8/layout/cycle1"/>
    <dgm:cxn modelId="{FB1B1C07-53FA-DA42-B77B-081742C951FC}" type="presParOf" srcId="{974F300E-4386-5845-9047-D2E50BE5B9DF}" destId="{2467F156-8EB3-F044-8664-8B186FD19D40}" srcOrd="7" destOrd="0" presId="urn:microsoft.com/office/officeart/2005/8/layout/cycle1"/>
    <dgm:cxn modelId="{47668847-1794-6B4F-8AEA-E110987A0FEA}" type="presParOf" srcId="{974F300E-4386-5845-9047-D2E50BE5B9DF}" destId="{DC85BF06-3190-2C49-B38C-CC01414F9567}" srcOrd="8" destOrd="0" presId="urn:microsoft.com/office/officeart/2005/8/layout/cycle1"/>
    <dgm:cxn modelId="{F96AD6E4-DE15-6841-B397-91CFD23DB408}" type="presParOf" srcId="{974F300E-4386-5845-9047-D2E50BE5B9DF}" destId="{818521AB-CB19-3245-AC47-32330EC1D05A}" srcOrd="9" destOrd="0" presId="urn:microsoft.com/office/officeart/2005/8/layout/cycle1"/>
    <dgm:cxn modelId="{C4F5FFE8-3DEE-9A44-B0F9-646C773B5508}" type="presParOf" srcId="{974F300E-4386-5845-9047-D2E50BE5B9DF}" destId="{A85B6194-0CD3-0046-9C07-12EA626BEFA3}" srcOrd="10" destOrd="0" presId="urn:microsoft.com/office/officeart/2005/8/layout/cycle1"/>
    <dgm:cxn modelId="{E277168E-2532-784C-8F11-0445865DAE2C}" type="presParOf" srcId="{974F300E-4386-5845-9047-D2E50BE5B9DF}" destId="{76EDA6DC-5A32-7640-86D9-A3D1F65AC2D3}" srcOrd="11" destOrd="0" presId="urn:microsoft.com/office/officeart/2005/8/layout/cycle1"/>
    <dgm:cxn modelId="{0CC430C4-7679-214A-8413-8286693D0F0C}" type="presParOf" srcId="{974F300E-4386-5845-9047-D2E50BE5B9DF}" destId="{5FEB966B-5E78-494C-B5A1-6F18B3A362B7}" srcOrd="12" destOrd="0" presId="urn:microsoft.com/office/officeart/2005/8/layout/cycle1"/>
    <dgm:cxn modelId="{E98ADF64-5C7B-5C4D-9F1E-AD85D1A4B368}" type="presParOf" srcId="{974F300E-4386-5845-9047-D2E50BE5B9DF}" destId="{9BE0E30D-6CC1-3143-BC4A-4FF2C5039316}" srcOrd="13" destOrd="0" presId="urn:microsoft.com/office/officeart/2005/8/layout/cycle1"/>
    <dgm:cxn modelId="{82F5B845-9E73-6843-8633-07D2EC79085B}" type="presParOf" srcId="{974F300E-4386-5845-9047-D2E50BE5B9DF}" destId="{37E24780-EDFC-1D4D-B756-C90BE821441B}" srcOrd="14" destOrd="0" presId="urn:microsoft.com/office/officeart/2005/8/layout/cycle1"/>
    <dgm:cxn modelId="{2F4B48E0-0731-B340-A10E-75B91F4CA45C}" type="presParOf" srcId="{974F300E-4386-5845-9047-D2E50BE5B9DF}" destId="{788B510C-5C6F-7E4F-BD2A-4B0F37349509}" srcOrd="15" destOrd="0" presId="urn:microsoft.com/office/officeart/2005/8/layout/cycle1"/>
    <dgm:cxn modelId="{967136F1-A9FA-924C-B489-B89DAE8BAD2E}" type="presParOf" srcId="{974F300E-4386-5845-9047-D2E50BE5B9DF}" destId="{BF6C208F-01F8-574D-980A-D40F886CF760}" srcOrd="16" destOrd="0" presId="urn:microsoft.com/office/officeart/2005/8/layout/cycle1"/>
    <dgm:cxn modelId="{FBDC050E-529B-D44B-BBD7-C372CBD16CBD}" type="presParOf" srcId="{974F300E-4386-5845-9047-D2E50BE5B9DF}" destId="{DAE7F6D9-575B-6C47-9F2C-6177EB4BA541}" srcOrd="17" destOrd="0" presId="urn:microsoft.com/office/officeart/2005/8/layout/cycle1"/>
    <dgm:cxn modelId="{64C368A0-0980-5B47-8529-C90127A9067D}" type="presParOf" srcId="{974F300E-4386-5845-9047-D2E50BE5B9DF}" destId="{3AD74439-13B4-6B4C-A74C-96BE28333D49}" srcOrd="18" destOrd="0" presId="urn:microsoft.com/office/officeart/2005/8/layout/cycle1"/>
    <dgm:cxn modelId="{4124C83C-8EB7-4F49-A796-27D5221E0321}" type="presParOf" srcId="{974F300E-4386-5845-9047-D2E50BE5B9DF}" destId="{B4CE740F-E5F8-1040-9068-3C0CA6A81D60}" srcOrd="19" destOrd="0" presId="urn:microsoft.com/office/officeart/2005/8/layout/cycle1"/>
    <dgm:cxn modelId="{D6AB99E4-8D78-134C-911A-00113A38E5B1}" type="presParOf" srcId="{974F300E-4386-5845-9047-D2E50BE5B9DF}" destId="{7D368AA8-A897-6A44-B2ED-5420DBBF55CD}" srcOrd="20" destOrd="0" presId="urn:microsoft.com/office/officeart/2005/8/layout/cycle1"/>
    <dgm:cxn modelId="{2EB50081-082F-7945-B67B-8598221A866A}" type="presParOf" srcId="{974F300E-4386-5845-9047-D2E50BE5B9DF}" destId="{256A8A82-B1CB-EF43-AB66-A3D1C8A54B59}" srcOrd="21" destOrd="0" presId="urn:microsoft.com/office/officeart/2005/8/layout/cycle1"/>
    <dgm:cxn modelId="{12531DAA-C39B-BB47-99DB-CD7198D7BA6E}" type="presParOf" srcId="{974F300E-4386-5845-9047-D2E50BE5B9DF}" destId="{36444405-91CC-BC45-909E-8AE477F1EC7C}" srcOrd="22" destOrd="0" presId="urn:microsoft.com/office/officeart/2005/8/layout/cycle1"/>
    <dgm:cxn modelId="{2C005126-41F7-1A43-92D7-741F14557AE8}" type="presParOf" srcId="{974F300E-4386-5845-9047-D2E50BE5B9DF}" destId="{0EBEA1BD-8C57-A847-A4A1-BD492A397D4A}" srcOrd="23" destOrd="0" presId="urn:microsoft.com/office/officeart/2005/8/layout/cycle1"/>
    <dgm:cxn modelId="{1BAA8D2B-1614-3D43-BFE9-3D0D0102AE43}" type="presParOf" srcId="{974F300E-4386-5845-9047-D2E50BE5B9DF}" destId="{A1257670-91AA-B74E-AFCB-48382C466D43}" srcOrd="24" destOrd="0" presId="urn:microsoft.com/office/officeart/2005/8/layout/cycle1"/>
    <dgm:cxn modelId="{2A355301-59C6-CA46-B64B-7999FE10D166}" type="presParOf" srcId="{974F300E-4386-5845-9047-D2E50BE5B9DF}" destId="{19DCBC3D-EF34-4444-B52C-E59D1C44CC9D}" srcOrd="25" destOrd="0" presId="urn:microsoft.com/office/officeart/2005/8/layout/cycle1"/>
    <dgm:cxn modelId="{32D3BCA5-2E2F-DD43-8143-B19351A35A37}" type="presParOf" srcId="{974F300E-4386-5845-9047-D2E50BE5B9DF}" destId="{CDA9BE8C-41E5-BF45-BAB4-5B91BDDEFF8D}" srcOrd="26" destOrd="0" presId="urn:microsoft.com/office/officeart/2005/8/layout/cycle1"/>
    <dgm:cxn modelId="{C72DC01D-016C-0840-8E5A-A692BF60F7B7}" type="presParOf" srcId="{974F300E-4386-5845-9047-D2E50BE5B9DF}" destId="{731680F6-F070-374C-97C4-FB0156E03231}" srcOrd="27" destOrd="0" presId="urn:microsoft.com/office/officeart/2005/8/layout/cycle1"/>
    <dgm:cxn modelId="{34E24919-A29A-D940-B3FF-4484176B5723}" type="presParOf" srcId="{974F300E-4386-5845-9047-D2E50BE5B9DF}" destId="{12C576B8-5B2D-B04B-98C4-29D5E499FD83}" srcOrd="28" destOrd="0" presId="urn:microsoft.com/office/officeart/2005/8/layout/cycle1"/>
    <dgm:cxn modelId="{976FBD68-F1D1-8D41-9EC8-0895D8A4DCB4}" type="presParOf" srcId="{974F300E-4386-5845-9047-D2E50BE5B9DF}" destId="{C4FE94AE-AFAE-8743-9525-171FDA850E0F}" srcOrd="29" destOrd="0" presId="urn:microsoft.com/office/officeart/2005/8/layout/cycle1"/>
    <dgm:cxn modelId="{6A2170DC-BCCD-DF40-B7E6-C12E3D72F953}" type="presParOf" srcId="{974F300E-4386-5845-9047-D2E50BE5B9DF}" destId="{FBD4D212-3E98-9843-8795-297F9EDDD657}" srcOrd="30" destOrd="0" presId="urn:microsoft.com/office/officeart/2005/8/layout/cycle1"/>
    <dgm:cxn modelId="{0C21838D-8F2D-9246-B144-20317CB7AB9A}" type="presParOf" srcId="{974F300E-4386-5845-9047-D2E50BE5B9DF}" destId="{54CDBF4B-9D09-3242-A1D5-0506BD1712C5}" srcOrd="31" destOrd="0" presId="urn:microsoft.com/office/officeart/2005/8/layout/cycle1"/>
    <dgm:cxn modelId="{B6FF2FEC-4E86-414A-B3F5-0E78F52E10A6}" type="presParOf" srcId="{974F300E-4386-5845-9047-D2E50BE5B9DF}" destId="{49452468-AA65-834B-B75D-72A0A7810E13}" srcOrd="32" destOrd="0" presId="urn:microsoft.com/office/officeart/2005/8/layout/cycle1"/>
    <dgm:cxn modelId="{E577A359-6BDA-5144-9F43-091AE17688EB}" type="presParOf" srcId="{974F300E-4386-5845-9047-D2E50BE5B9DF}" destId="{B0C742D0-6463-FF41-BE88-36D0AF1ED5D5}" srcOrd="33" destOrd="0" presId="urn:microsoft.com/office/officeart/2005/8/layout/cycle1"/>
    <dgm:cxn modelId="{9103320A-EFC4-374A-84B7-86743233194B}" type="presParOf" srcId="{974F300E-4386-5845-9047-D2E50BE5B9DF}" destId="{CE064FAD-9527-C04A-986D-ADE7F29D4AAF}" srcOrd="34" destOrd="0" presId="urn:microsoft.com/office/officeart/2005/8/layout/cycle1"/>
    <dgm:cxn modelId="{B547F3AE-654F-6C4B-BC9D-343E3B06D7F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5580001-2A6D-D849-84D8-FCF74C672A2A}" type="presOf" srcId="{D548EBB6-B1A8-4E4A-94F3-38AFF917AA13}" destId="{A85B6194-0CD3-0046-9C07-12EA626BEFA3}" srcOrd="0" destOrd="0" presId="urn:microsoft.com/office/officeart/2005/8/layout/cycle1"/>
    <dgm:cxn modelId="{8E0DA601-82D9-8343-B1BD-BFE76484A563}" type="presOf" srcId="{6533DBF9-2933-D44A-B9F0-8FC24EC06F20}" destId="{C4FE94AE-AFAE-8743-9525-171FDA850E0F}" srcOrd="0" destOrd="0" presId="urn:microsoft.com/office/officeart/2005/8/layout/cycle1"/>
    <dgm:cxn modelId="{4F5C7B0A-A602-D741-A0CA-2B8E7445452E}" type="presOf" srcId="{580AAA11-E1E4-FC4E-A546-63E521F462A7}" destId="{DAE7F6D9-575B-6C47-9F2C-6177EB4BA541}" srcOrd="0" destOrd="0" presId="urn:microsoft.com/office/officeart/2005/8/layout/cycle1"/>
    <dgm:cxn modelId="{119C4817-8DC5-AA41-9444-645E6A3FA274}" type="presOf" srcId="{0858D728-97B0-1A41-82DA-1572CE14754F}" destId="{9BE0E30D-6CC1-3143-BC4A-4FF2C5039316}" srcOrd="0" destOrd="0" presId="urn:microsoft.com/office/officeart/2005/8/layout/cycle1"/>
    <dgm:cxn modelId="{2579B718-159E-5248-ABB5-29B469E672DC}" type="presOf" srcId="{527799A3-6798-F14C-9108-A99B044124B3}" destId="{CE064FAD-9527-C04A-986D-ADE7F29D4AA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559F125-9169-6B43-AAB8-B461E3BA7450}" type="presOf" srcId="{63159F5F-19C4-974F-B4D9-6A8388E3A179}" destId="{DC85BF06-3190-2C49-B38C-CC01414F9567}" srcOrd="0" destOrd="0" presId="urn:microsoft.com/office/officeart/2005/8/layout/cycle1"/>
    <dgm:cxn modelId="{C065102D-DDFA-5A45-BD33-B0FF59D037D6}" type="presOf" srcId="{A9914442-2057-0542-A0EA-F935FCA28993}" destId="{B4CE740F-E5F8-1040-9068-3C0CA6A81D60}" srcOrd="0" destOrd="0" presId="urn:microsoft.com/office/officeart/2005/8/layout/cycle1"/>
    <dgm:cxn modelId="{B28E7B2D-D12D-2D4C-B374-B2CCA5863F50}" type="presOf" srcId="{B6065800-F57E-6842-B73C-614AFBC2DE05}" destId="{2990F259-A510-7044-A15A-189FB55AE5CB}"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FCA76337-4D58-564C-AD39-2EEE1B2444A2}" type="presOf" srcId="{55E743FA-081E-B447-B4F2-DEEACC6857BC}" destId="{36444405-91CC-BC45-909E-8AE477F1EC7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35E303A-E02B-5A45-8A49-D44ECC611B54}" type="presOf" srcId="{C62D126D-D94F-0A45-AAB3-A4A2804A9AA5}" destId="{49452468-AA65-834B-B75D-72A0A7810E13}" srcOrd="0" destOrd="0" presId="urn:microsoft.com/office/officeart/2005/8/layout/cycle1"/>
    <dgm:cxn modelId="{6AC2A73F-F194-8E43-9553-E497886E44EE}" type="presOf" srcId="{931AD6AD-68AD-1F4D-802F-C6CD780A0CDB}" destId="{19DCBC3D-EF34-4444-B52C-E59D1C44CC9D}" srcOrd="0" destOrd="0" presId="urn:microsoft.com/office/officeart/2005/8/layout/cycle1"/>
    <dgm:cxn modelId="{DBD70141-4931-6744-AD9C-AB7252B348A8}" type="presOf" srcId="{8E1255C9-F847-A440-83FF-7AA254CCB896}" destId="{974F300E-4386-5845-9047-D2E50BE5B9DF}" srcOrd="0" destOrd="0" presId="urn:microsoft.com/office/officeart/2005/8/layout/cycle1"/>
    <dgm:cxn modelId="{2E53A447-2CB1-C043-81EF-61E4F7D7C1C8}"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9505E55-D884-934E-95A2-93327BC735AE}" type="presOf" srcId="{81D20D5D-F15B-B844-BCE7-07FE2E88C5B6}" destId="{2467F156-8EB3-F044-8664-8B186FD19D40}" srcOrd="0" destOrd="0" presId="urn:microsoft.com/office/officeart/2005/8/layout/cycle1"/>
    <dgm:cxn modelId="{CDE3185F-47F0-3B43-B430-FC54025C2A0A}" type="presOf" srcId="{12600BCB-5734-3F4B-9543-0CB09A3EC940}" destId="{92DA8A36-05F4-4B4C-B207-6FB4CBC9688F}" srcOrd="0" destOrd="0" presId="urn:microsoft.com/office/officeart/2005/8/layout/cycle1"/>
    <dgm:cxn modelId="{E6CAEA60-6080-054F-8840-51C800834C49}" type="presOf" srcId="{B7792F1E-795A-8A40-9AF9-CBB036406804}" destId="{0EBEA1BD-8C57-A847-A4A1-BD492A397D4A}" srcOrd="0" destOrd="0" presId="urn:microsoft.com/office/officeart/2005/8/layout/cycle1"/>
    <dgm:cxn modelId="{F8A2E164-A034-B84B-A963-C672EF52BA67}" type="presOf" srcId="{325DB5A0-FE7A-8245-9663-7B515E4DF4C8}" destId="{EAEA7D1D-8D8A-4A4B-812D-D24179AFED2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79EECA6-7575-0647-97B1-BB3C17D4E35F}" type="presOf" srcId="{19401D75-4FA1-2642-9C39-67D34D8AB9EC}" destId="{37E24780-EDFC-1D4D-B756-C90BE821441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15E404B7-899D-4F46-8DAE-234E7319EEC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05D6BEC8-232F-BC45-A208-48ACBB75948D}" type="presOf" srcId="{D7E87DE1-03EB-D748-89C5-D76845DF9F58}" destId="{12C576B8-5B2D-B04B-98C4-29D5E499FD8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5964C9D3-1604-6B41-84F5-8C787E350FBC}"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4B689E2-2244-5C48-932B-60ED3DEFCB57}" type="presOf" srcId="{D805A741-31F4-6D45-A082-4AD4C7B066F1}" destId="{7D368AA8-A897-6A44-B2ED-5420DBBF55CD}" srcOrd="0" destOrd="0" presId="urn:microsoft.com/office/officeart/2005/8/layout/cycle1"/>
    <dgm:cxn modelId="{486D16E7-D18E-A549-8EA5-7D7A5AC20E56}" type="presOf" srcId="{F73B3211-1799-3F44-92B6-7CEE57ECB2D3}" destId="{BF6C208F-01F8-574D-980A-D40F886CF760}" srcOrd="0" destOrd="0" presId="urn:microsoft.com/office/officeart/2005/8/layout/cycle1"/>
    <dgm:cxn modelId="{06BFBAE7-D643-3947-8DBB-1D2AB081C221}" type="presOf" srcId="{591E9484-33B2-714C-AA5D-D47E80DA12F9}" destId="{CDA9BE8C-41E5-BF45-BAB4-5B91BDDEFF8D}" srcOrd="0" destOrd="0" presId="urn:microsoft.com/office/officeart/2005/8/layout/cycle1"/>
    <dgm:cxn modelId="{7FB509F5-8235-574C-9A4B-411F0578B9F6}" type="presOf" srcId="{55B5CCF6-1B65-AC49-B1EC-CD09807E71EF}" destId="{76EDA6DC-5A32-7640-86D9-A3D1F65AC2D3}" srcOrd="0" destOrd="0" presId="urn:microsoft.com/office/officeart/2005/8/layout/cycle1"/>
    <dgm:cxn modelId="{BED1DA9B-4DC0-E741-8B19-46E13D5F247C}" type="presParOf" srcId="{974F300E-4386-5845-9047-D2E50BE5B9DF}" destId="{BF1A72C0-4F23-214E-B2C0-EC3432C35438}" srcOrd="0" destOrd="0" presId="urn:microsoft.com/office/officeart/2005/8/layout/cycle1"/>
    <dgm:cxn modelId="{745F7870-925D-8645-935E-79DA9A994732}" type="presParOf" srcId="{974F300E-4386-5845-9047-D2E50BE5B9DF}" destId="{92DA8A36-05F4-4B4C-B207-6FB4CBC9688F}" srcOrd="1" destOrd="0" presId="urn:microsoft.com/office/officeart/2005/8/layout/cycle1"/>
    <dgm:cxn modelId="{882FF9A5-224A-7C43-BBFA-440C4F059462}" type="presParOf" srcId="{974F300E-4386-5845-9047-D2E50BE5B9DF}" destId="{2990F259-A510-7044-A15A-189FB55AE5CB}" srcOrd="2" destOrd="0" presId="urn:microsoft.com/office/officeart/2005/8/layout/cycle1"/>
    <dgm:cxn modelId="{56676304-AED4-AD44-973A-67CA2F649667}" type="presParOf" srcId="{974F300E-4386-5845-9047-D2E50BE5B9DF}" destId="{A7A1548F-03D0-7F43-8C4C-631804CE4126}" srcOrd="3" destOrd="0" presId="urn:microsoft.com/office/officeart/2005/8/layout/cycle1"/>
    <dgm:cxn modelId="{355CF13E-0A7E-E34D-9AF7-03E4D7C98C7A}" type="presParOf" srcId="{974F300E-4386-5845-9047-D2E50BE5B9DF}" destId="{EAEA7D1D-8D8A-4A4B-812D-D24179AFED27}" srcOrd="4" destOrd="0" presId="urn:microsoft.com/office/officeart/2005/8/layout/cycle1"/>
    <dgm:cxn modelId="{0196A8DF-4604-CD41-AAC4-19AF95476088}" type="presParOf" srcId="{974F300E-4386-5845-9047-D2E50BE5B9DF}" destId="{2257407E-2335-6E46-9533-50F1A4869162}" srcOrd="5" destOrd="0" presId="urn:microsoft.com/office/officeart/2005/8/layout/cycle1"/>
    <dgm:cxn modelId="{E035EFAA-761E-8D44-9D23-7C59FCD97B20}" type="presParOf" srcId="{974F300E-4386-5845-9047-D2E50BE5B9DF}" destId="{3467B5D4-61EB-4C46-BB87-881C0920F2D1}" srcOrd="6" destOrd="0" presId="urn:microsoft.com/office/officeart/2005/8/layout/cycle1"/>
    <dgm:cxn modelId="{474F1F94-FC33-E047-A757-4BA36E99FC9C}" type="presParOf" srcId="{974F300E-4386-5845-9047-D2E50BE5B9DF}" destId="{2467F156-8EB3-F044-8664-8B186FD19D40}" srcOrd="7" destOrd="0" presId="urn:microsoft.com/office/officeart/2005/8/layout/cycle1"/>
    <dgm:cxn modelId="{3EB3AEE8-5F75-3045-BC46-9D4D8DE4D550}" type="presParOf" srcId="{974F300E-4386-5845-9047-D2E50BE5B9DF}" destId="{DC85BF06-3190-2C49-B38C-CC01414F9567}" srcOrd="8" destOrd="0" presId="urn:microsoft.com/office/officeart/2005/8/layout/cycle1"/>
    <dgm:cxn modelId="{54338D79-CF05-E24E-822C-3F9588018479}" type="presParOf" srcId="{974F300E-4386-5845-9047-D2E50BE5B9DF}" destId="{818521AB-CB19-3245-AC47-32330EC1D05A}" srcOrd="9" destOrd="0" presId="urn:microsoft.com/office/officeart/2005/8/layout/cycle1"/>
    <dgm:cxn modelId="{5F62D88A-AD1D-764B-8FD9-B77E754E4835}" type="presParOf" srcId="{974F300E-4386-5845-9047-D2E50BE5B9DF}" destId="{A85B6194-0CD3-0046-9C07-12EA626BEFA3}" srcOrd="10" destOrd="0" presId="urn:microsoft.com/office/officeart/2005/8/layout/cycle1"/>
    <dgm:cxn modelId="{2E609B29-C98E-B145-AAEF-66FB6A9BF8F7}" type="presParOf" srcId="{974F300E-4386-5845-9047-D2E50BE5B9DF}" destId="{76EDA6DC-5A32-7640-86D9-A3D1F65AC2D3}" srcOrd="11" destOrd="0" presId="urn:microsoft.com/office/officeart/2005/8/layout/cycle1"/>
    <dgm:cxn modelId="{8E55DD4E-F0C2-A843-8329-16AEF9ACF4C1}" type="presParOf" srcId="{974F300E-4386-5845-9047-D2E50BE5B9DF}" destId="{5FEB966B-5E78-494C-B5A1-6F18B3A362B7}" srcOrd="12" destOrd="0" presId="urn:microsoft.com/office/officeart/2005/8/layout/cycle1"/>
    <dgm:cxn modelId="{7E2C1034-9B43-FE46-A402-B359BBF737B3}" type="presParOf" srcId="{974F300E-4386-5845-9047-D2E50BE5B9DF}" destId="{9BE0E30D-6CC1-3143-BC4A-4FF2C5039316}" srcOrd="13" destOrd="0" presId="urn:microsoft.com/office/officeart/2005/8/layout/cycle1"/>
    <dgm:cxn modelId="{C59CD16B-FC6F-0F49-9EE9-03A68C7934DD}" type="presParOf" srcId="{974F300E-4386-5845-9047-D2E50BE5B9DF}" destId="{37E24780-EDFC-1D4D-B756-C90BE821441B}" srcOrd="14" destOrd="0" presId="urn:microsoft.com/office/officeart/2005/8/layout/cycle1"/>
    <dgm:cxn modelId="{9F0FA29A-07D4-1749-9A1F-D34421D81F8E}" type="presParOf" srcId="{974F300E-4386-5845-9047-D2E50BE5B9DF}" destId="{788B510C-5C6F-7E4F-BD2A-4B0F37349509}" srcOrd="15" destOrd="0" presId="urn:microsoft.com/office/officeart/2005/8/layout/cycle1"/>
    <dgm:cxn modelId="{329C4364-A7AB-5041-BAA7-19B921889A04}" type="presParOf" srcId="{974F300E-4386-5845-9047-D2E50BE5B9DF}" destId="{BF6C208F-01F8-574D-980A-D40F886CF760}" srcOrd="16" destOrd="0" presId="urn:microsoft.com/office/officeart/2005/8/layout/cycle1"/>
    <dgm:cxn modelId="{ADAEDB72-E571-594F-988F-F792CB348317}" type="presParOf" srcId="{974F300E-4386-5845-9047-D2E50BE5B9DF}" destId="{DAE7F6D9-575B-6C47-9F2C-6177EB4BA541}" srcOrd="17" destOrd="0" presId="urn:microsoft.com/office/officeart/2005/8/layout/cycle1"/>
    <dgm:cxn modelId="{1A40B52C-904E-7F4A-96DA-A8AC2AD7B590}" type="presParOf" srcId="{974F300E-4386-5845-9047-D2E50BE5B9DF}" destId="{3AD74439-13B4-6B4C-A74C-96BE28333D49}" srcOrd="18" destOrd="0" presId="urn:microsoft.com/office/officeart/2005/8/layout/cycle1"/>
    <dgm:cxn modelId="{F3AEDAF9-A98E-4A41-848D-659B997626DC}" type="presParOf" srcId="{974F300E-4386-5845-9047-D2E50BE5B9DF}" destId="{B4CE740F-E5F8-1040-9068-3C0CA6A81D60}" srcOrd="19" destOrd="0" presId="urn:microsoft.com/office/officeart/2005/8/layout/cycle1"/>
    <dgm:cxn modelId="{CCB47B4F-3B89-6540-9E0E-112F67D96DD5}" type="presParOf" srcId="{974F300E-4386-5845-9047-D2E50BE5B9DF}" destId="{7D368AA8-A897-6A44-B2ED-5420DBBF55CD}" srcOrd="20" destOrd="0" presId="urn:microsoft.com/office/officeart/2005/8/layout/cycle1"/>
    <dgm:cxn modelId="{1D6A675B-1995-B943-90BB-48897ACD40EE}" type="presParOf" srcId="{974F300E-4386-5845-9047-D2E50BE5B9DF}" destId="{256A8A82-B1CB-EF43-AB66-A3D1C8A54B59}" srcOrd="21" destOrd="0" presId="urn:microsoft.com/office/officeart/2005/8/layout/cycle1"/>
    <dgm:cxn modelId="{0AFD82D9-73A1-5F4B-AF40-7564AF7B083F}" type="presParOf" srcId="{974F300E-4386-5845-9047-D2E50BE5B9DF}" destId="{36444405-91CC-BC45-909E-8AE477F1EC7C}" srcOrd="22" destOrd="0" presId="urn:microsoft.com/office/officeart/2005/8/layout/cycle1"/>
    <dgm:cxn modelId="{CFD79EFC-A343-FA43-93F2-D820D1E1A40E}" type="presParOf" srcId="{974F300E-4386-5845-9047-D2E50BE5B9DF}" destId="{0EBEA1BD-8C57-A847-A4A1-BD492A397D4A}" srcOrd="23" destOrd="0" presId="urn:microsoft.com/office/officeart/2005/8/layout/cycle1"/>
    <dgm:cxn modelId="{F169EBDB-58DD-1F4C-A327-E38E64F6FF5A}" type="presParOf" srcId="{974F300E-4386-5845-9047-D2E50BE5B9DF}" destId="{A1257670-91AA-B74E-AFCB-48382C466D43}" srcOrd="24" destOrd="0" presId="urn:microsoft.com/office/officeart/2005/8/layout/cycle1"/>
    <dgm:cxn modelId="{0D2B6975-2526-714C-84C9-6B66855DE4A0}" type="presParOf" srcId="{974F300E-4386-5845-9047-D2E50BE5B9DF}" destId="{19DCBC3D-EF34-4444-B52C-E59D1C44CC9D}" srcOrd="25" destOrd="0" presId="urn:microsoft.com/office/officeart/2005/8/layout/cycle1"/>
    <dgm:cxn modelId="{0B6AEB8A-6FBA-1041-A02E-66BE8356D120}" type="presParOf" srcId="{974F300E-4386-5845-9047-D2E50BE5B9DF}" destId="{CDA9BE8C-41E5-BF45-BAB4-5B91BDDEFF8D}" srcOrd="26" destOrd="0" presId="urn:microsoft.com/office/officeart/2005/8/layout/cycle1"/>
    <dgm:cxn modelId="{347C05E2-DCFC-224C-8C9C-704527CCC26C}" type="presParOf" srcId="{974F300E-4386-5845-9047-D2E50BE5B9DF}" destId="{731680F6-F070-374C-97C4-FB0156E03231}" srcOrd="27" destOrd="0" presId="urn:microsoft.com/office/officeart/2005/8/layout/cycle1"/>
    <dgm:cxn modelId="{68DD3496-18B6-8945-8944-5843E3F359E3}" type="presParOf" srcId="{974F300E-4386-5845-9047-D2E50BE5B9DF}" destId="{12C576B8-5B2D-B04B-98C4-29D5E499FD83}" srcOrd="28" destOrd="0" presId="urn:microsoft.com/office/officeart/2005/8/layout/cycle1"/>
    <dgm:cxn modelId="{BAAE8E97-6E91-1A40-96ED-37A13F6D087B}" type="presParOf" srcId="{974F300E-4386-5845-9047-D2E50BE5B9DF}" destId="{C4FE94AE-AFAE-8743-9525-171FDA850E0F}" srcOrd="29" destOrd="0" presId="urn:microsoft.com/office/officeart/2005/8/layout/cycle1"/>
    <dgm:cxn modelId="{2D89D33D-A00D-D94E-8BEB-9825DE5BF5BA}" type="presParOf" srcId="{974F300E-4386-5845-9047-D2E50BE5B9DF}" destId="{FBD4D212-3E98-9843-8795-297F9EDDD657}" srcOrd="30" destOrd="0" presId="urn:microsoft.com/office/officeart/2005/8/layout/cycle1"/>
    <dgm:cxn modelId="{02D772EC-F1B0-D54A-A8F7-CD69057EF538}" type="presParOf" srcId="{974F300E-4386-5845-9047-D2E50BE5B9DF}" destId="{54CDBF4B-9D09-3242-A1D5-0506BD1712C5}" srcOrd="31" destOrd="0" presId="urn:microsoft.com/office/officeart/2005/8/layout/cycle1"/>
    <dgm:cxn modelId="{5303B5C2-FA28-6B49-9923-1A300EEBB623}" type="presParOf" srcId="{974F300E-4386-5845-9047-D2E50BE5B9DF}" destId="{49452468-AA65-834B-B75D-72A0A7810E13}" srcOrd="32" destOrd="0" presId="urn:microsoft.com/office/officeart/2005/8/layout/cycle1"/>
    <dgm:cxn modelId="{D0E72100-37F4-4143-AE39-300009959E54}" type="presParOf" srcId="{974F300E-4386-5845-9047-D2E50BE5B9DF}" destId="{B0C742D0-6463-FF41-BE88-36D0AF1ED5D5}" srcOrd="33" destOrd="0" presId="urn:microsoft.com/office/officeart/2005/8/layout/cycle1"/>
    <dgm:cxn modelId="{83B13265-0488-D144-8B16-C2A50D7F6610}" type="presParOf" srcId="{974F300E-4386-5845-9047-D2E50BE5B9DF}" destId="{CE064FAD-9527-C04A-986D-ADE7F29D4AAF}" srcOrd="34" destOrd="0" presId="urn:microsoft.com/office/officeart/2005/8/layout/cycle1"/>
    <dgm:cxn modelId="{47CBDBDF-ECF0-6D41-8CC3-94BC7DDF4C6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2D31506-9020-1F46-B8F0-A07485CC5E1B}" type="presOf" srcId="{8E1255C9-F847-A440-83FF-7AA254CCB896}" destId="{974F300E-4386-5845-9047-D2E50BE5B9DF}" srcOrd="0" destOrd="0" presId="urn:microsoft.com/office/officeart/2005/8/layout/cycle1"/>
    <dgm:cxn modelId="{4204D80A-4BEB-C143-99AA-AB79E047BB67}" type="presOf" srcId="{C62D126D-D94F-0A45-AAB3-A4A2804A9AA5}" destId="{49452468-AA65-834B-B75D-72A0A7810E13}" srcOrd="0" destOrd="0" presId="urn:microsoft.com/office/officeart/2005/8/layout/cycle1"/>
    <dgm:cxn modelId="{78CC720E-D9DF-C54D-8756-6CF5AB7A64D1}"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66348137-563F-2442-BC8A-F37A8D74DA67}" type="presOf" srcId="{D548EBB6-B1A8-4E4A-94F3-38AFF917AA13}" destId="{A85B6194-0CD3-0046-9C07-12EA626BEFA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6FEB44E-286A-BB4A-ADAC-25ACCA76ECF8}" type="presOf" srcId="{A9914442-2057-0542-A0EA-F935FCA28993}" destId="{B4CE740F-E5F8-1040-9068-3C0CA6A81D60}" srcOrd="0" destOrd="0" presId="urn:microsoft.com/office/officeart/2005/8/layout/cycle1"/>
    <dgm:cxn modelId="{30C3A752-7522-C04D-87FD-A28A815D02CD}" type="presOf" srcId="{55B5CCF6-1B65-AC49-B1EC-CD09807E71EF}" destId="{76EDA6DC-5A32-7640-86D9-A3D1F65AC2D3}" srcOrd="0" destOrd="0" presId="urn:microsoft.com/office/officeart/2005/8/layout/cycle1"/>
    <dgm:cxn modelId="{44C0DE60-5E5B-6E4E-A709-B4E640BFC77B}" type="presOf" srcId="{81D20D5D-F15B-B844-BCE7-07FE2E88C5B6}" destId="{2467F156-8EB3-F044-8664-8B186FD19D40}" srcOrd="0" destOrd="0" presId="urn:microsoft.com/office/officeart/2005/8/layout/cycle1"/>
    <dgm:cxn modelId="{41718461-958E-EC45-9224-0245233A63A6}" type="presOf" srcId="{F73B3211-1799-3F44-92B6-7CEE57ECB2D3}" destId="{BF6C208F-01F8-574D-980A-D40F886CF760}" srcOrd="0" destOrd="0" presId="urn:microsoft.com/office/officeart/2005/8/layout/cycle1"/>
    <dgm:cxn modelId="{0AFCE279-F6C1-E342-95BE-9D94EA581BED}" type="presOf" srcId="{325DB5A0-FE7A-8245-9663-7B515E4DF4C8}" destId="{EAEA7D1D-8D8A-4A4B-812D-D24179AFED27}" srcOrd="0" destOrd="0" presId="urn:microsoft.com/office/officeart/2005/8/layout/cycle1"/>
    <dgm:cxn modelId="{96196C7A-1C6A-4743-8B24-2A13AE5EF946}" type="presOf" srcId="{580AAA11-E1E4-FC4E-A546-63E521F462A7}" destId="{DAE7F6D9-575B-6C47-9F2C-6177EB4BA541}" srcOrd="0" destOrd="0" presId="urn:microsoft.com/office/officeart/2005/8/layout/cycle1"/>
    <dgm:cxn modelId="{0A8F128D-B446-7D4B-80EE-6591B070DD8E}" type="presOf" srcId="{B6065800-F57E-6842-B73C-614AFBC2DE05}" destId="{2990F259-A510-7044-A15A-189FB55AE5C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6CD719F-800A-B040-8486-29076FE8C4BB}" type="presOf" srcId="{D7E87DE1-03EB-D748-89C5-D76845DF9F58}" destId="{12C576B8-5B2D-B04B-98C4-29D5E499FD83}" srcOrd="0" destOrd="0" presId="urn:microsoft.com/office/officeart/2005/8/layout/cycle1"/>
    <dgm:cxn modelId="{1772F6A5-DDB3-B546-8FDF-CC0CA9D3914E}"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9ABB4A7-4A7F-0742-B518-E51D94789205}" type="presOf" srcId="{63159F5F-19C4-974F-B4D9-6A8388E3A179}" destId="{DC85BF06-3190-2C49-B38C-CC01414F9567}" srcOrd="0" destOrd="0" presId="urn:microsoft.com/office/officeart/2005/8/layout/cycle1"/>
    <dgm:cxn modelId="{3477BEAE-6C16-1643-9AA3-679A4F139B64}" type="presOf" srcId="{591E9484-33B2-714C-AA5D-D47E80DA12F9}" destId="{CDA9BE8C-41E5-BF45-BAB4-5B91BDDEFF8D}" srcOrd="0" destOrd="0" presId="urn:microsoft.com/office/officeart/2005/8/layout/cycle1"/>
    <dgm:cxn modelId="{48E088B8-283C-144D-A1D3-C2FA3EC95CAC}" type="presOf" srcId="{D805A741-31F4-6D45-A082-4AD4C7B066F1}" destId="{7D368AA8-A897-6A44-B2ED-5420DBBF55C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49A38C9-518B-D94B-B689-53382C440354}" type="presOf" srcId="{54471214-3ABC-B64E-8935-4F53AC7091F5}" destId="{2257407E-2335-6E46-9533-50F1A486916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6FEBFD6-5A2E-6C47-9FED-A8113A01D78D}" type="presOf" srcId="{610909C5-6334-264F-93E0-189A71FB6993}" destId="{54CDBF4B-9D09-3242-A1D5-0506BD1712C5}"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DA0B6E1-4C87-BA41-BAE1-59D2AECF0C9E}" type="presOf" srcId="{6533DBF9-2933-D44A-B9F0-8FC24EC06F20}" destId="{C4FE94AE-AFAE-8743-9525-171FDA850E0F}" srcOrd="0" destOrd="0" presId="urn:microsoft.com/office/officeart/2005/8/layout/cycle1"/>
    <dgm:cxn modelId="{443AFBE3-7870-F842-B621-ED0C05F4523C}" type="presOf" srcId="{CCCC52AB-CFB4-904A-B94C-E1998826B4F9}" destId="{7C0589C6-43EC-854D-966B-B0C5FE9A8192}" srcOrd="0" destOrd="0" presId="urn:microsoft.com/office/officeart/2005/8/layout/cycle1"/>
    <dgm:cxn modelId="{DC2962E4-C2E0-9142-8A20-9BF4E272FAFF}" type="presOf" srcId="{55E743FA-081E-B447-B4F2-DEEACC6857BC}" destId="{36444405-91CC-BC45-909E-8AE477F1EC7C}" srcOrd="0" destOrd="0" presId="urn:microsoft.com/office/officeart/2005/8/layout/cycle1"/>
    <dgm:cxn modelId="{36B821E7-BEF2-0846-B127-A867A7AA5700}" type="presOf" srcId="{12600BCB-5734-3F4B-9543-0CB09A3EC940}" destId="{92DA8A36-05F4-4B4C-B207-6FB4CBC9688F}" srcOrd="0" destOrd="0" presId="urn:microsoft.com/office/officeart/2005/8/layout/cycle1"/>
    <dgm:cxn modelId="{E0A5DAE7-B06F-6247-BE75-023A30EF5904}" type="presOf" srcId="{19401D75-4FA1-2642-9C39-67D34D8AB9EC}" destId="{37E24780-EDFC-1D4D-B756-C90BE821441B}" srcOrd="0" destOrd="0" presId="urn:microsoft.com/office/officeart/2005/8/layout/cycle1"/>
    <dgm:cxn modelId="{ED8D2FFF-3711-E14D-A917-135B87B5C9AB}" type="presOf" srcId="{B7792F1E-795A-8A40-9AF9-CBB036406804}" destId="{0EBEA1BD-8C57-A847-A4A1-BD492A397D4A}" srcOrd="0" destOrd="0" presId="urn:microsoft.com/office/officeart/2005/8/layout/cycle1"/>
    <dgm:cxn modelId="{868F70FF-F11F-7B4D-A8D4-A9FEB838F64C}" type="presOf" srcId="{0858D728-97B0-1A41-82DA-1572CE14754F}" destId="{9BE0E30D-6CC1-3143-BC4A-4FF2C5039316}" srcOrd="0" destOrd="0" presId="urn:microsoft.com/office/officeart/2005/8/layout/cycle1"/>
    <dgm:cxn modelId="{B64B77F0-B62A-E346-8BE5-29336722E1B4}" type="presParOf" srcId="{974F300E-4386-5845-9047-D2E50BE5B9DF}" destId="{BF1A72C0-4F23-214E-B2C0-EC3432C35438}" srcOrd="0" destOrd="0" presId="urn:microsoft.com/office/officeart/2005/8/layout/cycle1"/>
    <dgm:cxn modelId="{217B87E3-F961-3C44-9656-1BEDECFCE31D}" type="presParOf" srcId="{974F300E-4386-5845-9047-D2E50BE5B9DF}" destId="{92DA8A36-05F4-4B4C-B207-6FB4CBC9688F}" srcOrd="1" destOrd="0" presId="urn:microsoft.com/office/officeart/2005/8/layout/cycle1"/>
    <dgm:cxn modelId="{F75BA3BB-0CFE-6F40-89AC-DEFFF7F7E1AB}" type="presParOf" srcId="{974F300E-4386-5845-9047-D2E50BE5B9DF}" destId="{2990F259-A510-7044-A15A-189FB55AE5CB}" srcOrd="2" destOrd="0" presId="urn:microsoft.com/office/officeart/2005/8/layout/cycle1"/>
    <dgm:cxn modelId="{06C1A39D-BEAF-5C4C-AEB0-E4439D960128}" type="presParOf" srcId="{974F300E-4386-5845-9047-D2E50BE5B9DF}" destId="{A7A1548F-03D0-7F43-8C4C-631804CE4126}" srcOrd="3" destOrd="0" presId="urn:microsoft.com/office/officeart/2005/8/layout/cycle1"/>
    <dgm:cxn modelId="{BA8EF4EE-FD32-9048-86B8-31F77554F4B8}" type="presParOf" srcId="{974F300E-4386-5845-9047-D2E50BE5B9DF}" destId="{EAEA7D1D-8D8A-4A4B-812D-D24179AFED27}" srcOrd="4" destOrd="0" presId="urn:microsoft.com/office/officeart/2005/8/layout/cycle1"/>
    <dgm:cxn modelId="{7EA07635-3932-A640-86BD-E10BECE34E59}" type="presParOf" srcId="{974F300E-4386-5845-9047-D2E50BE5B9DF}" destId="{2257407E-2335-6E46-9533-50F1A4869162}" srcOrd="5" destOrd="0" presId="urn:microsoft.com/office/officeart/2005/8/layout/cycle1"/>
    <dgm:cxn modelId="{6A238262-C9E3-7A4B-BD9B-617CDBCACE57}" type="presParOf" srcId="{974F300E-4386-5845-9047-D2E50BE5B9DF}" destId="{3467B5D4-61EB-4C46-BB87-881C0920F2D1}" srcOrd="6" destOrd="0" presId="urn:microsoft.com/office/officeart/2005/8/layout/cycle1"/>
    <dgm:cxn modelId="{C89AF802-CCF6-4D4A-A9E4-F4C00785A17B}" type="presParOf" srcId="{974F300E-4386-5845-9047-D2E50BE5B9DF}" destId="{2467F156-8EB3-F044-8664-8B186FD19D40}" srcOrd="7" destOrd="0" presId="urn:microsoft.com/office/officeart/2005/8/layout/cycle1"/>
    <dgm:cxn modelId="{C88BDC1F-50AE-7842-BACB-0187EB92B11C}" type="presParOf" srcId="{974F300E-4386-5845-9047-D2E50BE5B9DF}" destId="{DC85BF06-3190-2C49-B38C-CC01414F9567}" srcOrd="8" destOrd="0" presId="urn:microsoft.com/office/officeart/2005/8/layout/cycle1"/>
    <dgm:cxn modelId="{5A2DD81C-A74F-8548-9A0B-0AC0D0154DB0}" type="presParOf" srcId="{974F300E-4386-5845-9047-D2E50BE5B9DF}" destId="{818521AB-CB19-3245-AC47-32330EC1D05A}" srcOrd="9" destOrd="0" presId="urn:microsoft.com/office/officeart/2005/8/layout/cycle1"/>
    <dgm:cxn modelId="{A7F63A91-2162-FC49-95A2-4CB4E8A1F2B7}" type="presParOf" srcId="{974F300E-4386-5845-9047-D2E50BE5B9DF}" destId="{A85B6194-0CD3-0046-9C07-12EA626BEFA3}" srcOrd="10" destOrd="0" presId="urn:microsoft.com/office/officeart/2005/8/layout/cycle1"/>
    <dgm:cxn modelId="{A59AB034-109B-4C4C-870D-5F0177E982B2}" type="presParOf" srcId="{974F300E-4386-5845-9047-D2E50BE5B9DF}" destId="{76EDA6DC-5A32-7640-86D9-A3D1F65AC2D3}" srcOrd="11" destOrd="0" presId="urn:microsoft.com/office/officeart/2005/8/layout/cycle1"/>
    <dgm:cxn modelId="{14EE340F-9B51-E440-9B14-35E5CE232A88}" type="presParOf" srcId="{974F300E-4386-5845-9047-D2E50BE5B9DF}" destId="{5FEB966B-5E78-494C-B5A1-6F18B3A362B7}" srcOrd="12" destOrd="0" presId="urn:microsoft.com/office/officeart/2005/8/layout/cycle1"/>
    <dgm:cxn modelId="{ACFFE2A7-4971-9847-A926-CA9B4E8F3A0B}" type="presParOf" srcId="{974F300E-4386-5845-9047-D2E50BE5B9DF}" destId="{9BE0E30D-6CC1-3143-BC4A-4FF2C5039316}" srcOrd="13" destOrd="0" presId="urn:microsoft.com/office/officeart/2005/8/layout/cycle1"/>
    <dgm:cxn modelId="{CFCC06E8-879D-8A45-B51E-D60E3B6BDEDF}" type="presParOf" srcId="{974F300E-4386-5845-9047-D2E50BE5B9DF}" destId="{37E24780-EDFC-1D4D-B756-C90BE821441B}" srcOrd="14" destOrd="0" presId="urn:microsoft.com/office/officeart/2005/8/layout/cycle1"/>
    <dgm:cxn modelId="{1423CCF2-1F85-DE4A-89A3-1A46B244A88A}" type="presParOf" srcId="{974F300E-4386-5845-9047-D2E50BE5B9DF}" destId="{788B510C-5C6F-7E4F-BD2A-4B0F37349509}" srcOrd="15" destOrd="0" presId="urn:microsoft.com/office/officeart/2005/8/layout/cycle1"/>
    <dgm:cxn modelId="{9AB023EC-15B4-634B-8FD7-CEF5721956D2}" type="presParOf" srcId="{974F300E-4386-5845-9047-D2E50BE5B9DF}" destId="{BF6C208F-01F8-574D-980A-D40F886CF760}" srcOrd="16" destOrd="0" presId="urn:microsoft.com/office/officeart/2005/8/layout/cycle1"/>
    <dgm:cxn modelId="{6BEBAD21-E035-804D-B578-B586A04C019A}" type="presParOf" srcId="{974F300E-4386-5845-9047-D2E50BE5B9DF}" destId="{DAE7F6D9-575B-6C47-9F2C-6177EB4BA541}" srcOrd="17" destOrd="0" presId="urn:microsoft.com/office/officeart/2005/8/layout/cycle1"/>
    <dgm:cxn modelId="{DAE12D35-39ED-BA4D-976D-C67118DA8176}" type="presParOf" srcId="{974F300E-4386-5845-9047-D2E50BE5B9DF}" destId="{3AD74439-13B4-6B4C-A74C-96BE28333D49}" srcOrd="18" destOrd="0" presId="urn:microsoft.com/office/officeart/2005/8/layout/cycle1"/>
    <dgm:cxn modelId="{19D124DB-F7D5-FA4B-9DBA-427EC113A1DC}" type="presParOf" srcId="{974F300E-4386-5845-9047-D2E50BE5B9DF}" destId="{B4CE740F-E5F8-1040-9068-3C0CA6A81D60}" srcOrd="19" destOrd="0" presId="urn:microsoft.com/office/officeart/2005/8/layout/cycle1"/>
    <dgm:cxn modelId="{9CF7B4DA-D52B-5940-86D0-B357DC00D07B}" type="presParOf" srcId="{974F300E-4386-5845-9047-D2E50BE5B9DF}" destId="{7D368AA8-A897-6A44-B2ED-5420DBBF55CD}" srcOrd="20" destOrd="0" presId="urn:microsoft.com/office/officeart/2005/8/layout/cycle1"/>
    <dgm:cxn modelId="{97DE0C0E-4D15-D54F-8A0D-5549DB93DE85}" type="presParOf" srcId="{974F300E-4386-5845-9047-D2E50BE5B9DF}" destId="{256A8A82-B1CB-EF43-AB66-A3D1C8A54B59}" srcOrd="21" destOrd="0" presId="urn:microsoft.com/office/officeart/2005/8/layout/cycle1"/>
    <dgm:cxn modelId="{D009E16C-927E-FE48-8145-74229A24E8B0}" type="presParOf" srcId="{974F300E-4386-5845-9047-D2E50BE5B9DF}" destId="{36444405-91CC-BC45-909E-8AE477F1EC7C}" srcOrd="22" destOrd="0" presId="urn:microsoft.com/office/officeart/2005/8/layout/cycle1"/>
    <dgm:cxn modelId="{F5D45BF5-9BAF-F948-AB45-4FFA21F03595}" type="presParOf" srcId="{974F300E-4386-5845-9047-D2E50BE5B9DF}" destId="{0EBEA1BD-8C57-A847-A4A1-BD492A397D4A}" srcOrd="23" destOrd="0" presId="urn:microsoft.com/office/officeart/2005/8/layout/cycle1"/>
    <dgm:cxn modelId="{90BF57E9-A17A-AD43-BBC7-9605E73EA121}" type="presParOf" srcId="{974F300E-4386-5845-9047-D2E50BE5B9DF}" destId="{A1257670-91AA-B74E-AFCB-48382C466D43}" srcOrd="24" destOrd="0" presId="urn:microsoft.com/office/officeart/2005/8/layout/cycle1"/>
    <dgm:cxn modelId="{D419092D-3669-984B-8CC7-A00792194721}" type="presParOf" srcId="{974F300E-4386-5845-9047-D2E50BE5B9DF}" destId="{19DCBC3D-EF34-4444-B52C-E59D1C44CC9D}" srcOrd="25" destOrd="0" presId="urn:microsoft.com/office/officeart/2005/8/layout/cycle1"/>
    <dgm:cxn modelId="{AC1631B5-16AE-AF4D-A1CD-C282A6A17B8B}" type="presParOf" srcId="{974F300E-4386-5845-9047-D2E50BE5B9DF}" destId="{CDA9BE8C-41E5-BF45-BAB4-5B91BDDEFF8D}" srcOrd="26" destOrd="0" presId="urn:microsoft.com/office/officeart/2005/8/layout/cycle1"/>
    <dgm:cxn modelId="{1AFEA7B4-063B-FD4E-BA1F-F1AC8F51DC02}" type="presParOf" srcId="{974F300E-4386-5845-9047-D2E50BE5B9DF}" destId="{731680F6-F070-374C-97C4-FB0156E03231}" srcOrd="27" destOrd="0" presId="urn:microsoft.com/office/officeart/2005/8/layout/cycle1"/>
    <dgm:cxn modelId="{403E7B0F-8B5E-CF48-8DFD-25199A7D732E}" type="presParOf" srcId="{974F300E-4386-5845-9047-D2E50BE5B9DF}" destId="{12C576B8-5B2D-B04B-98C4-29D5E499FD83}" srcOrd="28" destOrd="0" presId="urn:microsoft.com/office/officeart/2005/8/layout/cycle1"/>
    <dgm:cxn modelId="{DB8A3507-12A3-C74B-A179-01AE81E1913C}" type="presParOf" srcId="{974F300E-4386-5845-9047-D2E50BE5B9DF}" destId="{C4FE94AE-AFAE-8743-9525-171FDA850E0F}" srcOrd="29" destOrd="0" presId="urn:microsoft.com/office/officeart/2005/8/layout/cycle1"/>
    <dgm:cxn modelId="{C9EA95FD-3FA4-FF4E-8C08-8A8E402A36CF}" type="presParOf" srcId="{974F300E-4386-5845-9047-D2E50BE5B9DF}" destId="{FBD4D212-3E98-9843-8795-297F9EDDD657}" srcOrd="30" destOrd="0" presId="urn:microsoft.com/office/officeart/2005/8/layout/cycle1"/>
    <dgm:cxn modelId="{284BE13B-AC9F-BC4B-A9C9-F0760E179EB5}" type="presParOf" srcId="{974F300E-4386-5845-9047-D2E50BE5B9DF}" destId="{54CDBF4B-9D09-3242-A1D5-0506BD1712C5}" srcOrd="31" destOrd="0" presId="urn:microsoft.com/office/officeart/2005/8/layout/cycle1"/>
    <dgm:cxn modelId="{68BA2799-18C2-344A-AD01-56D7D88D9671}" type="presParOf" srcId="{974F300E-4386-5845-9047-D2E50BE5B9DF}" destId="{49452468-AA65-834B-B75D-72A0A7810E13}" srcOrd="32" destOrd="0" presId="urn:microsoft.com/office/officeart/2005/8/layout/cycle1"/>
    <dgm:cxn modelId="{EBC69F5F-ED39-674E-891C-EF3510682518}" type="presParOf" srcId="{974F300E-4386-5845-9047-D2E50BE5B9DF}" destId="{B0C742D0-6463-FF41-BE88-36D0AF1ED5D5}" srcOrd="33" destOrd="0" presId="urn:microsoft.com/office/officeart/2005/8/layout/cycle1"/>
    <dgm:cxn modelId="{08D18F0C-6A93-8345-9E2E-A2EFA28BFF49}" type="presParOf" srcId="{974F300E-4386-5845-9047-D2E50BE5B9DF}" destId="{CE064FAD-9527-C04A-986D-ADE7F29D4AAF}" srcOrd="34" destOrd="0" presId="urn:microsoft.com/office/officeart/2005/8/layout/cycle1"/>
    <dgm:cxn modelId="{6CE997CF-406A-B94B-B8F5-EFB59DF6110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9A4D715-0BFD-E240-A1FD-FD3011F31E27}"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F052B29-41D9-F144-807A-7C68658553DE}" type="presOf" srcId="{F73B3211-1799-3F44-92B6-7CEE57ECB2D3}" destId="{BF6C208F-01F8-574D-980A-D40F886CF760}" srcOrd="0" destOrd="0" presId="urn:microsoft.com/office/officeart/2005/8/layout/cycle1"/>
    <dgm:cxn modelId="{4E5E6732-73E8-8945-A66E-0911ED3D72E0}"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495CB3F-A6B8-164C-8565-65FD50768FE5}" type="presOf" srcId="{D805A741-31F4-6D45-A082-4AD4C7B066F1}" destId="{7D368AA8-A897-6A44-B2ED-5420DBBF55CD}" srcOrd="0" destOrd="0" presId="urn:microsoft.com/office/officeart/2005/8/layout/cycle1"/>
    <dgm:cxn modelId="{DA8EB440-3063-FD40-B77E-2C17CDCCD240}" type="presOf" srcId="{CCCC52AB-CFB4-904A-B94C-E1998826B4F9}" destId="{7C0589C6-43EC-854D-966B-B0C5FE9A8192}" srcOrd="0" destOrd="0" presId="urn:microsoft.com/office/officeart/2005/8/layout/cycle1"/>
    <dgm:cxn modelId="{EE04DB44-E4A3-BB4E-824C-C581FD272471}" type="presOf" srcId="{12600BCB-5734-3F4B-9543-0CB09A3EC940}" destId="{92DA8A36-05F4-4B4C-B207-6FB4CBC9688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55C2B49-14BC-184E-9DFD-25BDD4467573}" type="presOf" srcId="{6533DBF9-2933-D44A-B9F0-8FC24EC06F20}" destId="{C4FE94AE-AFAE-8743-9525-171FDA850E0F}" srcOrd="0" destOrd="0" presId="urn:microsoft.com/office/officeart/2005/8/layout/cycle1"/>
    <dgm:cxn modelId="{053DDA56-2C22-6847-AC23-BEF8CDBF7D1B}" type="presOf" srcId="{54471214-3ABC-B64E-8935-4F53AC7091F5}" destId="{2257407E-2335-6E46-9533-50F1A4869162}" srcOrd="0" destOrd="0" presId="urn:microsoft.com/office/officeart/2005/8/layout/cycle1"/>
    <dgm:cxn modelId="{85C89F60-90E5-554F-B9E9-0C2DF7338D67}" type="presOf" srcId="{C62D126D-D94F-0A45-AAB3-A4A2804A9AA5}" destId="{49452468-AA65-834B-B75D-72A0A7810E13}" srcOrd="0" destOrd="0" presId="urn:microsoft.com/office/officeart/2005/8/layout/cycle1"/>
    <dgm:cxn modelId="{530C4972-7F09-CE42-B94C-C9F69A6EB4A9}" type="presOf" srcId="{55B5CCF6-1B65-AC49-B1EC-CD09807E71EF}" destId="{76EDA6DC-5A32-7640-86D9-A3D1F65AC2D3}" srcOrd="0" destOrd="0" presId="urn:microsoft.com/office/officeart/2005/8/layout/cycle1"/>
    <dgm:cxn modelId="{A85B1B73-862B-AF4B-9511-52E967BC388D}" type="presOf" srcId="{591E9484-33B2-714C-AA5D-D47E80DA12F9}" destId="{CDA9BE8C-41E5-BF45-BAB4-5B91BDDEFF8D}" srcOrd="0" destOrd="0" presId="urn:microsoft.com/office/officeart/2005/8/layout/cycle1"/>
    <dgm:cxn modelId="{981BDA76-ACB2-A84C-A207-990A5B1E9ABE}" type="presOf" srcId="{63159F5F-19C4-974F-B4D9-6A8388E3A179}" destId="{DC85BF06-3190-2C49-B38C-CC01414F9567}" srcOrd="0" destOrd="0" presId="urn:microsoft.com/office/officeart/2005/8/layout/cycle1"/>
    <dgm:cxn modelId="{1D5F2386-A174-8549-872D-34412F0AD281}" type="presOf" srcId="{931AD6AD-68AD-1F4D-802F-C6CD780A0CDB}" destId="{19DCBC3D-EF34-4444-B52C-E59D1C44CC9D}" srcOrd="0" destOrd="0" presId="urn:microsoft.com/office/officeart/2005/8/layout/cycle1"/>
    <dgm:cxn modelId="{909C7F8B-416A-244E-8FC8-416C08FAA7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F1B6697-4BB6-7541-963E-9AF35E0ACB86}" type="presOf" srcId="{81D20D5D-F15B-B844-BCE7-07FE2E88C5B6}" destId="{2467F156-8EB3-F044-8664-8B186FD19D40}" srcOrd="0" destOrd="0" presId="urn:microsoft.com/office/officeart/2005/8/layout/cycle1"/>
    <dgm:cxn modelId="{5F644899-C108-054F-BFE6-021CD3BD3898}" type="presOf" srcId="{19401D75-4FA1-2642-9C39-67D34D8AB9EC}" destId="{37E24780-EDFC-1D4D-B756-C90BE821441B}" srcOrd="0" destOrd="0" presId="urn:microsoft.com/office/officeart/2005/8/layout/cycle1"/>
    <dgm:cxn modelId="{BBF3E19E-FBDB-6743-8C8E-0B5453425B39}" type="presOf" srcId="{D7E87DE1-03EB-D748-89C5-D76845DF9F58}" destId="{12C576B8-5B2D-B04B-98C4-29D5E499FD83}" srcOrd="0" destOrd="0" presId="urn:microsoft.com/office/officeart/2005/8/layout/cycle1"/>
    <dgm:cxn modelId="{1133A1A1-3FD6-7D41-84EE-D4651EE7C7C1}" type="presOf" srcId="{610909C5-6334-264F-93E0-189A71FB6993}" destId="{54CDBF4B-9D09-3242-A1D5-0506BD1712C5}" srcOrd="0" destOrd="0" presId="urn:microsoft.com/office/officeart/2005/8/layout/cycle1"/>
    <dgm:cxn modelId="{73D0A6A2-CC6A-654B-ADF4-5123F4C21063}" type="presOf" srcId="{325DB5A0-FE7A-8245-9663-7B515E4DF4C8}" destId="{EAEA7D1D-8D8A-4A4B-812D-D24179AFED2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5420AF-9A42-524C-89F3-FB4EF2E81317}" type="presOf" srcId="{A9914442-2057-0542-A0EA-F935FCA28993}" destId="{B4CE740F-E5F8-1040-9068-3C0CA6A81D60}" srcOrd="0" destOrd="0" presId="urn:microsoft.com/office/officeart/2005/8/layout/cycle1"/>
    <dgm:cxn modelId="{A4E7E4B1-6960-A34E-B030-7252A49D1ABC}"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A76DD2-732B-024D-9E60-5F459B4FB82E}" type="presOf" srcId="{B7792F1E-795A-8A40-9AF9-CBB036406804}" destId="{0EBEA1BD-8C57-A847-A4A1-BD492A397D4A}"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C0AD4FD3-BDAF-6149-8AC7-C2ED5E21359E}"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FCC13EF4-493C-5E42-9CD9-A5D816EDDDA3}" type="presOf" srcId="{0858D728-97B0-1A41-82DA-1572CE14754F}" destId="{9BE0E30D-6CC1-3143-BC4A-4FF2C5039316}" srcOrd="0" destOrd="0" presId="urn:microsoft.com/office/officeart/2005/8/layout/cycle1"/>
    <dgm:cxn modelId="{A6D334F8-BCEA-BF43-B89E-CA56AFE2A1DA}" type="presOf" srcId="{D548EBB6-B1A8-4E4A-94F3-38AFF917AA13}" destId="{A85B6194-0CD3-0046-9C07-12EA626BEFA3}" srcOrd="0" destOrd="0" presId="urn:microsoft.com/office/officeart/2005/8/layout/cycle1"/>
    <dgm:cxn modelId="{77FB5F52-692A-9040-BB1B-B0D567034E2A}" type="presParOf" srcId="{974F300E-4386-5845-9047-D2E50BE5B9DF}" destId="{BF1A72C0-4F23-214E-B2C0-EC3432C35438}" srcOrd="0" destOrd="0" presId="urn:microsoft.com/office/officeart/2005/8/layout/cycle1"/>
    <dgm:cxn modelId="{0AF211C3-CD3C-E74F-A9D2-3099A271DDC9}" type="presParOf" srcId="{974F300E-4386-5845-9047-D2E50BE5B9DF}" destId="{92DA8A36-05F4-4B4C-B207-6FB4CBC9688F}" srcOrd="1" destOrd="0" presId="urn:microsoft.com/office/officeart/2005/8/layout/cycle1"/>
    <dgm:cxn modelId="{52C2E53A-0E3E-BF42-A08C-57B4832A8D77}" type="presParOf" srcId="{974F300E-4386-5845-9047-D2E50BE5B9DF}" destId="{2990F259-A510-7044-A15A-189FB55AE5CB}" srcOrd="2" destOrd="0" presId="urn:microsoft.com/office/officeart/2005/8/layout/cycle1"/>
    <dgm:cxn modelId="{4CB1D53C-4DCA-C042-8659-6DF656F040DA}" type="presParOf" srcId="{974F300E-4386-5845-9047-D2E50BE5B9DF}" destId="{A7A1548F-03D0-7F43-8C4C-631804CE4126}" srcOrd="3" destOrd="0" presId="urn:microsoft.com/office/officeart/2005/8/layout/cycle1"/>
    <dgm:cxn modelId="{66596864-0F1D-7740-A10D-EC07274739E7}" type="presParOf" srcId="{974F300E-4386-5845-9047-D2E50BE5B9DF}" destId="{EAEA7D1D-8D8A-4A4B-812D-D24179AFED27}" srcOrd="4" destOrd="0" presId="urn:microsoft.com/office/officeart/2005/8/layout/cycle1"/>
    <dgm:cxn modelId="{80497721-72F5-1B4B-8ED9-CC0785CA83A0}" type="presParOf" srcId="{974F300E-4386-5845-9047-D2E50BE5B9DF}" destId="{2257407E-2335-6E46-9533-50F1A4869162}" srcOrd="5" destOrd="0" presId="urn:microsoft.com/office/officeart/2005/8/layout/cycle1"/>
    <dgm:cxn modelId="{50B8FF4C-EB21-B54F-838B-B099299C1A7A}" type="presParOf" srcId="{974F300E-4386-5845-9047-D2E50BE5B9DF}" destId="{3467B5D4-61EB-4C46-BB87-881C0920F2D1}" srcOrd="6" destOrd="0" presId="urn:microsoft.com/office/officeart/2005/8/layout/cycle1"/>
    <dgm:cxn modelId="{9A773E72-6F8D-DE49-B7E2-60C53616757A}" type="presParOf" srcId="{974F300E-4386-5845-9047-D2E50BE5B9DF}" destId="{2467F156-8EB3-F044-8664-8B186FD19D40}" srcOrd="7" destOrd="0" presId="urn:microsoft.com/office/officeart/2005/8/layout/cycle1"/>
    <dgm:cxn modelId="{73A99B9D-B599-0F4B-887B-DA8022D1DE94}" type="presParOf" srcId="{974F300E-4386-5845-9047-D2E50BE5B9DF}" destId="{DC85BF06-3190-2C49-B38C-CC01414F9567}" srcOrd="8" destOrd="0" presId="urn:microsoft.com/office/officeart/2005/8/layout/cycle1"/>
    <dgm:cxn modelId="{F0873AA0-4BEE-024E-8073-F47CDFEB8630}" type="presParOf" srcId="{974F300E-4386-5845-9047-D2E50BE5B9DF}" destId="{818521AB-CB19-3245-AC47-32330EC1D05A}" srcOrd="9" destOrd="0" presId="urn:microsoft.com/office/officeart/2005/8/layout/cycle1"/>
    <dgm:cxn modelId="{A2BEF10D-6613-DA45-90A8-7C0736430980}" type="presParOf" srcId="{974F300E-4386-5845-9047-D2E50BE5B9DF}" destId="{A85B6194-0CD3-0046-9C07-12EA626BEFA3}" srcOrd="10" destOrd="0" presId="urn:microsoft.com/office/officeart/2005/8/layout/cycle1"/>
    <dgm:cxn modelId="{844834DE-18FD-D94F-8A0F-E74D31BDD907}" type="presParOf" srcId="{974F300E-4386-5845-9047-D2E50BE5B9DF}" destId="{76EDA6DC-5A32-7640-86D9-A3D1F65AC2D3}" srcOrd="11" destOrd="0" presId="urn:microsoft.com/office/officeart/2005/8/layout/cycle1"/>
    <dgm:cxn modelId="{1F63F9F1-48D5-234C-9F78-B5E468FE81D4}" type="presParOf" srcId="{974F300E-4386-5845-9047-D2E50BE5B9DF}" destId="{5FEB966B-5E78-494C-B5A1-6F18B3A362B7}" srcOrd="12" destOrd="0" presId="urn:microsoft.com/office/officeart/2005/8/layout/cycle1"/>
    <dgm:cxn modelId="{096345A1-6AE4-9149-A154-1651F28BF089}" type="presParOf" srcId="{974F300E-4386-5845-9047-D2E50BE5B9DF}" destId="{9BE0E30D-6CC1-3143-BC4A-4FF2C5039316}" srcOrd="13" destOrd="0" presId="urn:microsoft.com/office/officeart/2005/8/layout/cycle1"/>
    <dgm:cxn modelId="{5F10A635-9636-624C-8068-4CE3F76BEDFE}" type="presParOf" srcId="{974F300E-4386-5845-9047-D2E50BE5B9DF}" destId="{37E24780-EDFC-1D4D-B756-C90BE821441B}" srcOrd="14" destOrd="0" presId="urn:microsoft.com/office/officeart/2005/8/layout/cycle1"/>
    <dgm:cxn modelId="{15FE3B83-216A-3C4A-ABD0-0A7C682E52CD}" type="presParOf" srcId="{974F300E-4386-5845-9047-D2E50BE5B9DF}" destId="{788B510C-5C6F-7E4F-BD2A-4B0F37349509}" srcOrd="15" destOrd="0" presId="urn:microsoft.com/office/officeart/2005/8/layout/cycle1"/>
    <dgm:cxn modelId="{22AE2214-8269-D54E-A605-29D55C818042}" type="presParOf" srcId="{974F300E-4386-5845-9047-D2E50BE5B9DF}" destId="{BF6C208F-01F8-574D-980A-D40F886CF760}" srcOrd="16" destOrd="0" presId="urn:microsoft.com/office/officeart/2005/8/layout/cycle1"/>
    <dgm:cxn modelId="{23FEDE38-F98F-0842-AD7A-7C1054C87100}" type="presParOf" srcId="{974F300E-4386-5845-9047-D2E50BE5B9DF}" destId="{DAE7F6D9-575B-6C47-9F2C-6177EB4BA541}" srcOrd="17" destOrd="0" presId="urn:microsoft.com/office/officeart/2005/8/layout/cycle1"/>
    <dgm:cxn modelId="{82BA3BB7-4F37-C640-9D08-027D2B23AADF}" type="presParOf" srcId="{974F300E-4386-5845-9047-D2E50BE5B9DF}" destId="{3AD74439-13B4-6B4C-A74C-96BE28333D49}" srcOrd="18" destOrd="0" presId="urn:microsoft.com/office/officeart/2005/8/layout/cycle1"/>
    <dgm:cxn modelId="{4BEA930E-7129-A443-AC4E-0DB1AC1D971C}" type="presParOf" srcId="{974F300E-4386-5845-9047-D2E50BE5B9DF}" destId="{B4CE740F-E5F8-1040-9068-3C0CA6A81D60}" srcOrd="19" destOrd="0" presId="urn:microsoft.com/office/officeart/2005/8/layout/cycle1"/>
    <dgm:cxn modelId="{09C14CE4-53A8-1347-88F8-8D61F39F56A4}" type="presParOf" srcId="{974F300E-4386-5845-9047-D2E50BE5B9DF}" destId="{7D368AA8-A897-6A44-B2ED-5420DBBF55CD}" srcOrd="20" destOrd="0" presId="urn:microsoft.com/office/officeart/2005/8/layout/cycle1"/>
    <dgm:cxn modelId="{722B8546-B134-534A-9B71-CE9C15AB33F8}" type="presParOf" srcId="{974F300E-4386-5845-9047-D2E50BE5B9DF}" destId="{256A8A82-B1CB-EF43-AB66-A3D1C8A54B59}" srcOrd="21" destOrd="0" presId="urn:microsoft.com/office/officeart/2005/8/layout/cycle1"/>
    <dgm:cxn modelId="{33E4247C-38DE-9740-A687-4D2F8439C22B}" type="presParOf" srcId="{974F300E-4386-5845-9047-D2E50BE5B9DF}" destId="{36444405-91CC-BC45-909E-8AE477F1EC7C}" srcOrd="22" destOrd="0" presId="urn:microsoft.com/office/officeart/2005/8/layout/cycle1"/>
    <dgm:cxn modelId="{E704D6A9-D1D4-1941-9BC9-F100AB59E468}" type="presParOf" srcId="{974F300E-4386-5845-9047-D2E50BE5B9DF}" destId="{0EBEA1BD-8C57-A847-A4A1-BD492A397D4A}" srcOrd="23" destOrd="0" presId="urn:microsoft.com/office/officeart/2005/8/layout/cycle1"/>
    <dgm:cxn modelId="{BB1CE1AA-3A9C-0F43-AE76-AA03EC2EB8F0}" type="presParOf" srcId="{974F300E-4386-5845-9047-D2E50BE5B9DF}" destId="{A1257670-91AA-B74E-AFCB-48382C466D43}" srcOrd="24" destOrd="0" presId="urn:microsoft.com/office/officeart/2005/8/layout/cycle1"/>
    <dgm:cxn modelId="{35E73199-D220-214D-A300-5DA53A1DAFD5}" type="presParOf" srcId="{974F300E-4386-5845-9047-D2E50BE5B9DF}" destId="{19DCBC3D-EF34-4444-B52C-E59D1C44CC9D}" srcOrd="25" destOrd="0" presId="urn:microsoft.com/office/officeart/2005/8/layout/cycle1"/>
    <dgm:cxn modelId="{9814B60F-C324-7943-A29F-9D230C6880D4}" type="presParOf" srcId="{974F300E-4386-5845-9047-D2E50BE5B9DF}" destId="{CDA9BE8C-41E5-BF45-BAB4-5B91BDDEFF8D}" srcOrd="26" destOrd="0" presId="urn:microsoft.com/office/officeart/2005/8/layout/cycle1"/>
    <dgm:cxn modelId="{4345857C-70DC-2943-AFE7-C5440F7FE6D1}" type="presParOf" srcId="{974F300E-4386-5845-9047-D2E50BE5B9DF}" destId="{731680F6-F070-374C-97C4-FB0156E03231}" srcOrd="27" destOrd="0" presId="urn:microsoft.com/office/officeart/2005/8/layout/cycle1"/>
    <dgm:cxn modelId="{97C03B81-A2F5-1446-B122-B3CB2ACD2C5A}" type="presParOf" srcId="{974F300E-4386-5845-9047-D2E50BE5B9DF}" destId="{12C576B8-5B2D-B04B-98C4-29D5E499FD83}" srcOrd="28" destOrd="0" presId="urn:microsoft.com/office/officeart/2005/8/layout/cycle1"/>
    <dgm:cxn modelId="{82204881-A627-474E-A8F0-340D26EEA662}" type="presParOf" srcId="{974F300E-4386-5845-9047-D2E50BE5B9DF}" destId="{C4FE94AE-AFAE-8743-9525-171FDA850E0F}" srcOrd="29" destOrd="0" presId="urn:microsoft.com/office/officeart/2005/8/layout/cycle1"/>
    <dgm:cxn modelId="{A21ADE4F-53F3-EF46-94A0-DAB5728DFA48}" type="presParOf" srcId="{974F300E-4386-5845-9047-D2E50BE5B9DF}" destId="{FBD4D212-3E98-9843-8795-297F9EDDD657}" srcOrd="30" destOrd="0" presId="urn:microsoft.com/office/officeart/2005/8/layout/cycle1"/>
    <dgm:cxn modelId="{9ADBC498-18B2-DD43-8AEF-F654133D603A}" type="presParOf" srcId="{974F300E-4386-5845-9047-D2E50BE5B9DF}" destId="{54CDBF4B-9D09-3242-A1D5-0506BD1712C5}" srcOrd="31" destOrd="0" presId="urn:microsoft.com/office/officeart/2005/8/layout/cycle1"/>
    <dgm:cxn modelId="{0C310BF0-3CCC-DA4A-8B4C-EAA8D3AB8A63}" type="presParOf" srcId="{974F300E-4386-5845-9047-D2E50BE5B9DF}" destId="{49452468-AA65-834B-B75D-72A0A7810E13}" srcOrd="32" destOrd="0" presId="urn:microsoft.com/office/officeart/2005/8/layout/cycle1"/>
    <dgm:cxn modelId="{D6F72CE4-ABDA-4D46-93FF-4CE0DEFF56EE}" type="presParOf" srcId="{974F300E-4386-5845-9047-D2E50BE5B9DF}" destId="{B0C742D0-6463-FF41-BE88-36D0AF1ED5D5}" srcOrd="33" destOrd="0" presId="urn:microsoft.com/office/officeart/2005/8/layout/cycle1"/>
    <dgm:cxn modelId="{9C99C1B6-706F-3445-B0E9-BDB72922D14B}" type="presParOf" srcId="{974F300E-4386-5845-9047-D2E50BE5B9DF}" destId="{CE064FAD-9527-C04A-986D-ADE7F29D4AAF}" srcOrd="34" destOrd="0" presId="urn:microsoft.com/office/officeart/2005/8/layout/cycle1"/>
    <dgm:cxn modelId="{6DBD8DC9-E5E4-5447-B5E1-0133028B4F4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4/13/25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ref.ly/logosres/nlt?ref=BibleNLT.Le1.1&amp;off=35&amp;ctx=the+Burnt+Offering%0a%E2%80%A2~The+Lord+called+t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ref.ly/logosres/9781433673740?ref=Bible.Le&amp;off=9432"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ref.ly/logosres/9781433673740?ref=Bible.Le&amp;off=12546&amp;ctx=round+His+presence.+~How+should+people+li"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338.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ref.ly/logosres/9781433673740?ref=Bible.Le&amp;off=17291"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7.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This third book of the OT carries the name of the Levites as it relates much to priestly functions. But the book cannot be understood apart from the final verses of Exodus that reveal a holy God who came to dwell with his servant nation. What would he say now? The first verse answers, "</a:t>
            </a:r>
            <a:r>
              <a:rPr lang="en-US" dirty="0">
                <a:effectLst/>
                <a:latin typeface="Helvetica" pitchFamily="2" charset="0"/>
              </a:rPr>
              <a:t>The Lord called to Moses from the Tabernacle</a:t>
            </a:r>
            <a:r>
              <a:rPr lang="en-US" baseline="30000" dirty="0">
                <a:effectLst/>
                <a:latin typeface="Helvetica" pitchFamily="2" charset="0"/>
              </a:rPr>
              <a:t>*</a:t>
            </a:r>
            <a:r>
              <a:rPr lang="en-US" dirty="0">
                <a:effectLst/>
                <a:latin typeface="Helvetica" pitchFamily="2" charset="0"/>
              </a:rPr>
              <a:t> and said to him."</a:t>
            </a:r>
          </a:p>
          <a:p>
            <a:endParaRPr lang="en-US" dirty="0">
              <a:effectLst/>
              <a:latin typeface="Helvetica" pitchFamily="2" charset="0"/>
            </a:endParaRPr>
          </a:p>
          <a:p>
            <a:r>
              <a:rPr lang="en-US" baseline="30000" dirty="0">
                <a:effectLst/>
                <a:latin typeface="Calibri" panose="020F0502020204030204" pitchFamily="34" charset="0"/>
              </a:rPr>
              <a:t>*</a:t>
            </a:r>
            <a:r>
              <a:rPr lang="en-US" dirty="0">
                <a:effectLst/>
                <a:latin typeface="Calibri" panose="020F0502020204030204" pitchFamily="34" charset="0"/>
              </a:rPr>
              <a:t> </a:t>
            </a:r>
            <a:r>
              <a:rPr lang="en-US" b="1" dirty="0">
                <a:effectLst/>
                <a:latin typeface="Calibri" panose="020F0502020204030204" pitchFamily="34" charset="0"/>
              </a:rPr>
              <a:t>1:1</a:t>
            </a:r>
            <a:r>
              <a:rPr lang="en-US" dirty="0">
                <a:effectLst/>
                <a:latin typeface="Calibri" panose="020F0502020204030204" pitchFamily="34" charset="0"/>
              </a:rPr>
              <a:t> Hebrew </a:t>
            </a:r>
            <a:r>
              <a:rPr lang="en-US" i="1" dirty="0">
                <a:effectLst/>
                <a:latin typeface="Calibri" panose="020F0502020204030204" pitchFamily="34" charset="0"/>
              </a:rPr>
              <a:t>Tent of Meeting</a:t>
            </a:r>
            <a:r>
              <a:rPr lang="en-US" dirty="0">
                <a:effectLst/>
                <a:latin typeface="Calibri" panose="020F0502020204030204" pitchFamily="34" charset="0"/>
              </a:rPr>
              <a:t>; also in 1:3, 5.</a:t>
            </a:r>
          </a:p>
          <a:p>
            <a:r>
              <a:rPr lang="en-US" dirty="0">
                <a:effectLst/>
                <a:latin typeface="Calibri" panose="020F0502020204030204" pitchFamily="34" charset="0"/>
              </a:rPr>
              <a:t> Tyndale House Publishers, </a:t>
            </a:r>
            <a:r>
              <a:rPr lang="en-US" i="1" u="sng" dirty="0">
                <a:solidFill>
                  <a:srgbClr val="0000FF"/>
                </a:solidFill>
                <a:effectLst/>
                <a:latin typeface="Calibri" panose="020F0502020204030204" pitchFamily="34" charset="0"/>
                <a:hlinkClick r:id="rId3"/>
              </a:rPr>
              <a:t>Holy Bible: New Living Translation</a:t>
            </a:r>
            <a:r>
              <a:rPr lang="en-US" dirty="0">
                <a:effectLst/>
                <a:latin typeface="Calibri" panose="020F0502020204030204" pitchFamily="34" charset="0"/>
              </a:rPr>
              <a:t> (Carol Stream, IL: Tyndale House Publishers, 2015), Le 1:1.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effectLst/>
                <a:latin typeface="Helvetica" pitchFamily="2" charset="0"/>
              </a:rPr>
              <a:t>THE OUTLINE OF THE BOOK</a:t>
            </a:r>
            <a:r>
              <a:rPr lang="en-US" b="1" baseline="30000" dirty="0">
                <a:effectLst/>
                <a:latin typeface="Helvetica" pitchFamily="2" charset="0"/>
              </a:rPr>
              <a:t>28</a:t>
            </a:r>
            <a:endParaRPr lang="en-US" dirty="0">
              <a:effectLst/>
              <a:latin typeface="Helvetica" pitchFamily="2" charset="0"/>
            </a:endParaRPr>
          </a:p>
          <a:p>
            <a:r>
              <a:rPr lang="en-US" b="1" dirty="0">
                <a:effectLst/>
                <a:latin typeface="Helvetica" pitchFamily="2" charset="0"/>
              </a:rPr>
              <a:t>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Sacrifice</a:t>
            </a:r>
            <a:r>
              <a:rPr lang="en-US" b="1" dirty="0">
                <a:effectLst/>
                <a:latin typeface="Helvetica" pitchFamily="2" charset="0"/>
              </a:rPr>
              <a:t>: Enjoying God’s Presence (chaps. 1–7)</a:t>
            </a:r>
            <a:endParaRPr lang="en-US" dirty="0">
              <a:effectLst/>
              <a:latin typeface="Helvetica" pitchFamily="2" charset="0"/>
            </a:endParaRPr>
          </a:p>
          <a:p>
            <a:r>
              <a:rPr lang="en-US" dirty="0">
                <a:effectLst/>
                <a:latin typeface="Helvetica" pitchFamily="2" charset="0"/>
              </a:rPr>
              <a:t>	A. The Offerings from the People’s Perspective (1:1–6:7 [HB, 1:1–5:26])</a:t>
            </a:r>
          </a:p>
          <a:p>
            <a:r>
              <a:rPr lang="en-US" dirty="0">
                <a:effectLst/>
                <a:latin typeface="Helvetica" pitchFamily="2" charset="0"/>
              </a:rPr>
              <a:t>	B. The Offerings from the Priest’s Perspective (6:8 [HB, 6:1]–7:38)</a:t>
            </a:r>
          </a:p>
          <a:p>
            <a:r>
              <a:rPr lang="en-US" b="1" dirty="0">
                <a:effectLst/>
                <a:latin typeface="Helvetica" pitchFamily="2" charset="0"/>
              </a:rPr>
              <a:t>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Priesthood</a:t>
            </a:r>
            <a:r>
              <a:rPr lang="en-US" b="1" dirty="0">
                <a:effectLst/>
                <a:latin typeface="Helvetica" pitchFamily="2" charset="0"/>
              </a:rPr>
              <a:t>: Entering God’s Service (chaps. 8–10)</a:t>
            </a:r>
            <a:endParaRPr lang="en-US" dirty="0">
              <a:effectLst/>
              <a:latin typeface="Helvetica" pitchFamily="2" charset="0"/>
            </a:endParaRPr>
          </a:p>
          <a:p>
            <a:r>
              <a:rPr lang="en-US" dirty="0">
                <a:effectLst/>
                <a:latin typeface="Helvetica" pitchFamily="2" charset="0"/>
              </a:rPr>
              <a:t>	A. The Ordination of the Priests (chap. 8)</a:t>
            </a:r>
          </a:p>
          <a:p>
            <a:r>
              <a:rPr lang="en-US" dirty="0">
                <a:effectLst/>
                <a:latin typeface="Helvetica" pitchFamily="2" charset="0"/>
              </a:rPr>
              <a:t>	B. The Beginning of Priestly Ministry (chap. 9)</a:t>
            </a:r>
          </a:p>
          <a:p>
            <a:r>
              <a:rPr lang="en-US" dirty="0">
                <a:effectLst/>
                <a:latin typeface="Helvetica" pitchFamily="2" charset="0"/>
              </a:rPr>
              <a:t>	C. The Violation of Priestly Ministry (chap. 10)</a:t>
            </a:r>
          </a:p>
          <a:p>
            <a:r>
              <a:rPr lang="en-US" b="1" dirty="0">
                <a:effectLst/>
                <a:latin typeface="Helvetica" pitchFamily="2" charset="0"/>
              </a:rPr>
              <a:t>III.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Purity</a:t>
            </a:r>
            <a:r>
              <a:rPr lang="en-US" b="1" dirty="0">
                <a:effectLst/>
                <a:latin typeface="Helvetica" pitchFamily="2" charset="0"/>
              </a:rPr>
              <a:t>: Encountering God’s Design (chaps. 11–15)</a:t>
            </a:r>
            <a:endParaRPr lang="en-US" dirty="0">
              <a:effectLst/>
              <a:latin typeface="Helvetica" pitchFamily="2" charset="0"/>
            </a:endParaRPr>
          </a:p>
          <a:p>
            <a:r>
              <a:rPr lang="en-US" dirty="0">
                <a:effectLst/>
                <a:latin typeface="Helvetica" pitchFamily="2" charset="0"/>
              </a:rPr>
              <a:t>	A. Holiness and Daily Food: Clean and Unclean Animals (chap. 11)</a:t>
            </a:r>
          </a:p>
          <a:p>
            <a:r>
              <a:rPr lang="en-US" dirty="0">
                <a:effectLst/>
                <a:latin typeface="Helvetica" pitchFamily="2" charset="0"/>
              </a:rPr>
              <a:t>	B. Holiness and the Physical Life: Childbirth (chap. 12)</a:t>
            </a:r>
          </a:p>
          <a:p>
            <a:r>
              <a:rPr lang="en-US" dirty="0">
                <a:effectLst/>
                <a:latin typeface="Helvetica" pitchFamily="2" charset="0"/>
              </a:rPr>
              <a:t>	C. Holiness and Disease: Discerning and Cleansing of Disease (chaps. 13–14)</a:t>
            </a:r>
          </a:p>
          <a:p>
            <a:r>
              <a:rPr lang="en-US" dirty="0">
                <a:effectLst/>
                <a:latin typeface="Helvetica" pitchFamily="2" charset="0"/>
              </a:rPr>
              <a:t>	D. Holiness and the Body: Cleansing after Discharges (chap. 15)</a:t>
            </a:r>
          </a:p>
          <a:p>
            <a:r>
              <a:rPr lang="en-US" b="1" dirty="0">
                <a:effectLst/>
                <a:latin typeface="Helvetica" pitchFamily="2" charset="0"/>
              </a:rPr>
              <a:t>IV.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Atonement</a:t>
            </a:r>
            <a:r>
              <a:rPr lang="en-US" b="1" dirty="0">
                <a:effectLst/>
                <a:latin typeface="Helvetica" pitchFamily="2" charset="0"/>
              </a:rPr>
              <a:t>: Ensuring God’s Forgiveness (chap. 16)</a:t>
            </a:r>
            <a:endParaRPr lang="en-US" dirty="0">
              <a:effectLst/>
              <a:latin typeface="Helvetica" pitchFamily="2" charset="0"/>
            </a:endParaRPr>
          </a:p>
          <a:p>
            <a:r>
              <a:rPr lang="en-US" b="1" dirty="0">
                <a:effectLst/>
                <a:latin typeface="Helvetica" pitchFamily="2" charset="0"/>
              </a:rPr>
              <a:t>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Holiness</a:t>
            </a:r>
            <a:r>
              <a:rPr lang="en-US" b="1" dirty="0">
                <a:effectLst/>
                <a:latin typeface="Helvetica" pitchFamily="2" charset="0"/>
              </a:rPr>
              <a:t>: Enacting God’s Word (chaps. 17–26)</a:t>
            </a:r>
            <a:endParaRPr lang="en-US" dirty="0">
              <a:effectLst/>
              <a:latin typeface="Helvetica" pitchFamily="2" charset="0"/>
            </a:endParaRPr>
          </a:p>
          <a:p>
            <a:pPr lvl="1"/>
            <a:r>
              <a:rPr lang="en-US" dirty="0">
                <a:effectLst/>
                <a:latin typeface="Helvetica" pitchFamily="2" charset="0"/>
              </a:rPr>
              <a:t>A. The Laws (chaps. 17–25)</a:t>
            </a:r>
          </a:p>
          <a:p>
            <a:pPr lvl="2"/>
            <a:r>
              <a:rPr lang="en-US" dirty="0">
                <a:effectLst/>
                <a:latin typeface="Helvetica" pitchFamily="2" charset="0"/>
              </a:rPr>
              <a:t>1. The Sanctity of Blood (chap. 17)</a:t>
            </a:r>
          </a:p>
          <a:p>
            <a:pPr lvl="2"/>
            <a:r>
              <a:rPr lang="en-US" dirty="0">
                <a:effectLst/>
                <a:latin typeface="Helvetica" pitchFamily="2" charset="0"/>
              </a:rPr>
              <a:t>2. The Sanctity of Intimacy (chap. 18)</a:t>
            </a:r>
          </a:p>
          <a:p>
            <a:pPr lvl="2"/>
            <a:r>
              <a:rPr lang="en-US" dirty="0">
                <a:effectLst/>
                <a:latin typeface="Helvetica" pitchFamily="2" charset="0"/>
              </a:rPr>
              <a:t>3. Sanctity of Interpersonal Relationships (chap. 19)</a:t>
            </a:r>
          </a:p>
          <a:p>
            <a:pPr lvl="2"/>
            <a:r>
              <a:rPr lang="en-US" dirty="0">
                <a:effectLst/>
                <a:latin typeface="Helvetica" pitchFamily="2" charset="0"/>
              </a:rPr>
              <a:t>4. Punishment for Holiness Violations (chap. 20)</a:t>
            </a:r>
          </a:p>
          <a:p>
            <a:pPr lvl="2"/>
            <a:r>
              <a:rPr lang="en-US" dirty="0">
                <a:effectLst/>
                <a:latin typeface="Helvetica" pitchFamily="2" charset="0"/>
              </a:rPr>
              <a:t>5. Worship and Holiness (chaps. 21–22)</a:t>
            </a:r>
          </a:p>
          <a:p>
            <a:pPr lvl="2"/>
            <a:r>
              <a:rPr lang="en-US" dirty="0">
                <a:effectLst/>
                <a:latin typeface="Helvetica" pitchFamily="2" charset="0"/>
              </a:rPr>
              <a:t>6. The Worship Calendar (chap. 23)</a:t>
            </a:r>
          </a:p>
          <a:p>
            <a:pPr lvl="2"/>
            <a:r>
              <a:rPr lang="en-US" dirty="0">
                <a:effectLst/>
                <a:latin typeface="Helvetica" pitchFamily="2" charset="0"/>
              </a:rPr>
              <a:t>7. Holiness at the Sanctuary (chap. 24)</a:t>
            </a:r>
          </a:p>
          <a:p>
            <a:pPr lvl="2"/>
            <a:r>
              <a:rPr lang="en-US" dirty="0">
                <a:effectLst/>
                <a:latin typeface="Helvetica" pitchFamily="2" charset="0"/>
              </a:rPr>
              <a:t>8. Holiness of the Land: Sabbatical Year and the Year of Jubilee (chap. 25)</a:t>
            </a:r>
          </a:p>
          <a:p>
            <a:pPr lvl="1"/>
            <a:r>
              <a:rPr lang="en-US" dirty="0">
                <a:effectLst/>
                <a:latin typeface="Helvetica" pitchFamily="2" charset="0"/>
              </a:rPr>
              <a:t>B. The Cursings and Blessings (chap. 26)</a:t>
            </a:r>
          </a:p>
          <a:p>
            <a:r>
              <a:rPr lang="en-US" b="1" dirty="0">
                <a:effectLst/>
                <a:latin typeface="Helvetica" pitchFamily="2" charset="0"/>
              </a:rPr>
              <a:t>VI.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Dedication</a:t>
            </a:r>
            <a:r>
              <a:rPr lang="en-US" b="1" dirty="0">
                <a:effectLst/>
                <a:latin typeface="Helvetica" pitchFamily="2" charset="0"/>
              </a:rPr>
              <a:t>: Enamored by God’s Grace (chap. 27)</a:t>
            </a:r>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28</a:t>
            </a:r>
            <a:r>
              <a:rPr lang="en-US" dirty="0">
                <a:effectLst/>
                <a:latin typeface="Calibri" panose="020F0502020204030204" pitchFamily="34" charset="0"/>
              </a:rPr>
              <a:t> The major outline points are taken from Tidball, </a:t>
            </a:r>
            <a:r>
              <a:rPr lang="en-US" i="1" dirty="0">
                <a:effectLst/>
                <a:latin typeface="Calibri" panose="020F0502020204030204" pitchFamily="34" charset="0"/>
              </a:rPr>
              <a:t>The Message of Leviticus</a:t>
            </a:r>
            <a:r>
              <a:rPr lang="en-US" dirty="0">
                <a:effectLst/>
                <a:latin typeface="Calibri" panose="020F0502020204030204" pitchFamily="34" charset="0"/>
              </a:rPr>
              <a:t>, 5–6.</a:t>
            </a:r>
          </a:p>
          <a:p>
            <a:r>
              <a:rPr lang="en-US" dirty="0">
                <a:effectLst/>
                <a:latin typeface="Calibri" panose="020F0502020204030204" pitchFamily="34" charset="0"/>
              </a:rPr>
              <a:t>HB Hebrew Bible</a:t>
            </a:r>
          </a:p>
          <a:p>
            <a:r>
              <a:rPr lang="en-US" dirty="0">
                <a:effectLst/>
                <a:latin typeface="Calibri" panose="020F0502020204030204" pitchFamily="34" charset="0"/>
              </a:rPr>
              <a:t>HB Hebrew Bible</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aseline="0" dirty="0" err="1">
                <a:latin typeface="Yehudit" pitchFamily="2" charset="77"/>
                <a:ea typeface="Yehudit" pitchFamily="2" charset="77"/>
                <a:cs typeface="Arial" panose="020B0604020202020204" pitchFamily="34" charset="0"/>
              </a:rPr>
              <a:t>NA;b√r∂q</a:t>
            </a:r>
            <a:r>
              <a:rPr lang="en-US"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a descending order of value” (BKC).</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40367124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On the Reliability of the Old Testament . Wm. B. Eerdmans Publishing Co.. Kindle Edition. 6200 of 14432</a:t>
            </a:r>
            <a:endParaRPr lang="en-US" dirty="0">
              <a:latin typeface="Arial"/>
              <a:cs typeface="Arial"/>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35119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6631AD-D120-8849-BE19-E4B34E37C93C}" type="slidenum">
              <a:rPr lang="en-US" sz="1200">
                <a:solidFill>
                  <a:prstClr val="black"/>
                </a:solidFill>
                <a:latin typeface="Times New Roman" charset="0"/>
              </a:rPr>
              <a:pPr/>
              <a:t>106</a:t>
            </a:fld>
            <a:endParaRPr lang="en-US" sz="1200">
              <a:solidFill>
                <a:prstClr val="black"/>
              </a:solidFill>
              <a:latin typeface="Times New Roman"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#35 in original file</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101A08C-5F0C-D447-8939-6F15038D2519}" type="slidenum">
              <a:rPr lang="en-US" sz="1200">
                <a:solidFill>
                  <a:prstClr val="black"/>
                </a:solidFill>
                <a:latin typeface="Times New Roman" charset="0"/>
              </a:rPr>
              <a:pPr/>
              <a:t>107</a:t>
            </a:fld>
            <a:endParaRPr lang="en-US" sz="1200">
              <a:solidFill>
                <a:prstClr val="black"/>
              </a:solidFill>
              <a:latin typeface="Times New Roman"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concept of transferring evil symbolically to an animal (or a human) and expelling the same from one’s land occurs also in Hittite rites (fourteenth/thirteenth century) and in later Mesopotamian usage — the older parallels are the more exact, not the later ones.100”</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6200 of 14432</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AEB1B1D-83E9-DC4A-9212-DDE512F04405}" type="slidenum">
              <a:rPr lang="en-US" sz="1200">
                <a:solidFill>
                  <a:prstClr val="black"/>
                </a:solidFill>
                <a:latin typeface="Times New Roman" charset="0"/>
              </a:rPr>
              <a:pPr/>
              <a:t>108</a:t>
            </a:fld>
            <a:endParaRPr lang="en-US" sz="1200">
              <a:solidFill>
                <a:prstClr val="black"/>
              </a:solidFill>
              <a:latin typeface="Times New Roman"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E225A73-B596-C748-9AA9-F9B818849352}" type="slidenum">
              <a:rPr lang="en-US" sz="1200">
                <a:solidFill>
                  <a:prstClr val="black"/>
                </a:solidFill>
                <a:latin typeface="Times New Roman" charset="0"/>
              </a:rPr>
              <a:pPr/>
              <a:t>109</a:t>
            </a:fld>
            <a:endParaRPr lang="en-US" sz="1200">
              <a:solidFill>
                <a:prstClr val="black"/>
              </a:solidFill>
              <a:latin typeface="Times New Roman" charset="0"/>
            </a:endParaRPr>
          </a:p>
        </p:txBody>
      </p:sp>
      <p:sp>
        <p:nvSpPr>
          <p:cNvPr id="217090" name="Rectangle 2"/>
          <p:cNvSpPr>
            <a:spLocks noGrp="1" noRot="1" noChangeAspect="1" noChangeArrowheads="1"/>
          </p:cNvSpPr>
          <p:nvPr>
            <p:ph type="sldImg"/>
          </p:nvPr>
        </p:nvSpPr>
        <p:spPr>
          <a:solidFill>
            <a:srgbClr val="FFFFFF"/>
          </a:solidFill>
          <a:ln/>
        </p:spPr>
      </p:sp>
      <p:sp>
        <p:nvSpPr>
          <p:cNvPr id="2170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staple of our diet comes from grain.</a:t>
            </a:r>
          </a:p>
        </p:txBody>
      </p:sp>
    </p:spTree>
    <p:extLst>
      <p:ext uri="{BB962C8B-B14F-4D97-AF65-F5344CB8AC3E}">
        <p14:creationId xmlns:p14="http://schemas.microsoft.com/office/powerpoint/2010/main" val="11377043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When God provided grain, Israelites could offer some back to God to say thank you.</a:t>
            </a:r>
          </a:p>
          <a:p>
            <a:r>
              <a:rPr lang="en-US" dirty="0">
                <a:latin typeface="Arial"/>
                <a:cs typeface="Arial"/>
              </a:rPr>
              <a:t>________</a:t>
            </a:r>
          </a:p>
          <a:p>
            <a:r>
              <a:rPr lang="en-US" dirty="0">
                <a:latin typeface="Arial"/>
                <a:cs typeface="Arial"/>
              </a:rPr>
              <a:t>“﻿Comparative data are illuminating for understanding the Hebrew rites. Thus the </a:t>
            </a:r>
            <a:r>
              <a:rPr lang="en-US" i="1" dirty="0" err="1">
                <a:latin typeface="Arial"/>
                <a:cs typeface="Arial"/>
              </a:rPr>
              <a:t>tenupa</a:t>
            </a:r>
            <a:r>
              <a:rPr lang="en-US" dirty="0">
                <a:latin typeface="Arial"/>
                <a:cs typeface="Arial"/>
              </a:rPr>
              <a:t> is an elevation offering, not a “wave” offering, just as in New Kingdom Egypt.99”</a:t>
            </a:r>
          </a:p>
          <a:p>
            <a:endParaRPr lang="en-US" dirty="0">
              <a:latin typeface="Arial"/>
              <a:cs typeface="Arial"/>
            </a:endParaRPr>
          </a:p>
          <a:p>
            <a:r>
              <a:rPr lang="en-US" dirty="0">
                <a:latin typeface="Arial"/>
                <a:cs typeface="Arial"/>
              </a:rPr>
              <a:t>Kitchen, K. A.. On the Reliability of the Old Testament . Wm. B. Eerdmans Publishing Co.. Kindle Edition. Loc 6200 of 14432</a:t>
            </a:r>
          </a:p>
        </p:txBody>
      </p:sp>
    </p:spTree>
    <p:extLst>
      <p:ext uri="{BB962C8B-B14F-4D97-AF65-F5344CB8AC3E}">
        <p14:creationId xmlns:p14="http://schemas.microsoft.com/office/powerpoint/2010/main" val="313689742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Sometimes, grain could be in the form of baked loaves.</a:t>
            </a:r>
          </a:p>
          <a:p>
            <a:endParaRPr lang="en-US" dirty="0">
              <a:latin typeface="Arial"/>
              <a:cs typeface="Arial"/>
            </a:endParaRPr>
          </a:p>
          <a:p>
            <a:r>
              <a:rPr lang="en-US" dirty="0">
                <a:latin typeface="Arial"/>
                <a:cs typeface="Arial"/>
              </a:rPr>
              <a:t>"</a:t>
            </a:r>
            <a:r>
              <a:rPr lang="en-US">
                <a:effectLst/>
                <a:latin typeface="Helvetica" pitchFamily="2" charset="0"/>
              </a:rPr>
              <a:t>A grain offering could be brought to the Lord in various forms: as sifted grain, baked cakes, baked wafers cooked on a griddle, or fried in a pan, or crushed grits (if it was the first ripe grain of the new harvest (Lev 2:1–16)."</a:t>
            </a:r>
          </a:p>
          <a:p>
            <a:r>
              <a:rPr lang="en-US">
                <a:effectLst/>
                <a:latin typeface="Calibri" panose="020F0502020204030204" pitchFamily="34" charset="0"/>
              </a:rPr>
              <a:t>—Michael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a:t>
            </a:r>
          </a:p>
        </p:txBody>
      </p:sp>
    </p:spTree>
    <p:extLst>
      <p:ext uri="{BB962C8B-B14F-4D97-AF65-F5344CB8AC3E}">
        <p14:creationId xmlns:p14="http://schemas.microsoft.com/office/powerpoint/2010/main" val="174819271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472BC96-A4AF-ED46-820A-1695C222CD7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 grain offering was a voluntary act of worship in recognition of God's goodness and provisions. It symbolized our devotion to God in response to his goodness to us.</a:t>
            </a:r>
          </a:p>
        </p:txBody>
      </p:sp>
    </p:spTree>
    <p:extLst>
      <p:ext uri="{BB962C8B-B14F-4D97-AF65-F5344CB8AC3E}">
        <p14:creationId xmlns:p14="http://schemas.microsoft.com/office/powerpoint/2010/main" val="33608763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other book in the Bible has more instructions for priests on how to conduct their ministry.</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67206621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69762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t>
            </a:r>
            <a:r>
              <a:rPr lang="en-SG" sz="1200" kern="1200" dirty="0">
                <a:solidFill>
                  <a:schemeClr val="tx1"/>
                </a:solidFill>
                <a:effectLst/>
                <a:latin typeface="Arial" panose="020B0604020202020204" pitchFamily="34" charset="0"/>
                <a:ea typeface="+mn-ea"/>
                <a:cs typeface="Arial" panose="020B0604020202020204" pitchFamily="34" charset="0"/>
              </a:rPr>
              <a:t>The </a:t>
            </a:r>
            <a:r>
              <a:rPr lang="en-SG" sz="1200" i="1" kern="1200" dirty="0">
                <a:solidFill>
                  <a:schemeClr val="tx1"/>
                </a:solidFill>
                <a:effectLst/>
                <a:latin typeface="Arial" panose="020B0604020202020204" pitchFamily="34" charset="0"/>
                <a:ea typeface="+mn-ea"/>
                <a:cs typeface="Arial" panose="020B0604020202020204" pitchFamily="34" charset="0"/>
              </a:rPr>
              <a:t>distinctiveness</a:t>
            </a:r>
            <a:r>
              <a:rPr lang="en-SG" sz="1200" kern="1200" dirty="0">
                <a:solidFill>
                  <a:schemeClr val="tx1"/>
                </a:solidFill>
                <a:effectLst/>
                <a:latin typeface="Arial" panose="020B0604020202020204" pitchFamily="34" charset="0"/>
                <a:ea typeface="+mn-ea"/>
                <a:cs typeface="Arial" panose="020B0604020202020204" pitchFamily="34" charset="0"/>
              </a:rPr>
              <a:t>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(Lindsey, </a:t>
            </a:r>
            <a:r>
              <a:rPr lang="en-SG" sz="1200" i="1" kern="1200" dirty="0">
                <a:solidFill>
                  <a:schemeClr val="tx1"/>
                </a:solidFill>
                <a:effectLst/>
                <a:latin typeface="Arial" panose="020B0604020202020204" pitchFamily="34" charset="0"/>
                <a:ea typeface="+mn-ea"/>
                <a:cs typeface="Arial" panose="020B0604020202020204" pitchFamily="34" charset="0"/>
              </a:rPr>
              <a:t>BKC</a:t>
            </a:r>
            <a:r>
              <a:rPr lang="en-SG" sz="1200" i="0" kern="1200" dirty="0">
                <a:solidFill>
                  <a:schemeClr val="tx1"/>
                </a:solidFill>
                <a:effectLst/>
                <a:latin typeface="Arial" panose="020B0604020202020204" pitchFamily="34" charset="0"/>
                <a:ea typeface="+mn-ea"/>
                <a:cs typeface="Arial" panose="020B0604020202020204" pitchFamily="34" charset="0"/>
              </a:rPr>
              <a:t>, 1:179-80). </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5586102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kern="1200" dirty="0">
                <a:solidFill>
                  <a:schemeClr val="tx1"/>
                </a:solidFill>
                <a:effectLst/>
                <a:latin typeface="Arial" panose="020B0604020202020204" pitchFamily="34" charset="0"/>
                <a:ea typeface="+mn-ea"/>
                <a:cs typeface="Arial" panose="020B0604020202020204" pitchFamily="34" charset="0"/>
              </a:rPr>
              <a:t>ORD</a:t>
            </a:r>
            <a:r>
              <a:rPr lang="en-SG" sz="1200"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kern="1200" dirty="0">
                <a:solidFill>
                  <a:schemeClr val="tx1"/>
                </a:solidFill>
                <a:effectLst/>
                <a:latin typeface="Arial" panose="020B0604020202020204" pitchFamily="34" charset="0"/>
                <a:ea typeface="+mn-ea"/>
                <a:cs typeface="Arial" panose="020B0604020202020204" pitchFamily="34" charset="0"/>
              </a:rPr>
              <a:t>• Simply put, God likes BBQ!</a:t>
            </a:r>
            <a:r>
              <a:rPr lang="en-SG"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166656786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303403072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Offering our bodies continually is our counterpart to the whole burnt offering (Rom 12:1)—but staying alive on the altar is challenging.</a:t>
            </a:r>
            <a:endParaRPr lang="en-US"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03792771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678682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789864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a:t>
            </a:r>
            <a:r>
              <a:rPr lang="en-SG" sz="1200" b="0" i="1" kern="1200" dirty="0">
                <a:solidFill>
                  <a:schemeClr val="tx1"/>
                </a:solidFill>
                <a:effectLst/>
                <a:latin typeface="Arial" panose="020B0604020202020204" pitchFamily="34" charset="0"/>
                <a:ea typeface="+mn-ea"/>
                <a:cs typeface="Arial" panose="020B0604020202020204" pitchFamily="34" charset="0"/>
              </a:rPr>
              <a:t>typology</a:t>
            </a:r>
            <a:r>
              <a:rPr lang="en-SG" sz="1200" b="0" kern="1200" dirty="0">
                <a:solidFill>
                  <a:schemeClr val="tx1"/>
                </a:solidFill>
                <a:effectLst/>
                <a:latin typeface="Arial" panose="020B0604020202020204" pitchFamily="34" charset="0"/>
                <a:ea typeface="+mn-ea"/>
                <a:cs typeface="Arial" panose="020B0604020202020204" pitchFamily="34" charset="0"/>
              </a:rPr>
              <a:t>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a:t>
            </a:r>
            <a:r>
              <a:rPr lang="en-SG" sz="1200" b="0" i="1" kern="1200" dirty="0">
                <a:solidFill>
                  <a:schemeClr val="tx1"/>
                </a:solidFill>
                <a:effectLst/>
                <a:latin typeface="Arial" panose="020B0604020202020204" pitchFamily="34" charset="0"/>
                <a:ea typeface="+mn-ea"/>
                <a:cs typeface="Arial" panose="020B0604020202020204" pitchFamily="34" charset="0"/>
              </a:rPr>
              <a:t>BKC</a:t>
            </a:r>
            <a:r>
              <a:rPr lang="en-SG" sz="1200" b="0" kern="1200" dirty="0">
                <a:solidFill>
                  <a:schemeClr val="tx1"/>
                </a:solidFill>
                <a:effectLst/>
                <a:latin typeface="Arial" panose="020B0604020202020204" pitchFamily="34" charset="0"/>
                <a:ea typeface="+mn-ea"/>
                <a:cs typeface="Arial" panose="020B0604020202020204" pitchFamily="34" charset="0"/>
              </a:rPr>
              <a:t>, 1:180).</a:t>
            </a:r>
          </a:p>
          <a:p>
            <a:pPr eaLnBrk="1" hangingPunct="1"/>
            <a:endParaRPr lang="en-US" b="0"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B32E75-8ED0-754B-A760-6C22B35533A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Peace and fellowship were experienced in a group meal.</a:t>
            </a:r>
          </a:p>
        </p:txBody>
      </p:sp>
    </p:spTree>
    <p:extLst>
      <p:ext uri="{BB962C8B-B14F-4D97-AF65-F5344CB8AC3E}">
        <p14:creationId xmlns:p14="http://schemas.microsoft.com/office/powerpoint/2010/main" val="23356964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40055976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We walk a "straight line" when we imitate God's holiness. Leviticus shows us how to do just that.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ways he does not specifically command.</a:t>
            </a:r>
          </a:p>
        </p:txBody>
      </p:sp>
    </p:spTree>
    <p:extLst>
      <p:ext uri="{BB962C8B-B14F-4D97-AF65-F5344CB8AC3E}">
        <p14:creationId xmlns:p14="http://schemas.microsoft.com/office/powerpoint/2010/main" val="6082499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109D5E-7BC8-5B42-8EF8-26646D4101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a:p>
            <a:pPr eaLnBrk="1" hangingPunct="1"/>
            <a:endParaRPr lang="en-US" dirty="0">
              <a:latin typeface="Arial" panose="020B0604020202020204" pitchFamily="34" charset="0"/>
              <a:ea typeface="ＭＳ Ｐゴシック" charset="0"/>
              <a:cs typeface="Arial" panose="020B0604020202020204" pitchFamily="34" charset="0"/>
            </a:endParaRP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_____________</a:t>
            </a: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OS-03-Leviticus-129, 168</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730912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17892125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96372000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87E880-94DB-5947-8FAD-79CE1229DBF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Did these sacrifices forgive sin in the sense that they established a relationship with God? </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199360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The answer is NO, for Israel was already a saved community. </a:t>
            </a:r>
          </a:p>
        </p:txBody>
      </p:sp>
    </p:spTree>
    <p:extLst>
      <p:ext uri="{BB962C8B-B14F-4D97-AF65-F5344CB8AC3E}">
        <p14:creationId xmlns:p14="http://schemas.microsoft.com/office/powerpoint/2010/main" val="142924417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SG" sz="1200" b="0" kern="1200" dirty="0">
                <a:solidFill>
                  <a:schemeClr val="tx1"/>
                </a:solidFill>
                <a:effectLst/>
                <a:latin typeface="Arial" panose="020B0604020202020204" pitchFamily="34" charset="0"/>
                <a:ea typeface="+mn-ea"/>
                <a:cs typeface="Arial" panose="020B0604020202020204" pitchFamily="34" charset="0"/>
              </a:rPr>
              <a:t>They only needed to know how to maintain their fellowship with a holy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475007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2" charset="-128"/>
                <a:cs typeface="Arial" panose="020B0604020202020204" pitchFamily="34" charset="0"/>
              </a:rPr>
              <a:t>Jews restored their fellowship with the Lord through sin and guilt sacrifices</a:t>
            </a:r>
            <a:r>
              <a:rPr lang="en-SG" sz="1200"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571432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139</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0"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0"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0"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BE-03-Lev-27</a:t>
            </a:r>
          </a:p>
          <a:p>
            <a:pPr eaLnBrk="1" hangingPunct="1"/>
            <a:r>
              <a:rPr lang="en-US" b="0"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0" dirty="0">
                <a:latin typeface="Arial" panose="020B0604020202020204" pitchFamily="34" charset="0"/>
                <a:ea typeface="ＭＳ Ｐゴシック" charset="0"/>
                <a:cs typeface="Arial" panose="020B0604020202020204" pitchFamily="34" charset="0"/>
              </a:rPr>
              <a:t>OB-39-Salvation-2</a:t>
            </a:r>
          </a:p>
          <a:p>
            <a:pPr eaLnBrk="1" hangingPunct="1"/>
            <a:r>
              <a:rPr lang="en-US" b="0" dirty="0">
                <a:latin typeface="Arial" panose="020B0604020202020204" pitchFamily="34" charset="0"/>
                <a:ea typeface="ＭＳ Ｐゴシック" charset="0"/>
                <a:cs typeface="Arial" panose="020B0604020202020204" pitchFamily="34" charset="0"/>
              </a:rPr>
              <a:t>OS-03-Leviticus-13</a:t>
            </a:r>
          </a:p>
          <a:p>
            <a:pPr eaLnBrk="1" hangingPunct="1"/>
            <a:r>
              <a:rPr lang="en-US" b="0" dirty="0">
                <a:latin typeface="Arial" panose="020B0604020202020204" pitchFamily="34" charset="0"/>
                <a:ea typeface="ＭＳ Ｐゴシック" charset="0"/>
                <a:cs typeface="Arial" panose="020B0604020202020204" pitchFamily="34" charset="0"/>
              </a:rPr>
              <a:t>OP-03-Lev-27</a:t>
            </a:r>
          </a:p>
          <a:p>
            <a:pPr eaLnBrk="1" hangingPunct="1"/>
            <a:r>
              <a:rPr lang="en-US" b="0"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NP-Acts_15v1-35_Dont_Be_Law_Abiding_(</a:t>
            </a:r>
            <a:r>
              <a:rPr lang="en-US" b="0" dirty="0" err="1">
                <a:latin typeface="Arial" panose="020B0604020202020204" pitchFamily="34" charset="0"/>
                <a:ea typeface="ＭＳ Ｐゴシック" charset="0"/>
                <a:cs typeface="Arial" panose="020B0604020202020204" pitchFamily="34" charset="0"/>
              </a:rPr>
              <a:t>Rick_Griffith</a:t>
            </a:r>
            <a:r>
              <a:rPr lang="en-US" b="0"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NS-Rom3-4-slide 77</a:t>
            </a:r>
          </a:p>
          <a:p>
            <a:pPr eaLnBrk="1" hangingPunct="1"/>
            <a:r>
              <a:rPr lang="en-US" b="0" dirty="0">
                <a:latin typeface="Arial" panose="020B0604020202020204" pitchFamily="34" charset="0"/>
                <a:ea typeface="ＭＳ Ｐゴシック" charset="0"/>
                <a:cs typeface="Arial" panose="020B0604020202020204" pitchFamily="34" charset="0"/>
              </a:rPr>
              <a:t>NS-09-Galatians-48</a:t>
            </a:r>
          </a:p>
          <a:p>
            <a:pPr eaLnBrk="1" hangingPunct="1"/>
            <a:r>
              <a:rPr lang="en-US" b="0"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140</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141</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142</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5431BE-5D92-9A46-8599-E34E26FB0A5B}" type="slidenum">
              <a:rPr lang="en-US" sz="1200">
                <a:solidFill>
                  <a:prstClr val="black"/>
                </a:solidFill>
                <a:latin typeface="Times New Roman" charset="0"/>
              </a:rPr>
              <a:pPr/>
              <a:t>143</a:t>
            </a:fld>
            <a:endParaRPr lang="en-US" sz="1200">
              <a:solidFill>
                <a:prstClr val="black"/>
              </a:solidFill>
              <a:latin typeface="Times New Roman"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EBC47-C56B-A043-A293-1166C8772B33}" type="slidenum">
              <a:rPr lang="en-US" sz="1200">
                <a:solidFill>
                  <a:prstClr val="black"/>
                </a:solidFill>
                <a:latin typeface="Times New Roman" charset="0"/>
              </a:rPr>
              <a:pPr/>
              <a:t>144</a:t>
            </a:fld>
            <a:endParaRPr lang="en-US" sz="1200">
              <a:solidFill>
                <a:prstClr val="black"/>
              </a:solidFill>
              <a:latin typeface="Times New Roman"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E6D6765-82B6-0648-B2C5-415A4EECD5CF}" type="slidenum">
              <a:rPr lang="en-US" sz="1200">
                <a:solidFill>
                  <a:prstClr val="black"/>
                </a:solidFill>
                <a:latin typeface="Times New Roman" charset="0"/>
              </a:rPr>
              <a:pPr/>
              <a:t>145</a:t>
            </a:fld>
            <a:endParaRPr lang="en-US" sz="1200">
              <a:solidFill>
                <a:prstClr val="black"/>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F9B873-68F3-1440-8EEE-A21CBF4FCF6B}" type="slidenum">
              <a:rPr lang="en-US" sz="1200">
                <a:solidFill>
                  <a:prstClr val="black"/>
                </a:solidFill>
                <a:latin typeface="Times New Roman" charset="0"/>
              </a:rPr>
              <a:pPr/>
              <a:t>146</a:t>
            </a:fld>
            <a:endParaRPr lang="en-US" sz="1200">
              <a:solidFill>
                <a:prstClr val="black"/>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1273FE3-098B-BF46-AE3F-78EA91BD5F7C}" type="slidenum">
              <a:rPr lang="en-US" sz="1200">
                <a:solidFill>
                  <a:prstClr val="black"/>
                </a:solidFill>
                <a:latin typeface="Times New Roman" charset="0"/>
              </a:rPr>
              <a:pPr/>
              <a:t>147</a:t>
            </a:fld>
            <a:endParaRPr lang="en-US" sz="1200">
              <a:solidFill>
                <a:prstClr val="black"/>
              </a:solidFill>
              <a:latin typeface="Times New Roman"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2D40A0A-EC65-B14F-89A0-3A41F9416080}" type="slidenum">
              <a:rPr lang="en-US" sz="1200">
                <a:solidFill>
                  <a:prstClr val="black"/>
                </a:solidFill>
                <a:latin typeface="Times New Roman" charset="0"/>
              </a:rPr>
              <a:pPr/>
              <a:t>149</a:t>
            </a:fld>
            <a:endParaRPr lang="en-US" sz="1200">
              <a:solidFill>
                <a:prstClr val="black"/>
              </a:solidFill>
              <a:latin typeface="Times New Roman"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1">
                <a:effectLst/>
                <a:latin typeface="Helvetica" pitchFamily="2" charset="0"/>
              </a:rPr>
              <a:t>"Brief comparison</a:t>
            </a:r>
            <a:r>
              <a:rPr lang="en-US">
                <a:effectLst/>
                <a:latin typeface="Helvetica" pitchFamily="2" charset="0"/>
              </a:rPr>
              <a:t>. Since these two offerings occur in juxtaposition in several passages (6:17 [HB, v. 10]; 7:7, 37; 14:13; Ezek 46:20), scholars have offered various suggestions on how to distinguish these sacrifices. First, and most broadly, the guilt offering represented the guilty person’s attempt to absolve wrongdoing by making restitution.</a:t>
            </a:r>
            <a:r>
              <a:rPr lang="en-US" baseline="30000">
                <a:effectLst/>
                <a:latin typeface="Helvetica" pitchFamily="2" charset="0"/>
              </a:rPr>
              <a:t>39</a:t>
            </a:r>
            <a:r>
              <a:rPr lang="en-US">
                <a:effectLst/>
                <a:latin typeface="Helvetica" pitchFamily="2" charset="0"/>
              </a:rPr>
              <a:t> One way this offering was distinct from a sin offering is that it addressed an offense that created a debt, calling for compensation </a:t>
            </a:r>
            <a:r>
              <a:rPr lang="en-US">
                <a:solidFill>
                  <a:srgbClr val="FF8017"/>
                </a:solidFill>
                <a:effectLst/>
                <a:latin typeface="Times"/>
              </a:rPr>
              <a:t>  p 227  </a:t>
            </a:r>
            <a:r>
              <a:rPr lang="en-US">
                <a:effectLst/>
                <a:latin typeface="Helvetica" pitchFamily="2" charset="0"/>
              </a:rPr>
              <a:t>(hence it is also called a reparation offering).</a:t>
            </a:r>
            <a:r>
              <a:rPr lang="en-US" baseline="30000">
                <a:effectLst/>
                <a:latin typeface="Helvetica" pitchFamily="2" charset="0"/>
              </a:rPr>
              <a:t>40</a:t>
            </a:r>
            <a:r>
              <a:rPr lang="en-US">
                <a:effectLst/>
                <a:latin typeface="Helvetica" pitchFamily="2" charset="0"/>
              </a:rPr>
              <a:t> Although the guilt offering represented a penalty paid in the form of a sacrificial offering to God, it did not relieve the offender of his duty to make full restitution for any loss he had caused another.</a:t>
            </a:r>
            <a:r>
              <a:rPr lang="en-US" baseline="30000">
                <a:effectLst/>
                <a:latin typeface="Helvetica" pitchFamily="2" charset="0"/>
              </a:rPr>
              <a:t>41</a:t>
            </a:r>
            <a:r>
              <a:rPr lang="en-US">
                <a:effectLst/>
                <a:latin typeface="Helvetica" pitchFamily="2" charset="0"/>
              </a:rPr>
              <a:t> In fact, the offender was fined 20 percent above the lost value. This sacrifice “merely squared the offender with his God.”</a:t>
            </a:r>
            <a:r>
              <a:rPr lang="en-US" baseline="30000">
                <a:effectLst/>
                <a:latin typeface="Helvetica" pitchFamily="2" charset="0"/>
              </a:rPr>
              <a:t>42</a:t>
            </a:r>
            <a:endParaRPr lang="en-US">
              <a:effectLst/>
              <a:latin typeface="Helvetica" pitchFamily="2" charset="0"/>
            </a:endParaRPr>
          </a:p>
          <a:p>
            <a:r>
              <a:rPr lang="en-US">
                <a:effectLst/>
                <a:latin typeface="Helvetica" pitchFamily="2" charset="0"/>
              </a:rPr>
              <a:t>Second, the sin offering has also triggered significant discussion. In several passages (Leviticus 8; 12; 15; Numbers 6), the purpose of this offering was to purify the altar that had become contaminated. Therefore some scholars refer to this offering as the purification offering.</a:t>
            </a:r>
            <a:r>
              <a:rPr lang="en-US" baseline="30000">
                <a:effectLst/>
                <a:latin typeface="Helvetica" pitchFamily="2" charset="0"/>
              </a:rPr>
              <a:t>43</a:t>
            </a:r>
            <a:r>
              <a:rPr lang="en-US">
                <a:effectLst/>
                <a:latin typeface="Helvetica" pitchFamily="2" charset="0"/>
              </a:rPr>
              <a:t> However, the repeated reference to sin in Leviticus 5 suggests that forgiveness of sins was also in view in numerous instances where the sin offering was offered.</a:t>
            </a:r>
            <a:r>
              <a:rPr lang="en-US" baseline="30000">
                <a:effectLst/>
                <a:latin typeface="Helvetica" pitchFamily="2" charset="0"/>
              </a:rPr>
              <a:t>44"</a:t>
            </a:r>
            <a:br>
              <a:rPr lang="en-US">
                <a:effectLst/>
                <a:latin typeface="Helvetica" pitchFamily="2" charset="0"/>
              </a:rPr>
            </a:br>
            <a:endParaRPr lang="en-US">
              <a:effectLst/>
              <a:latin typeface="Helvetica" pitchFamily="2" charset="0"/>
            </a:endParaRPr>
          </a:p>
          <a:p>
            <a:r>
              <a:rPr lang="en-US">
                <a:effectLst/>
                <a:latin typeface="Calibri" panose="020F0502020204030204" pitchFamily="34" charset="0"/>
              </a:rPr>
              <a:t>HB Hebrew Bible</a:t>
            </a:r>
          </a:p>
          <a:p>
            <a:r>
              <a:rPr lang="en-US" baseline="30000">
                <a:effectLst/>
                <a:latin typeface="Calibri" panose="020F0502020204030204" pitchFamily="34" charset="0"/>
              </a:rPr>
              <a:t>39</a:t>
            </a:r>
            <a:r>
              <a:rPr lang="en-US">
                <a:effectLst/>
                <a:latin typeface="Calibri" panose="020F0502020204030204" pitchFamily="34" charset="0"/>
              </a:rPr>
              <a:t> Hartley, </a:t>
            </a:r>
            <a:r>
              <a:rPr lang="en-US" i="1">
                <a:effectLst/>
                <a:latin typeface="Calibri" panose="020F0502020204030204" pitchFamily="34" charset="0"/>
              </a:rPr>
              <a:t>Leviticus</a:t>
            </a:r>
            <a:r>
              <a:rPr lang="en-US">
                <a:effectLst/>
                <a:latin typeface="Calibri" panose="020F0502020204030204" pitchFamily="34" charset="0"/>
              </a:rPr>
              <a:t>, 77.</a:t>
            </a:r>
          </a:p>
          <a:p>
            <a:r>
              <a:rPr lang="en-US" baseline="30000">
                <a:effectLst/>
                <a:latin typeface="Calibri" panose="020F0502020204030204" pitchFamily="34" charset="0"/>
              </a:rPr>
              <a:t>40</a:t>
            </a:r>
            <a:r>
              <a:rPr lang="en-US">
                <a:effectLst/>
                <a:latin typeface="Calibri" panose="020F0502020204030204" pitchFamily="34" charset="0"/>
              </a:rPr>
              <a:t> The various offenses addressed by the guilt offering include the following: (1) the act of misappropriating or misusing an item of sacred value (5:14–16); (2) sinning inadvertently and not knowing it (5:17–19); (3) swearing falsely in regard to damages done to another person (6:1–7 [HB, 5:20–26]); (4) the rite of purification of the leper; (5) the rite of renewing the vow of a Nazirite who had become unclean (Num 6:10–12); (6) having sexual relations with a slave who has been betrothed to another man (Lev 19:20–21). See G. A. Anderson, “Sacrifice and Sacrificial Offerings,” in </a:t>
            </a:r>
            <a:r>
              <a:rPr lang="en-US" i="1">
                <a:effectLst/>
                <a:latin typeface="Calibri" panose="020F0502020204030204" pitchFamily="34" charset="0"/>
              </a:rPr>
              <a:t>ABD</a:t>
            </a:r>
            <a:r>
              <a:rPr lang="en-US">
                <a:effectLst/>
                <a:latin typeface="Calibri" panose="020F0502020204030204" pitchFamily="34" charset="0"/>
              </a:rPr>
              <a:t>, ed. D. N. Freedman (New York: Doubleday, 1992), 5:880–81.</a:t>
            </a:r>
          </a:p>
          <a:p>
            <a:r>
              <a:rPr lang="en-US" baseline="30000">
                <a:effectLst/>
                <a:latin typeface="Calibri" panose="020F0502020204030204" pitchFamily="34" charset="0"/>
              </a:rPr>
              <a:t>41</a:t>
            </a:r>
            <a:r>
              <a:rPr lang="en-US">
                <a:effectLst/>
                <a:latin typeface="Calibri" panose="020F0502020204030204" pitchFamily="34" charset="0"/>
              </a:rPr>
              <a:t> E. Carpenter and M. A. Grisanti, “</a:t>
            </a:r>
            <a:r>
              <a:rPr lang="he-IL">
                <a:effectLst/>
                <a:latin typeface="Calibri" panose="020F0502020204030204" pitchFamily="34" charset="0"/>
              </a:rPr>
              <a:t>אֹשם “</a:t>
            </a:r>
            <a:r>
              <a:rPr lang="en-US">
                <a:effectLst/>
                <a:latin typeface="Calibri" panose="020F0502020204030204" pitchFamily="34" charset="0"/>
              </a:rPr>
              <a:t>in </a:t>
            </a:r>
            <a:r>
              <a:rPr lang="en-US" i="1">
                <a:effectLst/>
                <a:latin typeface="Calibri" panose="020F0502020204030204" pitchFamily="34" charset="0"/>
              </a:rPr>
              <a:t>NIDOTTE</a:t>
            </a:r>
            <a:r>
              <a:rPr lang="en-US">
                <a:effectLst/>
                <a:latin typeface="Calibri" panose="020F0502020204030204" pitchFamily="34" charset="0"/>
              </a:rPr>
              <a:t>, 1:554.</a:t>
            </a:r>
          </a:p>
          <a:p>
            <a:r>
              <a:rPr lang="en-US" baseline="30000">
                <a:effectLst/>
                <a:latin typeface="Calibri" panose="020F0502020204030204" pitchFamily="34" charset="0"/>
              </a:rPr>
              <a:t>42</a:t>
            </a:r>
            <a:r>
              <a:rPr lang="en-US">
                <a:effectLst/>
                <a:latin typeface="Calibri" panose="020F0502020204030204" pitchFamily="34" charset="0"/>
              </a:rPr>
              <a:t> Ibid.</a:t>
            </a:r>
          </a:p>
          <a:p>
            <a:r>
              <a:rPr lang="en-US" baseline="30000">
                <a:effectLst/>
                <a:latin typeface="Calibri" panose="020F0502020204030204" pitchFamily="34" charset="0"/>
              </a:rPr>
              <a:t>43</a:t>
            </a:r>
            <a:r>
              <a:rPr lang="en-US">
                <a:effectLst/>
                <a:latin typeface="Calibri" panose="020F0502020204030204" pitchFamily="34" charset="0"/>
              </a:rPr>
              <a:t> J. Milgrom, </a:t>
            </a:r>
            <a:r>
              <a:rPr lang="en-US" i="1">
                <a:effectLst/>
                <a:latin typeface="Calibri" panose="020F0502020204030204" pitchFamily="34" charset="0"/>
              </a:rPr>
              <a:t>Studies in Cultic Theology and Terminology</a:t>
            </a:r>
            <a:r>
              <a:rPr lang="en-US">
                <a:effectLst/>
                <a:latin typeface="Calibri" panose="020F0502020204030204" pitchFamily="34" charset="0"/>
              </a:rPr>
              <a:t> (Leiden: Brill, 1983), 67–73; Anderson, “Sacrifice and Sacrificial Offerings,” 5:879.</a:t>
            </a:r>
          </a:p>
          <a:p>
            <a:r>
              <a:rPr lang="en-US" baseline="30000">
                <a:effectLst/>
                <a:latin typeface="Calibri" panose="020F0502020204030204" pitchFamily="34" charset="0"/>
              </a:rPr>
              <a:t>44</a:t>
            </a:r>
            <a:r>
              <a:rPr lang="en-US">
                <a:effectLst/>
                <a:latin typeface="Calibri" panose="020F0502020204030204" pitchFamily="34" charset="0"/>
              </a:rPr>
              <a:t> Cf. W. C. Kaiser Jr., “Leviticus,” in </a:t>
            </a:r>
            <a:r>
              <a:rPr lang="en-US" i="1">
                <a:effectLst/>
                <a:latin typeface="Calibri" panose="020F0502020204030204" pitchFamily="34" charset="0"/>
              </a:rPr>
              <a:t>The New Interpreter’s Bible</a:t>
            </a:r>
            <a:r>
              <a:rPr lang="en-US">
                <a:effectLst/>
                <a:latin typeface="Calibri" panose="020F0502020204030204" pitchFamily="34" charset="0"/>
              </a:rPr>
              <a:t>, ed. L. E. Keck (Nashville: Abingdon, 1994), 1:1033.</a:t>
            </a:r>
          </a:p>
          <a:p>
            <a:r>
              <a:rPr lang="en-US">
                <a:effectLst/>
                <a:latin typeface="Calibri" panose="020F0502020204030204" pitchFamily="34" charset="0"/>
              </a:rPr>
              <a:t> 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226–227.</a:t>
            </a:r>
          </a:p>
          <a:p>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dirty="0">
              <a:latin typeface="Arial"/>
              <a:cs typeface="Arial"/>
            </a:endParaRPr>
          </a:p>
        </p:txBody>
      </p:sp>
    </p:spTree>
    <p:extLst>
      <p:ext uri="{BB962C8B-B14F-4D97-AF65-F5344CB8AC3E}">
        <p14:creationId xmlns:p14="http://schemas.microsoft.com/office/powerpoint/2010/main" val="169364830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007069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164131971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1BB81C-3E53-D779-06E1-28E34E4AD1AD}"/>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305A12B8-2101-EDCD-F32A-C5836A1C7A4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D084B500-2BA8-185B-1640-8BE6DECDB465}"/>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5DCB27D7-8EBF-618A-997B-1CB0DA041BC5}"/>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367537754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870646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We began with this simple question.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We saw two ways it is answered.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933568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Reverence Him and agree when you fail [restatement].</a:t>
            </a:r>
          </a:p>
        </p:txBody>
      </p:sp>
    </p:spTree>
    <p:extLst>
      <p:ext uri="{BB962C8B-B14F-4D97-AF65-F5344CB8AC3E}">
        <p14:creationId xmlns:p14="http://schemas.microsoft.com/office/powerpoint/2010/main" val="39607513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98698389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104310866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64488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1" dirty="0">
                <a:effectLst/>
                <a:latin typeface="Helvetica" pitchFamily="2" charset="0"/>
              </a:rPr>
              <a:t>How should people live if the eternal, holy, almighty God lived with them?</a:t>
            </a:r>
            <a:endParaRPr lang="en-US" dirty="0">
              <a:effectLst/>
              <a:latin typeface="Helvetica" pitchFamily="2" charset="0"/>
            </a:endParaRPr>
          </a:p>
          <a:p>
            <a:endParaRPr lang="en-US" dirty="0">
              <a:effectLst/>
              <a:latin typeface="Calibri" panose="020F0502020204030204" pitchFamily="34" charset="0"/>
            </a:endParaRPr>
          </a:p>
          <a:p>
            <a:r>
              <a:rPr lang="en-US" dirty="0">
                <a:effectLst/>
                <a:latin typeface="Calibri" panose="020F0502020204030204" pitchFamily="34" charset="0"/>
              </a:rPr>
              <a:t>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222.</a:t>
            </a:r>
          </a:p>
          <a:p>
            <a:endParaRPr lang="en-US" dirty="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We celebrate forgiveness at the Lord’s Supper.</a:t>
            </a:r>
            <a:endParaRPr lang="zh-CN"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196266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206848110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issue do you need to address with God now?</a:t>
            </a:r>
          </a:p>
          <a:p>
            <a:r>
              <a:rPr lang="en-US" dirty="0">
                <a:latin typeface="Arial" panose="020B0604020202020204" pitchFamily="34" charset="0"/>
                <a:cs typeface="Arial" panose="020B0604020202020204" pitchFamily="34" charset="0"/>
              </a:rPr>
              <a:t>Telling the Lord that you love him?</a:t>
            </a:r>
          </a:p>
          <a:p>
            <a:r>
              <a:rPr lang="en-US" dirty="0">
                <a:latin typeface="Arial" panose="020B0604020202020204" pitchFamily="34" charset="0"/>
                <a:cs typeface="Arial" panose="020B0604020202020204" pitchFamily="34" charset="0"/>
              </a:rPr>
              <a:t>Neglecting community?</a:t>
            </a:r>
          </a:p>
          <a:p>
            <a:r>
              <a:rPr lang="en-US" dirty="0">
                <a:latin typeface="Arial" panose="020B0604020202020204" pitchFamily="34" charset="0"/>
                <a:cs typeface="Arial" panose="020B0604020202020204" pitchFamily="34" charset="0"/>
              </a:rPr>
              <a:t>Resisting his promptings?</a:t>
            </a:r>
          </a:p>
        </p:txBody>
      </p:sp>
    </p:spTree>
    <p:extLst>
      <p:ext uri="{BB962C8B-B14F-4D97-AF65-F5344CB8AC3E}">
        <p14:creationId xmlns:p14="http://schemas.microsoft.com/office/powerpoint/2010/main" val="194245973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692B06-B034-2F4A-B8A8-756CC75480A2}" type="slidenum">
              <a:rPr lang="en-US" sz="1200">
                <a:solidFill>
                  <a:prstClr val="black"/>
                </a:solidFill>
                <a:latin typeface="Times New Roman" charset="0"/>
              </a:rPr>
              <a:pPr/>
              <a:t>164</a:t>
            </a:fld>
            <a:endParaRPr lang="en-US" sz="1200">
              <a:solidFill>
                <a:prstClr val="black"/>
              </a:solidFill>
              <a:latin typeface="Times New Roman"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89AC3C8-5F99-624F-B133-079BA5C7CF51}" type="slidenum">
              <a:rPr lang="en-US" sz="1200">
                <a:solidFill>
                  <a:prstClr val="black"/>
                </a:solidFill>
                <a:latin typeface="Times New Roman" charset="0"/>
              </a:rPr>
              <a:pPr/>
              <a:t>165</a:t>
            </a:fld>
            <a:endParaRPr lang="en-US" sz="1200">
              <a:solidFill>
                <a:prstClr val="black"/>
              </a:solidFill>
              <a:latin typeface="Times New Roman"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9990BF0-DAEB-9E46-A1F8-D0A300DCD3D8}" type="slidenum">
              <a:rPr lang="en-US" sz="1200">
                <a:solidFill>
                  <a:prstClr val="black"/>
                </a:solidFill>
                <a:latin typeface="Times New Roman" charset="0"/>
              </a:rPr>
              <a:pPr/>
              <a:t>166</a:t>
            </a:fld>
            <a:endParaRPr lang="en-US" sz="1200">
              <a:solidFill>
                <a:prstClr val="black"/>
              </a:solidFill>
              <a:latin typeface="Times New Roman"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A161BB9-209E-374A-870B-4E03C8D1CA1C}" type="slidenum">
              <a:rPr lang="en-US" sz="1200">
                <a:solidFill>
                  <a:prstClr val="black"/>
                </a:solidFill>
                <a:latin typeface="Times New Roman" charset="0"/>
              </a:rPr>
              <a:pPr/>
              <a:t>167</a:t>
            </a:fld>
            <a:endParaRPr lang="en-US" sz="1200">
              <a:solidFill>
                <a:prstClr val="black"/>
              </a:solidFill>
              <a:latin typeface="Times New Roman"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3094E12-C523-424D-84B8-B1C51D3FB150}" type="slidenum">
              <a:rPr lang="en-US" sz="1200">
                <a:solidFill>
                  <a:prstClr val="black"/>
                </a:solidFill>
                <a:latin typeface="Times New Roman" charset="0"/>
              </a:rPr>
              <a:pPr/>
              <a:t>169</a:t>
            </a:fld>
            <a:endParaRPr lang="en-US" sz="1200">
              <a:solidFill>
                <a:prstClr val="black"/>
              </a:solidFill>
              <a:latin typeface="Times New Roman"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C109D5E-7BC8-5B42-8EF8-26646D4101E7}" type="slidenum">
              <a:rPr lang="en-US" sz="1200">
                <a:solidFill>
                  <a:prstClr val="black"/>
                </a:solidFill>
                <a:latin typeface="Times New Roman" charset="0"/>
              </a:rPr>
              <a:pPr/>
              <a:t>170</a:t>
            </a:fld>
            <a:endParaRPr lang="en-US" sz="1200">
              <a:solidFill>
                <a:prstClr val="black"/>
              </a:solidFill>
              <a:latin typeface="Times New Roman"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Two basic types of offerings:</a:t>
            </a: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lang="en-US" b="1">
                <a:latin typeface="Times New Roman" charset="0"/>
                <a:ea typeface="ＭＳ Ｐゴシック" charset="0"/>
                <a:cs typeface="ＭＳ Ｐゴシック" charset="0"/>
              </a:rPr>
              <a:t>Consecration</a:t>
            </a:r>
            <a:r>
              <a:rPr lang="en-US">
                <a:latin typeface="Times New Roman" charset="0"/>
                <a:ea typeface="ＭＳ Ｐゴシック" charset="0"/>
                <a:cs typeface="ＭＳ Ｐゴシック" charset="0"/>
              </a:rPr>
              <a:t> (voluntary) expressed devotion </a:t>
            </a:r>
            <a:r>
              <a:rPr lang="en-US" b="1" i="1">
                <a:latin typeface="Times New Roman" charset="0"/>
                <a:ea typeface="ＭＳ Ｐゴシック" charset="0"/>
                <a:cs typeface="ＭＳ Ｐゴシック" charset="0"/>
              </a:rPr>
              <a:t>in</a:t>
            </a:r>
            <a:r>
              <a:rPr lang="en-US">
                <a:latin typeface="Times New Roman" charset="0"/>
                <a:ea typeface="ＭＳ Ｐゴシック" charset="0"/>
                <a:cs typeface="ＭＳ Ｐゴシック" charset="0"/>
              </a:rPr>
              <a:t> communion with God and humans (fellowship or peace offering to thank God via confession of God's grace) as sweet savor offerings that revealed fellowship with God. Thus, worshippers would </a:t>
            </a:r>
            <a:r>
              <a:rPr kumimoji="0" lang="en-US" sz="1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Do what is not required—extra acts of worship. </a:t>
            </a:r>
            <a:endParaRPr lang="en-US">
              <a:latin typeface="Times New Roman" charset="0"/>
              <a:ea typeface="ＭＳ Ｐゴシック" charset="0"/>
              <a:cs typeface="ＭＳ Ｐゴシック" charset="0"/>
            </a:endParaRPr>
          </a:p>
          <a:p>
            <a:pPr marL="228600" indent="-228600" eaLnBrk="1" hangingPunct="1">
              <a:buAutoNum type="arabicPeriod"/>
            </a:pPr>
            <a:r>
              <a:rPr lang="en-US" b="1">
                <a:latin typeface="Times New Roman" charset="0"/>
                <a:ea typeface="ＭＳ Ｐゴシック" charset="0"/>
                <a:cs typeface="ＭＳ Ｐゴシック" charset="0"/>
              </a:rPr>
              <a:t>Cleansing</a:t>
            </a:r>
            <a:r>
              <a:rPr lang="en-US">
                <a:latin typeface="Times New Roman" charset="0"/>
                <a:ea typeface="ＭＳ Ｐゴシック" charset="0"/>
                <a:cs typeface="ＭＳ Ｐゴシック" charset="0"/>
              </a:rPr>
              <a:t> (obligatory) desired expiation </a:t>
            </a:r>
            <a:r>
              <a:rPr lang="en-US" b="1" i="1">
                <a:latin typeface="Times New Roman" charset="0"/>
                <a:ea typeface="ＭＳ Ｐゴシック" charset="0"/>
                <a:cs typeface="ＭＳ Ｐゴシック" charset="0"/>
              </a:rPr>
              <a:t>for</a:t>
            </a:r>
            <a:r>
              <a:rPr lang="en-US">
                <a:latin typeface="Times New Roman" charset="0"/>
                <a:ea typeface="ＭＳ Ｐゴシック" charset="0"/>
                <a:cs typeface="ＭＳ Ｐゴシック" charset="0"/>
              </a:rPr>
              <a:t> communion with God and humans (atonement to appease God's wrath via expressing sin) as non-sweet savor offerings that brought forgiveness to restore fellowship with God. Thus, worshippers would </a:t>
            </a:r>
            <a:r>
              <a:rPr kumimoji="0" lang="en-US" sz="1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Do what is required—confession of sin.</a:t>
            </a:r>
            <a:endPar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_____________</a:t>
            </a: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OS-03-Leviticus-129, 168</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Admit that you are nothing without the LORD.</a:t>
            </a:r>
            <a:endParaRPr lang="en-US" dirty="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173</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sz="1200" kern="1200">
                <a:solidFill>
                  <a:schemeClr val="tx1"/>
                </a:solidFill>
                <a:effectLst/>
                <a:latin typeface="Times New Roman" pitchFamily="-112" charset="0"/>
                <a:ea typeface="ＭＳ Ｐゴシック" pitchFamily="-112" charset="-128"/>
                <a:cs typeface="ＭＳ Ｐゴシック" pitchFamily="-112" charset="-128"/>
              </a:rPr>
              <a:t>We restore our fellowship with God with Jesus</a:t>
            </a:r>
            <a:r>
              <a:rPr lang="uk-UA" sz="1200" kern="1200">
                <a:solidFill>
                  <a:schemeClr val="tx1"/>
                </a:solidFill>
                <a:effectLst/>
                <a:latin typeface="Times New Roman" pitchFamily="-112" charset="0"/>
                <a:ea typeface="ＭＳ Ｐゴシック" pitchFamily="-112" charset="-128"/>
                <a:cs typeface="ＭＳ Ｐゴシック" pitchFamily="-112" charset="-128"/>
              </a:rPr>
              <a:t>'</a:t>
            </a:r>
            <a:r>
              <a:rPr lang="en-US" sz="1200" kern="1200">
                <a:solidFill>
                  <a:schemeClr val="tx1"/>
                </a:solidFill>
                <a:effectLst/>
                <a:latin typeface="Times New Roman" pitchFamily="-112" charset="0"/>
                <a:ea typeface="ＭＳ Ｐゴシック" pitchFamily="-112" charset="-128"/>
                <a:cs typeface="ＭＳ Ｐゴシック" pitchFamily="-112" charset="-128"/>
              </a:rPr>
              <a:t> blood that saves us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174</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175</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12E2F-E416-9C45-A950-2DEEBAC95818}" type="slidenum">
              <a:rPr lang="en-US" sz="1200">
                <a:solidFill>
                  <a:prstClr val="black"/>
                </a:solidFill>
                <a:latin typeface="Times New Roman" charset="0"/>
              </a:rPr>
              <a:pPr/>
              <a:t>176</a:t>
            </a:fld>
            <a:endParaRPr lang="en-US" sz="1200">
              <a:solidFill>
                <a:prstClr val="black"/>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80B568C-3912-9143-ACEB-38B6849C3F6A}" type="slidenum">
              <a:rPr lang="en-US" sz="1200">
                <a:solidFill>
                  <a:prstClr val="black"/>
                </a:solidFill>
                <a:latin typeface="Times New Roman" charset="0"/>
              </a:rPr>
              <a:pPr/>
              <a:t>177</a:t>
            </a:fld>
            <a:endParaRPr lang="en-US" sz="1200">
              <a:solidFill>
                <a:prstClr val="black"/>
              </a:solidFill>
              <a:latin typeface="Times New Roman"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178</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179</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 Occasionally the pipe gets a clog—like sin.</a:t>
            </a:r>
          </a:p>
          <a:p>
            <a:pPr eaLnBrk="1" hangingPunct="1"/>
            <a:r>
              <a:rPr lang="en-US" dirty="0">
                <a:latin typeface="Arial" panose="020B0604020202020204" pitchFamily="34" charset="0"/>
                <a:ea typeface="ＭＳ Ｐゴシック" charset="0"/>
                <a:cs typeface="Arial" panose="020B0604020202020204" pitchFamily="34" charset="0"/>
              </a:rPr>
              <a:t>• This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 But how do you unclog the pipe?</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 Give priority to take time to agree with God about your own sin.</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The word “confess” (</a:t>
            </a:r>
            <a:r>
              <a:rPr lang="en-SG" sz="1200" i="1" kern="1200" dirty="0">
                <a:solidFill>
                  <a:schemeClr val="tx1"/>
                </a:solidFill>
                <a:effectLst/>
                <a:latin typeface="Arial" panose="020B0604020202020204" pitchFamily="34" charset="0"/>
                <a:ea typeface="+mn-ea"/>
                <a:cs typeface="Arial" panose="020B0604020202020204" pitchFamily="34" charset="0"/>
              </a:rPr>
              <a:t>homologeo</a:t>
            </a:r>
            <a:r>
              <a:rPr lang="en-SG" sz="1200" kern="1200" dirty="0">
                <a:solidFill>
                  <a:schemeClr val="tx1"/>
                </a:solidFill>
                <a:effectLst/>
                <a:latin typeface="Arial" panose="020B0604020202020204" pitchFamily="34" charset="0"/>
                <a:ea typeface="+mn-ea"/>
                <a:cs typeface="Arial" panose="020B0604020202020204" pitchFamily="34" charset="0"/>
              </a:rPr>
              <a:t>) means to “say the same” as God does about your sin</a:t>
            </a:r>
            <a:r>
              <a:rPr lang="en-SG" dirty="0">
                <a:effectLst/>
                <a:latin typeface="Arial" panose="020B0604020202020204" pitchFamily="34" charset="0"/>
                <a:cs typeface="Arial" panose="020B0604020202020204" pitchFamily="34" charset="0"/>
              </a:rPr>
              <a:t> </a:t>
            </a:r>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OS-03-Leviticus-72, 141</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180</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261B467-FD67-DF48-95E9-61205D151FB9}" type="slidenum">
              <a:rPr lang="en-US" sz="1200">
                <a:solidFill>
                  <a:prstClr val="black"/>
                </a:solidFill>
                <a:latin typeface="Times New Roman" charset="0"/>
              </a:rPr>
              <a:pPr/>
              <a:t>183</a:t>
            </a:fld>
            <a:endParaRPr lang="en-US" sz="1200">
              <a:solidFill>
                <a:prstClr val="black"/>
              </a:solidFill>
              <a:latin typeface="Times New Roman"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Follow practices that reflect God’s holiness.</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184</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“﻿(f) Personnel and Inductions Two levels of ministrants were appointed for the tabernacle: the Levitical priests of the family of Aaron and the main body of Levites as support staff. Each group had clearly defined roles. Inside the sanctuary the priests alone might serve; outside it the Levites “did the work” of the tabernacle (Num. 18:1-7; cf. 3:7-10). This is typical usage elsewhere in the fourteenth and thirteenth centuries too, when closely corresponding usage obtained at Hittite temples.92 Punishments for infringements were likewise analogous in Hatti, Israel, and Egypt at this epoch.93 As for inductions, in Exod. 29 and Lev. 8–9 we have notice of the consecration rituals (lasting seven days) for inaugurating and appointing both Aaron as high priest and his remaining sons as (ordinary) priests. Without any scrap of independent evidence, biblicists from of old have relegated these rites to the postexilic period, partly because they knew of no such rites in the Levant any earlier. But with entirely new data from thirteenth-century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this is no longer true. We now have elaborate rites (lasting nine days) for the installation of high priestesses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which include anointing the new appointee with oil, in fact twice for different aspects of the rites. The use of anointing with oil and blood is found now in the </a:t>
            </a:r>
            <a:r>
              <a:rPr lang="en-US" dirty="0" err="1">
                <a:latin typeface="Times New Roman" charset="0"/>
                <a:ea typeface="ＭＳ Ｐゴシック" charset="0"/>
                <a:cs typeface="ＭＳ Ｐゴシック" charset="0"/>
              </a:rPr>
              <a:t>zukru</a:t>
            </a:r>
            <a:r>
              <a:rPr lang="en-US" dirty="0">
                <a:latin typeface="Times New Roman" charset="0"/>
                <a:ea typeface="ＭＳ Ｐゴシック" charset="0"/>
                <a:cs typeface="ＭＳ Ｐゴシック" charset="0"/>
              </a:rPr>
              <a:t> festival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and is not just a quirk in Exodus and Leviticus.94 Farther north the Hittite ritual of </a:t>
            </a:r>
            <a:r>
              <a:rPr lang="en-US" dirty="0" err="1">
                <a:latin typeface="Times New Roman" charset="0"/>
                <a:ea typeface="ＭＳ Ｐゴシック" charset="0"/>
                <a:cs typeface="ＭＳ Ｐゴシック" charset="0"/>
              </a:rPr>
              <a:t>Ulippi</a:t>
            </a:r>
            <a:r>
              <a:rPr lang="en-US" dirty="0">
                <a:latin typeface="Times New Roman" charset="0"/>
                <a:ea typeface="ＭＳ Ｐゴシック" charset="0"/>
                <a:cs typeface="ＭＳ Ｐゴシック" charset="0"/>
              </a:rPr>
              <a:t> for the induction of a deity into a new shrine also shows very strong analogies with the biblical rites, and lasted six or seven days;95 so comparison with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is not just an isolated phenomenon. Compared with the elaborate Syrian and Hittite rituals, those of Lev. 8–9, etc., are brief and “primitive.”</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6173-6182 of 14432.</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DBB62C3-E0FD-DF4A-944A-A3F236E8FF84}" type="slidenum">
              <a:rPr lang="en-US" sz="1200">
                <a:solidFill>
                  <a:prstClr val="black"/>
                </a:solidFill>
                <a:latin typeface="Times New Roman" charset="0"/>
              </a:rPr>
              <a:pPr/>
              <a:t>186</a:t>
            </a:fld>
            <a:endParaRPr lang="en-US" sz="1200">
              <a:solidFill>
                <a:prstClr val="black"/>
              </a:solidFill>
              <a:latin typeface="Times New Roman"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“﻿(f) Personnel and Inductions Two levels of ministrants were appointed for the tabernacle: the Levitical priests of the family of Aaron and the main body of Levites as support staff. Each group had clearly defined roles. Inside the sanctuary the priests alone might serve; outside it the Levites “did the work” of the tabernacle (Num. 18:1-7; cf. 3:7-10). This is typical usage elsewhere in the fourteenth and thirteenth centuries too, when closely corresponding usage obtained at Hittite temples.92 Punishments for infringements were likewise analogous in Hatti, Israel, and Egypt at this epoch.93 As for inductions, in Exod. 29 and Lev. 8–9 we have notice of the consecration rituals (lasting seven days) for inaugurating and appointing both Aaron as high priest and his remaining sons as (ordinary) priests. Without any scrap of independent evidence, biblicists from of old have relegated these rites to the postexilic period, partly because they knew of no such rites in the Levant any earlier. But with entirely new data from thirteenth-century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this is no longer true. We now have elaborate rites (lasting nine days) for the installation of high priestesses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which include anointing the new appointee with oil, in fact twice for different aspects of the rites. The use of anointing with oil and blood is found now in the </a:t>
            </a:r>
            <a:r>
              <a:rPr lang="en-US" dirty="0" err="1">
                <a:latin typeface="Times New Roman" charset="0"/>
                <a:ea typeface="ＭＳ Ｐゴシック" charset="0"/>
                <a:cs typeface="ＭＳ Ｐゴシック" charset="0"/>
              </a:rPr>
              <a:t>zukru</a:t>
            </a:r>
            <a:r>
              <a:rPr lang="en-US" dirty="0">
                <a:latin typeface="Times New Roman" charset="0"/>
                <a:ea typeface="ＭＳ Ｐゴシック" charset="0"/>
                <a:cs typeface="ＭＳ Ｐゴシック" charset="0"/>
              </a:rPr>
              <a:t> festival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and is not just a quirk in Exodus and Leviticus.94 Farther north the Hittite ritual of </a:t>
            </a:r>
            <a:r>
              <a:rPr lang="en-US" dirty="0" err="1">
                <a:latin typeface="Times New Roman" charset="0"/>
                <a:ea typeface="ＭＳ Ｐゴシック" charset="0"/>
                <a:cs typeface="ＭＳ Ｐゴシック" charset="0"/>
              </a:rPr>
              <a:t>Ulippi</a:t>
            </a:r>
            <a:r>
              <a:rPr lang="en-US" dirty="0">
                <a:latin typeface="Times New Roman" charset="0"/>
                <a:ea typeface="ＭＳ Ｐゴシック" charset="0"/>
                <a:cs typeface="ＭＳ Ｐゴシック" charset="0"/>
              </a:rPr>
              <a:t> for the induction of a deity into a new shrine also shows very strong analogies with the biblical rites, and lasted six or seven days;95 so comparison with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is not just an isolated phenomenon. Compared with the elaborate Syrian and Hittite rituals, those of Lev. 8–9, etc., are brief and “primitive.”</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6173-6182 of 14432.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47F9CDC-4735-5B4A-8595-E6E37E967394}" type="slidenum">
              <a:rPr lang="en-US" sz="1200">
                <a:solidFill>
                  <a:prstClr val="black"/>
                </a:solidFill>
                <a:latin typeface="Times New Roman" charset="0"/>
              </a:rPr>
              <a:pPr/>
              <a:t>187</a:t>
            </a:fld>
            <a:endParaRPr lang="en-US" sz="1200">
              <a:solidFill>
                <a:prstClr val="black"/>
              </a:solidFill>
              <a:latin typeface="Times New Roman"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5C8EB-E68D-FF4C-A091-9299964AC102}" type="slidenum">
              <a:rPr lang="en-US" sz="1200">
                <a:solidFill>
                  <a:prstClr val="black"/>
                </a:solidFill>
                <a:latin typeface="Times New Roman" charset="0"/>
              </a:rPr>
              <a:pPr/>
              <a:t>188</a:t>
            </a:fld>
            <a:endParaRPr lang="en-US" sz="1200">
              <a:solidFill>
                <a:prstClr val="black"/>
              </a:solidFill>
              <a:latin typeface="Times New Roman"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223AB1A-FD35-3C47-A9AF-A9DC8893A1D6}" type="slidenum">
              <a:rPr lang="en-US" sz="1200">
                <a:solidFill>
                  <a:prstClr val="black"/>
                </a:solidFill>
                <a:latin typeface="Times New Roman" charset="0"/>
              </a:rPr>
              <a:pPr/>
              <a:t>189</a:t>
            </a:fld>
            <a:endParaRPr lang="en-US" sz="1200">
              <a:solidFill>
                <a:prstClr val="black"/>
              </a:solidFill>
              <a:latin typeface="Times New Roman"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191</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“﻿(g) Rituals and Offerings The individual Hebrew rituals as set out in the book of Leviticus (plus parts of Exodus and Numbers) are in general simple and relatively brief throughout. So, too, are many religious rituals at Ugarit.96 But elsewhere, rituals — even daily rites — run to far greater length. One example must suffice here. The regular daily offering at the tabernacle is the twice-daily presentation (morning and evening) of a lamb with grain and oil as a burnt offering, plus a drink libation, in about three “acts.” To anyone versed in the rites of the ancient Near East, this is an incredibly sparse and modest performance, of utterly archaic brevity and simplicity. Compared with these, the Ugaritic and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rituals are large and lavish, while in thirteenth-century Egypt the standard daily temple ritual was embodied in not less than forty-eight to sixty-two “acts” thrice a day. The Hebrew festival calendar barely manages a dozen celebrations, while in Egypt the festival calendars (as at Thebes) ran to nearly sixty annual feasts, some of great length (such as </a:t>
            </a:r>
            <a:r>
              <a:rPr lang="en-US" dirty="0" err="1">
                <a:latin typeface="Times New Roman" charset="0"/>
                <a:ea typeface="ＭＳ Ｐゴシック" charset="0"/>
                <a:cs typeface="ＭＳ Ｐゴシック" charset="0"/>
              </a:rPr>
              <a:t>Opet</a:t>
            </a:r>
            <a:r>
              <a:rPr lang="en-US" dirty="0">
                <a:latin typeface="Times New Roman" charset="0"/>
                <a:ea typeface="ＭＳ Ｐゴシック" charset="0"/>
                <a:cs typeface="ＭＳ Ｐゴシック" charset="0"/>
              </a:rPr>
              <a:t>) and vast opulence.97 It is instructive, too, to compare the more lavish festal calendars of Mesopotamia in various places and epochs. In short, the whole tabernacle setup is incredibly small and modest, even “primitive,” closer in evolutionary terms to the fourth millennium B.C. than to the fourth century B.C.98”</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6200 of 14432.</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1D21C8-CA70-8F47-B043-0E3C095C4134}" type="slidenum">
              <a:rPr lang="en-US" sz="1200">
                <a:solidFill>
                  <a:prstClr val="black"/>
                </a:solidFill>
                <a:latin typeface="Times New Roman" charset="0"/>
              </a:rPr>
              <a:pPr/>
              <a:t>192</a:t>
            </a:fld>
            <a:endParaRPr lang="en-US" sz="1200">
              <a:solidFill>
                <a:prstClr val="black"/>
              </a:solidFill>
              <a:latin typeface="Times New Roman"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0F6F365-DFA6-C34C-86AA-1D5685C3C315}" type="slidenum">
              <a:rPr lang="en-US" sz="1200">
                <a:solidFill>
                  <a:prstClr val="black"/>
                </a:solidFill>
                <a:latin typeface="Times New Roman" charset="0"/>
              </a:rPr>
              <a:pPr/>
              <a:t>193</a:t>
            </a:fld>
            <a:endParaRPr lang="en-US" sz="1200">
              <a:solidFill>
                <a:prstClr val="black"/>
              </a:solidFill>
              <a:latin typeface="Times New Roman" charset="0"/>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64CDC8-5684-3B43-A5A3-A18B48677573}" type="slidenum">
              <a:rPr lang="en-US" sz="1200">
                <a:solidFill>
                  <a:prstClr val="black"/>
                </a:solidFill>
                <a:latin typeface="Times New Roman" charset="0"/>
              </a:rPr>
              <a:pPr/>
              <a:t>194</a:t>
            </a:fld>
            <a:endParaRPr lang="en-US" sz="1200">
              <a:solidFill>
                <a:prstClr val="black"/>
              </a:solidFill>
              <a:latin typeface="Times New Roman" charset="0"/>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195</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solidFill>
                  <a:srgbClr val="006699"/>
                </a:solidFill>
                <a:effectLst/>
                <a:latin typeface="Arial" panose="020B0604020202020204" pitchFamily="34" charset="0"/>
              </a:rPr>
              <a:t>1Chr. 6:1</a:t>
            </a:r>
            <a:r>
              <a:rPr lang="en-US" dirty="0">
                <a:effectLst/>
                <a:latin typeface="Arial" panose="020B0604020202020204" pitchFamily="34" charset="0"/>
              </a:rPr>
              <a:t>    The sons of Levi were Gershon, Kohath, and Merari.</a:t>
            </a:r>
          </a:p>
          <a:p>
            <a:r>
              <a:rPr lang="en-US" dirty="0">
                <a:solidFill>
                  <a:srgbClr val="006699"/>
                </a:solidFill>
                <a:effectLst/>
                <a:latin typeface="Arial" panose="020B0604020202020204" pitchFamily="34" charset="0"/>
              </a:rPr>
              <a:t>1Chr. 6:2</a:t>
            </a:r>
            <a:r>
              <a:rPr lang="en-US" dirty="0">
                <a:effectLst/>
                <a:latin typeface="Arial" panose="020B0604020202020204" pitchFamily="34" charset="0"/>
              </a:rPr>
              <a:t>    The descendants of Kohath included Amram, Izhar, Hebron, and </a:t>
            </a:r>
            <a:r>
              <a:rPr lang="en-US" dirty="0" err="1">
                <a:effectLst/>
                <a:latin typeface="Arial" panose="020B0604020202020204" pitchFamily="34" charset="0"/>
              </a:rPr>
              <a:t>Uzziel</a:t>
            </a:r>
            <a:r>
              <a:rPr lang="en-US" dirty="0">
                <a:effectLst/>
                <a:latin typeface="Arial" panose="020B0604020202020204" pitchFamily="34" charset="0"/>
              </a:rPr>
              <a:t>.</a:t>
            </a:r>
          </a:p>
          <a:p>
            <a:r>
              <a:rPr lang="en-US" dirty="0">
                <a:solidFill>
                  <a:srgbClr val="006699"/>
                </a:solidFill>
                <a:effectLst/>
                <a:latin typeface="Arial" panose="020B0604020202020204" pitchFamily="34" charset="0"/>
              </a:rPr>
              <a:t>1Chr. 6:3</a:t>
            </a:r>
            <a:r>
              <a:rPr lang="en-US" dirty="0">
                <a:effectLst/>
                <a:latin typeface="Arial" panose="020B0604020202020204" pitchFamily="34" charset="0"/>
              </a:rPr>
              <a:t>    The children of Amram were Aaron, Moses, and Miriam. </a:t>
            </a:r>
          </a:p>
          <a:p>
            <a:r>
              <a:rPr lang="en-US" dirty="0">
                <a:effectLst/>
                <a:latin typeface="Arial" panose="020B0604020202020204" pitchFamily="34" charset="0"/>
              </a:rPr>
              <a:t>  The sons of Aaron were Nadab, Abihu, Eleazar, and Ithamar.</a:t>
            </a:r>
          </a:p>
          <a:p>
            <a:r>
              <a:rPr lang="en-US" dirty="0">
                <a:solidFill>
                  <a:srgbClr val="006699"/>
                </a:solidFill>
                <a:effectLst/>
                <a:latin typeface="Arial" panose="020B0604020202020204" pitchFamily="34" charset="0"/>
              </a:rPr>
              <a:t>4</a:t>
            </a:r>
            <a:r>
              <a:rPr lang="en-US" dirty="0">
                <a:effectLst/>
                <a:latin typeface="Arial" panose="020B0604020202020204" pitchFamily="34" charset="0"/>
              </a:rPr>
              <a:t>  Eleazar was the father of Phinehas.</a:t>
            </a:r>
          </a:p>
          <a:p>
            <a:r>
              <a:rPr lang="en-US" dirty="0">
                <a:effectLst/>
                <a:latin typeface="Arial" panose="020B0604020202020204" pitchFamily="34" charset="0"/>
              </a:rPr>
              <a:t>Phinehas was the father of </a:t>
            </a:r>
            <a:r>
              <a:rPr lang="en-US" dirty="0" err="1">
                <a:effectLst/>
                <a:latin typeface="Arial" panose="020B0604020202020204" pitchFamily="34" charset="0"/>
              </a:rPr>
              <a:t>Abishua</a:t>
            </a:r>
            <a:r>
              <a:rPr lang="en-US" dirty="0">
                <a:effectLst/>
                <a:latin typeface="Arial" panose="020B0604020202020204" pitchFamily="34" charset="0"/>
              </a:rPr>
              <a:t>.</a:t>
            </a:r>
            <a:endParaRPr 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rgbClr val="006699"/>
                </a:solidFill>
                <a:effectLst/>
                <a:latin typeface="Arial" panose="020B0604020202020204" pitchFamily="34" charset="0"/>
              </a:rPr>
              <a:t>Ex. 6:20</a:t>
            </a:r>
            <a:r>
              <a:rPr lang="en-US" dirty="0">
                <a:effectLst/>
                <a:latin typeface="Arial" panose="020B0604020202020204" pitchFamily="34" charset="0"/>
              </a:rPr>
              <a:t>    Amram married his father’s sister Jochebed, and she gave birth to his sons, Aaron and Moses. (Amram lived to be 137 years old.)</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_______</a:t>
            </a:r>
          </a:p>
          <a:p>
            <a:pPr eaLnBrk="1" hangingPunct="1"/>
            <a:r>
              <a:rPr lang="en-US" dirty="0">
                <a:latin typeface="Times New Roman" charset="0"/>
                <a:ea typeface="ＭＳ Ｐゴシック" charset="0"/>
                <a:cs typeface="ＭＳ Ｐゴシック" charset="0"/>
              </a:rPr>
              <a:t>OS-02-Exodus-101</a:t>
            </a:r>
          </a:p>
          <a:p>
            <a:pPr eaLnBrk="1" hangingPunct="1"/>
            <a:r>
              <a:rPr lang="en-US" dirty="0">
                <a:latin typeface="Times New Roman" charset="0"/>
                <a:ea typeface="ＭＳ Ｐゴシック" charset="0"/>
                <a:cs typeface="ＭＳ Ｐゴシック" charset="0"/>
              </a:rPr>
              <a:t>OS-03-Leviticus-189</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effectLst/>
                <a:latin typeface="Arial" panose="020B0604020202020204" pitchFamily="34" charset="0"/>
                <a:ea typeface="Times New Roman" panose="02020603050405020304" pitchFamily="18" charset="0"/>
                <a:cs typeface="Arial" panose="020B0604020202020204" pitchFamily="34" charset="0"/>
              </a:rPr>
              <a:t>We as believers need to continually separate (sanctify) ourselves by confessing our sins and walking in holiness before God in order to experience His presence with us.</a:t>
            </a:r>
            <a:endParaRPr lang="en-US" sz="1800" b="0" dirty="0">
              <a:effectLst/>
              <a:latin typeface="Calibri" panose="020F0502020204030204" pitchFamily="34" charset="0"/>
              <a:ea typeface="SimSun" panose="02010600030101010101" pitchFamily="2" charset="-122"/>
              <a:cs typeface="Arial" panose="020B0604020202020204" pitchFamily="34" charset="0"/>
            </a:endParaRPr>
          </a:p>
          <a:p>
            <a:endParaRPr lang="en-US" b="0" dirty="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Translate the text at the right and then drag it over the English text.</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D2EBCD-85F4-8044-A412-B83E3B8B6D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5394" name="Rectangle 2"/>
          <p:cNvSpPr>
            <a:spLocks noGrp="1" noRot="1" noChangeAspect="1" noChangeArrowheads="1"/>
          </p:cNvSpPr>
          <p:nvPr>
            <p:ph type="sldImg"/>
          </p:nvPr>
        </p:nvSpPr>
        <p:spPr>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It helped me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 English-78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a:latin typeface="Times New Roman" charset="0"/>
                <a:ea typeface="ＭＳ Ｐゴシック" charset="0"/>
                <a:cs typeface="ＭＳ Ｐゴシック" charset="0"/>
              </a:rPr>
              <a:t>OS-03-Leviticus-193</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188FF6-40B8-694E-B6D4-104F85AFA9AC}" type="slidenum">
              <a:rPr lang="en-US" sz="1200">
                <a:solidFill>
                  <a:prstClr val="black"/>
                </a:solidFill>
                <a:latin typeface="Times New Roman" charset="0"/>
              </a:rPr>
              <a:pPr/>
              <a:t>199</a:t>
            </a:fld>
            <a:endParaRPr lang="en-US" sz="1200">
              <a:solidFill>
                <a:prstClr val="black"/>
              </a:solidFill>
              <a:latin typeface="Times New Roman"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6C19D5-2825-8A40-96AE-9CA28FA41D03}" type="slidenum">
              <a:rPr lang="en-US" sz="1200">
                <a:solidFill>
                  <a:prstClr val="black"/>
                </a:solidFill>
                <a:latin typeface="Times New Roman" charset="0"/>
              </a:rPr>
              <a:pPr/>
              <a:t>206</a:t>
            </a:fld>
            <a:endParaRPr lang="en-US" sz="1200">
              <a:solidFill>
                <a:prstClr val="black"/>
              </a:solidFill>
              <a:latin typeface="Times New Roman"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Which habit of yours does the Lord say “no more”—but you need to agree with him and stop?</a:t>
            </a:r>
            <a:r>
              <a:rPr lang="en-US" dirty="0">
                <a:effectLst/>
              </a:rPr>
              <a:t> </a:t>
            </a:r>
            <a:endParaRPr lang="en-US" dirty="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18431A-5850-3D40-9C97-F96B317E43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Sacrifices did not save Israel but they did test the commitment of the people to sacrifice their wealth since animals cost money (Lev 1–10) while the rest of the book helped them with laws unique to the nation (Lev 11–27).</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Common-205</a:t>
            </a:r>
          </a:p>
          <a:p>
            <a:pPr eaLnBrk="1" hangingPunct="1"/>
            <a:r>
              <a:rPr lang="en-US" dirty="0">
                <a:latin typeface="Times New Roman" charset="0"/>
                <a:ea typeface="ＭＳ Ｐゴシック" charset="0"/>
                <a:cs typeface="ＭＳ Ｐゴシック" charset="0"/>
              </a:rPr>
              <a:t>OS-03-Leviticus-201</a:t>
            </a:r>
          </a:p>
          <a:p>
            <a:pPr eaLnBrk="1" hangingPunct="1"/>
            <a:r>
              <a:rPr lang="en-US" dirty="0">
                <a:latin typeface="Times New Roman" charset="0"/>
                <a:ea typeface="ＭＳ Ｐゴシック" charset="0"/>
                <a:cs typeface="ＭＳ Ｐゴシック" charset="0"/>
              </a:rPr>
              <a:t>NS-09-Galatians-52</a:t>
            </a:r>
          </a:p>
          <a:p>
            <a:pPr eaLnBrk="1" hangingPunct="1"/>
            <a:r>
              <a:rPr lang="en-US" dirty="0">
                <a:latin typeface="Times New Roman" charset="0"/>
                <a:ea typeface="ＭＳ Ｐゴシック" charset="0"/>
                <a:cs typeface="ＭＳ Ｐゴシック" charset="0"/>
              </a:rPr>
              <a:t>NS-20-James-37</a:t>
            </a:r>
          </a:p>
          <a:p>
            <a:endParaRPr lang="en-US"/>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9922C0-7914-234E-AF85-C621005E444F}" type="slidenum">
              <a:rPr lang="en-US" sz="1200">
                <a:solidFill>
                  <a:prstClr val="black"/>
                </a:solidFill>
                <a:latin typeface="Times New Roman" charset="0"/>
              </a:rPr>
              <a:pPr/>
              <a:t>210</a:t>
            </a:fld>
            <a:endParaRPr lang="en-US" sz="1200">
              <a:solidFill>
                <a:prstClr val="black"/>
              </a:solidFill>
              <a:latin typeface="Times New Roman"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D0A3DF5-4D03-0243-82EC-D8C41C4673C7}" type="slidenum">
              <a:rPr lang="en-US" sz="1200">
                <a:solidFill>
                  <a:prstClr val="black"/>
                </a:solidFill>
                <a:latin typeface="Times New Roman" charset="0"/>
              </a:rPr>
              <a:pPr/>
              <a:t>211</a:t>
            </a:fld>
            <a:endParaRPr lang="en-US" sz="1200">
              <a:solidFill>
                <a:prstClr val="black"/>
              </a:solidFill>
              <a:latin typeface="Times New Roman"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4BD9078-813A-744F-8E15-853209F1BC97}" type="slidenum">
              <a:rPr lang="en-US" sz="1200">
                <a:solidFill>
                  <a:prstClr val="black"/>
                </a:solidFill>
                <a:latin typeface="Times New Roman" charset="0"/>
              </a:rPr>
              <a:pPr/>
              <a:t>212</a:t>
            </a:fld>
            <a:endParaRPr lang="en-US" sz="1200">
              <a:solidFill>
                <a:prstClr val="black"/>
              </a:solidFill>
              <a:latin typeface="Times New Roman"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buClr>
                <a:srgbClr val="0000FF"/>
              </a:buClr>
            </a:pPr>
            <a:fld id="{67599483-C773-6D47-8A9D-BE97CEEC0CA6}" type="slidenum">
              <a:rPr lang="en-US" sz="1200">
                <a:latin typeface="Times New Roman" charset="0"/>
              </a:rPr>
              <a:pPr>
                <a:buClr>
                  <a:srgbClr val="0000FF"/>
                </a:buClr>
              </a:pPr>
              <a:t>213</a:t>
            </a:fld>
            <a:endParaRPr lang="en-US" sz="1200">
              <a:latin typeface="Times New Roman"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buClr>
                <a:srgbClr val="0000FF"/>
              </a:buClr>
            </a:pPr>
            <a:fld id="{6BDA63C5-F1F2-6244-B23B-AB213860398A}" type="slidenum">
              <a:rPr lang="en-US" sz="1200">
                <a:latin typeface="Arial" charset="0"/>
              </a:rPr>
              <a:pPr>
                <a:buClr>
                  <a:srgbClr val="0000FF"/>
                </a:buClr>
              </a:pPr>
              <a:t>214</a:t>
            </a:fld>
            <a:endParaRPr lang="en-US" sz="1200">
              <a:latin typeface="Arial" charset="0"/>
            </a:endParaRPr>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4BD9078-813A-744F-8E15-853209F1BC97}" type="slidenum">
              <a:rPr lang="en-US" sz="1200">
                <a:solidFill>
                  <a:prstClr val="black"/>
                </a:solidFill>
                <a:latin typeface="Times New Roman" charset="0"/>
              </a:rPr>
              <a:pPr/>
              <a:t>215</a:t>
            </a:fld>
            <a:endParaRPr lang="en-US" sz="1200">
              <a:solidFill>
                <a:prstClr val="black"/>
              </a:solidFill>
              <a:latin typeface="Times New Roman"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latin typeface="Times New Roman" charset="0"/>
                <a:ea typeface="ＭＳ Ｐゴシック" charset="0"/>
                <a:cs typeface="ＭＳ Ｐゴシック" charset="0"/>
              </a:rPr>
              <a:t>"</a:t>
            </a:r>
            <a:r>
              <a:rPr lang="en-US">
                <a:solidFill>
                  <a:srgbClr val="000000"/>
                </a:solidFill>
                <a:effectLst/>
                <a:latin typeface="Times New Roman" panose="02020603050405020304" pitchFamily="18" charset="0"/>
              </a:rPr>
              <a:t>Chapter 11 deals with clean and unclean foods. The passage was fundamental to the concept of</a:t>
            </a:r>
          </a:p>
          <a:p>
            <a:r>
              <a:rPr lang="en-US">
                <a:solidFill>
                  <a:srgbClr val="000000"/>
                </a:solidFill>
                <a:effectLst/>
                <a:latin typeface="Times New Roman" panose="02020603050405020304" pitchFamily="18" charset="0"/>
              </a:rPr>
              <a:t>holiness, particularly the idea of separation. The Israelites were not permitted to eat anything and</a:t>
            </a:r>
          </a:p>
          <a:p>
            <a:r>
              <a:rPr lang="en-US">
                <a:solidFill>
                  <a:srgbClr val="000000"/>
                </a:solidFill>
                <a:effectLst/>
                <a:latin typeface="Times New Roman" panose="02020603050405020304" pitchFamily="18" charset="0"/>
              </a:rPr>
              <a:t>everything as were their pagan neighbors. Rather, the Israelites were to be distinct, even to the point</a:t>
            </a:r>
          </a:p>
          <a:p>
            <a:r>
              <a:rPr lang="en-US">
                <a:solidFill>
                  <a:srgbClr val="000000"/>
                </a:solidFill>
                <a:effectLst/>
                <a:latin typeface="Times New Roman" panose="02020603050405020304" pitchFamily="18" charset="0"/>
              </a:rPr>
              <a:t>of their diet. There are several reasons for these dietary restrictions: (1) some of the unclean foods</a:t>
            </a:r>
          </a:p>
          <a:p>
            <a:r>
              <a:rPr lang="en-US">
                <a:solidFill>
                  <a:srgbClr val="000000"/>
                </a:solidFill>
                <a:effectLst/>
                <a:latin typeface="Times New Roman" panose="02020603050405020304" pitchFamily="18" charset="0"/>
              </a:rPr>
              <a:t>are polemical; (2) others would create problems for diet in the wilderness and God was preserving</a:t>
            </a:r>
          </a:p>
          <a:p>
            <a:r>
              <a:rPr lang="en-US">
                <a:solidFill>
                  <a:srgbClr val="000000"/>
                </a:solidFill>
                <a:effectLst/>
                <a:latin typeface="Times New Roman" panose="02020603050405020304" pitchFamily="18" charset="0"/>
              </a:rPr>
              <a:t>them from disease; and (3) they illustrate the essence of holiness (God's people must be scrupulous in</a:t>
            </a:r>
          </a:p>
          <a:p>
            <a:r>
              <a:rPr lang="en-US">
                <a:solidFill>
                  <a:srgbClr val="000000"/>
                </a:solidFill>
                <a:effectLst/>
                <a:latin typeface="Times New Roman" panose="02020603050405020304" pitchFamily="18" charset="0"/>
              </a:rPr>
              <a:t>what they choose—does it please God?). As believers in Christ, we are free from the bondage of the</a:t>
            </a:r>
          </a:p>
          <a:p>
            <a:r>
              <a:rPr lang="en-US">
                <a:solidFill>
                  <a:srgbClr val="000000"/>
                </a:solidFill>
                <a:effectLst/>
                <a:latin typeface="Times New Roman" panose="02020603050405020304" pitchFamily="18" charset="0"/>
              </a:rPr>
              <a:t>dietary laws. Christ has set us free to a higher law, i.e., we should do nothing that would defile our</a:t>
            </a:r>
          </a:p>
          <a:p>
            <a:r>
              <a:rPr lang="en-US">
                <a:solidFill>
                  <a:srgbClr val="000000"/>
                </a:solidFill>
                <a:effectLst/>
                <a:latin typeface="Times New Roman" panose="02020603050405020304" pitchFamily="18" charset="0"/>
              </a:rPr>
              <a:t>lives with the corrupt world in which we live. We should do all to the glory of God.</a:t>
            </a:r>
            <a:r>
              <a:rPr lang="en-US">
                <a:solidFill>
                  <a:srgbClr val="000000"/>
                </a:solidFill>
                <a:effectLst/>
                <a:latin typeface="Times New Roman" charset="0"/>
                <a:ea typeface="ＭＳ Ｐゴシック" charset="0"/>
              </a:rPr>
              <a:t>"</a:t>
            </a:r>
          </a:p>
          <a:p>
            <a:endParaRPr lang="en-US">
              <a:solidFill>
                <a:srgbClr val="000000"/>
              </a:solidFill>
              <a:effectLst/>
              <a:latin typeface="Times New Roman" charset="0"/>
              <a:ea typeface="ＭＳ Ｐゴシック" charset="0"/>
            </a:endParaRPr>
          </a:p>
          <a:p>
            <a:r>
              <a:rPr lang="en-US">
                <a:solidFill>
                  <a:srgbClr val="000000"/>
                </a:solidFill>
                <a:effectLst/>
                <a:latin typeface="Times New Roman" charset="0"/>
                <a:ea typeface="ＭＳ Ｐゴシック" charset="0"/>
              </a:rPr>
              <a:t>—Paul Tanner, 03C-Sess14-Lev11-16_Day_of_Atonement-6p.pdf, page 1 at https://biblestudydownloads.org/resources/old-testament-survey/</a:t>
            </a:r>
            <a:endParaRPr lang="en-US">
              <a:solidFill>
                <a:srgbClr val="000000"/>
              </a:solidFill>
              <a:effectLst/>
              <a:latin typeface="Times New Roman" panose="02020603050405020304" pitchFamily="18"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0B681D0-AE88-2140-8EE3-336899297B04}" type="slidenum">
              <a:rPr lang="en-US" sz="1200">
                <a:solidFill>
                  <a:prstClr val="black"/>
                </a:solidFill>
                <a:latin typeface="Times New Roman" charset="0"/>
              </a:rPr>
              <a:pPr/>
              <a:t>216</a:t>
            </a:fld>
            <a:endParaRPr lang="en-US" sz="1200">
              <a:solidFill>
                <a:prstClr val="black"/>
              </a:solidFill>
              <a:latin typeface="Times New Roman" charset="0"/>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What God continued to say in this book is how to live the "set apart" lifestyle for him to remain among his people. </a:t>
            </a:r>
          </a:p>
          <a:p>
            <a:r>
              <a:rPr lang="en-US" dirty="0"/>
              <a:t>The only attribute of God in triplet is his holiness: "Holy, holy, holy" (Isa 6; Rev 4).</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E79D63-26E9-564B-A0D8-498908F1CD3E}" type="slidenum">
              <a:rPr lang="en-US" sz="1200">
                <a:solidFill>
                  <a:prstClr val="black"/>
                </a:solidFill>
                <a:latin typeface="Times New Roman" charset="0"/>
              </a:rPr>
              <a:pPr/>
              <a:t>21</a:t>
            </a:fld>
            <a:endParaRPr lang="en-US" sz="1200">
              <a:solidFill>
                <a:prstClr val="black"/>
              </a:solidFill>
              <a:latin typeface="Times New Roman" charset="0"/>
            </a:endParaRPr>
          </a:p>
        </p:txBody>
      </p:sp>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91987BE-8AD7-2641-8B59-5EAFE1B28C95}" type="slidenum">
              <a:rPr lang="en-US" sz="1200">
                <a:solidFill>
                  <a:prstClr val="black"/>
                </a:solidFill>
                <a:latin typeface="Times New Roman" charset="0"/>
              </a:rPr>
              <a:pPr/>
              <a:t>217</a:t>
            </a:fld>
            <a:endParaRPr lang="en-US" sz="1200">
              <a:solidFill>
                <a:prstClr val="black"/>
              </a:solidFill>
              <a:latin typeface="Times New Roman"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91987BE-8AD7-2641-8B59-5EAFE1B28C95}"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Circumcision is not bad in itself.  God commanded it in the OT on the eighth day of a Jewish boy</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life, which had the highest blood-clotting Prothrombin of any day in a male</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life.</a:t>
            </a:r>
          </a:p>
          <a:p>
            <a:r>
              <a:rPr lang="en-US">
                <a:latin typeface="Times New Roman" charset="0"/>
                <a:ea typeface="ＭＳ Ｐゴシック" charset="0"/>
                <a:cs typeface="ＭＳ Ｐゴシック" charset="0"/>
              </a:rPr>
              <a:t>However, the problem was with God</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people, who made circumcision a requirement for salvation that had to be imposed on the Gentiles as well as the Jews.</a:t>
            </a:r>
          </a:p>
        </p:txBody>
      </p:sp>
      <p:sp>
        <p:nvSpPr>
          <p:cNvPr id="390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C7C34-B6DF-284D-81AF-4D60558C903A}" type="slidenum">
              <a:rPr lang="en-US" sz="1200">
                <a:solidFill>
                  <a:prstClr val="black"/>
                </a:solidFill>
              </a:rPr>
              <a:pPr eaLnBrk="1" hangingPunct="1"/>
              <a:t>220</a:t>
            </a:fld>
            <a:endParaRPr lang="en-US" sz="1200">
              <a:solidFill>
                <a:prstClr val="black"/>
              </a:solidFill>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1E15D6-AA62-1D4F-B3EB-9328F3F02929}"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1E15D6-AA62-1D4F-B3EB-9328F3F02929}"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8525E06-96B3-8546-9641-FEEFB8930B60}" type="slidenum">
              <a:rPr lang="en-US" sz="1200">
                <a:solidFill>
                  <a:prstClr val="black"/>
                </a:solidFill>
                <a:latin typeface="Times New Roman" charset="0"/>
              </a:rPr>
              <a:pPr/>
              <a:t>232</a:t>
            </a:fld>
            <a:endParaRPr lang="en-US" sz="1200">
              <a:solidFill>
                <a:prstClr val="black"/>
              </a:solidFill>
              <a:latin typeface="Times New Roman"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F20F6AF-13E9-E74F-A85F-C09A82FC52DB}" type="slidenum">
              <a:rPr lang="en-US" sz="1200">
                <a:solidFill>
                  <a:prstClr val="black"/>
                </a:solidFill>
                <a:latin typeface="Times New Roman" charset="0"/>
              </a:rPr>
              <a:pPr/>
              <a:t>22</a:t>
            </a:fld>
            <a:endParaRPr lang="en-US" sz="1200">
              <a:solidFill>
                <a:prstClr val="black"/>
              </a:solidFill>
              <a:latin typeface="Times New Roman"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45CBF1-3F8D-6041-94CF-93F11C05938D}" type="slidenum">
              <a:rPr lang="en-US" sz="1200">
                <a:solidFill>
                  <a:prstClr val="black"/>
                </a:solidFill>
                <a:latin typeface="Times New Roman" charset="0"/>
              </a:rPr>
              <a:pPr/>
              <a:t>233</a:t>
            </a:fld>
            <a:endParaRPr lang="en-US" sz="1200">
              <a:solidFill>
                <a:prstClr val="black"/>
              </a:solidFill>
              <a:latin typeface="Times New Roman"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t>"</a:t>
            </a:r>
            <a:r>
              <a:rPr lang="en-US" b="1">
                <a:solidFill>
                  <a:srgbClr val="000000"/>
                </a:solidFill>
                <a:effectLst/>
                <a:latin typeface="Times New Roman" panose="02020603050405020304" pitchFamily="18" charset="0"/>
              </a:rPr>
              <a:t>D. The Ceremony</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1. Aaron would sacrifice the bull (sin offering) for himself and his household. Even the priesthood (including the high priest) was not exempt from the need of a blood cleansing for sin."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2. Aaron would receive the animals of the offering of the people, including the two goats. He would then cast lots to see which goat would be "for YHWH" and which would be "for the scapegoat" (vs 8). The latter translation (used by both the </a:t>
            </a:r>
            <a:r>
              <a:rPr lang="en-US" i="1">
                <a:solidFill>
                  <a:srgbClr val="000000"/>
                </a:solidFill>
                <a:effectLst/>
                <a:latin typeface="Times New Roman" panose="02020603050405020304" pitchFamily="18" charset="0"/>
              </a:rPr>
              <a:t>NIV</a:t>
            </a:r>
            <a:r>
              <a:rPr lang="en-US">
                <a:solidFill>
                  <a:srgbClr val="000000"/>
                </a:solidFill>
                <a:effectLst/>
                <a:latin typeface="Times New Roman" panose="02020603050405020304" pitchFamily="18" charset="0"/>
              </a:rPr>
              <a:t> and </a:t>
            </a:r>
            <a:r>
              <a:rPr lang="en-US" i="1">
                <a:solidFill>
                  <a:srgbClr val="000000"/>
                </a:solidFill>
                <a:effectLst/>
                <a:latin typeface="Times New Roman" panose="02020603050405020304" pitchFamily="18" charset="0"/>
              </a:rPr>
              <a:t>NASB</a:t>
            </a:r>
            <a:r>
              <a:rPr lang="en-US">
                <a:solidFill>
                  <a:srgbClr val="000000"/>
                </a:solidFill>
                <a:effectLst/>
                <a:latin typeface="Times New Roman" panose="02020603050405020304" pitchFamily="18" charset="0"/>
              </a:rPr>
              <a:t>) has been the subject of some dispute... Some scholars have taken the term </a:t>
            </a:r>
            <a:r>
              <a:rPr lang="en-US">
                <a:solidFill>
                  <a:srgbClr val="000000"/>
                </a:solidFill>
                <a:effectLst/>
                <a:latin typeface="Helvetica" pitchFamily="2" charset="0"/>
              </a:rPr>
              <a:t>['aza'zel] </a:t>
            </a:r>
            <a:r>
              <a:rPr lang="en-US">
                <a:solidFill>
                  <a:srgbClr val="000000"/>
                </a:solidFill>
                <a:effectLst/>
                <a:latin typeface="Times New Roman" panose="02020603050405020304" pitchFamily="18" charset="0"/>
              </a:rPr>
              <a:t>as a proper name "Azazel," being that of a demon or the devil (as though the sins were being returned to their source; cf. I Enoch</a:t>
            </a:r>
          </a:p>
          <a:p>
            <a:r>
              <a:rPr lang="en-US">
                <a:solidFill>
                  <a:srgbClr val="000000"/>
                </a:solidFill>
                <a:effectLst/>
                <a:latin typeface="Times New Roman" panose="02020603050405020304" pitchFamily="18" charset="0"/>
              </a:rPr>
              <a:t>8:1; 9:6). Others have suggested that it means "rocky, craggy" (depicting the terrain of the goat's destination)."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234</a:t>
            </a:fld>
            <a:endParaRPr lang="en-US"/>
          </a:p>
        </p:txBody>
      </p:sp>
    </p:spTree>
    <p:extLst>
      <p:ext uri="{BB962C8B-B14F-4D97-AF65-F5344CB8AC3E}">
        <p14:creationId xmlns:p14="http://schemas.microsoft.com/office/powerpoint/2010/main" val="185216988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The idea of "scapegoat," however, stems from the LXX rendering of the term. The LXX translated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by the Greek word [</a:t>
            </a:r>
            <a:r>
              <a:rPr lang="en-US" i="1">
                <a:solidFill>
                  <a:srgbClr val="000000"/>
                </a:solidFill>
                <a:effectLst/>
                <a:latin typeface="Times New Roman" panose="02020603050405020304" pitchFamily="18" charset="0"/>
              </a:rPr>
              <a:t>pompaios</a:t>
            </a:r>
            <a:r>
              <a:rPr lang="en-US">
                <a:solidFill>
                  <a:srgbClr val="000000"/>
                </a:solidFill>
                <a:effectLst/>
                <a:latin typeface="Times New Roman" panose="02020603050405020304" pitchFamily="18" charset="0"/>
              </a:rPr>
              <a:t>]. This Greek compound comes from the word... meaning "to escort, convey." Hence, the compound form would suggest the sense "carrying away" or "sending away," i.e., a goat for sending away. If this is correct, then the point of the goat "for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would be that of a goat </a:t>
            </a:r>
            <a:r>
              <a:rPr lang="en-US" i="1">
                <a:solidFill>
                  <a:srgbClr val="000000"/>
                </a:solidFill>
                <a:effectLst/>
                <a:latin typeface="Times New Roman" panose="02020603050405020304" pitchFamily="18" charset="0"/>
              </a:rPr>
              <a:t>gone away</a:t>
            </a:r>
            <a:r>
              <a:rPr lang="en-US">
                <a:solidFill>
                  <a:srgbClr val="000000"/>
                </a:solidFill>
                <a:effectLst/>
                <a:latin typeface="Times New Roman" panose="02020603050405020304" pitchFamily="18" charset="0"/>
              </a:rPr>
              <a:t>, thus taking the sins of the people with him into the wilderness. This would speak of sins being removed once for all (the reality of which only Christ would accomplish)."</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A079FDE9-4B2D-884B-BE4B-021913485B06}" type="slidenum">
              <a:rPr lang="en-US" smtClean="0"/>
              <a:t>235</a:t>
            </a:fld>
            <a:endParaRPr lang="en-US"/>
          </a:p>
        </p:txBody>
      </p:sp>
    </p:spTree>
    <p:extLst>
      <p:ext uri="{BB962C8B-B14F-4D97-AF65-F5344CB8AC3E}">
        <p14:creationId xmlns:p14="http://schemas.microsoft.com/office/powerpoint/2010/main" val="61450688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a:t>
            </a:r>
            <a:r>
              <a:rPr lang="en-US">
                <a:solidFill>
                  <a:srgbClr val="000000"/>
                </a:solidFill>
                <a:effectLst/>
                <a:latin typeface="Times New Roman" panose="02020603050405020304" pitchFamily="18" charset="0"/>
              </a:rPr>
              <a:t>3. Aaron would leave the blood of the bull and goat at the altar and take a firepan of coals into the tabernacle. As he parted the veil, he would throw incense on the coals so that the room would immediately fill with smoke. Wenham explains, 'To protect himself from the wrath of God, the high priest has to prepare a censer full of hot charcoal taken from the altar of burnt offering in the outer court and put in it fine incense. The smoke of the incense was to cover the mercy seat, so that the high priest would not be killed (vv. 12-13). The most obvious explanation is given by Hertz: 'the purpose of the incense smoke was to create a screen which would prevent the High Priest from gazing upon the Holy Presence.' (G.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231).</a:t>
            </a:r>
          </a:p>
          <a:p>
            <a:r>
              <a:rPr lang="en-US">
                <a:solidFill>
                  <a:srgbClr val="000000"/>
                </a:solidFill>
                <a:effectLst/>
                <a:latin typeface="Times New Roman" panose="02020603050405020304" pitchFamily="18" charset="0"/>
              </a:rPr>
              <a:t>Thus the smoke served as a protective veil so that Aaron would not be consumed by God's glory.</a:t>
            </a:r>
          </a:p>
          <a:p>
            <a:r>
              <a:rPr lang="en-US">
                <a:solidFill>
                  <a:srgbClr val="000000"/>
                </a:solidFill>
                <a:effectLst/>
                <a:latin typeface="Times New Roman" panose="02020603050405020304" pitchFamily="18" charset="0"/>
              </a:rPr>
              <a:t>4. Returning to the altar in the courtyard, Aaron would get the blood of the bull and take it within the veil. The blood would be sprinkled on the "mercy seat" and "in front," i.e., on the ground. The blood-sprinkled ground was a way of signifying that a way of approach to the presence of God was being provided. The blood on the "mercy seat" was also important: since the Law (contained under the mercy seat) condemned those who transgressed it, blood had to be sprinkled on the mercy seat so that the guilt and sin of the people would not be judged by the Law."</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236</a:t>
            </a:fld>
            <a:endParaRPr lang="en-US"/>
          </a:p>
        </p:txBody>
      </p:sp>
    </p:spTree>
    <p:extLst>
      <p:ext uri="{BB962C8B-B14F-4D97-AF65-F5344CB8AC3E}">
        <p14:creationId xmlns:p14="http://schemas.microsoft.com/office/powerpoint/2010/main" val="302077542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5. Aaron would exit again and get the blood from the goat of the sin offering of the people and bring it within the veil. This blood was also sprinkled on the mercy seat and on the ground. According to vs 16, this included atonement for the tent of meeting (see Lev 15:31). Their own impurities, sins, and transgressions were a defilement of the sanctuary, and by cleansing the sanctuary they were permitting the holy God to dwell among an unholy people. This atonement, both for the sins of the people and the tabernacle, was a</a:t>
            </a:r>
            <a:r>
              <a:rPr lang="ar-SA">
                <a:solidFill>
                  <a:srgbClr val="000000"/>
                </a:solidFill>
                <a:effectLst/>
                <a:latin typeface="Times New Roman" panose="02020603050405020304" pitchFamily="18" charset="0"/>
              </a:rPr>
              <a:t> </a:t>
            </a:r>
            <a:r>
              <a:rPr lang="en-US">
                <a:solidFill>
                  <a:srgbClr val="000000"/>
                </a:solidFill>
                <a:effectLst/>
                <a:latin typeface="Times New Roman" panose="02020603050405020304" pitchFamily="18" charset="0"/>
              </a:rPr>
              <a:t>climax, being an atonement of all the transgressions of the congregation since the last Day of Atonement.</a:t>
            </a:r>
          </a:p>
          <a:p>
            <a:r>
              <a:rPr lang="en-US">
                <a:solidFill>
                  <a:srgbClr val="000000"/>
                </a:solidFill>
                <a:effectLst/>
                <a:latin typeface="Times New Roman" panose="02020603050405020304" pitchFamily="18" charset="0"/>
              </a:rPr>
              <a:t>6. As he exited again, even the altar had to be sprinkled with the goat's blood. The altar was defiled by the transferred sins, as the people would have their sins identified with the altar and their offerings.</a:t>
            </a:r>
          </a:p>
          <a:p>
            <a:r>
              <a:rPr lang="en-US">
                <a:solidFill>
                  <a:srgbClr val="000000"/>
                </a:solidFill>
                <a:effectLst/>
                <a:latin typeface="Times New Roman" panose="02020603050405020304" pitchFamily="18" charset="0"/>
              </a:rPr>
              <a:t>7. The live goat (the scapegoat) would then be brought forward and Aaron would lay his hands on the head of the goat confessing the sins of the nation (vs 21). This action was a way of symbolizing that the sins of the nation were being transferred to the goat (for the concept of substitution, see 2 Corin 5:21).</a:t>
            </a:r>
          </a:p>
          <a:p>
            <a:r>
              <a:rPr lang="en-US">
                <a:solidFill>
                  <a:srgbClr val="000000"/>
                </a:solidFill>
                <a:effectLst/>
                <a:latin typeface="Times New Roman" panose="02020603050405020304" pitchFamily="18" charset="0"/>
              </a:rPr>
              <a:t>8. The scapegoat would then be led away into the wilderness. Ross notes, "The Mishnah (</a:t>
            </a:r>
            <a:r>
              <a:rPr lang="en-US" i="1">
                <a:solidFill>
                  <a:srgbClr val="000000"/>
                </a:solidFill>
                <a:effectLst/>
                <a:latin typeface="Times New Roman" panose="02020603050405020304" pitchFamily="18" charset="0"/>
              </a:rPr>
              <a:t>Yoma</a:t>
            </a:r>
            <a:r>
              <a:rPr lang="en-US">
                <a:solidFill>
                  <a:srgbClr val="000000"/>
                </a:solidFill>
                <a:effectLst/>
                <a:latin typeface="Times New Roman" panose="02020603050405020304" pitchFamily="18" charset="0"/>
              </a:rPr>
              <a:t>) says that they led it three and a half miles into the wilderness and pushed it over a rocky cliff so that it would die."</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A079FDE9-4B2D-884B-BE4B-021913485B06}" type="slidenum">
              <a:rPr lang="en-US" smtClean="0"/>
              <a:t>237</a:t>
            </a:fld>
            <a:endParaRPr lang="en-US"/>
          </a:p>
        </p:txBody>
      </p:sp>
    </p:spTree>
    <p:extLst>
      <p:ext uri="{BB962C8B-B14F-4D97-AF65-F5344CB8AC3E}">
        <p14:creationId xmlns:p14="http://schemas.microsoft.com/office/powerpoint/2010/main" val="2541735044"/>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solidFill>
                  <a:srgbClr val="000000"/>
                </a:solidFill>
                <a:effectLst/>
                <a:latin typeface="Times New Roman" panose="02020603050405020304" pitchFamily="18" charset="0"/>
              </a:rPr>
              <a:t>"Wenham provides this summary contrasting the OT High Priest with Christ as the greater High Priest:</a:t>
            </a:r>
          </a:p>
          <a:p>
            <a:r>
              <a:rPr lang="en-US">
                <a:solidFill>
                  <a:srgbClr val="000000"/>
                </a:solidFill>
                <a:effectLst/>
                <a:latin typeface="Times New Roman" panose="02020603050405020304" pitchFamily="18" charset="0"/>
              </a:rPr>
              <a:t>a. Aaron was a sinner who needed to offer sacrifice for himself before making atonement for the people. Christ is pure and sinless and needs to offer no sacrifices for Himself (Heb 7:26ff.).</a:t>
            </a:r>
          </a:p>
          <a:p>
            <a:r>
              <a:rPr lang="en-US">
                <a:solidFill>
                  <a:srgbClr val="000000"/>
                </a:solidFill>
                <a:effectLst/>
                <a:latin typeface="Times New Roman" panose="02020603050405020304" pitchFamily="18" charset="0"/>
              </a:rPr>
              <a:t>b. Aaron had to repeat the sacrifices regularly. Christ secured an eternal</a:t>
            </a:r>
            <a:r>
              <a:rPr lang="ar-SA">
                <a:solidFill>
                  <a:srgbClr val="000000"/>
                </a:solidFill>
                <a:effectLst/>
                <a:latin typeface="Times New Roman" panose="02020603050405020304" pitchFamily="18" charset="0"/>
              </a:rPr>
              <a:t> </a:t>
            </a:r>
            <a:r>
              <a:rPr lang="en-US">
                <a:solidFill>
                  <a:srgbClr val="000000"/>
                </a:solidFill>
                <a:effectLst/>
                <a:latin typeface="Times New Roman" panose="02020603050405020304" pitchFamily="18" charset="0"/>
              </a:rPr>
              <a:t>redemption by His own death (9:6-14, 25ff.).</a:t>
            </a:r>
          </a:p>
          <a:p>
            <a:r>
              <a:rPr lang="en-US">
                <a:solidFill>
                  <a:srgbClr val="000000"/>
                </a:solidFill>
                <a:effectLst/>
                <a:latin typeface="Times New Roman" panose="02020603050405020304" pitchFamily="18" charset="0"/>
              </a:rPr>
              <a:t>c. Aaron's rituals secured him entry into the earthly sanctuary; Christ's death led Him into the heavenly (9:24).</a:t>
            </a:r>
          </a:p>
          <a:p>
            <a:r>
              <a:rPr lang="en-US">
                <a:solidFill>
                  <a:srgbClr val="000000"/>
                </a:solidFill>
                <a:effectLst/>
                <a:latin typeface="Times New Roman" panose="02020603050405020304" pitchFamily="18" charset="0"/>
              </a:rPr>
              <a:t>d. The repetition of Aaron's sacrifices was a constant reminder of the persistence of sin. Christ's once-and-for-all sacrifice secured permanent forgiveness of sin (10:1-18)."</a:t>
            </a:r>
            <a:endParaRPr lang="en-US"/>
          </a:p>
          <a:p>
            <a:r>
              <a:rPr lang="en-US">
                <a:solidFill>
                  <a:srgbClr val="000000"/>
                </a:solidFill>
                <a:effectLst/>
                <a:latin typeface="Times New Roman" panose="02020603050405020304" pitchFamily="18" charset="0"/>
              </a:rPr>
              <a:t>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Times New Roman" panose="02020603050405020304" pitchFamily="18" charset="0"/>
              </a:rPr>
              <a:t>Gordon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237-38</a:t>
            </a:r>
          </a:p>
          <a:p>
            <a:r>
              <a:rPr lang="en-US" i="1">
                <a:solidFill>
                  <a:srgbClr val="000000"/>
                </a:solidFill>
                <a:effectLst/>
                <a:latin typeface="Times New Roman" panose="02020603050405020304" pitchFamily="18" charset="0"/>
              </a:rPr>
              <a:t>Cited by 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t>"</a:t>
            </a:r>
            <a:r>
              <a:rPr lang="en-US">
                <a:solidFill>
                  <a:srgbClr val="000000"/>
                </a:solidFill>
                <a:effectLst/>
                <a:latin typeface="Times New Roman" panose="02020603050405020304" pitchFamily="18" charset="0"/>
              </a:rPr>
              <a:t>The two goats looked at two different aspects by which God dealt with sin. The goat that was slain represented sins covered. The goat that was sent away into the wilderness 'bearing the sins of the nation' represented sins removed, a vivid portrayal of the need for</a:t>
            </a:r>
          </a:p>
          <a:p>
            <a:r>
              <a:rPr lang="en-US">
                <a:solidFill>
                  <a:srgbClr val="000000"/>
                </a:solidFill>
                <a:effectLst/>
                <a:latin typeface="Times New Roman" panose="02020603050405020304" pitchFamily="18" charset="0"/>
              </a:rPr>
              <a:t>the nation as a whole to be purged of sin. Obviously, this would picture two aspects of Christ's work (cf. Isa 53:5-6). His death provides a covering of blood for sins (this would even go beyond the Israelites)."</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14.5</a:t>
            </a:r>
            <a:endParaRPr lang="en-US">
              <a:solidFill>
                <a:srgbClr val="000000"/>
              </a:solidFill>
              <a:effectLst/>
              <a:latin typeface="Times New Roman" panose="02020603050405020304" pitchFamily="18"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Israel became a nation in one day on 14 May 1948, but the Jews saw themselves as an ethnic rather than a religious people. Even today, about 30% of Jewish immigrants from Russia are atheists. Yet God promises in Zechariah 3:9 to remove the sins of the nation also on a single day. </a:t>
            </a:r>
          </a:p>
          <a:p>
            <a:r>
              <a:rPr lang="en-US" dirty="0"/>
              <a:t>_______</a:t>
            </a:r>
          </a:p>
          <a:p>
            <a:r>
              <a:rPr lang="en-US" dirty="0"/>
              <a:t>OS-23-Isaiah60-66-slide 155</a:t>
            </a:r>
          </a:p>
          <a:p>
            <a:r>
              <a:rPr lang="en-US" dirty="0"/>
              <a:t>OS-26-Ezek33-39-slide 60</a:t>
            </a:r>
          </a:p>
          <a:p>
            <a:r>
              <a:rPr lang="en-US" dirty="0"/>
              <a:t>OS-38-Zechariah-85</a:t>
            </a:r>
          </a:p>
          <a:p>
            <a:endParaRPr lang="en-US" dirty="0"/>
          </a:p>
        </p:txBody>
      </p:sp>
    </p:spTree>
    <p:extLst>
      <p:ext uri="{BB962C8B-B14F-4D97-AF65-F5344CB8AC3E}">
        <p14:creationId xmlns:p14="http://schemas.microsoft.com/office/powerpoint/2010/main" val="3585505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r>
              <a:rPr lang="en-US" i="1" dirty="0">
                <a:solidFill>
                  <a:srgbClr val="000000"/>
                </a:solidFill>
                <a:effectLst/>
                <a:latin typeface="Times New Roman" panose="02020603050405020304" pitchFamily="18" charset="0"/>
              </a:rPr>
              <a:t>I will pour out on the house of David and on the inhabitants of Jerusalem, the Spirit of</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grace and of supplication, so that they will look on Me whom they have pierced, and they will</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mourn for Him, as one mourns for an only son, and they will weep bitterly over Him like the</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bitter weeping over a firstborn. </a:t>
            </a:r>
            <a:r>
              <a:rPr lang="en-US" dirty="0">
                <a:solidFill>
                  <a:srgbClr val="000000"/>
                </a:solidFill>
                <a:effectLst/>
                <a:latin typeface="Times New Roman" panose="02020603050405020304" pitchFamily="18" charset="0"/>
              </a:rPr>
              <a:t>Zech. 12:10 Some Jewish interpreters see this verse as a</a:t>
            </a:r>
          </a:p>
          <a:p>
            <a:r>
              <a:rPr lang="en-US" dirty="0">
                <a:solidFill>
                  <a:srgbClr val="000000"/>
                </a:solidFill>
                <a:effectLst/>
                <a:latin typeface="Times New Roman" panose="02020603050405020304" pitchFamily="18" charset="0"/>
              </a:rPr>
              <a:t>reference to Gentile nations who will look to God for forgiveness for having “pierced” Him by</a:t>
            </a:r>
          </a:p>
          <a:p>
            <a:r>
              <a:rPr lang="en-US" dirty="0">
                <a:solidFill>
                  <a:srgbClr val="000000"/>
                </a:solidFill>
                <a:effectLst/>
                <a:latin typeface="Times New Roman" panose="02020603050405020304" pitchFamily="18" charset="0"/>
              </a:rPr>
              <a:t>their inflicting suffering on the Jewish people. But the subject of each of the verbs in this</a:t>
            </a:r>
          </a:p>
          <a:p>
            <a:r>
              <a:rPr lang="en-US" dirty="0">
                <a:solidFill>
                  <a:srgbClr val="000000"/>
                </a:solidFill>
                <a:effectLst/>
                <a:latin typeface="Times New Roman" panose="02020603050405020304" pitchFamily="18" charset="0"/>
              </a:rPr>
              <a:t>sentence is clearly the people of Israel. So the most natural way to understand this verse is to see</a:t>
            </a:r>
          </a:p>
          <a:p>
            <a:r>
              <a:rPr lang="en-US" dirty="0">
                <a:solidFill>
                  <a:srgbClr val="000000"/>
                </a:solidFill>
                <a:effectLst/>
                <a:latin typeface="Times New Roman" panose="02020603050405020304" pitchFamily="18" charset="0"/>
              </a:rPr>
              <a:t>it as a reference to the Holy Spirit’s moving on the nation Israel to see the One they had pierced</a:t>
            </a:r>
          </a:p>
          <a:p>
            <a:r>
              <a:rPr lang="en-US" dirty="0">
                <a:solidFill>
                  <a:srgbClr val="000000"/>
                </a:solidFill>
                <a:effectLst/>
                <a:latin typeface="Times New Roman" panose="02020603050405020304" pitchFamily="18" charset="0"/>
              </a:rPr>
              <a:t>as though He was their own firstborn son, and to seek God’s gracious forgiveness and cleansing.</a:t>
            </a:r>
          </a:p>
          <a:p>
            <a:r>
              <a:rPr lang="en-US" dirty="0">
                <a:solidFill>
                  <a:srgbClr val="000000"/>
                </a:solidFill>
                <a:effectLst/>
                <a:latin typeface="Times New Roman" panose="02020603050405020304" pitchFamily="18" charset="0"/>
              </a:rPr>
              <a:t>What is striking about this verse is that the One whom they had pierced, and for whom they will</a:t>
            </a:r>
          </a:p>
          <a:p>
            <a:r>
              <a:rPr lang="en-US" dirty="0">
                <a:solidFill>
                  <a:srgbClr val="000000"/>
                </a:solidFill>
                <a:effectLst/>
                <a:latin typeface="Times New Roman" panose="02020603050405020304" pitchFamily="18" charset="0"/>
              </a:rPr>
              <a:t>mourn is the Lord Himself—a not too subtle reference to the deity of Christ."</a:t>
            </a:r>
          </a:p>
          <a:p>
            <a:r>
              <a:rPr lang="en-US" dirty="0">
                <a:solidFill>
                  <a:srgbClr val="000000"/>
                </a:solidFill>
                <a:effectLst/>
                <a:latin typeface="Times New Roman" panose="02020603050405020304" pitchFamily="18" charset="0"/>
              </a:rPr>
              <a:t>—Rick Rood email 5 December 2023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880E400-09E7-E346-BADC-7D664C8590B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7043961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318117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8772D5A-48EB-F746-B274-D20EFAEFC58F}" type="slidenum">
              <a:rPr lang="en-US" sz="1200">
                <a:solidFill>
                  <a:prstClr val="black"/>
                </a:solidFill>
                <a:latin typeface="Times New Roman" charset="0"/>
              </a:rPr>
              <a:pPr/>
              <a:t>23</a:t>
            </a:fld>
            <a:endParaRPr lang="en-US" sz="1200">
              <a:solidFill>
                <a:prstClr val="black"/>
              </a:solidFill>
              <a:latin typeface="Times New Roman"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9894399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59179E-EE4B-FB40-8115-1A2BFC768B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4003" name="Rectangle 2"/>
          <p:cNvSpPr>
            <a:spLocks noGrp="1" noRot="1" noChangeAspect="1" noChangeArrowheads="1"/>
          </p:cNvSpPr>
          <p:nvPr>
            <p:ph type="sldImg"/>
          </p:nvPr>
        </p:nvSpPr>
        <p:spPr>
          <a:solidFill>
            <a:srgbClr val="FFFFFF"/>
          </a:solidFill>
          <a:ln/>
        </p:spPr>
      </p:sp>
      <p:sp>
        <p:nvSpPr>
          <p:cNvPr id="384004"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The application to leave Jerusalem is in Hebrews 13</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87882092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E5EB6C9-B752-E74E-856E-2695689C4550}" type="slidenum">
              <a:rPr lang="en-US" sz="1200">
                <a:solidFill>
                  <a:prstClr val="black"/>
                </a:solidFill>
                <a:latin typeface="Times New Roman" charset="0"/>
              </a:rPr>
              <a:pPr/>
              <a:t>249</a:t>
            </a:fld>
            <a:endParaRPr lang="en-US" sz="1200">
              <a:solidFill>
                <a:prstClr val="black"/>
              </a:solidFill>
              <a:latin typeface="Times New Roman" charset="0"/>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We rarely see blood, but for Israel this was common.</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A5C07A-AE44-2E46-8647-8457ECA7291B}" type="slidenum">
              <a:rPr lang="en-US" sz="1200">
                <a:solidFill>
                  <a:prstClr val="black"/>
                </a:solidFill>
                <a:latin typeface="Times New Roman" charset="0"/>
              </a:rPr>
              <a:pPr/>
              <a:t>250</a:t>
            </a:fld>
            <a:endParaRPr lang="en-US" sz="1200">
              <a:solidFill>
                <a:prstClr val="black"/>
              </a:solidFill>
              <a:latin typeface="Times New Roman" charset="0"/>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273106C-C8CD-BD40-AE9E-2E19A47665C9}" type="slidenum">
              <a:rPr lang="en-US" sz="1200">
                <a:solidFill>
                  <a:prstClr val="black"/>
                </a:solidFill>
                <a:latin typeface="Times New Roman" charset="0"/>
              </a:rPr>
              <a:pPr/>
              <a:t>251</a:t>
            </a:fld>
            <a:endParaRPr lang="en-US" sz="1200">
              <a:solidFill>
                <a:prstClr val="black"/>
              </a:solidFill>
              <a:latin typeface="Times New Roman"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DC4F556-25F2-EB44-B9D7-D8B2FA328482}" type="slidenum">
              <a:rPr lang="en-US" sz="1200">
                <a:solidFill>
                  <a:prstClr val="black"/>
                </a:solidFill>
                <a:latin typeface="Times New Roman" charset="0"/>
              </a:rPr>
              <a:pPr/>
              <a:t>252</a:t>
            </a:fld>
            <a:endParaRPr lang="en-US" sz="1200">
              <a:solidFill>
                <a:prstClr val="black"/>
              </a:solidFill>
              <a:latin typeface="Times New Roman"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0E396C0-9D5F-CD43-AF0C-24A6EE43325F}" type="slidenum">
              <a:rPr lang="en-US" sz="1200">
                <a:solidFill>
                  <a:prstClr val="black"/>
                </a:solidFill>
                <a:latin typeface="Times New Roman" charset="0"/>
              </a:rPr>
              <a:pPr/>
              <a:t>253</a:t>
            </a:fld>
            <a:endParaRPr lang="en-US" sz="1200">
              <a:solidFill>
                <a:prstClr val="black"/>
              </a:solidFill>
              <a:latin typeface="Times New Roman"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2551214-432E-0B40-A30F-D7CDB7B2E45A}" type="slidenum">
              <a:rPr lang="en-US" sz="1200">
                <a:solidFill>
                  <a:prstClr val="black"/>
                </a:solidFill>
                <a:latin typeface="Times New Roman" charset="0"/>
              </a:rPr>
              <a:pPr/>
              <a:t>254</a:t>
            </a:fld>
            <a:endParaRPr lang="en-US" sz="1200">
              <a:solidFill>
                <a:prstClr val="black"/>
              </a:solidFill>
              <a:latin typeface="Times New Roman"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8631612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A28BB8-48BA-CA45-A212-D240F287C4C2}" type="slidenum">
              <a:rPr lang="en-US" sz="1200">
                <a:solidFill>
                  <a:prstClr val="black"/>
                </a:solidFill>
                <a:latin typeface="Times New Roman" charset="0"/>
              </a:rPr>
              <a:pPr/>
              <a:t>24</a:t>
            </a:fld>
            <a:endParaRPr lang="en-US" sz="1200">
              <a:solidFill>
                <a:prstClr val="black"/>
              </a:solidFill>
              <a:latin typeface="Times New Roman"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b="1">
                <a:latin typeface="Times New Roman" charset="0"/>
                <a:ea typeface="ＭＳ Ｐゴシック" charset="0"/>
                <a:cs typeface="ＭＳ Ｐゴシック" charset="0"/>
              </a:rPr>
              <a:t>Slavery Instead of Jails in Mosaic Legal System!</a:t>
            </a:r>
            <a:br>
              <a:rPr lang="en-US">
                <a:latin typeface="Times New Roman" charset="0"/>
                <a:ea typeface="ＭＳ Ｐゴシック" charset="0"/>
                <a:cs typeface="ＭＳ Ｐゴシック" charset="0"/>
              </a:rPr>
            </a:br>
            <a:r>
              <a:rPr lang="en-US">
                <a:latin typeface="Times New Roman" charset="0"/>
                <a:ea typeface="ＭＳ Ｐゴシック" charset="0"/>
                <a:cs typeface="ＭＳ Ｐゴシック" charset="0"/>
              </a:rPr>
              <a:t>Have you ever noticed that there were no prisons in the law of Moses? People were stoned, beaten, fined but NEVER sent to prison or confined in any way including shackles or stocks etc. This brand new study sheds a positive light on the role slavery had in rehabilitating criminals and providing welfare for the poor. Confinement was something completely foreign in the Jewish Legal system.</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See the full article at http://www.bible.ca/sin-no-jails-prisons-in-judaism-old-testament-law-of-moses-slavery-welfare-jewish-comparison.htm</a:t>
            </a:r>
          </a:p>
          <a:p>
            <a:endParaRPr lang="en-US">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D1E1A9-9CA1-7742-8441-B31AF958F1B0}" type="slidenum">
              <a:rPr lang="en-US" sz="1200">
                <a:solidFill>
                  <a:prstClr val="black"/>
                </a:solidFill>
              </a:rPr>
              <a:pPr eaLnBrk="1" hangingPunct="1"/>
              <a:t>260</a:t>
            </a:fld>
            <a:endParaRPr lang="en-US" sz="1200">
              <a:solidFill>
                <a:prstClr val="black"/>
              </a:solidFill>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James proposed to prohibit Gentiles from idolatry, eating blood, and immorality (15:19-21).</a:t>
            </a:r>
          </a:p>
          <a:p>
            <a:r>
              <a:rPr lang="en-US" dirty="0">
                <a:latin typeface="Arial" panose="020B0604020202020204" pitchFamily="34" charset="0"/>
                <a:cs typeface="Arial" panose="020B0604020202020204" pitchFamily="34" charset="0"/>
              </a:rPr>
              <a:t>The Council wrote the Gentile believers to obey these three moral obligations (15:22-29).</a:t>
            </a:r>
          </a:p>
          <a:p>
            <a:r>
              <a:rPr lang="en-US" dirty="0">
                <a:latin typeface="Arial" panose="020B0604020202020204" pitchFamily="34" charset="0"/>
                <a:cs typeface="Arial" panose="020B0604020202020204" pitchFamily="34" charset="0"/>
              </a:rPr>
              <a:t>The result was a unified and encouraged church of both Jews and Gentiles (15:30-35).</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839705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James proposed to prohibit Gentiles from • idolatry, • eating blood, and • immorality.</a:t>
            </a:r>
          </a:p>
          <a:p>
            <a:r>
              <a:rPr lang="en-US" dirty="0">
                <a:latin typeface="Arial" panose="020B0604020202020204" pitchFamily="34" charset="0"/>
                <a:cs typeface="Arial" panose="020B0604020202020204" pitchFamily="34" charset="0"/>
              </a:rPr>
              <a:t>These practices show our salvation with moral living that unifies.</a:t>
            </a:r>
          </a:p>
          <a:p>
            <a:r>
              <a:rPr lang="en-US" dirty="0">
                <a:latin typeface="Arial" panose="020B0604020202020204" pitchFamily="34" charset="0"/>
                <a:cs typeface="Arial" panose="020B0604020202020204" pitchFamily="34" charset="0"/>
              </a:rPr>
              <a:t>Doing more than this would make it difficult for Gentiles who trust Christ (15:19).</a:t>
            </a:r>
          </a:p>
          <a:p>
            <a:r>
              <a:rPr lang="en-US" dirty="0">
                <a:latin typeface="Arial" panose="020B0604020202020204" pitchFamily="34" charset="0"/>
                <a:cs typeface="Arial" panose="020B0604020202020204" pitchFamily="34" charset="0"/>
              </a:rPr>
              <a:t>Doing less than this would make it difficult for Jewish believers to accept the new Gentile believers (15:21).</a:t>
            </a:r>
          </a:p>
          <a:p>
            <a:r>
              <a:rPr lang="en-US" dirty="0">
                <a:latin typeface="Arial" panose="020B0604020202020204" pitchFamily="34" charset="0"/>
                <a:cs typeface="Arial" panose="020B0604020202020204" pitchFamily="34" charset="0"/>
              </a:rPr>
              <a:t>These three requirements show all people in all ages how to deal with offensive practices in their society.  </a:t>
            </a:r>
          </a:p>
          <a:p>
            <a:r>
              <a:rPr lang="en-US" dirty="0">
                <a:latin typeface="Arial" panose="020B0604020202020204" pitchFamily="34" charset="0"/>
                <a:cs typeface="Arial" panose="020B0604020202020204" pitchFamily="34" charset="0"/>
              </a:rPr>
              <a:t>Idolatry is wrong as we must worship the one, true God. The Day of Atonement (Lev 16) covered sins like idolatry when Jews put something above God.</a:t>
            </a:r>
          </a:p>
          <a:p>
            <a:r>
              <a:rPr lang="en-US" dirty="0">
                <a:latin typeface="Arial" panose="020B0604020202020204" pitchFamily="34" charset="0"/>
                <a:cs typeface="Arial" panose="020B0604020202020204" pitchFamily="34" charset="0"/>
              </a:rPr>
              <a:t>Blood is our life (Lev 17)—so we don’t eat blood </a:t>
            </a:r>
          </a:p>
          <a:p>
            <a:r>
              <a:rPr lang="en-US" dirty="0">
                <a:latin typeface="Arial" panose="020B0604020202020204" pitchFamily="34" charset="0"/>
                <a:cs typeface="Arial" panose="020B0604020202020204" pitchFamily="34" charset="0"/>
              </a:rPr>
              <a:t>Sex since Eden has been reserved for marriage, so sex in any other context dishonors God (Lev 18–20).</a:t>
            </a:r>
          </a:p>
          <a:p>
            <a:r>
              <a:rPr lang="en-US" dirty="0">
                <a:latin typeface="Arial" panose="020B0604020202020204" pitchFamily="34" charset="0"/>
                <a:cs typeface="Arial" panose="020B0604020202020204" pitchFamily="34" charset="0"/>
              </a:rPr>
              <a:t>______________</a:t>
            </a:r>
          </a:p>
          <a:p>
            <a:r>
              <a:rPr lang="en-US" b="1" dirty="0">
                <a:effectLst/>
                <a:latin typeface="Lucida Grande" panose="020B0600040502020204" pitchFamily="34" charset="0"/>
              </a:rPr>
              <a:t>"3. THE DECISION (15:19–35)</a:t>
            </a:r>
            <a:endParaRPr lang="en-US" dirty="0">
              <a:effectLst/>
              <a:latin typeface="Lucida Grande" panose="020B0600040502020204" pitchFamily="34" charset="0"/>
            </a:endParaRPr>
          </a:p>
          <a:p>
            <a:r>
              <a:rPr lang="en-US" dirty="0">
                <a:effectLst/>
                <a:latin typeface="Lucida Grande" panose="020B0600040502020204" pitchFamily="34" charset="0"/>
              </a:rPr>
              <a:t>The leaders and the whole church (Acts 15:22), directed by the Holy Spirit (Acts 15:28), made a twofold decision: a doctrinal decision about salvation, and a practical decision about how to live the Christian life.</a:t>
            </a:r>
          </a:p>
          <a:p>
            <a:r>
              <a:rPr lang="en-US" dirty="0">
                <a:effectLst/>
                <a:latin typeface="Lucida Grande" panose="020B0600040502020204" pitchFamily="34" charset="0"/>
              </a:rPr>
              <a:t>The doctrinal decision we have already examined. The church concluded that Jews and Gentiles are all sinners before God and can be saved only by faith in Jesus Christ. There is one need, and there is but one gospel to meet that need (Gal. 1:6–12). God has today but one program: He is calling out a people for His name. Israel is set aside but not cast away (Rom. 11:1ff.), and when God’s program for the church is completed, He will begin to fulfill His kingdom promises to the Jews.</a:t>
            </a:r>
          </a:p>
          <a:p>
            <a:r>
              <a:rPr lang="en-US" dirty="0">
                <a:effectLst/>
                <a:latin typeface="Lucida Grande" panose="020B0600040502020204" pitchFamily="34" charset="0"/>
              </a:rPr>
              <a:t>But all doctrine must lead to duty. James emphasized this in his epistle (James 2:14–26), and so did Paul in his letters. It is not enough for us simply to accept a biblical truth; we must apply it personally in everyday life. Church problems are not solved by passing resolutions, but by practicing the revelations God gives us from His Word.</a:t>
            </a:r>
          </a:p>
          <a:p>
            <a:r>
              <a:rPr lang="en-US" dirty="0">
                <a:effectLst/>
                <a:latin typeface="Lucida Grande" panose="020B0600040502020204" pitchFamily="34" charset="0"/>
              </a:rPr>
              <a:t>James advised the church to write to the Gentile believers and share the decisions of the conference. This letter asked for obedience to two commands </a:t>
            </a:r>
            <a:r>
              <a:rPr lang="en-US" dirty="0">
                <a:solidFill>
                  <a:srgbClr val="006699"/>
                </a:solidFill>
                <a:effectLst/>
                <a:latin typeface="Lucida Grande" panose="020B0600040502020204" pitchFamily="34" charset="0"/>
              </a:rPr>
              <a:t>[Acts 13–28, p. 35]</a:t>
            </a:r>
            <a:r>
              <a:rPr lang="en-US" dirty="0">
                <a:effectLst/>
                <a:latin typeface="Lucida Grande" panose="020B0600040502020204" pitchFamily="34" charset="0"/>
              </a:rPr>
              <a:t> and a willingness to agree to two personal concessions. The two commands were that the believers avoid idolatry and immorality, sins that were especially prevalent among the Gentiles (see 1 Cor. 8–10). The two concessions were that they willingly abstain from eating blood and meat from animals that had died by strangulation. The two commands do not create any special problems, for idolatry and immorality have always been wrong in God’s sight, both for Jews and Gentiles. But what about the two concessions concerning food?</a:t>
            </a:r>
          </a:p>
          <a:p>
            <a:r>
              <a:rPr lang="en-US" dirty="0">
                <a:effectLst/>
                <a:latin typeface="Lucida Grande" panose="020B0600040502020204" pitchFamily="34" charset="0"/>
              </a:rPr>
              <a:t>Keep in mind that the early church did a great deal of eating together and practicing of hospitality. Most churches met in homes, and some assemblies held a “love feast” in conjunction with the Lord’s Supper (1 Cor. 11:17–34). It was probably not much different from our own potluck dinners. If the Gentile believers ate food that the Jewish believers considered “unclean,” this would cause division in the church. Paul dealt clearly with this whole problem in Romans 14–15.</a:t>
            </a:r>
          </a:p>
          <a:p>
            <a:r>
              <a:rPr lang="en-US" dirty="0">
                <a:effectLst/>
                <a:latin typeface="Lucida Grande" panose="020B0600040502020204" pitchFamily="34" charset="0"/>
              </a:rPr>
              <a:t>The prohibition against eating blood was actually given by God before the time of the law (Gen. 9:4), and it was repeated by Moses (Lev. 17:11–14; Deut. 12:23). If an animal is killed by strangulation, some of the blood will remain in the body and make the meat unfit for Jews to eat. Hence, the admonition against strangulation. “Kosher” meat is meat that comes from clean animals that have been killed properly so that the blood has been totally drained from the body.</a:t>
            </a:r>
          </a:p>
          <a:p>
            <a:r>
              <a:rPr lang="en-US" dirty="0">
                <a:effectLst/>
                <a:latin typeface="Lucida Grande" panose="020B0600040502020204" pitchFamily="34" charset="0"/>
              </a:rPr>
              <a:t>It is beautiful to see that this letter expressed the loving unity of people who had once been debating with each other and defending opposing views. The legalistic Jews willingly gave up insisting that the Gentiles had to be circumcised to be saved, and the Gentiles willingly accepted a change in their eating habits. It was a loving compromise that did not in any way affect the truth of the gospel. As every married person and parent knows, there are times in a home when compromise is wrong, but there are also times when compromise is right. Wise Samuel Johnson said, “Life cannot subsist </a:t>
            </a:r>
            <a:r>
              <a:rPr lang="en-US" dirty="0">
                <a:solidFill>
                  <a:srgbClr val="006699"/>
                </a:solidFill>
                <a:effectLst/>
                <a:latin typeface="Lucida Grande" panose="020B0600040502020204" pitchFamily="34" charset="0"/>
              </a:rPr>
              <a:t>[Acts 13–28, p. 36]</a:t>
            </a:r>
            <a:r>
              <a:rPr lang="en-US" dirty="0">
                <a:effectLst/>
                <a:latin typeface="Lucida Grande" panose="020B0600040502020204" pitchFamily="34" charset="0"/>
              </a:rPr>
              <a:t> in society but by reciprocal concessions.” The person who is always right, and who insists on having his or her own way, is difficult to live with happily.</a:t>
            </a:r>
          </a:p>
          <a:p>
            <a:r>
              <a:rPr lang="en-US" dirty="0">
                <a:effectLst/>
                <a:latin typeface="Lucida Grande" panose="020B0600040502020204" pitchFamily="34" charset="0"/>
              </a:rPr>
              <a:t>What did this decision accomplish in a practical way? At least three things. First, it strengthened the unity of the church and kept it from splitting into two extreme “law” and “grace” groups. President Eisenhower called the right kind of compromise “all of the usable surface. The extremes, right and left, are in the gutters.” Again, this is not doctrinal compromise, for that is always wrong (Jude 3). Rather, it is learning to give and take in the practical arrangements of life so that people can live and work together in love and harmony.</a:t>
            </a:r>
          </a:p>
          <a:p>
            <a:r>
              <a:rPr lang="en-US" dirty="0">
                <a:effectLst/>
                <a:latin typeface="Lucida Grande" panose="020B0600040502020204" pitchFamily="34" charset="0"/>
              </a:rPr>
              <a:t>Second, this decision made it possible for the church to present a united witness to the lost Jews (Acts 15:21). For the most part, the church was still identified with the Jewish synagogue, and it is likely that in some cities, entire synagogue congregations believed in Jesus Christ—Jews, Gentile proselytes, and Gentile “God-fearers” together. If the Gentile believers abused their freedom in Christ and ate meat containing blood, this would offend both the saved Jews and their unsaved friends whom they were trying to win to Christ. It was simply a matter of not being a stumbling block to the weak or to the lost (Rom. 14:13–21).</a:t>
            </a:r>
          </a:p>
          <a:p>
            <a:r>
              <a:rPr lang="en-US" dirty="0">
                <a:effectLst/>
                <a:latin typeface="Lucida Grande" panose="020B0600040502020204" pitchFamily="34" charset="0"/>
              </a:rPr>
              <a:t>Third, this decision brought blessing as the letter was shared with the various Gentile congregations. Paul and Barnabas, along with Judas and Silas, took the good news to Antioch, and the church rejoiced and was encouraged because they did not have to carry the burdensome yoke of the law (Acts 15:30–31). On his second missionary journey, Paul shared the letter with the churches he had founded on his first missionary journey. The result was a strengthening of the churches’ faith and an increase of their number (Acts 16:5).</a:t>
            </a:r>
          </a:p>
          <a:p>
            <a:r>
              <a:rPr lang="en-US" dirty="0">
                <a:effectLst/>
                <a:latin typeface="Lucida Grande" panose="020B0600040502020204" pitchFamily="34" charset="0"/>
              </a:rPr>
              <a:t>We today can learn a great deal from this difficult experience of the early church. To begin with, problems and differences are opportunities for growth just as much as temptations for dissension and division. Churches </a:t>
            </a:r>
            <a:r>
              <a:rPr lang="en-US" dirty="0">
                <a:solidFill>
                  <a:srgbClr val="006699"/>
                </a:solidFill>
                <a:effectLst/>
                <a:latin typeface="Lucida Grande" panose="020B0600040502020204" pitchFamily="34" charset="0"/>
              </a:rPr>
              <a:t>[Acts 13–28, p. 37]</a:t>
            </a:r>
            <a:r>
              <a:rPr lang="en-US" dirty="0">
                <a:effectLst/>
                <a:latin typeface="Lucida Grande" panose="020B0600040502020204" pitchFamily="34" charset="0"/>
              </a:rPr>
              <a:t> need to work together and take time to listen, love, and learn. How many hurtful fights and splits could have been avoided if only some of God’s people had given the Spirit time to speak and to work.</a:t>
            </a:r>
          </a:p>
          <a:p>
            <a:r>
              <a:rPr lang="en-US" dirty="0">
                <a:effectLst/>
                <a:latin typeface="Lucida Grande" panose="020B0600040502020204" pitchFamily="34" charset="0"/>
              </a:rPr>
              <a:t>Most divisions are caused by “followers” and “leaders.” A powerful leader gets a following, refuses to give in on even the smallest matter, and before long there is a split. Most church problems are not caused by doctrinal differences but by different viewpoints on practical matters. What color shall we paint the church kitchen? Can we change the order of the service? I heard of one church that almost split over whether the organ or the piano should be on the right side of the platform!</a:t>
            </a:r>
          </a:p>
          <a:p>
            <a:r>
              <a:rPr lang="en-US" dirty="0">
                <a:effectLst/>
                <a:latin typeface="Lucida Grande" panose="020B0600040502020204" pitchFamily="34" charset="0"/>
              </a:rPr>
              <a:t>Christians need to learn the art of loving compromise. They need to have their priorities in order so they know when to fight for what is really important in the church. It is sinful to follow some impressive member of the church who is fighting to get his or her way on some minor issue that is not worth fighting about. Every congregation needs a regular dose of the love described in 1 Corinthians 13 to prevent division and dissension.</a:t>
            </a:r>
          </a:p>
          <a:p>
            <a:r>
              <a:rPr lang="en-US" dirty="0">
                <a:effectLst/>
                <a:latin typeface="Lucida Grande" panose="020B0600040502020204" pitchFamily="34" charset="0"/>
              </a:rPr>
              <a:t>As we deal with our differences, we must ask, “How will our decisions affect the united witness of the church to the lost?” Jesus prayed that His people might be united so that the world might believe in Him (John 17:20–21). Unity is not uniformity, for unity is based on love and not law. There is a great need in the church for diversity in unity (Eph. 4:1–17), for that is the only way the body can mature and do its work in the world.</a:t>
            </a:r>
          </a:p>
          <a:p>
            <a:r>
              <a:rPr lang="en-US" dirty="0">
                <a:effectLst/>
                <a:latin typeface="Lucida Grande" panose="020B0600040502020204" pitchFamily="34" charset="0"/>
              </a:rPr>
              <a:t>God has opened a wonderful door of opportunity for us to take the gospel of God’s grace to a condemned world. But there are forces in the church even today that want to close that door. There are people who are preaching “another gospel” that is not the gospel of Jesus Christ.</a:t>
            </a:r>
          </a:p>
          <a:p>
            <a:r>
              <a:rPr lang="en-US" dirty="0">
                <a:effectLst/>
                <a:latin typeface="Lucida Grande" panose="020B0600040502020204" pitchFamily="34" charset="0"/>
              </a:rPr>
              <a:t>Help keep that door open—and reach as many as you can!</a:t>
            </a:r>
          </a:p>
          <a:p>
            <a:r>
              <a:rPr lang="en-US" dirty="0">
                <a:effectLst/>
                <a:latin typeface="Lucida Grande" panose="020B0600040502020204" pitchFamily="34" charset="0"/>
              </a:rPr>
              <a:t>Be daring!"</a:t>
            </a:r>
          </a:p>
          <a:p>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Warren W. Wiersbe, </a:t>
            </a:r>
            <a:r>
              <a:rPr lang="en-US" i="1" dirty="0">
                <a:effectLst/>
                <a:latin typeface="Accordance" pitchFamily="2" charset="-79"/>
                <a:cs typeface="Accordance" pitchFamily="2" charset="-79"/>
              </a:rPr>
              <a:t>Be Daring</a:t>
            </a:r>
            <a:r>
              <a:rPr lang="en-US" dirty="0">
                <a:effectLst/>
                <a:latin typeface="Accordance" pitchFamily="2" charset="-79"/>
                <a:cs typeface="Accordance" pitchFamily="2" charset="-79"/>
              </a:rPr>
              <a:t>, BE Series Commentary. Accordance electronic ed. (Colorado Springs: David C. Cook, 2010), 34-37.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OS-03-Leviticus-263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NS-05-Acts15-16—slides 70, 72</a:t>
            </a:r>
          </a:p>
          <a:p>
            <a:endParaRPr lang="en-US" dirty="0">
              <a:effectLst/>
              <a:latin typeface="Lucida Grande" panose="020B06000405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345308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267</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7E4061-D33D-8B47-8C65-9A4EE717C6E7}" type="slidenum">
              <a:rPr lang="en-US" sz="1200">
                <a:solidFill>
                  <a:prstClr val="black"/>
                </a:solidFill>
                <a:latin typeface="Times New Roman" charset="0"/>
              </a:rPr>
              <a:pPr/>
              <a:t>268</a:t>
            </a:fld>
            <a:endParaRPr lang="en-US" sz="1200">
              <a:solidFill>
                <a:prstClr val="black"/>
              </a:solidFill>
              <a:latin typeface="Times New Roman"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919C21-E561-F34E-AADF-EA644B0271E6}" type="slidenum">
              <a:rPr lang="en-US" sz="1200">
                <a:solidFill>
                  <a:prstClr val="black"/>
                </a:solidFill>
                <a:latin typeface="Times New Roman" charset="0"/>
              </a:rPr>
              <a:pPr/>
              <a:t>270</a:t>
            </a:fld>
            <a:endParaRPr lang="en-US" sz="1200">
              <a:solidFill>
                <a:prstClr val="black"/>
              </a:solidFill>
              <a:latin typeface="Times New Roman"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F40348-BE3E-4F01-BE08-361589C05C3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7634" name="Rectangle 1026"/>
          <p:cNvSpPr>
            <a:spLocks noGrp="1" noRot="1" noChangeAspect="1" noChangeArrowheads="1" noTextEdit="1"/>
          </p:cNvSpPr>
          <p:nvPr>
            <p:ph type="sldImg"/>
          </p:nvPr>
        </p:nvSpPr>
        <p:spPr>
          <a:ln/>
        </p:spPr>
      </p:sp>
      <p:sp>
        <p:nvSpPr>
          <p:cNvPr id="19763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5400387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47AB31-2B35-4F9F-956E-93C976CE8DF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9682" name="Rectangle 1026"/>
          <p:cNvSpPr>
            <a:spLocks noGrp="1" noRot="1" noChangeAspect="1" noChangeArrowheads="1" noTextEdit="1"/>
          </p:cNvSpPr>
          <p:nvPr>
            <p:ph type="sldImg"/>
          </p:nvPr>
        </p:nvSpPr>
        <p:spPr>
          <a:ln/>
        </p:spPr>
      </p:sp>
      <p:sp>
        <p:nvSpPr>
          <p:cNvPr id="19968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71615539"/>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F9DAD7-361A-42E7-B19D-29C5FE31C68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7322092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a:t>
            </a:r>
          </a:p>
          <a:p>
            <a:pPr eaLnBrk="1" hangingPunct="1"/>
            <a:r>
              <a:rPr lang="en-US" dirty="0">
                <a:latin typeface="Arial" charset="0"/>
                <a:ea typeface="ＭＳ Ｐゴシック" charset="0"/>
                <a:cs typeface="ＭＳ Ｐゴシック" charset="0"/>
              </a:rPr>
              <a:t>Common-241</a:t>
            </a:r>
          </a:p>
          <a:p>
            <a:pPr eaLnBrk="1" hangingPunct="1"/>
            <a:r>
              <a:rPr lang="en-US" dirty="0">
                <a:latin typeface="Arial" charset="0"/>
                <a:ea typeface="ＭＳ Ｐゴシック" charset="0"/>
                <a:cs typeface="ＭＳ Ｐゴシック" charset="0"/>
              </a:rPr>
              <a:t>OS-03-Leviticus-260</a:t>
            </a:r>
          </a:p>
          <a:p>
            <a:pPr eaLnBrk="1" hangingPunct="1"/>
            <a:endParaRPr lang="en-US" altLang="en-US" dirty="0">
              <a:latin typeface="Arial"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077FB2-25A0-774B-B0C1-A4B45EF21D81}" type="slidenum">
              <a:rPr lang="en-US" sz="1200">
                <a:solidFill>
                  <a:prstClr val="black"/>
                </a:solidFill>
                <a:latin typeface="Times New Roman" charset="0"/>
              </a:rPr>
              <a:pPr/>
              <a:t>25</a:t>
            </a:fld>
            <a:endParaRPr lang="en-US" sz="1200">
              <a:solidFill>
                <a:prstClr val="black"/>
              </a:solidFill>
              <a:latin typeface="Times New Roman" charset="0"/>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277</a:t>
            </a:fld>
            <a:endParaRPr lang="en-US"/>
          </a:p>
        </p:txBody>
      </p:sp>
    </p:spTree>
    <p:extLst>
      <p:ext uri="{BB962C8B-B14F-4D97-AF65-F5344CB8AC3E}">
        <p14:creationId xmlns:p14="http://schemas.microsoft.com/office/powerpoint/2010/main" val="322776895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a:t>
            </a:r>
          </a:p>
          <a:p>
            <a:pPr eaLnBrk="1" hangingPunct="1"/>
            <a:r>
              <a:rPr lang="en-US" dirty="0">
                <a:latin typeface="Arial" charset="0"/>
                <a:ea typeface="ＭＳ Ｐゴシック" charset="0"/>
                <a:cs typeface="ＭＳ Ｐゴシック" charset="0"/>
              </a:rPr>
              <a:t>Common-240</a:t>
            </a:r>
          </a:p>
          <a:p>
            <a:pPr eaLnBrk="1" hangingPunct="1"/>
            <a:r>
              <a:rPr lang="en-US" dirty="0">
                <a:latin typeface="Arial" charset="0"/>
                <a:ea typeface="ＭＳ Ｐゴシック" charset="0"/>
                <a:cs typeface="ＭＳ Ｐゴシック" charset="0"/>
              </a:rPr>
              <a:t>OS-03-Lev-263</a:t>
            </a:r>
          </a:p>
          <a:p>
            <a:pPr eaLnBrk="1" hangingPunct="1"/>
            <a:r>
              <a:rPr lang="en-US" dirty="0">
                <a:latin typeface="Arial" charset="0"/>
                <a:ea typeface="ＭＳ Ｐゴシック" charset="0"/>
                <a:cs typeface="ＭＳ Ｐゴシック" charset="0"/>
              </a:rPr>
              <a:t>OS-05-Deut-205</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78577376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OS-02-Exodus-290</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56364094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BB9B55-4B42-5245-8E70-F056CB20D136}" type="slidenum">
              <a:rPr lang="en-US" sz="1200">
                <a:solidFill>
                  <a:prstClr val="black"/>
                </a:solidFill>
                <a:latin typeface="Times New Roman" charset="0"/>
              </a:rPr>
              <a:pPr/>
              <a:t>26</a:t>
            </a:fld>
            <a:endParaRPr lang="en-US" sz="1200">
              <a:solidFill>
                <a:prstClr val="black"/>
              </a:solidFill>
              <a:latin typeface="Times New Roman"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288</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366053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Prophecies-21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Prophecies-22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of the two directions that Israel looked every year was to the past events of God on her behalf.</a:t>
            </a:r>
          </a:p>
          <a:p>
            <a:r>
              <a:rPr lang="en-US" dirty="0"/>
              <a:t>_______________</a:t>
            </a:r>
          </a:p>
          <a:p>
            <a:r>
              <a:rPr lang="en-US" dirty="0"/>
              <a:t>Common-243</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293</a:t>
            </a:fld>
            <a:endParaRPr lang="en-US"/>
          </a:p>
        </p:txBody>
      </p:sp>
    </p:spTree>
    <p:extLst>
      <p:ext uri="{BB962C8B-B14F-4D97-AF65-F5344CB8AC3E}">
        <p14:creationId xmlns:p14="http://schemas.microsoft.com/office/powerpoint/2010/main" val="3803326158"/>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 year Jews then and now look to the future, starting with the redemption of Christ. At the present time, we live in the three-month period between feasts 4 and 5. </a:t>
            </a:r>
          </a:p>
          <a:p>
            <a:r>
              <a:rPr lang="en-US" dirty="0"/>
              <a:t>_______________</a:t>
            </a:r>
          </a:p>
          <a:p>
            <a:r>
              <a:rPr lang="en-US" dirty="0"/>
              <a:t>Common-244</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294</a:t>
            </a:fld>
            <a:endParaRPr lang="en-US"/>
          </a:p>
        </p:txBody>
      </p:sp>
    </p:spTree>
    <p:extLst>
      <p:ext uri="{BB962C8B-B14F-4D97-AF65-F5344CB8AC3E}">
        <p14:creationId xmlns:p14="http://schemas.microsoft.com/office/powerpoint/2010/main" val="4174584390"/>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6B3662-C39D-420F-81C4-0A6CD13E8CC7}"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486359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EC3193-DDFF-C841-BF5D-ED6AFB565AA0}" type="slidenum">
              <a:rPr lang="en-US" sz="1200">
                <a:solidFill>
                  <a:prstClr val="black"/>
                </a:solidFill>
                <a:latin typeface="Times New Roman" charset="0"/>
              </a:rPr>
              <a:pPr/>
              <a:t>27</a:t>
            </a:fld>
            <a:endParaRPr lang="en-US" sz="1200">
              <a:solidFill>
                <a:prstClr val="black"/>
              </a:solidFill>
              <a:latin typeface="Times New Roman"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112F3E-A636-45E1-9C96-137AD4A8397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20162" name="Rectangle 1026"/>
          <p:cNvSpPr>
            <a:spLocks noGrp="1" noRot="1" noChangeAspect="1" noChangeArrowheads="1" noTextEdit="1"/>
          </p:cNvSpPr>
          <p:nvPr>
            <p:ph type="sldImg"/>
          </p:nvPr>
        </p:nvSpPr>
        <p:spPr>
          <a:ln/>
        </p:spPr>
      </p:sp>
      <p:sp>
        <p:nvSpPr>
          <p:cNvPr id="22016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339513728"/>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38D31-3CAB-4A8D-99AD-38CA6FA7112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79860600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986554-B8CC-487F-9502-23ACF36313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56349105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F8273D-6BC3-48CD-85E6-E12A984FC6C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711889934"/>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F5CD32-D62C-40AE-A210-8F6CDA112E2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6634205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259097-D944-4FE2-B3C6-BAB89B12CDF1}"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0402" name="Rectangle 2"/>
          <p:cNvSpPr>
            <a:spLocks noGrp="1" noRot="1" noChangeAspect="1" noChangeArrowheads="1" noTextEdit="1"/>
          </p:cNvSpPr>
          <p:nvPr>
            <p:ph type="sldImg"/>
          </p:nvPr>
        </p:nvSpPr>
        <p:spPr>
          <a:ln/>
        </p:spPr>
      </p:sp>
      <p:sp>
        <p:nvSpPr>
          <p:cNvPr id="2304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8443278"/>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7AEDA1-0F26-4C75-817C-48175C6E3A5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2450" name="Rectangle 2"/>
          <p:cNvSpPr>
            <a:spLocks noGrp="1" noRot="1" noChangeAspect="1" noChangeArrowheads="1" noTextEdit="1"/>
          </p:cNvSpPr>
          <p:nvPr>
            <p:ph type="sldImg"/>
          </p:nvPr>
        </p:nvSpPr>
        <p:spPr>
          <a:ln/>
        </p:spPr>
      </p:sp>
      <p:sp>
        <p:nvSpPr>
          <p:cNvPr id="2324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827375899"/>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C2A3F-9C77-4822-815C-82F2B035DF0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036344439"/>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748F9E-7D54-4C3D-9F66-46CA535E7EC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48594740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737C7-7785-4C7C-A3CD-D70B4AA5406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0145700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3C23619-956D-E245-83BC-97F3DDE637A9}" type="slidenum">
              <a:rPr lang="en-US" sz="1200">
                <a:solidFill>
                  <a:prstClr val="black"/>
                </a:solidFill>
                <a:latin typeface="Times New Roman" charset="0"/>
              </a:rPr>
              <a:pPr/>
              <a:t>28</a:t>
            </a:fld>
            <a:endParaRPr lang="en-US" sz="1200">
              <a:solidFill>
                <a:prstClr val="black"/>
              </a:solidFill>
              <a:latin typeface="Times New Roman"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18A55-978A-4F11-9AF8-7D22D8844A1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69605966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37A177-BE7B-420C-BE1B-2B35FDC69D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5762" name="Rectangle 1026"/>
          <p:cNvSpPr>
            <a:spLocks noGrp="1" noRot="1" noChangeAspect="1" noChangeArrowheads="1"/>
          </p:cNvSpPr>
          <p:nvPr>
            <p:ph type="sldImg"/>
          </p:nvPr>
        </p:nvSpPr>
        <p:spPr>
          <a:solidFill>
            <a:srgbClr val="FFFFFF"/>
          </a:solidFill>
          <a:ln/>
        </p:spPr>
      </p:sp>
      <p:sp>
        <p:nvSpPr>
          <p:cNvPr id="24576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0413221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5F6E0-DA13-4A6A-9E0E-0A3AA30683F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7810" name="Rectangle 1026"/>
          <p:cNvSpPr>
            <a:spLocks noGrp="1" noRot="1" noChangeAspect="1" noChangeArrowheads="1"/>
          </p:cNvSpPr>
          <p:nvPr>
            <p:ph type="sldImg"/>
          </p:nvPr>
        </p:nvSpPr>
        <p:spPr>
          <a:solidFill>
            <a:srgbClr val="FFFFFF"/>
          </a:solidFill>
          <a:ln/>
        </p:spPr>
      </p:sp>
      <p:sp>
        <p:nvSpPr>
          <p:cNvPr id="247811"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9992738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54768565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Barley ripened first (see slide 334), so a runner brought two freshly harvested barley sheafs southward to Jerusalem's temple service. </a:t>
            </a:r>
          </a:p>
        </p:txBody>
      </p:sp>
    </p:spTree>
    <p:extLst>
      <p:ext uri="{BB962C8B-B14F-4D97-AF65-F5344CB8AC3E}">
        <p14:creationId xmlns:p14="http://schemas.microsoft.com/office/powerpoint/2010/main" val="317527217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rPr>
              <a:t>"</a:t>
            </a:r>
            <a:r>
              <a:rPr lang="en-US">
                <a:solidFill>
                  <a:srgbClr val="000000"/>
                </a:solidFill>
                <a:effectLst/>
                <a:latin typeface="Times New Roman" panose="02020603050405020304" pitchFamily="18" charset="0"/>
              </a:rPr>
              <a:t>On this occasion, the Israelites were to bring the two wave-loaves of bread which had been baked from the new crop of wheat. Unger suggests that this was an anticipation in God's mind that Jew and Gentile would be brought together to enjoy the ministry of the Spirit</a:t>
            </a:r>
            <a:r>
              <a:rPr lang="en-US">
                <a:solidFill>
                  <a:srgbClr val="000000"/>
                </a:solidFill>
                <a:effectLst/>
                <a:latin typeface="Arial" pitchFamily="34" charset="0"/>
              </a:rPr>
              <a:t>:</a:t>
            </a:r>
          </a:p>
          <a:p>
            <a:endParaRPr lang="en-US">
              <a:solidFill>
                <a:srgbClr val="000000"/>
              </a:solidFill>
              <a:effectLst/>
              <a:latin typeface="Arial" pitchFamily="34" charset="0"/>
            </a:endParaRPr>
          </a:p>
          <a:p>
            <a:r>
              <a:rPr lang="en-US">
                <a:solidFill>
                  <a:srgbClr val="000000"/>
                </a:solidFill>
                <a:effectLst/>
                <a:latin typeface="Arial" pitchFamily="34" charset="0"/>
              </a:rPr>
              <a:t>"</a:t>
            </a:r>
            <a:r>
              <a:rPr lang="en-US">
                <a:solidFill>
                  <a:srgbClr val="000000"/>
                </a:solidFill>
                <a:effectLst/>
                <a:latin typeface="Times New Roman" panose="02020603050405020304" pitchFamily="18" charset="0"/>
              </a:rPr>
              <a:t>The two wave loaves (a loaf, not a sheaf of separate grains) baked with leaven, anticipate the Holy Spirit's ministry of baptizing the Jew (Acts 2) and Gentile (Acts 10) into union with one another in the risen, glorified Christ (I Cor. 12:12-13). This was made possible by the Spirit's advent of Pentecost (Acts 2:1-4; John 14:20; 16:12-13). The loaf was baked with leaven because evil crops out in the church, because it is not yet glorified."</a:t>
            </a:r>
          </a:p>
          <a:p>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J. Paul Tanner, "03D-Sess15-Lev17-27_Laws_&amp;_Calendar_(Feasts)-7p-ed2," at BibleStudyDownloads.org OT Survery link, page 15.4, quoting:</a:t>
            </a:r>
          </a:p>
          <a:p>
            <a:endParaRPr lang="en-US">
              <a:solidFill>
                <a:srgbClr val="000000"/>
              </a:solidFill>
              <a:effectLst/>
              <a:latin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Times New Roman" panose="02020603050405020304" pitchFamily="18" charset="0"/>
              </a:rPr>
              <a:t>Merrill F. Unger</a:t>
            </a:r>
            <a:r>
              <a:rPr lang="en-US" i="1">
                <a:solidFill>
                  <a:srgbClr val="000000"/>
                </a:solidFill>
                <a:effectLst/>
                <a:latin typeface="Times New Roman" panose="02020603050405020304" pitchFamily="18" charset="0"/>
              </a:rPr>
              <a:t>, Unger's Commentary on the Old Testament</a:t>
            </a:r>
            <a:r>
              <a:rPr lang="en-US">
                <a:solidFill>
                  <a:srgbClr val="000000"/>
                </a:solidFill>
                <a:effectLst/>
                <a:latin typeface="Times New Roman" panose="02020603050405020304" pitchFamily="18" charset="0"/>
              </a:rPr>
              <a:t> (Chicago: Moody Press, 1981), 1:174</a:t>
            </a:r>
          </a:p>
          <a:p>
            <a:endParaRPr lang="en-US">
              <a:solidFill>
                <a:srgbClr val="000000"/>
              </a:solidFill>
              <a:effectLst/>
              <a:latin typeface="Times New Roman" panose="02020603050405020304" pitchFamily="18" charset="0"/>
            </a:endParaRPr>
          </a:p>
          <a:p>
            <a:endParaRPr lang="en-US">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Leviticus</a:t>
            </a:r>
            <a:r>
              <a:rPr lang="en-US"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dirty="0">
                <a:latin typeface="Arial" panose="020B0604020202020204" pitchFamily="34" charset="0"/>
                <a:cs typeface="Arial" panose="020B0604020202020204" pitchFamily="34" charset="0"/>
              </a:rPr>
              <a:t>• But</a:t>
            </a:r>
            <a:r>
              <a:rPr lang="en-US" baseline="0" dirty="0">
                <a:latin typeface="Arial" panose="020B0604020202020204" pitchFamily="34" charset="0"/>
                <a:cs typeface="Arial" panose="020B0604020202020204" pitchFamily="34" charset="0"/>
              </a:rPr>
              <a:t> h</a:t>
            </a:r>
            <a:r>
              <a:rPr lang="en-US" dirty="0">
                <a:latin typeface="Arial" panose="020B0604020202020204" pitchFamily="34" charset="0"/>
                <a:cs typeface="Arial" panose="020B0604020202020204" pitchFamily="34" charset="0"/>
              </a:rPr>
              <a:t>ow</a:t>
            </a:r>
            <a:r>
              <a:rPr lang="en-US"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The Feast of Unleavened Bread always began the day after Passover (Lev 23:5-6). </a:t>
            </a:r>
          </a:p>
          <a:p>
            <a:r>
              <a:rPr lang="en-US"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aseline="0" dirty="0">
                <a:latin typeface="Arial" panose="020B0604020202020204" pitchFamily="34" charset="0"/>
                <a:cs typeface="Arial" panose="020B0604020202020204" pitchFamily="34" charset="0"/>
              </a:rPr>
              <a:t>————————————</a:t>
            </a:r>
          </a:p>
          <a:p>
            <a:r>
              <a:rPr lang="en-US" dirty="0"/>
              <a:t>Common-435</a:t>
            </a:r>
          </a:p>
          <a:p>
            <a:r>
              <a:rPr lang="en-US" dirty="0"/>
              <a:t>OB-25-Feasts-35</a:t>
            </a:r>
          </a:p>
          <a:p>
            <a:r>
              <a:rPr lang="en-US" dirty="0"/>
              <a:t>OS-03-Leviticus-303</a:t>
            </a:r>
          </a:p>
          <a:p>
            <a:r>
              <a:rPr lang="en-US"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LC-09-Rejection-226</a:t>
            </a:r>
            <a:endParaRPr lang="en-US" dirty="0">
              <a:latin typeface="Times New Roman" charset="0"/>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latin typeface="Arial" panose="020B0604020202020204" pitchFamily="34"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charset="0"/>
                <a:ea typeface="ＭＳ Ｐゴシック" charset="0"/>
                <a:cs typeface="ＭＳ Ｐゴシック" charset="0"/>
              </a:rPr>
              <a:t>NC-10-Reliability of Acts-13</a:t>
            </a:r>
          </a:p>
          <a:p>
            <a:r>
              <a:rPr lang="en-US" baseline="0" dirty="0">
                <a:latin typeface="Arial" panose="020B0604020202020204" pitchFamily="34" charset="0"/>
                <a:cs typeface="Arial" panose="020B0604020202020204" pitchFamily="34" charset="0"/>
              </a:rPr>
              <a:t>NS-00-NTS Chronology-slide 40</a:t>
            </a:r>
          </a:p>
          <a:p>
            <a:r>
              <a:rPr lang="en-US"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a:latin typeface="Times New Roman" charset="0"/>
                <a:ea typeface="ＭＳ Ｐゴシック" charset="0"/>
                <a:cs typeface="ＭＳ Ｐゴシック" charset="0"/>
              </a:rPr>
              <a:t>NS-04-John12-21-slide 390</a:t>
            </a:r>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320829738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Pentecost depicts the coming of the Holy Spirit to complete Christ's resurrection (Acts 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1692868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FB72069-BCC4-6D43-A7BA-005CCE909D3E}" type="slidenum">
              <a:rPr lang="en-US" sz="1200">
                <a:solidFill>
                  <a:prstClr val="black"/>
                </a:solidFill>
                <a:latin typeface="Times New Roman" charset="0"/>
              </a:rPr>
              <a:pPr/>
              <a:t>29</a:t>
            </a:fld>
            <a:endParaRPr lang="en-US" sz="1200">
              <a:solidFill>
                <a:prstClr val="black"/>
              </a:solidFill>
              <a:latin typeface="Times New Roman" charset="0"/>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84D88B-339D-461F-905A-B98B976D3F1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0834333"/>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Rot="1" noChangeAspect="1" noChangeArrowheads="1"/>
          </p:cNvSpPr>
          <p:nvPr>
            <p:ph type="sldImg"/>
          </p:nvPr>
        </p:nvSpPr>
        <p:spPr>
          <a:solidFill>
            <a:srgbClr val="FFFFFF"/>
          </a:solidFill>
          <a:ln/>
        </p:spPr>
      </p:sp>
      <p:sp>
        <p:nvSpPr>
          <p:cNvPr id="26419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2039854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F3513C-6512-4AA6-9CAD-E5B160D329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99960870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D4DE38-2C85-493F-9456-1593D3943D1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69314" name="Rectangle 2"/>
          <p:cNvSpPr>
            <a:spLocks noGrp="1" noRot="1" noChangeAspect="1" noChangeArrowheads="1" noTextEdit="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rPr>
              <a:t>http://images.google.com/imgres?imgurl=www.rigal.freeserve.co.uk/jewish/calendar/calenda2a.gif&amp;imgrefurl=http://www.rigal.freeserve.co.uk/jewish/calendar/jcalendar2.htm&amp;h=398&amp;w=477&amp;prev=/images%3Fq%3DJewish%2BCalendar%2BDiagram%26svnum%3D10%26hl%3Den%26lr%3D%26ie%3DUTF-8%26oe%3DUTF-8</a:t>
            </a:r>
          </a:p>
        </p:txBody>
      </p:sp>
    </p:spTree>
    <p:extLst>
      <p:ext uri="{BB962C8B-B14F-4D97-AF65-F5344CB8AC3E}">
        <p14:creationId xmlns:p14="http://schemas.microsoft.com/office/powerpoint/2010/main" val="185119058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 year Jews then and now look to the future, starting with the redemption of Christ. At the present time, we live in the three-month period between feasts 4 and 5. </a:t>
            </a:r>
          </a:p>
          <a:p>
            <a:r>
              <a:rPr lang="en-US" dirty="0"/>
              <a:t>_______________</a:t>
            </a:r>
          </a:p>
          <a:p>
            <a:r>
              <a:rPr lang="en-US" dirty="0"/>
              <a:t>Common-245</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OS-03-Leviticus-310</a:t>
            </a:r>
          </a:p>
        </p:txBody>
      </p:sp>
      <p:sp>
        <p:nvSpPr>
          <p:cNvPr id="4" name="Slide Number Placeholder 3"/>
          <p:cNvSpPr>
            <a:spLocks noGrp="1"/>
          </p:cNvSpPr>
          <p:nvPr>
            <p:ph type="sldNum" sz="quarter" idx="5"/>
          </p:nvPr>
        </p:nvSpPr>
        <p:spPr/>
        <p:txBody>
          <a:bodyPr/>
          <a:lstStyle/>
          <a:p>
            <a:fld id="{A079FDE9-4B2D-884B-BE4B-021913485B06}" type="slidenum">
              <a:rPr lang="en-US" smtClean="0"/>
              <a:t>325</a:t>
            </a:fld>
            <a:endParaRPr lang="en-US"/>
          </a:p>
        </p:txBody>
      </p:sp>
    </p:spTree>
    <p:extLst>
      <p:ext uri="{BB962C8B-B14F-4D97-AF65-F5344CB8AC3E}">
        <p14:creationId xmlns:p14="http://schemas.microsoft.com/office/powerpoint/2010/main" val="100935696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46C596-980D-475E-8259-586203D1926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72386" name="Rectangle 2"/>
          <p:cNvSpPr>
            <a:spLocks noGrp="1" noRot="1" noChangeAspect="1" noChangeArrowheads="1"/>
          </p:cNvSpPr>
          <p:nvPr>
            <p:ph type="sldImg"/>
          </p:nvPr>
        </p:nvSpPr>
        <p:spPr>
          <a:solidFill>
            <a:srgbClr val="FFFFFF"/>
          </a:solidFill>
          <a:ln/>
        </p:spPr>
      </p:sp>
      <p:sp>
        <p:nvSpPr>
          <p:cNvPr id="2723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99788053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5DDC64-0677-4103-9594-9DDD0278FE0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1190503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A45A8-888F-4069-8749-0B89E971B61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30980352"/>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14821-C78E-4F6F-9EED-BFBA4640662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248998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F8ACF-B27C-474E-9C9F-666EE9C96B7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1137260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9AD76D-DCE6-2C4C-9958-71CC7E5C4482}" type="slidenum">
              <a:rPr lang="en-US" sz="1200">
                <a:solidFill>
                  <a:prstClr val="black"/>
                </a:solidFill>
                <a:latin typeface="Times New Roman" charset="0"/>
              </a:rPr>
              <a:pPr/>
              <a:t>30</a:t>
            </a:fld>
            <a:endParaRPr lang="en-US" sz="1200">
              <a:solidFill>
                <a:prstClr val="black"/>
              </a:solidFill>
              <a:latin typeface="Times New Roman" charset="0"/>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9B4420-22B3-4984-A3EB-D13A4CBBEC4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52410440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083713-96FA-4EB8-8BF2-3F770861389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94233267"/>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65D41-D403-4AD0-9DE3-1EAD505A57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1350766"/>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97183620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89902E-1261-4C7C-B485-91007B06DEC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89794" name="Rectangle 1026"/>
          <p:cNvSpPr>
            <a:spLocks noGrp="1" noRot="1" noChangeAspect="1" noChangeArrowheads="1"/>
          </p:cNvSpPr>
          <p:nvPr>
            <p:ph type="sldImg"/>
          </p:nvPr>
        </p:nvSpPr>
        <p:spPr>
          <a:solidFill>
            <a:srgbClr val="FFFFFF"/>
          </a:solidFill>
          <a:ln/>
        </p:spPr>
      </p:sp>
      <p:sp>
        <p:nvSpPr>
          <p:cNvPr id="2897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5160917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2590672"/>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6E93A-5A24-4FF8-B212-27CD136B06F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1842" name="Rectangle 1026"/>
          <p:cNvSpPr>
            <a:spLocks noGrp="1" noRot="1" noChangeAspect="1" noChangeArrowheads="1"/>
          </p:cNvSpPr>
          <p:nvPr>
            <p:ph type="sldImg"/>
          </p:nvPr>
        </p:nvSpPr>
        <p:spPr>
          <a:solidFill>
            <a:srgbClr val="FFFFFF"/>
          </a:solidFill>
          <a:ln/>
        </p:spPr>
      </p:sp>
      <p:sp>
        <p:nvSpPr>
          <p:cNvPr id="29184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5494556"/>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pPr rtl="0"/>
            <a:r>
              <a:rPr lang="en-SG" dirty="0"/>
              <a:t>THE OLIVE TREE - ISRAEL </a:t>
            </a:r>
          </a:p>
          <a:p>
            <a:pPr rtl="0"/>
            <a:r>
              <a:rPr lang="en-SG" dirty="0"/>
              <a:t>The Olive tree is one of the five specie that grow in the land of Israel which are, the Pomegranate, the Fig, the Date Palm, Grape Vines and the Olive (Deut.8:8; Haggai 2:19; Joel 1:12). </a:t>
            </a:r>
          </a:p>
          <a:p>
            <a:pPr rtl="0"/>
            <a:r>
              <a:rPr lang="en-SG" dirty="0"/>
              <a:t>By divine decree, the Olive tree has been chosen by Yahweh God as the national emblem of Israel as it characterises their qualities. </a:t>
            </a:r>
          </a:p>
          <a:p>
            <a:pPr rtl="0"/>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pPr rtl="0"/>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pPr rtl="0"/>
            <a:r>
              <a:rPr lang="en-SG" dirty="0"/>
              <a:t>From the beginning of civilization, Olives have been eaten as a Mediterranean staple food and olive oil has been used for cooking, in lamps for light (Ex. 27:20, Lev. 24:2), for medicine, and for anointing oil in religious ceremonies (Ex. 30:24-25) </a:t>
            </a:r>
          </a:p>
          <a:p>
            <a:pPr rtl="0"/>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pPr rtl="0"/>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pPr rtl="0"/>
            <a:r>
              <a:rPr lang="en-SG" dirty="0"/>
              <a:t>The primary characteristics symbolized by the Olive tree is fruitfulness, faithfulness and steadfastness. </a:t>
            </a:r>
          </a:p>
          <a:p>
            <a:pPr rtl="0"/>
            <a:r>
              <a:rPr lang="en-SG" dirty="0"/>
              <a:t>Psalms 52:8 says, “But I am like a green olive tree in the house of God; I trust in the mercies of God forever and ever.” By means of His grace, we are sustained by His Presence to remain fruitful, faithful and steadfast. </a:t>
            </a:r>
          </a:p>
          <a:p>
            <a:pPr rtl="0"/>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pPr rtl="0"/>
            <a:r>
              <a:rPr lang="en-SG" dirty="0"/>
              <a:t>It is in Jeremiah 11:16, that Yahweh identifies the Olive Tree as the symbol of Israel. "The Lord called your name Green Olive Tree, lovely and of good fruit." </a:t>
            </a:r>
          </a:p>
          <a:p>
            <a:pPr rtl="0"/>
            <a:r>
              <a:rPr lang="en-SG" dirty="0"/>
              <a:t>Hosea prophesies that in the end-time Israel shall once again be restored and its "branches shall spread; his beauty shall be like an olive tree" (Hosea 14:6) </a:t>
            </a:r>
          </a:p>
          <a:p>
            <a:pPr rtl="0"/>
            <a:r>
              <a:rPr lang="en-SG" dirty="0"/>
              <a:t>Paul also in the new covenant uses this same analogy for Israel (Romans 11:16-21). </a:t>
            </a:r>
          </a:p>
          <a:p>
            <a:pPr rtl="0"/>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r>
              <a:rPr lang="en-SG" dirty="0"/>
              <a:t>_______</a:t>
            </a:r>
          </a:p>
          <a:p>
            <a:r>
              <a:rPr lang="en-SG" dirty="0"/>
              <a:t>Common-246</a:t>
            </a:r>
          </a:p>
          <a:p>
            <a:r>
              <a:rPr lang="en-SG" dirty="0"/>
              <a:t>OB-36-Rural Life-32</a:t>
            </a:r>
          </a:p>
          <a:p>
            <a:r>
              <a:rPr lang="en-SG" dirty="0"/>
              <a:t>OS-03-Leviticus-323</a:t>
            </a:r>
          </a:p>
          <a:p>
            <a:r>
              <a:rPr lang="en-SG" dirty="0"/>
              <a:t>OS-04-Numbers-224</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2DE1BE-89B0-45B4-85B7-74F29CA9A3E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3890" name="Rectangle 1026"/>
          <p:cNvSpPr>
            <a:spLocks noGrp="1" noRot="1" noChangeAspect="1" noChangeArrowheads="1"/>
          </p:cNvSpPr>
          <p:nvPr>
            <p:ph type="sldImg"/>
          </p:nvPr>
        </p:nvSpPr>
        <p:spPr>
          <a:solidFill>
            <a:srgbClr val="FFFFFF"/>
          </a:solidFill>
          <a:ln/>
        </p:spPr>
      </p:sp>
      <p:sp>
        <p:nvSpPr>
          <p:cNvPr id="293891"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5149186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C87247-BA0E-4621-AF12-F25F9A640C9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5938" name="Rectangle 1026"/>
          <p:cNvSpPr>
            <a:spLocks noGrp="1" noRot="1" noChangeAspect="1" noChangeArrowheads="1"/>
          </p:cNvSpPr>
          <p:nvPr>
            <p:ph type="sldImg"/>
          </p:nvPr>
        </p:nvSpPr>
        <p:spPr>
          <a:solidFill>
            <a:srgbClr val="FFFFFF"/>
          </a:solidFill>
          <a:ln/>
        </p:spPr>
      </p:sp>
      <p:sp>
        <p:nvSpPr>
          <p:cNvPr id="295939"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Tree>
    <p:extLst>
      <p:ext uri="{BB962C8B-B14F-4D97-AF65-F5344CB8AC3E}">
        <p14:creationId xmlns:p14="http://schemas.microsoft.com/office/powerpoint/2010/main" val="19203442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were two major ways to show a lifestyle different from Egypt (where they had just left) and Canaan (where they were heading): (1) offerings by priests to enjoy God's presence (Lev 1–10), and (2) laws that made Israel unique among the nations (Lev 11–27).</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3530865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F77BD9-81BF-FA4B-8955-69CBE07A6997}" type="slidenum">
              <a:rPr lang="en-US" sz="1200">
                <a:solidFill>
                  <a:prstClr val="black"/>
                </a:solidFill>
                <a:latin typeface="Times New Roman" charset="0"/>
              </a:rPr>
              <a:pPr/>
              <a:t>31</a:t>
            </a:fld>
            <a:endParaRPr lang="en-US" sz="1200">
              <a:solidFill>
                <a:prstClr val="black"/>
              </a:solidFill>
              <a:latin typeface="Times New Roman" charset="0"/>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41583160"/>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017AD-A1A8-484E-8DCB-B47B5EA84AEA}"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33681411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9012225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A10338-77BA-4842-BE3A-7C993497BA1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70467513"/>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411D5E-6E30-4158-9F46-F3E118FD98A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5688780"/>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AAEF24-C42A-4D45-BFB3-301D4B95B9B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2322" name="Rectangle 1026"/>
          <p:cNvSpPr>
            <a:spLocks noGrp="1" noRot="1" noChangeAspect="1" noChangeArrowheads="1"/>
          </p:cNvSpPr>
          <p:nvPr>
            <p:ph type="sldImg"/>
          </p:nvPr>
        </p:nvSpPr>
        <p:spPr>
          <a:solidFill>
            <a:srgbClr val="FFFFFF"/>
          </a:solidFill>
          <a:ln/>
        </p:spPr>
      </p:sp>
      <p:sp>
        <p:nvSpPr>
          <p:cNvPr id="31232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524516780"/>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4924E-B961-401D-ACB2-16488D9162FA}"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5394" name="Rectangle 1026"/>
          <p:cNvSpPr>
            <a:spLocks noGrp="1" noRot="1" noChangeAspect="1" noChangeArrowheads="1"/>
          </p:cNvSpPr>
          <p:nvPr>
            <p:ph type="sldImg"/>
          </p:nvPr>
        </p:nvSpPr>
        <p:spPr>
          <a:solidFill>
            <a:srgbClr val="FFFFFF"/>
          </a:solidFill>
          <a:ln/>
        </p:spPr>
      </p:sp>
      <p:sp>
        <p:nvSpPr>
          <p:cNvPr id="3153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2675372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11B31F-9A64-45F7-AA84-537957A70AD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38468533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B015B-A47D-41F5-AAE2-A3563902409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85189299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89E450-B78F-4C48-8045-1895DEC969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124832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D16B5BD-F589-3449-90E8-41068710A6D7}" type="slidenum">
              <a:rPr lang="en-US" sz="1200">
                <a:solidFill>
                  <a:prstClr val="black"/>
                </a:solidFill>
                <a:latin typeface="Times New Roman" charset="0"/>
              </a:rPr>
              <a:pPr/>
              <a:t>32</a:t>
            </a:fld>
            <a:endParaRPr lang="en-US" sz="1200">
              <a:solidFill>
                <a:prstClr val="black"/>
              </a:solidFill>
              <a:latin typeface="Times New Roman"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9A766-6E55-42B4-A4A8-B6C545648D6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9565478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AF55F-519E-49BD-81EC-EF12CBCBC40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0123981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7DD49C-B91E-4712-89D8-9C08B9CE3A9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4767064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26060E-B1FB-4CF7-BB25-D344A8838B4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87368972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EA3D9CA-BA44-D74D-9499-242371EEE799}" type="slidenum">
              <a:rPr lang="en-US" sz="1200">
                <a:solidFill>
                  <a:prstClr val="black"/>
                </a:solidFill>
                <a:latin typeface="Times New Roman" charset="0"/>
              </a:rPr>
              <a:pPr/>
              <a:t>361</a:t>
            </a:fld>
            <a:endParaRPr lang="en-US" sz="1200">
              <a:solidFill>
                <a:prstClr val="black"/>
              </a:solidFill>
              <a:latin typeface="Times New Roman"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7726511-5072-8F4D-93D0-CE63E09FB7EA}" type="slidenum">
              <a:rPr lang="en-US" sz="1200">
                <a:solidFill>
                  <a:prstClr val="black"/>
                </a:solidFill>
                <a:latin typeface="Times New Roman" charset="0"/>
              </a:rPr>
              <a:pPr/>
              <a:t>362</a:t>
            </a:fld>
            <a:endParaRPr lang="en-US" sz="1200">
              <a:solidFill>
                <a:prstClr val="black"/>
              </a:solidFill>
              <a:latin typeface="Times New Roman"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1867E81-34A2-0D4F-B7DC-A22D498ECB2D}" type="slidenum">
              <a:rPr lang="en-US" sz="1200">
                <a:solidFill>
                  <a:prstClr val="black"/>
                </a:solidFill>
                <a:latin typeface="Times New Roman" charset="0"/>
              </a:rPr>
              <a:pPr/>
              <a:t>363</a:t>
            </a:fld>
            <a:endParaRPr lang="en-US" sz="1200">
              <a:solidFill>
                <a:prstClr val="black"/>
              </a:solidFill>
              <a:latin typeface="Times New Roman"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A66DB4-C53E-6647-B323-DC91BC31B47E}" type="slidenum">
              <a:rPr lang="en-US" sz="1200">
                <a:solidFill>
                  <a:prstClr val="black"/>
                </a:solidFill>
                <a:latin typeface="Times New Roman" charset="0"/>
              </a:rPr>
              <a:pPr/>
              <a:t>364</a:t>
            </a:fld>
            <a:endParaRPr lang="en-US" sz="1200">
              <a:solidFill>
                <a:prstClr val="black"/>
              </a:solidFill>
              <a:latin typeface="Times New Roman"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83096462"/>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211119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1C9B671-86BD-DA4D-A0C2-BA4C90CDF5D8}" type="slidenum">
              <a:rPr lang="en-US" sz="1200">
                <a:solidFill>
                  <a:prstClr val="black"/>
                </a:solidFill>
                <a:latin typeface="Times New Roman" charset="0"/>
              </a:rPr>
              <a:pPr/>
              <a:t>33</a:t>
            </a:fld>
            <a:endParaRPr lang="en-US" sz="1200">
              <a:solidFill>
                <a:prstClr val="black"/>
              </a:solidFill>
              <a:latin typeface="Times New Roman"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#14 in original file</a:t>
            </a: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762563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40863964"/>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678584"/>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360708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40948366"/>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8455658"/>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4800912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6693616"/>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4313122"/>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42550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B712B5E-F951-6F4C-AC9C-AF7882CE6AA8}" type="slidenum">
              <a:rPr lang="en-US" sz="1200">
                <a:solidFill>
                  <a:prstClr val="black"/>
                </a:solidFill>
                <a:latin typeface="Times New Roman" charset="0"/>
              </a:rPr>
              <a:pPr/>
              <a:t>34</a:t>
            </a:fld>
            <a:endParaRPr lang="en-US" sz="1200">
              <a:solidFill>
                <a:prstClr val="black"/>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#15 in original file</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15882472"/>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68071465"/>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92436355"/>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84255937"/>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0594696"/>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18914242"/>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44316081"/>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47813946"/>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72787789"/>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18501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B340670-75A8-F440-96D0-9B7073875984}" type="slidenum">
              <a:rPr lang="en-US" sz="1200">
                <a:solidFill>
                  <a:prstClr val="black"/>
                </a:solidFill>
                <a:latin typeface="Times New Roman" charset="0"/>
              </a:rPr>
              <a:pPr/>
              <a:t>35</a:t>
            </a:fld>
            <a:endParaRPr lang="en-US" sz="1200">
              <a:solidFill>
                <a:prstClr val="black"/>
              </a:solidFill>
              <a:latin typeface="Times New Roman" charset="0"/>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759621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CD7B7F-052C-5A43-BEE5-3F45FE99E421}" type="slidenum">
              <a:rPr lang="en-US" sz="1200">
                <a:solidFill>
                  <a:prstClr val="black"/>
                </a:solidFill>
                <a:latin typeface="Times New Roman" charset="0"/>
              </a:rPr>
              <a:pPr/>
              <a:t>390</a:t>
            </a:fld>
            <a:endParaRPr lang="en-US" sz="1200">
              <a:solidFill>
                <a:prstClr val="black"/>
              </a:solidFill>
              <a:latin typeface="Times New Roman" charset="0"/>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(and Lev 26)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OS-03-Leviticus-381</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bwMode="auto">
          <a:xfrm>
            <a:off x="6604000" y="8774113"/>
            <a:ext cx="254000" cy="36988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32E15A7-1EE3-9A4A-ABF0-91EDF31EDE4E}" type="slidenum">
              <a:rPr lang="en-US" sz="1200">
                <a:solidFill>
                  <a:srgbClr val="000000"/>
                </a:solidFill>
                <a:latin typeface="Times New Roman" charset="0"/>
              </a:rPr>
              <a:pPr eaLnBrk="1" hangingPunct="1"/>
              <a:t>393</a:t>
            </a:fld>
            <a:endParaRPr lang="en-US" sz="1200">
              <a:solidFill>
                <a:srgbClr val="000000"/>
              </a:solidFill>
              <a:latin typeface="Times New Roman" charset="0"/>
            </a:endParaRPr>
          </a:p>
        </p:txBody>
      </p:sp>
      <p:sp>
        <p:nvSpPr>
          <p:cNvPr id="3676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67619" name="Rectangle 3"/>
          <p:cNvSpPr>
            <a:spLocks noGrp="1" noChangeArrowheads="1"/>
          </p:cNvSpPr>
          <p:nvPr>
            <p:ph type="body" idx="1"/>
          </p:nvPr>
        </p:nvSpPr>
        <p:spPr bwMode="auto">
          <a:xfrm>
            <a:off x="914400" y="4343400"/>
            <a:ext cx="57472263" cy="7064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20000"/>
              </a:spcBef>
              <a:buFont typeface="Wingdings" charset="0"/>
              <a:buChar char="v"/>
            </a:pPr>
            <a:r>
              <a:rPr lang="en-US" altLang="zh-CN" sz="3100" b="1">
                <a:solidFill>
                  <a:srgbClr val="FFFF00"/>
                </a:solidFill>
                <a:latin typeface="Times" charset="0"/>
                <a:ea typeface="宋体" charset="0"/>
                <a:cs typeface="宋体" charset="0"/>
              </a:rPr>
              <a:t>Jeremiah</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prophecy and Lamentations record his eyewitness account of Babylon</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siege and destruction of Jerusalem for the nation</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a:latin typeface="Calibri" charset="0"/>
              <a:cs typeface="ＭＳ Ｐゴシック"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396</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Robert Boyd Munger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story compares giving areas of his life to Christ as giving over different rooms in his house.</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1B9E00-7F6E-B645-9256-0652386424B3}" type="slidenum">
              <a:rPr lang="en-US" sz="1200">
                <a:solidFill>
                  <a:prstClr val="black"/>
                </a:solidFill>
                <a:latin typeface="Times New Roman" charset="0"/>
              </a:rPr>
              <a:pPr/>
              <a:t>36</a:t>
            </a:fld>
            <a:endParaRPr lang="en-US" sz="1200">
              <a:solidFill>
                <a:prstClr val="black"/>
              </a:solidFill>
              <a:latin typeface="Times New Roman" charset="0"/>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finds that the kitchen is well suited but he only prepares junk food</a:t>
            </a:r>
            <a:r>
              <a:rPr lang="en-US" baseline="0" dirty="0">
                <a:cs typeface="ＭＳ Ｐゴシック" charset="0"/>
              </a:rPr>
              <a:t> there.</a:t>
            </a:r>
            <a:endParaRPr lang="en-US" dirty="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endParaRPr lang="en-US" dirty="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endParaRPr lang="en-US" dirty="0">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104292-325E-D54B-84BF-F4149F689143}" type="slidenum">
              <a:rPr lang="en-US" sz="1200">
                <a:solidFill>
                  <a:prstClr val="black"/>
                </a:solidFill>
                <a:latin typeface="Times New Roman" charset="0"/>
              </a:rPr>
              <a:pPr/>
              <a:t>408</a:t>
            </a:fld>
            <a:endParaRPr lang="en-US" sz="1200">
              <a:solidFill>
                <a:prstClr val="black"/>
              </a:solidFill>
              <a:latin typeface="Times New Roman"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Is Leviticus relevant today? Yes!</a:t>
            </a: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D18209-3474-7141-B866-5B888CE5DA6A}" type="slidenum">
              <a:rPr lang="en-US" sz="1200">
                <a:solidFill>
                  <a:prstClr val="black"/>
                </a:solidFill>
                <a:latin typeface="Times New Roman" charset="0"/>
              </a:rPr>
              <a:pPr/>
              <a:t>409</a:t>
            </a:fld>
            <a:endParaRPr lang="en-US" sz="1200">
              <a:solidFill>
                <a:prstClr val="black"/>
              </a:solidFill>
              <a:latin typeface="Times New Roman"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FC06DD-BADF-694C-809B-D84E636FE992}" type="slidenum">
              <a:rPr lang="en-US" sz="1200">
                <a:solidFill>
                  <a:prstClr val="black"/>
                </a:solidFill>
                <a:latin typeface="Times New Roman" charset="0"/>
              </a:rPr>
              <a:pPr/>
              <a:t>410</a:t>
            </a:fld>
            <a:endParaRPr lang="en-US" sz="1200">
              <a:solidFill>
                <a:prstClr val="black"/>
              </a:solidFill>
              <a:latin typeface="Times New Roman" charset="0"/>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43268-9811-8848-AFC1-763525C5C7EC}" type="slidenum">
              <a:rPr lang="en-US" sz="1200">
                <a:solidFill>
                  <a:prstClr val="black"/>
                </a:solidFill>
                <a:latin typeface="Times New Roman" charset="0"/>
              </a:rPr>
              <a:pPr/>
              <a:t>411</a:t>
            </a:fld>
            <a:endParaRPr lang="en-US" sz="1200">
              <a:solidFill>
                <a:prstClr val="black"/>
              </a:solidFill>
              <a:latin typeface="Times New Roman" charset="0"/>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CF54B-E579-1141-87EE-1C20E78E8C06}" type="slidenum">
              <a:rPr lang="en-US" sz="1200">
                <a:solidFill>
                  <a:prstClr val="black"/>
                </a:solidFill>
                <a:latin typeface="Times New Roman" charset="0"/>
              </a:rPr>
              <a:pPr/>
              <a:t>412</a:t>
            </a:fld>
            <a:endParaRPr lang="en-US" sz="1200">
              <a:solidFill>
                <a:prstClr val="black"/>
              </a:solidFill>
              <a:latin typeface="Times New Roman" charset="0"/>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One worship leader at another church recently got drunk.</a:t>
            </a:r>
          </a:p>
          <a:p>
            <a:pPr eaLnBrk="1" hangingPunct="1"/>
            <a:r>
              <a:rPr lang="en-US">
                <a:latin typeface="Arial"/>
                <a:ea typeface="ＭＳ Ｐゴシック" charset="0"/>
                <a:cs typeface="Arial"/>
              </a:rPr>
              <a:t>The movies we see Saturday night should reinforce what we learn Sunday morning.</a:t>
            </a:r>
          </a:p>
          <a:p>
            <a:pPr eaLnBrk="1" hangingPunct="1"/>
            <a:endParaRPr lang="en-US">
              <a:latin typeface="Arial"/>
              <a:ea typeface="ＭＳ Ｐゴシック" charset="0"/>
              <a:cs typeface="Arial"/>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8E2EA23-2A85-4143-9487-AF2FF7AD1E26}" type="slidenum">
              <a:rPr lang="en-US" sz="1200">
                <a:solidFill>
                  <a:prstClr val="black"/>
                </a:solidFill>
                <a:latin typeface="Times New Roman" charset="0"/>
              </a:rPr>
              <a:pPr/>
              <a:t>38</a:t>
            </a:fld>
            <a:endParaRPr lang="en-US" sz="1200">
              <a:solidFill>
                <a:prstClr val="black"/>
              </a:solidFill>
              <a:latin typeface="Times New Roman"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2344AD5-7775-6A47-88EE-4BDBC14439DD}" type="slidenum">
              <a:rPr lang="en-US" sz="1200">
                <a:solidFill>
                  <a:prstClr val="black"/>
                </a:solidFill>
                <a:latin typeface="Times New Roman" charset="0"/>
              </a:rPr>
              <a:pPr/>
              <a:t>419</a:t>
            </a:fld>
            <a:endParaRPr lang="en-US" sz="1200">
              <a:solidFill>
                <a:prstClr val="black"/>
              </a:solidFill>
              <a:latin typeface="Times New Roman"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420</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F5A044B-ACEF-954B-B6B7-24C250234BF0}" type="slidenum">
              <a:rPr lang="en-US" sz="1200">
                <a:solidFill>
                  <a:prstClr val="black"/>
                </a:solidFill>
                <a:latin typeface="Times New Roman" charset="0"/>
              </a:rPr>
              <a:pPr/>
              <a:t>421</a:t>
            </a:fld>
            <a:endParaRPr lang="en-US" sz="1200">
              <a:solidFill>
                <a:prstClr val="black"/>
              </a:solidFill>
              <a:latin typeface="Times New Roman"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423</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9922C0-7914-234E-AF85-C621005E444F}" type="slidenum">
              <a:rPr lang="en-US" sz="1200">
                <a:solidFill>
                  <a:prstClr val="black"/>
                </a:solidFill>
                <a:latin typeface="Times New Roman" charset="0"/>
              </a:rPr>
              <a:pPr/>
              <a:t>39</a:t>
            </a:fld>
            <a:endParaRPr lang="en-US" sz="1200">
              <a:solidFill>
                <a:prstClr val="black"/>
              </a:solidFill>
              <a:latin typeface="Times New Roman"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D529E9-9E6E-514F-8AD0-289E433B54A3}" type="slidenum">
              <a:rPr lang="en-US" sz="1200">
                <a:solidFill>
                  <a:prstClr val="black"/>
                </a:solidFill>
                <a:latin typeface="Times New Roman" charset="0"/>
              </a:rPr>
              <a:pPr/>
              <a:t>40</a:t>
            </a:fld>
            <a:endParaRPr lang="en-US" sz="1200">
              <a:solidFill>
                <a:prstClr val="black"/>
              </a:solidFill>
              <a:latin typeface="Times New Roman"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41</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dirty="0">
                <a:latin typeface="Times New Roman" charset="0"/>
              </a:rPr>
              <a:t>OS-07-Judges-02</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God's call to imitate his holiness appears these four times, so this is an appropriate summation of the theme.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F2B530-6588-C349-9D57-70A5656C2186}" type="slidenum">
              <a:rPr lang="en-US" sz="1200">
                <a:solidFill>
                  <a:prstClr val="black"/>
                </a:solidFill>
                <a:latin typeface="Times New Roman" charset="0"/>
              </a:rPr>
              <a:pPr/>
              <a:t>42</a:t>
            </a:fld>
            <a:endParaRPr lang="en-US" sz="1200">
              <a:solidFill>
                <a:prstClr val="black"/>
              </a:solidFill>
              <a:latin typeface="Times New Roman" charset="0"/>
            </a:endParaRPr>
          </a:p>
        </p:txBody>
      </p:sp>
      <p:sp>
        <p:nvSpPr>
          <p:cNvPr id="178178" name="Rectangle 1026"/>
          <p:cNvSpPr>
            <a:spLocks noGrp="1" noRot="1" noChangeAspect="1" noChangeArrowheads="1" noTextEdit="1"/>
          </p:cNvSpPr>
          <p:nvPr>
            <p:ph type="sldImg"/>
          </p:nvPr>
        </p:nvSpPr>
        <p:spPr>
          <a:ln/>
        </p:spPr>
      </p:sp>
      <p:sp>
        <p:nvSpPr>
          <p:cNvPr id="17817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96F7F02-655F-E94B-A1D0-1EA50F738967}" type="slidenum">
              <a:rPr lang="en-US" sz="1200">
                <a:solidFill>
                  <a:prstClr val="black"/>
                </a:solidFill>
                <a:latin typeface="Times New Roman" charset="0"/>
              </a:rPr>
              <a:pPr/>
              <a:t>43</a:t>
            </a:fld>
            <a:endParaRPr lang="en-US" sz="1200">
              <a:solidFill>
                <a:prstClr val="black"/>
              </a:solidFill>
              <a:latin typeface="Times New Roman"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B64F2C1-6479-DD4C-9087-984BE101DE01}" type="slidenum">
              <a:rPr lang="en-US" sz="1200">
                <a:solidFill>
                  <a:prstClr val="black"/>
                </a:solidFill>
                <a:latin typeface="Times New Roman" charset="0"/>
              </a:rPr>
              <a:pPr/>
              <a:t>44</a:t>
            </a:fld>
            <a:endParaRPr lang="en-US" sz="1200">
              <a:solidFill>
                <a:prstClr val="black"/>
              </a:solidFill>
              <a:latin typeface="Times New Roman" charset="0"/>
            </a:endParaRPr>
          </a:p>
        </p:txBody>
      </p:sp>
      <p:sp>
        <p:nvSpPr>
          <p:cNvPr id="182274" name="Rectangle 2"/>
          <p:cNvSpPr>
            <a:spLocks noGrp="1" noRot="1" noChangeAspect="1" noChangeArrowheads="1"/>
          </p:cNvSpPr>
          <p:nvPr>
            <p:ph type="sldImg"/>
          </p:nvPr>
        </p:nvSpPr>
        <p:spPr>
          <a:solidFill>
            <a:srgbClr val="FFFFFF"/>
          </a:solidFill>
          <a:ln/>
        </p:spPr>
      </p:sp>
      <p:sp>
        <p:nvSpPr>
          <p:cNvPr id="1822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Over 50 years ago when I was seven years old I went to my first camp. It was at the YMCA: Young Men's Christian Association. Of course, I wasn't from a Christian family, and</a:t>
            </a:r>
            <a:r>
              <a:rPr lang="en-US" baseline="0">
                <a:latin typeface="Arial"/>
                <a:cs typeface="Arial"/>
              </a:rPr>
              <a:t> I had never read the Bible before, but I recall a sense of awe in the outdoor ampitheatre looking up within the circle of redwoods.</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Then we sang the</a:t>
            </a:r>
            <a:r>
              <a:rPr lang="en-US" baseline="0">
                <a:latin typeface="Arial"/>
                <a:cs typeface="Arial"/>
              </a:rPr>
              <a:t> first hymn I ever remember, called "Holy, Holy, Holy." </a:t>
            </a:r>
            <a:endParaRPr lang="en-US">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word "holy" was curious to me, so I went forward</a:t>
            </a:r>
            <a:r>
              <a:rPr lang="en-US" baseline="0">
                <a:latin typeface="Arial"/>
                <a:cs typeface="Arial"/>
              </a:rPr>
              <a:t> after chapel and asked a camp counselor, "What does it mean to be holy?"</a:t>
            </a:r>
            <a:endParaRPr lang="en-US">
              <a:latin typeface="Arial"/>
              <a:cs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If someone asked you such a question, what would</a:t>
            </a:r>
            <a:r>
              <a:rPr lang="en-US" baseline="0">
                <a:latin typeface="Arial"/>
                <a:cs typeface="Arial"/>
              </a:rPr>
              <a:t> you say?</a:t>
            </a:r>
            <a:endParaRPr lang="en-US">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The counselor</a:t>
            </a:r>
            <a:r>
              <a:rPr lang="en-US" baseline="0" dirty="0">
                <a:latin typeface="Arial"/>
                <a:cs typeface="Arial"/>
              </a:rPr>
              <a:t> looked down at this scrawy 7-year-old and said, "Well, I guess it means 100% pure. God is like that. He is 100% pure."</a:t>
            </a:r>
            <a:endParaRPr lang="en-US" dirty="0">
              <a:latin typeface="Arial"/>
              <a:cs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Seven</a:t>
            </a:r>
            <a:r>
              <a:rPr lang="en-US" baseline="0">
                <a:latin typeface="Arial"/>
                <a:cs typeface="Arial"/>
              </a:rPr>
              <a:t> years later I came into a relationship with that God and found that not only is God 100% pure, he requires that of me at well. </a:t>
            </a:r>
            <a:endParaRPr lang="en-US">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Mount Sinai, the nation had agreed for Yahweh to be their King (Exodus 19:8 (NLT):</a:t>
            </a:r>
          </a:p>
          <a:p>
            <a:pPr lvl="1"/>
            <a:r>
              <a:rPr lang="en-US" dirty="0">
                <a:effectLst/>
                <a:latin typeface="Helvetica" pitchFamily="2" charset="0"/>
              </a:rPr>
              <a:t>And all the people responded together, “We will do everything the Lord has commanded.” So Moses brought the people’s answer back to the Lord.</a:t>
            </a:r>
          </a:p>
          <a:p>
            <a:endParaRPr lang="en-US" dirty="0">
              <a:effectLst/>
              <a:latin typeface="Helvetica" pitchFamily="2" charset="0"/>
            </a:endParaRPr>
          </a:p>
          <a:p>
            <a:r>
              <a:rPr lang="en-US" dirty="0"/>
              <a:t>Yet he would NOT remain as King over a sinful people, so he revealed </a:t>
            </a:r>
            <a:r>
              <a:rPr lang="en-US" i="1" dirty="0"/>
              <a:t>how</a:t>
            </a:r>
            <a:r>
              <a:rPr lang="en-US" dirty="0"/>
              <a:t> to be holy rather than just expecting it without further revelation. Leviticus shows, then, how the new nation could maintain the theocracy with God as their king. </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106044850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In fact, God gave us his Holy</a:t>
            </a:r>
            <a:r>
              <a:rPr lang="en-US" baseline="0">
                <a:latin typeface="Arial"/>
                <a:cs typeface="Arial"/>
              </a:rPr>
              <a:t> Spirit. </a:t>
            </a:r>
          </a:p>
          <a:p>
            <a:r>
              <a:rPr lang="en-US" baseline="0">
                <a:latin typeface="Arial"/>
                <a:cs typeface="Arial"/>
              </a:rPr>
              <a:t>He is also a gracious Spirit, but his title is Holy Spirit. </a:t>
            </a:r>
          </a:p>
          <a:p>
            <a:r>
              <a:rPr lang="en-US" baseline="0">
                <a:latin typeface="Arial"/>
                <a:cs typeface="Arial"/>
              </a:rPr>
              <a:t>He is also a loving Spirit, but his title is Holy Spirit. </a:t>
            </a:r>
          </a:p>
          <a:p>
            <a:r>
              <a:rPr lang="en-US" baseline="0">
                <a:latin typeface="Arial"/>
                <a:cs typeface="Arial"/>
              </a:rPr>
              <a:t>He is also an indwelling Spirit, but his title is Holy Spirit. </a:t>
            </a:r>
            <a:endParaRPr lang="en-US">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E8BED198-014B-C149-9104-43223391675D}" type="slidenum">
              <a:rPr lang="en-US" sz="1200">
                <a:solidFill>
                  <a:prstClr val="black"/>
                </a:solidFill>
              </a:rPr>
              <a:pPr/>
              <a:t>53</a:t>
            </a:fld>
            <a:endParaRPr lang="en-US" sz="1200">
              <a:solidFill>
                <a:prstClr val="black"/>
              </a:solidFill>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Jesus promised that the Holy Spirit would be with us forever.</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a:t>
            </a:r>
            <a:r>
              <a:rPr lang="en-US" baseline="0">
                <a:latin typeface="Arial"/>
                <a:cs typeface="Arial"/>
              </a:rPr>
              <a:t> called the Spirit our advocate or counselor or comforter</a:t>
            </a:r>
            <a:r>
              <a:rPr lang="mr-IN"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54</a:t>
            </a:fld>
            <a:endParaRPr lang="en-US"/>
          </a:p>
        </p:txBody>
      </p:sp>
    </p:spTree>
    <p:extLst>
      <p:ext uri="{BB962C8B-B14F-4D97-AF65-F5344CB8AC3E}">
        <p14:creationId xmlns:p14="http://schemas.microsoft.com/office/powerpoint/2010/main" val="33583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 English-116</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dirty="0">
                <a:latin typeface="Arial"/>
                <a:ea typeface="ＭＳ Ｐゴシック" charset="0"/>
                <a:cs typeface="Arial"/>
              </a:rPr>
              <a:t>9-slide 205</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Yet the reality for most of us is that we don’t really sense God with us</a:t>
            </a:r>
            <a:r>
              <a:rPr lang="en-SG" sz="1200" kern="1200">
                <a:solidFill>
                  <a:schemeClr val="tx1"/>
                </a:solidFill>
                <a:effectLst/>
                <a:latin typeface="Arial"/>
                <a:ea typeface="+mn-ea"/>
                <a:cs typeface="Arial"/>
              </a:rPr>
              <a:t>.</a:t>
            </a:r>
            <a:r>
              <a:rPr lang="en-SG" sz="1200" kern="1200" baseline="0">
                <a:solidFill>
                  <a:schemeClr val="tx1"/>
                </a:solidFill>
                <a:effectLst/>
                <a:latin typeface="Arial"/>
                <a:ea typeface="+mn-ea"/>
                <a:cs typeface="Arial"/>
              </a:rPr>
              <a:t> T</a:t>
            </a:r>
            <a:r>
              <a:rPr lang="en-US" sz="1200" kern="1200">
                <a:solidFill>
                  <a:schemeClr val="tx1"/>
                </a:solidFill>
                <a:effectLst/>
                <a:latin typeface="Arial"/>
                <a:ea typeface="+mn-ea"/>
                <a:cs typeface="Arial"/>
              </a:rPr>
              <a:t>oo often we live as if he isn’t first on our thoughts. We can go for days without listening to him or talking to him (prayer and Bible reading).</a:t>
            </a:r>
            <a:r>
              <a:rPr lang="en-SG">
                <a:effectLst/>
                <a:latin typeface="Arial"/>
                <a:cs typeface="Arial"/>
              </a:rPr>
              <a:t> </a:t>
            </a:r>
            <a:endParaRPr lang="en-US">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Some of us are even “two-timers” since we attend church only on Christmas and Easter. That means we only hear about his birth and death/resurrection.</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We know that God is with us, but sometimes we don’t see his fruit. Too often we’re Christian in name but atheist in practice</a:t>
            </a:r>
            <a:r>
              <a:rPr lang="en-SG">
                <a:effectLst/>
                <a:latin typeface="Arial"/>
                <a:cs typeface="Arial"/>
              </a:rPr>
              <a:t> </a:t>
            </a:r>
            <a:r>
              <a:rPr lang="en-US" sz="1200" kern="1200">
                <a:solidFill>
                  <a:schemeClr val="tx1"/>
                </a:solidFill>
                <a:effectLst/>
                <a:latin typeface="Arial"/>
                <a:ea typeface="+mn-ea"/>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58</a:t>
            </a:fld>
            <a:endParaRPr lang="en-US"/>
          </a:p>
        </p:txBody>
      </p:sp>
    </p:spTree>
    <p:extLst>
      <p:ext uri="{BB962C8B-B14F-4D97-AF65-F5344CB8AC3E}">
        <p14:creationId xmlns:p14="http://schemas.microsoft.com/office/powerpoint/2010/main" val="74645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We know that we’ll never be completely holy in this life, but we need to be holy enough for God to want to fellowship with us. So here is our practical question…</a:t>
            </a:r>
            <a:r>
              <a:rPr lang="en-SG">
                <a:effectLst/>
                <a:latin typeface="Arial"/>
                <a:cs typeface="Arial"/>
              </a:rPr>
              <a:t> </a:t>
            </a:r>
            <a:endParaRPr lang="en-US">
              <a:latin typeface="Arial"/>
              <a:cs typeface="Aria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We experience the</a:t>
            </a:r>
            <a:r>
              <a:rPr lang="en-US" baseline="0">
                <a:latin typeface="Arial"/>
                <a:cs typeface="Arial"/>
              </a:rPr>
              <a:t> indwelling of the Holy God now, and he promises to stay with us, but how can we keep a sense of his fellowship?</a:t>
            </a:r>
            <a:endParaRPr lang="en-US">
              <a:latin typeface="Arial"/>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1C9B671-86BD-DA4D-A0C2-BA4C90CDF5D8}" type="slidenum">
              <a:rPr lang="en-US" sz="1200">
                <a:solidFill>
                  <a:prstClr val="black"/>
                </a:solidFill>
                <a:latin typeface="Times New Roman" charset="0"/>
              </a:rPr>
              <a:pPr/>
              <a:t>61</a:t>
            </a:fld>
            <a:endParaRPr lang="en-US" sz="1200">
              <a:solidFill>
                <a:prstClr val="black"/>
              </a:solidFill>
              <a:latin typeface="Times New Roman"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#14 in original file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inhabited his palace (tabernacle) in the final verses of Exodus, but Leviticus shows that he would live among them only if they followed his dictates to deal with sin and worldly influences.</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123751753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Israel invited God’s presence at Mt. Sinai and God was pleased to dwell with them (Exodus 39:34).</a:t>
            </a:r>
            <a:r>
              <a:rPr lang="en-SG">
                <a:effectLst/>
                <a:latin typeface="Arial"/>
                <a:cs typeface="Arial"/>
              </a:rPr>
              <a:t> </a:t>
            </a:r>
          </a:p>
          <a:p>
            <a:r>
              <a:rPr lang="en-US" sz="1200" kern="1200">
                <a:solidFill>
                  <a:schemeClr val="tx1"/>
                </a:solidFill>
                <a:effectLst/>
                <a:latin typeface="Arial"/>
                <a:ea typeface="+mn-ea"/>
                <a:cs typeface="Arial"/>
              </a:rPr>
              <a:t>Despite God’s awesome holiness at Sinai, they had come into a relationship with God though the Passover lamb at the Exodus 1–18.</a:t>
            </a:r>
            <a:r>
              <a:rPr lang="en-SG">
                <a:effectLst/>
                <a:latin typeface="Arial"/>
                <a:cs typeface="Arial"/>
              </a:rPr>
              <a:t> </a:t>
            </a:r>
            <a:endParaRPr lang="en-US">
              <a:latin typeface="Arial"/>
              <a:cs typeface="Aria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They had agreed to follow God’s laws and saw him inhabit the tabernacle just completed.</a:t>
            </a:r>
            <a:r>
              <a:rPr lang="en-SG">
                <a:effectLst/>
                <a:latin typeface="Arial"/>
                <a:cs typeface="Arial"/>
              </a:rPr>
              <a:t> </a:t>
            </a:r>
            <a:endParaRPr lang="en-US">
              <a:latin typeface="Arial"/>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a:solidFill>
                <a:schemeClr val="tx1"/>
              </a:solidFill>
              <a:effectLst/>
              <a:latin typeface="+mn-l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Now they stand there at the tabernacle wondering how long this will last. </a:t>
            </a:r>
            <a:r>
              <a:rPr lang="en-US" sz="1200">
                <a:effectLst/>
                <a:latin typeface="Arial"/>
                <a:ea typeface="Times New Roman"/>
              </a:rPr>
              <a:t>How could they experience God’s blessing, guidance and reality continually?</a:t>
            </a:r>
            <a:r>
              <a:rPr lang="en-SG">
                <a:effectLst/>
              </a:rPr>
              <a:t> </a:t>
            </a:r>
            <a:endParaRPr lang="en-US">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5CC2CCC-D217-3441-8193-C6ABD2F2485B}" type="slidenum">
              <a:rPr lang="en-US" sz="1200">
                <a:solidFill>
                  <a:prstClr val="black"/>
                </a:solidFill>
                <a:latin typeface="Times New Roman" charset="0"/>
              </a:rPr>
              <a:pPr/>
              <a:t>65</a:t>
            </a:fld>
            <a:endParaRPr lang="en-US" sz="1200">
              <a:solidFill>
                <a:prstClr val="black"/>
              </a:solidFill>
              <a:latin typeface="Times New Roman"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2234AF-407A-A54D-980E-0A4145566862}" type="slidenum">
              <a:rPr lang="en-US" sz="1200">
                <a:solidFill>
                  <a:prstClr val="black"/>
                </a:solidFill>
                <a:latin typeface="Times New Roman" charset="0"/>
              </a:rPr>
              <a:pPr/>
              <a:t>66</a:t>
            </a:fld>
            <a:endParaRPr lang="en-US" sz="1200">
              <a:solidFill>
                <a:prstClr val="black"/>
              </a:solidFill>
              <a:latin typeface="Times New Roman"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5431BE-5D92-9A46-8599-E34E26FB0A5B}" type="slidenum">
              <a:rPr lang="en-US" sz="1200">
                <a:solidFill>
                  <a:prstClr val="black"/>
                </a:solidFill>
                <a:latin typeface="Times New Roman" charset="0"/>
              </a:rPr>
              <a:pPr/>
              <a:t>70</a:t>
            </a:fld>
            <a:endParaRPr lang="en-US" sz="1200">
              <a:solidFill>
                <a:prstClr val="black"/>
              </a:solidFill>
              <a:latin typeface="Times New Roman"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6327B8-26CC-AF89-248B-FC3E3A045C31}"/>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EB91B188-9150-71EF-4432-274AA196232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A892BBB7-7A4E-EC97-A1EC-284C2673E0D5}"/>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7F05C05D-F5CD-B9F4-29E6-7DBAA6B55E7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634797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disastrous golden calf failure of Exodus 33–34 led to a renewal of the Mosaic covenant through obedience via sacrifices so they would not get caught in the same idolatry in the future. </a:t>
            </a:r>
          </a:p>
          <a:p>
            <a:r>
              <a:rPr lang="en-US" dirty="0"/>
              <a:t>__________</a:t>
            </a:r>
          </a:p>
          <a:p>
            <a:r>
              <a:rPr lang="en-US" b="1" dirty="0">
                <a:effectLst/>
                <a:latin typeface="Helvetica" pitchFamily="2" charset="0"/>
              </a:rPr>
              <a:t>Covenant Backdrop</a:t>
            </a:r>
            <a:endParaRPr lang="en-US" dirty="0">
              <a:effectLst/>
              <a:latin typeface="Helvetica" pitchFamily="2" charset="0"/>
            </a:endParaRPr>
          </a:p>
          <a:p>
            <a:r>
              <a:rPr lang="en-US" dirty="0">
                <a:effectLst/>
                <a:latin typeface="Helvetica" pitchFamily="2" charset="0"/>
              </a:rPr>
              <a:t>God gave covenant demands to Israel as they were encamped at the base of Mount Sinai. He had delivered them from the clutches of Egypt, one of the most powerful empires of the ancient world at that time. And why did He deliver them from Egypt in such glorious fashion and guide them to Mount Sinai? He intended that they would function as His treasured possession, as a kingdom of priests, and as a holy nation (Exod 19:5–6). Their obedience or disobedience at the national level would determine whether they would experience blessings or cursings (Leviticus 26). To the question, “Who is in charge?” Leviticus clearly answered, “Yahweh, as the covenant Lord is your suzerain.”</a:t>
            </a:r>
          </a:p>
          <a:p>
            <a:r>
              <a:rPr lang="en-US" dirty="0">
                <a:effectLst/>
                <a:latin typeface="Helvetica" pitchFamily="2" charset="0"/>
              </a:rPr>
              <a:t>In normal political/covenantal relationships a vassal ruler would occasionally offend his suzerain and need to sue for peace and the normalization of relationships. The suzerain would also expect regular reaffirmations of loyalty, expressed by periodic appearances at the palace. In light of this covenantal background, Merrill suggests that the sacrifices were designed to demonstrate the subservience of Israel, atone for her offenses against her sovereign, Yahweh, and reflect the harmoniousness and </a:t>
            </a:r>
            <a:r>
              <a:rPr lang="en-US" dirty="0" err="1">
                <a:effectLst/>
                <a:latin typeface="Helvetica" pitchFamily="2" charset="0"/>
              </a:rPr>
              <a:t>peaceableness</a:t>
            </a:r>
            <a:r>
              <a:rPr lang="en-US" dirty="0">
                <a:effectLst/>
                <a:latin typeface="Helvetica" pitchFamily="2" charset="0"/>
              </a:rPr>
              <a:t> of the relationship established (or reestablished). </a:t>
            </a:r>
            <a:r>
              <a:rPr lang="en-US" baseline="30000" dirty="0">
                <a:effectLst/>
                <a:latin typeface="Helvetica" pitchFamily="2" charset="0"/>
              </a:rPr>
              <a:t>29</a:t>
            </a:r>
            <a:endParaRPr lang="en-US" dirty="0">
              <a:effectLst/>
              <a:latin typeface="Helvetica" pitchFamily="2" charset="0"/>
            </a:endParaRP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29</a:t>
            </a:r>
            <a:r>
              <a:rPr lang="en-US" dirty="0">
                <a:effectLst/>
                <a:latin typeface="Calibri" panose="020F0502020204030204" pitchFamily="34" charset="0"/>
              </a:rPr>
              <a:t> E. H. Merrill, “A Theology of the Pentateuch,”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57.</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296385928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DE9A5-D7CC-AB41-461F-E967BC7AFD7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2E7973E6-78F0-DC49-484C-0C65AACA8C93}"/>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09E8182F-892E-9ED0-62D7-829D8E1E4AEB}"/>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867F920-DC16-D74F-3844-8F50DF832DDC}"/>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20891899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0A52E0-E5AD-E65B-B9D9-032FB525811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CE83B7B7-2A32-2ECA-C452-13BBBE0E422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BF3707FA-D8D0-0B89-ED33-17076AD8BC91}"/>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A2F379A-FAA5-B9D2-490F-0B5C760037FC}"/>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3433486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How would you answer the question about your biggest weakness in a job interview?</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Esra Gurkan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Reddit received over 1,600 comments posted on a thread, which asked for the best and the worst answers to this question. Here are a few that stood out to the question “</a:t>
            </a:r>
            <a:r>
              <a:rPr lang="en-US" sz="1200" b="1" kern="1200">
                <a:solidFill>
                  <a:schemeClr val="tx1"/>
                </a:solidFill>
                <a:effectLst/>
                <a:latin typeface="Arial"/>
                <a:ea typeface="ＭＳ Ｐゴシック" pitchFamily="-112" charset="-128"/>
                <a:cs typeface="Arial"/>
              </a:rPr>
              <a:t>What's Your Biggest Weakness?”: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have trouble delegating tasks sometimes. I like to do things myself to ensure they're done to my personal standards, but it is something I'm working on.''</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take failure a bit too hard sometimes.”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To add some humor, someone suggested, “Remain silent, and pull an index card out of your pocket that says ‘I over-prepare.’”</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overly critical of my work.”</a:t>
            </a:r>
            <a:endParaRPr lang="en-SG" sz="1200" kern="1200">
              <a:solidFill>
                <a:schemeClr val="tx1"/>
              </a:solidFill>
              <a:effectLst/>
              <a:latin typeface="Arial"/>
              <a:ea typeface="ＭＳ Ｐゴシック" pitchFamily="-112" charset="-128"/>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A few answers that are not recommended:</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"Those eyes of yours.”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don't work well with people"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“My biggest weakness is that I have too many strengths.”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too soft spoken"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“People say I can be condescending. That's when you talk down to people.” </a:t>
            </a:r>
            <a:endParaRPr lang="en-US">
              <a:latin typeface="Arial"/>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One helpful suggestion was to give a skills-based weakness, something you can take steps to remedy, like:</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not too familiar with Excel at the moment, but I'm planning on taking classes this coming month.”  </a:t>
            </a:r>
            <a:endParaRPr lang="en-SG" sz="1200" kern="1200">
              <a:solidFill>
                <a:schemeClr val="tx1"/>
              </a:solidFill>
              <a:effectLst/>
              <a:latin typeface="Arial"/>
              <a:ea typeface="ＭＳ Ｐゴシック" pitchFamily="-112" charset="-128"/>
              <a:cs typeface="Arial"/>
            </a:endParaRPr>
          </a:p>
          <a:p>
            <a:endParaRPr lang="en-US">
              <a:latin typeface="Arial"/>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Today we will answer the question why God prescribed offerings for Israel's’ weaknesses and sins—and what we can learn from that.</a:t>
            </a:r>
          </a:p>
        </p:txBody>
      </p:sp>
      <p:sp>
        <p:nvSpPr>
          <p:cNvPr id="4" name="Slide Number Placeholder 3"/>
          <p:cNvSpPr>
            <a:spLocks noGrp="1"/>
          </p:cNvSpPr>
          <p:nvPr>
            <p:ph type="sldNum" sz="quarter" idx="5"/>
          </p:nvPr>
        </p:nvSpPr>
        <p:spPr/>
        <p:txBody>
          <a:bodyPr/>
          <a:lstStyle/>
          <a:p>
            <a:fld id="{A079FDE9-4B2D-884B-BE4B-021913485B06}" type="slidenum">
              <a:rPr lang="en-US" smtClean="0"/>
              <a:t>79</a:t>
            </a:fld>
            <a:endParaRPr lang="en-US"/>
          </a:p>
        </p:txBody>
      </p:sp>
    </p:spTree>
    <p:extLst>
      <p:ext uri="{BB962C8B-B14F-4D97-AF65-F5344CB8AC3E}">
        <p14:creationId xmlns:p14="http://schemas.microsoft.com/office/powerpoint/2010/main" val="283883249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87E880-94DB-5947-8FAD-79CE1229DBF1}" type="slidenum">
              <a:rPr lang="en-US" sz="1200">
                <a:solidFill>
                  <a:prstClr val="black"/>
                </a:solidFill>
                <a:latin typeface="Times New Roman" charset="0"/>
              </a:rPr>
              <a:pPr/>
              <a:t>81</a:t>
            </a:fld>
            <a:endParaRPr lang="en-US" sz="1200">
              <a:solidFill>
                <a:prstClr val="black"/>
              </a:solidFill>
              <a:latin typeface="Times New Roman"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82</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Perfect animals by perfect people pointed to Jesus as the Perfect Savior who would not offer himself continually but once-for-all. </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98019567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83</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F4CA4C-099A-46A0-95EF-8983FAC5B60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39266" name="Rectangle 1026"/>
          <p:cNvSpPr>
            <a:spLocks noGrp="1" noRot="1" noChangeAspect="1" noChangeArrowheads="1" noTextEdit="1"/>
          </p:cNvSpPr>
          <p:nvPr>
            <p:ph type="sldImg"/>
          </p:nvPr>
        </p:nvSpPr>
        <p:spPr>
          <a:ln/>
        </p:spPr>
      </p:sp>
      <p:sp>
        <p:nvSpPr>
          <p:cNvPr id="139267"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BE033D-A969-4E52-87B3-827387381AC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0A76326-C61D-4E16-B879-DC74892E9464}"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8B70D8C-341E-467D-8C98-060B9F4D40E1}"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AB00FD0-19C5-8A4E-9265-09454087F783}" type="slidenum">
              <a:rPr lang="en-US" sz="1200">
                <a:solidFill>
                  <a:prstClr val="black"/>
                </a:solidFill>
                <a:latin typeface="Times New Roman" charset="0"/>
              </a:rPr>
              <a:pPr/>
              <a:t>88</a:t>
            </a:fld>
            <a:endParaRPr lang="en-US" sz="1200">
              <a:solidFill>
                <a:prstClr val="black"/>
              </a:solidFill>
              <a:latin typeface="Times New Roman"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FE94A86-AB99-EB4B-9360-F2EAC0092532}" type="slidenum">
              <a:rPr lang="en-US" sz="1200">
                <a:solidFill>
                  <a:prstClr val="black"/>
                </a:solidFill>
                <a:latin typeface="Times New Roman" charset="0"/>
              </a:rPr>
              <a:pPr/>
              <a:t>89</a:t>
            </a:fld>
            <a:endParaRPr lang="en-US" sz="1200">
              <a:solidFill>
                <a:prstClr val="black"/>
              </a:solidFill>
              <a:latin typeface="Times New Roman"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5765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Tell your answer to this question to the person next to you.</a:t>
            </a:r>
          </a:p>
        </p:txBody>
      </p:sp>
    </p:spTree>
    <p:extLst>
      <p:ext uri="{BB962C8B-B14F-4D97-AF65-F5344CB8AC3E}">
        <p14:creationId xmlns:p14="http://schemas.microsoft.com/office/powerpoint/2010/main" val="331281602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436847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ordination of the priesthood (Lev 8–10) looked to Jesus as the final mediator between sinful people and a holy God. </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76092101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 Occasionally the pipe gets a clog—like sin.</a:t>
            </a:r>
          </a:p>
          <a:p>
            <a:pPr eaLnBrk="1" hangingPunct="1"/>
            <a:r>
              <a:rPr lang="en-US" dirty="0">
                <a:latin typeface="Arial" panose="020B0604020202020204" pitchFamily="34" charset="0"/>
                <a:ea typeface="ＭＳ Ｐゴシック" charset="0"/>
                <a:cs typeface="Arial" panose="020B0604020202020204" pitchFamily="34" charset="0"/>
              </a:rPr>
              <a:t>• This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 But how do you unclog the pipe?</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57806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 Some people make promises to God that they will go wherever he wants them to go.</a:t>
            </a:r>
          </a:p>
          <a:p>
            <a:r>
              <a:rPr lang="en-US" dirty="0">
                <a:latin typeface="Arial" panose="020B0604020202020204" pitchFamily="34" charset="0"/>
                <a:cs typeface="Arial" panose="020B0604020202020204" pitchFamily="34" charset="0"/>
              </a:rPr>
              <a:t>• Others vow that they will never miss a day of Bible reading the rest of their life. </a:t>
            </a:r>
          </a:p>
          <a:p>
            <a:r>
              <a:rPr lang="en-US" dirty="0">
                <a:latin typeface="Arial" panose="020B0604020202020204" pitchFamily="34" charset="0"/>
                <a:cs typeface="Arial" panose="020B0604020202020204" pitchFamily="34" charset="0"/>
              </a:rPr>
              <a:t>• Still others promise daily prayer.</a:t>
            </a:r>
          </a:p>
          <a:p>
            <a:r>
              <a:rPr lang="en-US"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376746134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4002250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Leviticus.</a:t>
            </a:r>
          </a:p>
          <a:p>
            <a:r>
              <a:rPr lang="en-US"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OT sacrifices did not establish a </a:t>
            </a:r>
            <a:r>
              <a:rPr lang="en-US" i="1" baseline="0" dirty="0">
                <a:latin typeface="Arial" panose="020B0604020202020204" pitchFamily="34" charset="0"/>
                <a:ea typeface="ＭＳ Ｐゴシック" charset="0"/>
                <a:cs typeface="Arial" panose="020B0604020202020204" pitchFamily="34" charset="0"/>
              </a:rPr>
              <a:t>relationship</a:t>
            </a:r>
            <a:r>
              <a:rPr lang="en-US" baseline="0" dirty="0">
                <a:latin typeface="Arial" panose="020B0604020202020204" pitchFamily="34" charset="0"/>
                <a:ea typeface="ＭＳ Ｐゴシック" charset="0"/>
                <a:cs typeface="Arial" panose="020B0604020202020204" pitchFamily="34" charset="0"/>
              </a:rPr>
              <a:t> with God, but rather, they restored fellowship with God for the </a:t>
            </a:r>
            <a:r>
              <a:rPr lang="en-US" baseline="0">
                <a:latin typeface="Arial" panose="020B0604020202020204" pitchFamily="34" charset="0"/>
                <a:ea typeface="ＭＳ Ｐゴシック" charset="0"/>
                <a:cs typeface="Arial" panose="020B0604020202020204" pitchFamily="34" charset="0"/>
              </a:rPr>
              <a:t>Israelites.</a:t>
            </a:r>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a:t>
            </a:r>
            <a:r>
              <a:rPr lang="en-US" i="1" baseline="0" dirty="0">
                <a:latin typeface="Arial" panose="020B0604020202020204" pitchFamily="34" charset="0"/>
                <a:ea typeface="ＭＳ Ｐゴシック" charset="0"/>
                <a:cs typeface="Arial" panose="020B0604020202020204" pitchFamily="34" charset="0"/>
              </a:rPr>
              <a:t>On the Reliability of the Old Testament.</a:t>
            </a:r>
            <a:r>
              <a:rPr lang="en-US" baseline="0" dirty="0">
                <a:latin typeface="Arial" panose="020B0604020202020204" pitchFamily="34" charset="0"/>
                <a:ea typeface="ＭＳ Ｐゴシック" charset="0"/>
                <a:cs typeface="Arial" panose="020B0604020202020204" pitchFamily="34" charset="0"/>
              </a:rPr>
              <a:t> Wm. B. Eerdmans Publishing Co.. Kindle Edition. 6200 of 14432</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p:txBody>
      </p:sp>
    </p:spTree>
    <p:extLst>
      <p:ext uri="{BB962C8B-B14F-4D97-AF65-F5344CB8AC3E}">
        <p14:creationId xmlns:p14="http://schemas.microsoft.com/office/powerpoint/2010/main" val="111123390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Israel already had a </a:t>
            </a:r>
            <a:r>
              <a:rPr lang="en-US" i="1" dirty="0">
                <a:latin typeface="Arial"/>
                <a:cs typeface="Arial"/>
              </a:rPr>
              <a:t>relationship</a:t>
            </a:r>
            <a:r>
              <a:rPr lang="en-US" dirty="0">
                <a:latin typeface="Arial"/>
                <a:cs typeface="Arial"/>
              </a:rPr>
              <a:t> with God—the new nation just needed to know how to sustain their </a:t>
            </a:r>
            <a:r>
              <a:rPr lang="en-US" i="1" dirty="0">
                <a:latin typeface="Arial"/>
                <a:cs typeface="Arial"/>
              </a:rPr>
              <a:t>fellowship</a:t>
            </a:r>
            <a:r>
              <a:rPr lang="en-US" dirty="0">
                <a:latin typeface="Arial"/>
                <a:cs typeface="Arial"/>
              </a:rPr>
              <a:t> with God. </a:t>
            </a:r>
          </a:p>
        </p:txBody>
      </p:sp>
    </p:spTree>
    <p:extLst>
      <p:ext uri="{BB962C8B-B14F-4D97-AF65-F5344CB8AC3E}">
        <p14:creationId xmlns:p14="http://schemas.microsoft.com/office/powerpoint/2010/main" val="120968191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869635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9126238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5253075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99784852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On the Reliability of the Old Testament . Wm. B. Eerdmans Publishing Co.. Kindle Edition. 6200 of 14432</a:t>
            </a:r>
            <a:endParaRPr lang="en-US" dirty="0">
              <a:latin typeface="Arial"/>
              <a:cs typeface="Arial"/>
            </a:endParaRPr>
          </a:p>
        </p:txBody>
      </p:sp>
    </p:spTree>
    <p:extLst>
      <p:ext uri="{BB962C8B-B14F-4D97-AF65-F5344CB8AC3E}">
        <p14:creationId xmlns:p14="http://schemas.microsoft.com/office/powerpoint/2010/main" val="42347791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2" Type="http://schemas.openxmlformats.org/officeDocument/2006/relationships/slideMaster" Target="../slideMasters/slideMaster19.xml"/><Relationship Id="rId1" Type="http://schemas.openxmlformats.org/officeDocument/2006/relationships/themeOverride" Target="../theme/themeOverride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EFA5C086-085B-614B-B7A8-C1AB54BB107F}"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47462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94625983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792463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86026247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344438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6106736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39300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471878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30599564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87980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6705750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9217123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56253782"/>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9347745"/>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16765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9436807"/>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4302081"/>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3473407"/>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622115"/>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8278483"/>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01677838"/>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880989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64069"/>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6521366"/>
      </p:ext>
    </p:extLst>
  </p:cSld>
  <p:clrMapOvr>
    <a:masterClrMapping/>
  </p:clrMapOvr>
  <p:transition spd="med">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04013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055618"/>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128922"/>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65756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880189"/>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4905298"/>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685930"/>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66331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52225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194758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2376105"/>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311740132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26871279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72828276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23635663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1372036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15279944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205696075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150594772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12975289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29915606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241372592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8152700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42065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0129817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1602366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13587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810490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33790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8053446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09143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424820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2735134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83821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25225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6855162"/>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214688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63921018"/>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14082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65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209468"/>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87061782"/>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844132"/>
      </p:ext>
    </p:extLst>
  </p:cSld>
  <p:clrMapOvr>
    <a:masterClrMapping/>
  </p:clrMapOvr>
  <p:transition spd="med">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1797430"/>
      </p:ext>
    </p:extLst>
  </p:cSld>
  <p:clrMapOvr>
    <a:masterClrMapping/>
  </p:clrMapOvr>
  <p:transition spd="med">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7461443"/>
      </p:ext>
    </p:extLst>
  </p:cSld>
  <p:clrMapOvr>
    <a:masterClrMapping/>
  </p:clrMapOvr>
  <p:transition spd="med">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76290"/>
      </p:ext>
    </p:extLst>
  </p:cSld>
  <p:clrMapOvr>
    <a:masterClrMapping/>
  </p:clrMapOvr>
  <p:transition spd="med">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7656344"/>
      </p:ext>
    </p:extLst>
  </p:cSld>
  <p:clrMapOvr>
    <a:masterClrMapping/>
  </p:clrMapOvr>
  <p:transition spd="med">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32610023"/>
      </p:ext>
    </p:extLst>
  </p:cSld>
  <p:clrMapOvr>
    <a:masterClrMapping/>
  </p:clrMapOvr>
  <p:transition spd="med">
    <p:cu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13/04/2025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733763517"/>
      </p:ext>
    </p:extLst>
  </p:cSld>
  <p:clrMapOvr>
    <a:overrideClrMapping bg1="dk1" tx1="lt1" bg2="dk2" tx2="lt2" accent1="accent1" accent2="accent2" accent3="accent3" accent4="accent4" accent5="accent5" accent6="accent6" hlink="hlink" folHlink="folHlink"/>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0973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331815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13/04/2025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08836881"/>
      </p:ext>
    </p:extLst>
  </p:cSld>
  <p:clrMapOvr>
    <a:overrideClrMapping bg1="lt1" tx1="dk1" bg2="lt2" tx2="dk2" accent1="accent1" accent2="accent2" accent3="accent3" accent4="accent4" accent5="accent5" accent6="accent6" hlink="hlink" folHlink="folHlink"/>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13/04/2025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4682012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13/04/2025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122923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13/04/2025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0385940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13/04/2025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559743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13/04/2025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456860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13/04/2025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79302410"/>
      </p:ext>
    </p:extLst>
  </p:cSld>
  <p:clrMapOvr>
    <a:overrideClrMapping bg1="lt1" tx1="dk1" bg2="lt2" tx2="dk2" accent1="accent1" accent2="accent2" accent3="accent3" accent4="accent4" accent5="accent5" accent6="accent6" hlink="hlink" folHlink="folHlink"/>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4181889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13/04/2025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06924756"/>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220012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3077971"/>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6370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023782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715634"/>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418323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800529"/>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84838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136624"/>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186726"/>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53601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71117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99183"/>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8108242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163704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7506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25917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2020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6406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021563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989230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73021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80311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10033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991031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51110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1767353134"/>
      </p:ext>
    </p:extLst>
  </p:cSld>
  <p:clrMapOvr>
    <a:masterClrMapping/>
  </p:clrMapOvr>
  <p:transition spd="med">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3696136574"/>
      </p:ext>
    </p:extLst>
  </p:cSld>
  <p:clrMapOvr>
    <a:masterClrMapping/>
  </p:clrMapOvr>
  <p:transition spd="med">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005804730"/>
      </p:ext>
    </p:extLst>
  </p:cSld>
  <p:clrMapOvr>
    <a:masterClrMapping/>
  </p:clrMapOvr>
  <p:transition spd="med">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287085284"/>
      </p:ext>
    </p:extLst>
  </p:cSld>
  <p:clrMapOvr>
    <a:masterClrMapping/>
  </p:clrMapOvr>
  <p:transition spd="med">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123393907"/>
      </p:ext>
    </p:extLst>
  </p:cSld>
  <p:clrMapOvr>
    <a:masterClrMapping/>
  </p:clrMapOvr>
  <p:transition spd="med">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899560207"/>
      </p:ext>
    </p:extLst>
  </p:cSld>
  <p:clrMapOvr>
    <a:masterClrMapping/>
  </p:clrMapOvr>
  <p:transition spd="med">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635167883"/>
      </p:ext>
    </p:extLst>
  </p:cSld>
  <p:clrMapOvr>
    <a:masterClrMapping/>
  </p:clrMapOvr>
  <p:transition spd="med">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11831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4030237039"/>
      </p:ext>
    </p:extLst>
  </p:cSld>
  <p:clrMapOvr>
    <a:masterClrMapping/>
  </p:clrMapOvr>
  <p:transition spd="med">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272834217"/>
      </p:ext>
    </p:extLst>
  </p:cSld>
  <p:clrMapOvr>
    <a:masterClrMapping/>
  </p:clrMapOvr>
  <p:transition spd="med">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085498292"/>
      </p:ext>
    </p:extLst>
  </p:cSld>
  <p:clrMapOvr>
    <a:masterClrMapping/>
  </p:clrMapOvr>
  <p:transition spd="med">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16588289"/>
      </p:ext>
    </p:extLst>
  </p:cSld>
  <p:clrMapOvr>
    <a:masterClrMapping/>
  </p:clrMapOvr>
  <p:transition spd="med">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6612588"/>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424283"/>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5240201"/>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686160"/>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29578"/>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718732"/>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7621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3275482"/>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6472803"/>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5604217"/>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229417"/>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09782"/>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45868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191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71870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985176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87815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99069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176588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413176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05398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996349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234776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8144840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17787760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8064211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250839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4728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1401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88171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3426316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95597688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1851505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88726061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3787759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022779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49505161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166695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3315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720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02546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03102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4888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1257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89732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475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657982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67690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7330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49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726385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913992"/>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32674"/>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59311"/>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9585408"/>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209060"/>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193664"/>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577781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178826"/>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6703544"/>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385499"/>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889142"/>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BE0A2CE-89B4-BF40-BFF7-B0BFCC295EDE}" type="slidenum">
              <a:rPr lang="en-US"/>
              <a:pPr>
                <a:defRPr/>
              </a:pPr>
              <a:t>‹#›</a:t>
            </a:fld>
            <a:endParaRPr lang="en-US"/>
          </a:p>
        </p:txBody>
      </p:sp>
    </p:spTree>
    <p:extLst>
      <p:ext uri="{BB962C8B-B14F-4D97-AF65-F5344CB8AC3E}">
        <p14:creationId xmlns:p14="http://schemas.microsoft.com/office/powerpoint/2010/main" val="4236763205"/>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7CE20E-2814-D740-8608-C0EE0F23E319}" type="slidenum">
              <a:rPr lang="en-US"/>
              <a:pPr>
                <a:defRPr/>
              </a:pPr>
              <a:t>‹#›</a:t>
            </a:fld>
            <a:endParaRPr lang="en-US"/>
          </a:p>
        </p:txBody>
      </p:sp>
    </p:spTree>
    <p:extLst>
      <p:ext uri="{BB962C8B-B14F-4D97-AF65-F5344CB8AC3E}">
        <p14:creationId xmlns:p14="http://schemas.microsoft.com/office/powerpoint/2010/main" val="2968874846"/>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1B30A1C-5EBA-0843-A96B-025F963E0908}" type="slidenum">
              <a:rPr lang="en-US"/>
              <a:pPr>
                <a:defRPr/>
              </a:pPr>
              <a:t>‹#›</a:t>
            </a:fld>
            <a:endParaRPr lang="en-US"/>
          </a:p>
        </p:txBody>
      </p:sp>
    </p:spTree>
    <p:extLst>
      <p:ext uri="{BB962C8B-B14F-4D97-AF65-F5344CB8AC3E}">
        <p14:creationId xmlns:p14="http://schemas.microsoft.com/office/powerpoint/2010/main" val="2909930030"/>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E8F9B68-C8EA-EF43-B10A-B785953BFE32}" type="slidenum">
              <a:rPr lang="en-US"/>
              <a:pPr>
                <a:defRPr/>
              </a:pPr>
              <a:t>‹#›</a:t>
            </a:fld>
            <a:endParaRPr lang="en-US"/>
          </a:p>
        </p:txBody>
      </p:sp>
    </p:spTree>
    <p:extLst>
      <p:ext uri="{BB962C8B-B14F-4D97-AF65-F5344CB8AC3E}">
        <p14:creationId xmlns:p14="http://schemas.microsoft.com/office/powerpoint/2010/main" val="1036960121"/>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4B39689-B542-F145-9156-E684DA4AC7CD}" type="slidenum">
              <a:rPr lang="en-US"/>
              <a:pPr>
                <a:defRPr/>
              </a:pPr>
              <a:t>‹#›</a:t>
            </a:fld>
            <a:endParaRPr lang="en-US"/>
          </a:p>
        </p:txBody>
      </p:sp>
    </p:spTree>
    <p:extLst>
      <p:ext uri="{BB962C8B-B14F-4D97-AF65-F5344CB8AC3E}">
        <p14:creationId xmlns:p14="http://schemas.microsoft.com/office/powerpoint/2010/main" val="2173323527"/>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C74F47F0-291F-0042-9AB9-86A6B2A7A356}" type="slidenum">
              <a:rPr lang="en-US"/>
              <a:pPr>
                <a:defRPr/>
              </a:pPr>
              <a:t>‹#›</a:t>
            </a:fld>
            <a:endParaRPr lang="en-US"/>
          </a:p>
        </p:txBody>
      </p:sp>
    </p:spTree>
    <p:extLst>
      <p:ext uri="{BB962C8B-B14F-4D97-AF65-F5344CB8AC3E}">
        <p14:creationId xmlns:p14="http://schemas.microsoft.com/office/powerpoint/2010/main" val="130882207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38B93A-72EE-FF4E-8569-AE72976AA713}" type="slidenum">
              <a:rPr lang="en-US"/>
              <a:pPr>
                <a:defRPr/>
              </a:pPr>
              <a:t>‹#›</a:t>
            </a:fld>
            <a:endParaRPr lang="en-US"/>
          </a:p>
        </p:txBody>
      </p:sp>
    </p:spTree>
    <p:extLst>
      <p:ext uri="{BB962C8B-B14F-4D97-AF65-F5344CB8AC3E}">
        <p14:creationId xmlns:p14="http://schemas.microsoft.com/office/powerpoint/2010/main" val="2780587599"/>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AA9F377-1497-7D42-8355-6BCCABF8651D}" type="slidenum">
              <a:rPr lang="en-US"/>
              <a:pPr>
                <a:defRPr/>
              </a:pPr>
              <a:t>‹#›</a:t>
            </a:fld>
            <a:endParaRPr lang="en-US"/>
          </a:p>
        </p:txBody>
      </p:sp>
    </p:spTree>
    <p:extLst>
      <p:ext uri="{BB962C8B-B14F-4D97-AF65-F5344CB8AC3E}">
        <p14:creationId xmlns:p14="http://schemas.microsoft.com/office/powerpoint/2010/main" val="850497862"/>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D4B377C-832F-5F40-8A9A-8C99791C572A}" type="slidenum">
              <a:rPr lang="en-US"/>
              <a:pPr>
                <a:defRPr/>
              </a:pPr>
              <a:t>‹#›</a:t>
            </a:fld>
            <a:endParaRPr lang="en-US"/>
          </a:p>
        </p:txBody>
      </p:sp>
    </p:spTree>
    <p:extLst>
      <p:ext uri="{BB962C8B-B14F-4D97-AF65-F5344CB8AC3E}">
        <p14:creationId xmlns:p14="http://schemas.microsoft.com/office/powerpoint/2010/main" val="139162737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2F0ADE4-8574-3B4B-8CEA-9671AD223A1C}" type="slidenum">
              <a:rPr lang="en-US"/>
              <a:pPr>
                <a:defRPr/>
              </a:pPr>
              <a:t>‹#›</a:t>
            </a:fld>
            <a:endParaRPr lang="en-US"/>
          </a:p>
        </p:txBody>
      </p:sp>
    </p:spTree>
    <p:extLst>
      <p:ext uri="{BB962C8B-B14F-4D97-AF65-F5344CB8AC3E}">
        <p14:creationId xmlns:p14="http://schemas.microsoft.com/office/powerpoint/2010/main" val="339433357"/>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1972498"/>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4DD6BAC-0656-F642-9B08-C61AE25F8AC0}" type="slidenum">
              <a:rPr lang="en-US"/>
              <a:pPr>
                <a:defRPr/>
              </a:pPr>
              <a:t>‹#›</a:t>
            </a:fld>
            <a:endParaRPr lang="en-US"/>
          </a:p>
        </p:txBody>
      </p:sp>
    </p:spTree>
    <p:extLst>
      <p:ext uri="{BB962C8B-B14F-4D97-AF65-F5344CB8AC3E}">
        <p14:creationId xmlns:p14="http://schemas.microsoft.com/office/powerpoint/2010/main" val="4020190586"/>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1362111"/>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62979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2102545"/>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905292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4937707"/>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4505647"/>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622522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4214659"/>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0054983"/>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837640"/>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3997905"/>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8155B67-DD44-CF47-95FF-F5E0AB8B4F64}" type="slidenum">
              <a:rPr lang="en-US"/>
              <a:pPr>
                <a:defRPr/>
              </a:pPr>
              <a:t>‹#›</a:t>
            </a:fld>
            <a:endParaRPr lang="en-US"/>
          </a:p>
        </p:txBody>
      </p:sp>
    </p:spTree>
    <p:extLst>
      <p:ext uri="{BB962C8B-B14F-4D97-AF65-F5344CB8AC3E}">
        <p14:creationId xmlns:p14="http://schemas.microsoft.com/office/powerpoint/2010/main" val="187327747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EFE03FC-B141-964D-9376-095D8D83DB4A}" type="slidenum">
              <a:rPr lang="en-US"/>
              <a:pPr>
                <a:defRPr/>
              </a:pPr>
              <a:t>‹#›</a:t>
            </a:fld>
            <a:endParaRPr lang="en-US"/>
          </a:p>
        </p:txBody>
      </p:sp>
    </p:spTree>
    <p:extLst>
      <p:ext uri="{BB962C8B-B14F-4D97-AF65-F5344CB8AC3E}">
        <p14:creationId xmlns:p14="http://schemas.microsoft.com/office/powerpoint/2010/main" val="3007861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2934016"/>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6296769"/>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4006460"/>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335502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821295"/>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621374"/>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036370"/>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36399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980"/>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7569350"/>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87960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047562"/>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9599183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605253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52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19192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84253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78402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61748"/>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653959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20443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448988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302113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938203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38714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9334064"/>
      </p:ext>
    </p:extLst>
  </p:cSld>
  <p:clrMapOvr>
    <a:masterClrMapping/>
  </p:clrMapOvr>
  <p:transition spd="med">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38012"/>
      </p:ext>
    </p:extLst>
  </p:cSld>
  <p:clrMapOvr>
    <a:masterClrMapping/>
  </p:clrMapOvr>
  <p:transition spd="med">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6530230"/>
      </p:ext>
    </p:extLst>
  </p:cSld>
  <p:clrMapOvr>
    <a:masterClrMapping/>
  </p:clrMapOvr>
  <p:transition spd="med">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962909"/>
      </p:ext>
    </p:extLst>
  </p:cSld>
  <p:clrMapOvr>
    <a:masterClrMapping/>
  </p:clrMapOvr>
  <p:transition spd="med">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164537"/>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566325"/>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75541"/>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348845"/>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096103"/>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268677"/>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073120"/>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4843912"/>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10673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42515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819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888061"/>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917437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758505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807651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945636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476640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311906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13367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013232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543073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3185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401201"/>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0703755"/>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753564"/>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62347"/>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6958129"/>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1682934"/>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3500336"/>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2119210"/>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133919"/>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8590484"/>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4368074"/>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36664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6297"/>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586338"/>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965469"/>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6054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25800"/>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407392"/>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3072958"/>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73666"/>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23678"/>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0962875"/>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3275262"/>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8659967"/>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124348"/>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8225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9583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668869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91088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440719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406726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492863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29037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0613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57383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157674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670734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74247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345034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99382711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32539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681892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20316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4505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41870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909071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98079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3484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449820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336179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562241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025103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31044217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57122641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839468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1615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0480169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03275070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5110955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5124317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21799063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28880094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0796616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78030667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7588780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5161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5092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09315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197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7833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7390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596590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70395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987813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2954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64669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8701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23684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3075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075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83DCBB94-837D-E24C-910C-B67867E01EEB}" type="slidenum">
              <a:rPr lang="en-US"/>
              <a:pPr>
                <a:defRPr/>
              </a:pPr>
              <a:t>‹#›</a:t>
            </a:fld>
            <a:endParaRPr lang="en-US"/>
          </a:p>
        </p:txBody>
      </p:sp>
    </p:spTree>
    <p:extLst>
      <p:ext uri="{BB962C8B-B14F-4D97-AF65-F5344CB8AC3E}">
        <p14:creationId xmlns:p14="http://schemas.microsoft.com/office/powerpoint/2010/main" val="36560568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2C2C90-5DD6-9A4A-A0E7-02267CB61D8D}"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41728926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DEB396-BE45-A144-B303-3B63C8866F64}"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69070927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A5E318-CCDB-8E45-A91D-D3E10D18F3E4}"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7527492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6C4D353-F8AB-0E42-B70F-DFB1CF82441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91956865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F8FA0EC-B6C2-B648-9886-D5E71FB0021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1097434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4CD6E0F-67CA-0041-AD63-1B1D0ED4548C}"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7060266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B11D5F3-06BD-7C4E-A680-2769C614902F}"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70507037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FEC092-72E1-4F49-A6F3-A28E53680D90}"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0645899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71CFF8-BD99-7B41-819B-FC34F5AF6D93}"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6277948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722645"/>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4495AA-7FC0-AB4A-B2F6-42DA391D9FC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07320748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5474"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105475" name="Rectangle 3"/>
          <p:cNvSpPr>
            <a:spLocks noGrp="1" noChangeArrowheads="1"/>
          </p:cNvSpPr>
          <p:nvPr>
            <p:ph type="subTitle" idx="1"/>
          </p:nvPr>
        </p:nvSpPr>
        <p:spPr>
          <a:xfrm>
            <a:off x="2971800" y="4267200"/>
            <a:ext cx="5791200" cy="1447800"/>
          </a:xfrm>
        </p:spPr>
        <p:txBody>
          <a:bodyPr/>
          <a:lstStyle>
            <a:lvl1pPr marL="0" indent="0">
              <a:buFont typeface="Wingdings" pitchFamily="-107"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endParaRPr lang="en-US" altLang="en-US"/>
          </a:p>
        </p:txBody>
      </p:sp>
      <p:sp>
        <p:nvSpPr>
          <p:cNvPr id="21" name="Rectangle 5"/>
          <p:cNvSpPr>
            <a:spLocks noGrp="1" noChangeArrowheads="1"/>
          </p:cNvSpPr>
          <p:nvPr>
            <p:ph type="ftr" sz="quarter" idx="11"/>
          </p:nvPr>
        </p:nvSpPr>
        <p:spPr/>
        <p:txBody>
          <a:bodyPr/>
          <a:lstStyle>
            <a:lvl1pPr>
              <a:defRPr/>
            </a:lvl1pPr>
          </a:lstStyle>
          <a:p>
            <a:endParaRPr lang="en-US" altLang="en-US"/>
          </a:p>
        </p:txBody>
      </p:sp>
      <p:sp>
        <p:nvSpPr>
          <p:cNvPr id="22" name="Rectangle 6"/>
          <p:cNvSpPr>
            <a:spLocks noGrp="1" noChangeArrowheads="1"/>
          </p:cNvSpPr>
          <p:nvPr>
            <p:ph type="sldNum" sz="quarter" idx="12"/>
          </p:nvPr>
        </p:nvSpPr>
        <p:spPr/>
        <p:txBody>
          <a:bodyPr/>
          <a:lstStyle>
            <a:lvl1pPr>
              <a:defRPr/>
            </a:lvl1pPr>
          </a:lstStyle>
          <a:p>
            <a:fld id="{05280687-F69F-4535-ABCE-2217C5039725}" type="slidenum">
              <a:rPr lang="en-US" altLang="en-US"/>
              <a:pPr/>
              <a:t>‹#›</a:t>
            </a:fld>
            <a:endParaRPr lang="en-US" altLang="en-US"/>
          </a:p>
        </p:txBody>
      </p:sp>
    </p:spTree>
    <p:extLst>
      <p:ext uri="{BB962C8B-B14F-4D97-AF65-F5344CB8AC3E}">
        <p14:creationId xmlns:p14="http://schemas.microsoft.com/office/powerpoint/2010/main" val="351139866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BA0343F9-9C36-4875-9E82-91710DAD4A2D}"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60929653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228CF1BE-887D-4E3D-AAE9-8795B8FACC1B}"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0885863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3FB15A07-5851-4DA9-85FA-D9077E46FED2}"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4467352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ftr" sz="quarter" idx="10"/>
          </p:nvPr>
        </p:nvSpPr>
        <p:spPr>
          <a:ln/>
        </p:spPr>
        <p:txBody>
          <a:bodyPr/>
          <a:lstStyle>
            <a:lvl1pPr>
              <a:defRPr/>
            </a:lvl1pPr>
          </a:lstStyle>
          <a:p>
            <a:endParaRPr lang="en-US" altLang="en-US"/>
          </a:p>
        </p:txBody>
      </p:sp>
      <p:sp>
        <p:nvSpPr>
          <p:cNvPr id="8" name="Rectangle 1029"/>
          <p:cNvSpPr>
            <a:spLocks noGrp="1" noChangeArrowheads="1"/>
          </p:cNvSpPr>
          <p:nvPr>
            <p:ph type="sldNum" sz="quarter" idx="11"/>
          </p:nvPr>
        </p:nvSpPr>
        <p:spPr>
          <a:ln/>
        </p:spPr>
        <p:txBody>
          <a:bodyPr/>
          <a:lstStyle>
            <a:lvl1pPr>
              <a:defRPr/>
            </a:lvl1pPr>
          </a:lstStyle>
          <a:p>
            <a:fld id="{EC209D46-239C-4648-9F89-C30302294576}" type="slidenum">
              <a:rPr lang="en-US" altLang="en-US"/>
              <a:pPr/>
              <a:t>‹#›</a:t>
            </a:fld>
            <a:endParaRPr lang="en-US" altLang="en-US"/>
          </a:p>
        </p:txBody>
      </p:sp>
      <p:sp>
        <p:nvSpPr>
          <p:cNvPr id="9"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12916547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ftr" sz="quarter" idx="10"/>
          </p:nvPr>
        </p:nvSpPr>
        <p:spPr>
          <a:ln/>
        </p:spPr>
        <p:txBody>
          <a:bodyPr/>
          <a:lstStyle>
            <a:lvl1pPr>
              <a:defRPr/>
            </a:lvl1pPr>
          </a:lstStyle>
          <a:p>
            <a:endParaRPr lang="en-US" altLang="en-US"/>
          </a:p>
        </p:txBody>
      </p:sp>
      <p:sp>
        <p:nvSpPr>
          <p:cNvPr id="4" name="Rectangle 1029"/>
          <p:cNvSpPr>
            <a:spLocks noGrp="1" noChangeArrowheads="1"/>
          </p:cNvSpPr>
          <p:nvPr>
            <p:ph type="sldNum" sz="quarter" idx="11"/>
          </p:nvPr>
        </p:nvSpPr>
        <p:spPr>
          <a:ln/>
        </p:spPr>
        <p:txBody>
          <a:bodyPr/>
          <a:lstStyle>
            <a:lvl1pPr>
              <a:defRPr/>
            </a:lvl1pPr>
          </a:lstStyle>
          <a:p>
            <a:fld id="{D3779057-B6A6-4DDB-8CB0-99D13DF74119}" type="slidenum">
              <a:rPr lang="en-US" altLang="en-US"/>
              <a:pPr/>
              <a:t>‹#›</a:t>
            </a:fld>
            <a:endParaRPr lang="en-US" altLang="en-US"/>
          </a:p>
        </p:txBody>
      </p:sp>
      <p:sp>
        <p:nvSpPr>
          <p:cNvPr id="5"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426403460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ftr" sz="quarter" idx="10"/>
          </p:nvPr>
        </p:nvSpPr>
        <p:spPr>
          <a:ln/>
        </p:spPr>
        <p:txBody>
          <a:bodyPr/>
          <a:lstStyle>
            <a:lvl1pPr>
              <a:defRPr/>
            </a:lvl1pPr>
          </a:lstStyle>
          <a:p>
            <a:endParaRPr lang="en-US" altLang="en-US"/>
          </a:p>
        </p:txBody>
      </p:sp>
      <p:sp>
        <p:nvSpPr>
          <p:cNvPr id="3" name="Rectangle 1029"/>
          <p:cNvSpPr>
            <a:spLocks noGrp="1" noChangeArrowheads="1"/>
          </p:cNvSpPr>
          <p:nvPr>
            <p:ph type="sldNum" sz="quarter" idx="11"/>
          </p:nvPr>
        </p:nvSpPr>
        <p:spPr>
          <a:ln/>
        </p:spPr>
        <p:txBody>
          <a:bodyPr/>
          <a:lstStyle>
            <a:lvl1pPr>
              <a:defRPr/>
            </a:lvl1pPr>
          </a:lstStyle>
          <a:p>
            <a:fld id="{3BE91AF4-34A4-4BC3-893C-F8B14C3FC3CD}" type="slidenum">
              <a:rPr lang="en-US" altLang="en-US"/>
              <a:pPr/>
              <a:t>‹#›</a:t>
            </a:fld>
            <a:endParaRPr lang="en-US" altLang="en-US"/>
          </a:p>
        </p:txBody>
      </p:sp>
      <p:sp>
        <p:nvSpPr>
          <p:cNvPr id="4"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9753816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35085C5D-39E8-4EEE-B273-F80DC0EC8D97}"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3237346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8C5F288C-2F89-4C4C-80AD-49840D6D2290}"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6696804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284347"/>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011799C5-F668-481D-8D62-75E5D3B8137C}"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75729849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89940672-C697-4186-88BF-BF7E68218252}"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6958052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309443091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402336756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43628762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49874611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9180081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88803890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27984647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6632175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9831744"/>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122568647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805392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55429067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172300282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900003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F57433F6-4819-4E30-9D6B-1D5E2FF9E951}" type="slidenum">
              <a:rPr lang="en-US" altLang="en-US"/>
              <a:pPr/>
              <a:t>‹#›</a:t>
            </a:fld>
            <a:endParaRPr lang="en-US" altLang="en-US"/>
          </a:p>
        </p:txBody>
      </p:sp>
    </p:spTree>
    <p:extLst>
      <p:ext uri="{BB962C8B-B14F-4D97-AF65-F5344CB8AC3E}">
        <p14:creationId xmlns:p14="http://schemas.microsoft.com/office/powerpoint/2010/main" val="1677413213"/>
      </p:ext>
    </p:extLst>
  </p:cSld>
  <p:clrMapOvr>
    <a:masterClrMapping/>
  </p:clrMapOvr>
  <p:transition spd="med">
    <p:randomBar dir="vert"/>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2642423"/>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5B8308D-7B1E-44AB-8C26-134A647D8305}" type="slidenum">
              <a:rPr lang="en-US" altLang="en-US"/>
              <a:pPr/>
              <a:t>‹#›</a:t>
            </a:fld>
            <a:endParaRPr lang="en-US" altLang="en-US"/>
          </a:p>
        </p:txBody>
      </p:sp>
    </p:spTree>
    <p:extLst>
      <p:ext uri="{BB962C8B-B14F-4D97-AF65-F5344CB8AC3E}">
        <p14:creationId xmlns:p14="http://schemas.microsoft.com/office/powerpoint/2010/main" val="3336295859"/>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C966F16-6782-49DF-B1FC-1C5B22C535B2}" type="slidenum">
              <a:rPr lang="en-US" altLang="en-US"/>
              <a:pPr/>
              <a:t>‹#›</a:t>
            </a:fld>
            <a:endParaRPr lang="en-US" altLang="en-US"/>
          </a:p>
        </p:txBody>
      </p:sp>
    </p:spTree>
    <p:extLst>
      <p:ext uri="{BB962C8B-B14F-4D97-AF65-F5344CB8AC3E}">
        <p14:creationId xmlns:p14="http://schemas.microsoft.com/office/powerpoint/2010/main" val="3199415242"/>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9933580"/>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D932FF4B-42C8-4733-99EE-3029ABF2BE3D}" type="slidenum">
              <a:rPr lang="en-US" altLang="en-US"/>
              <a:pPr/>
              <a:t>‹#›</a:t>
            </a:fld>
            <a:endParaRPr lang="en-US" altLang="en-US"/>
          </a:p>
        </p:txBody>
      </p:sp>
    </p:spTree>
    <p:extLst>
      <p:ext uri="{BB962C8B-B14F-4D97-AF65-F5344CB8AC3E}">
        <p14:creationId xmlns:p14="http://schemas.microsoft.com/office/powerpoint/2010/main" val="625185753"/>
      </p:ext>
    </p:extLst>
  </p:cSld>
  <p:clrMapOvr>
    <a:masterClrMapping/>
  </p:clrMapOvr>
  <p:transition spd="med">
    <p:randomBar dir="vert"/>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B1320C48-FD89-4385-953D-80F725325156}" type="slidenum">
              <a:rPr lang="en-US" altLang="en-US"/>
              <a:pPr/>
              <a:t>‹#›</a:t>
            </a:fld>
            <a:endParaRPr lang="en-US" altLang="en-US"/>
          </a:p>
        </p:txBody>
      </p:sp>
    </p:spTree>
    <p:extLst>
      <p:ext uri="{BB962C8B-B14F-4D97-AF65-F5344CB8AC3E}">
        <p14:creationId xmlns:p14="http://schemas.microsoft.com/office/powerpoint/2010/main" val="2293360886"/>
      </p:ext>
    </p:extLst>
  </p:cSld>
  <p:clrMapOvr>
    <a:masterClrMapping/>
  </p:clrMapOvr>
  <p:transition spd="med">
    <p:randomBar dir="vert"/>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Tahoma" pitchFamily="34" charset="0"/>
              </a:defRPr>
            </a:lvl1pPr>
          </a:lstStyle>
          <a:p>
            <a:fld id="{938320A6-7F3C-4A10-BCFD-53C9B46F1756}" type="slidenum">
              <a:rPr lang="en-US" altLang="en-US"/>
              <a:pPr/>
              <a:t>‹#›</a:t>
            </a:fld>
            <a:endParaRPr lang="en-US" altLang="en-US"/>
          </a:p>
        </p:txBody>
      </p:sp>
    </p:spTree>
    <p:extLst>
      <p:ext uri="{BB962C8B-B14F-4D97-AF65-F5344CB8AC3E}">
        <p14:creationId xmlns:p14="http://schemas.microsoft.com/office/powerpoint/2010/main" val="324047783"/>
      </p:ext>
    </p:extLst>
  </p:cSld>
  <p:clrMapOvr>
    <a:masterClrMapping/>
  </p:clrMapOvr>
  <p:transition spd="med">
    <p:randomBar dir="vert"/>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D104B9C2-0760-4CF0-826C-3AC84CF4B7ED}" type="slidenum">
              <a:rPr lang="en-US" altLang="en-US"/>
              <a:pPr/>
              <a:t>‹#›</a:t>
            </a:fld>
            <a:endParaRPr lang="en-US" altLang="en-US"/>
          </a:p>
        </p:txBody>
      </p:sp>
    </p:spTree>
    <p:extLst>
      <p:ext uri="{BB962C8B-B14F-4D97-AF65-F5344CB8AC3E}">
        <p14:creationId xmlns:p14="http://schemas.microsoft.com/office/powerpoint/2010/main" val="2661375620"/>
      </p:ext>
    </p:extLst>
  </p:cSld>
  <p:clrMapOvr>
    <a:masterClrMapping/>
  </p:clrMapOvr>
  <p:transition spd="med">
    <p:randomBar dir="vert"/>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Tahoma" pitchFamily="34" charset="0"/>
              </a:defRPr>
            </a:lvl1pPr>
          </a:lstStyle>
          <a:p>
            <a:fld id="{4C1AB040-AD5D-4E4D-8F74-960ED5ECE468}" type="slidenum">
              <a:rPr lang="en-US" altLang="en-US"/>
              <a:pPr/>
              <a:t>‹#›</a:t>
            </a:fld>
            <a:endParaRPr lang="en-US" altLang="en-US"/>
          </a:p>
        </p:txBody>
      </p:sp>
    </p:spTree>
    <p:extLst>
      <p:ext uri="{BB962C8B-B14F-4D97-AF65-F5344CB8AC3E}">
        <p14:creationId xmlns:p14="http://schemas.microsoft.com/office/powerpoint/2010/main" val="207507985"/>
      </p:ext>
    </p:extLst>
  </p:cSld>
  <p:clrMapOvr>
    <a:masterClrMapping/>
  </p:clrMapOvr>
  <p:transition spd="med">
    <p:randomBar dir="vert"/>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FE0A4799-1C76-4DBA-AC88-182642985C9D}" type="slidenum">
              <a:rPr lang="en-US" altLang="en-US"/>
              <a:pPr/>
              <a:t>‹#›</a:t>
            </a:fld>
            <a:endParaRPr lang="en-US" altLang="en-US"/>
          </a:p>
        </p:txBody>
      </p:sp>
    </p:spTree>
    <p:extLst>
      <p:ext uri="{BB962C8B-B14F-4D97-AF65-F5344CB8AC3E}">
        <p14:creationId xmlns:p14="http://schemas.microsoft.com/office/powerpoint/2010/main" val="2945464423"/>
      </p:ext>
    </p:extLst>
  </p:cSld>
  <p:clrMapOvr>
    <a:masterClrMapping/>
  </p:clrMapOvr>
  <p:transition spd="med">
    <p:randomBar dir="vert"/>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A87B7502-073B-4E65-8D82-462DABECA592}" type="slidenum">
              <a:rPr lang="en-US" altLang="en-US"/>
              <a:pPr/>
              <a:t>‹#›</a:t>
            </a:fld>
            <a:endParaRPr lang="en-US" altLang="en-US"/>
          </a:p>
        </p:txBody>
      </p:sp>
    </p:spTree>
    <p:extLst>
      <p:ext uri="{BB962C8B-B14F-4D97-AF65-F5344CB8AC3E}">
        <p14:creationId xmlns:p14="http://schemas.microsoft.com/office/powerpoint/2010/main" val="3617663948"/>
      </p:ext>
    </p:extLst>
  </p:cSld>
  <p:clrMapOvr>
    <a:masterClrMapping/>
  </p:clrMapOvr>
  <p:transition spd="med">
    <p:randomBar dir="vert"/>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22D69467-1F83-4240-BC1B-0C8893183927}" type="slidenum">
              <a:rPr lang="en-US" altLang="en-US"/>
              <a:pPr/>
              <a:t>‹#›</a:t>
            </a:fld>
            <a:endParaRPr lang="en-US" altLang="en-US"/>
          </a:p>
        </p:txBody>
      </p:sp>
    </p:spTree>
    <p:extLst>
      <p:ext uri="{BB962C8B-B14F-4D97-AF65-F5344CB8AC3E}">
        <p14:creationId xmlns:p14="http://schemas.microsoft.com/office/powerpoint/2010/main" val="157532071"/>
      </p:ext>
    </p:extLst>
  </p:cSld>
  <p:clrMapOvr>
    <a:masterClrMapping/>
  </p:clrMapOvr>
  <p:transition spd="med">
    <p:randomBar dir="vert"/>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8103FD21-43E0-470E-AF05-AE62FD1C4473}" type="slidenum">
              <a:rPr lang="en-US" altLang="en-US"/>
              <a:pPr/>
              <a:t>‹#›</a:t>
            </a:fld>
            <a:endParaRPr lang="en-US" altLang="en-US"/>
          </a:p>
        </p:txBody>
      </p:sp>
    </p:spTree>
    <p:extLst>
      <p:ext uri="{BB962C8B-B14F-4D97-AF65-F5344CB8AC3E}">
        <p14:creationId xmlns:p14="http://schemas.microsoft.com/office/powerpoint/2010/main" val="967867782"/>
      </p:ext>
    </p:extLst>
  </p:cSld>
  <p:clrMapOvr>
    <a:masterClrMapping/>
  </p:clrMapOvr>
  <p:transition spd="med">
    <p:randomBar dir="vert"/>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31591A3A-F595-4ECA-B639-067DE7BDE6F0}" type="slidenum">
              <a:rPr lang="en-US" altLang="en-US"/>
              <a:pPr/>
              <a:t>‹#›</a:t>
            </a:fld>
            <a:endParaRPr lang="en-US" altLang="en-US"/>
          </a:p>
        </p:txBody>
      </p:sp>
    </p:spTree>
    <p:extLst>
      <p:ext uri="{BB962C8B-B14F-4D97-AF65-F5344CB8AC3E}">
        <p14:creationId xmlns:p14="http://schemas.microsoft.com/office/powerpoint/2010/main" val="358478326"/>
      </p:ext>
    </p:extLst>
  </p:cSld>
  <p:clrMapOvr>
    <a:masterClrMapping/>
  </p:clrMapOvr>
  <p:transition spd="med">
    <p:randomBar dir="vert"/>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93236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85A5C370-3589-4E55-A901-FF7362644B97}" type="slidenum">
              <a:rPr lang="en-US" altLang="en-US"/>
              <a:pPr/>
              <a:t>‹#›</a:t>
            </a:fld>
            <a:endParaRPr lang="en-US" altLang="en-US"/>
          </a:p>
        </p:txBody>
      </p:sp>
    </p:spTree>
    <p:extLst>
      <p:ext uri="{BB962C8B-B14F-4D97-AF65-F5344CB8AC3E}">
        <p14:creationId xmlns:p14="http://schemas.microsoft.com/office/powerpoint/2010/main" val="241591053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015BE61-1D31-459A-A2AD-A61B2B77148B}" type="slidenum">
              <a:rPr lang="en-US" altLang="en-US"/>
              <a:pPr/>
              <a:t>‹#›</a:t>
            </a:fld>
            <a:endParaRPr lang="en-US" altLang="en-US"/>
          </a:p>
        </p:txBody>
      </p:sp>
    </p:spTree>
    <p:extLst>
      <p:ext uri="{BB962C8B-B14F-4D97-AF65-F5344CB8AC3E}">
        <p14:creationId xmlns:p14="http://schemas.microsoft.com/office/powerpoint/2010/main" val="334876426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0128D26-C32B-4ACC-A997-1E1B8AFB7A65}" type="slidenum">
              <a:rPr lang="en-US" altLang="en-US"/>
              <a:pPr/>
              <a:t>‹#›</a:t>
            </a:fld>
            <a:endParaRPr lang="en-US" altLang="en-US"/>
          </a:p>
        </p:txBody>
      </p:sp>
    </p:spTree>
    <p:extLst>
      <p:ext uri="{BB962C8B-B14F-4D97-AF65-F5344CB8AC3E}">
        <p14:creationId xmlns:p14="http://schemas.microsoft.com/office/powerpoint/2010/main" val="329989803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924BCB5-B2A7-4A5F-850F-B58E8EADFF29}" type="slidenum">
              <a:rPr lang="en-US" altLang="en-US"/>
              <a:pPr/>
              <a:t>‹#›</a:t>
            </a:fld>
            <a:endParaRPr lang="en-US" altLang="en-US"/>
          </a:p>
        </p:txBody>
      </p:sp>
    </p:spTree>
    <p:extLst>
      <p:ext uri="{BB962C8B-B14F-4D97-AF65-F5344CB8AC3E}">
        <p14:creationId xmlns:p14="http://schemas.microsoft.com/office/powerpoint/2010/main" val="23851539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B2D8348E-89A3-4CCD-9C5B-0E7905F09D8C}" type="slidenum">
              <a:rPr lang="en-US" altLang="en-US"/>
              <a:pPr/>
              <a:t>‹#›</a:t>
            </a:fld>
            <a:endParaRPr lang="en-US" altLang="en-US"/>
          </a:p>
        </p:txBody>
      </p:sp>
    </p:spTree>
    <p:extLst>
      <p:ext uri="{BB962C8B-B14F-4D97-AF65-F5344CB8AC3E}">
        <p14:creationId xmlns:p14="http://schemas.microsoft.com/office/powerpoint/2010/main" val="407239358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11B6CA83-1D1B-40B8-92EB-6A0BC66EEC9E}" type="slidenum">
              <a:rPr lang="en-US" altLang="en-US"/>
              <a:pPr/>
              <a:t>‹#›</a:t>
            </a:fld>
            <a:endParaRPr lang="en-US" altLang="en-US"/>
          </a:p>
        </p:txBody>
      </p:sp>
    </p:spTree>
    <p:extLst>
      <p:ext uri="{BB962C8B-B14F-4D97-AF65-F5344CB8AC3E}">
        <p14:creationId xmlns:p14="http://schemas.microsoft.com/office/powerpoint/2010/main" val="75366081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C7381048-1F55-4D87-805C-CD5D5295C84E}" type="slidenum">
              <a:rPr lang="en-US" altLang="en-US"/>
              <a:pPr/>
              <a:t>‹#›</a:t>
            </a:fld>
            <a:endParaRPr lang="en-US" altLang="en-US"/>
          </a:p>
        </p:txBody>
      </p:sp>
    </p:spTree>
    <p:extLst>
      <p:ext uri="{BB962C8B-B14F-4D97-AF65-F5344CB8AC3E}">
        <p14:creationId xmlns:p14="http://schemas.microsoft.com/office/powerpoint/2010/main" val="103392431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4094921-A5AE-42A1-9A85-BB501B74A7A1}" type="slidenum">
              <a:rPr lang="en-US" altLang="en-US"/>
              <a:pPr/>
              <a:t>‹#›</a:t>
            </a:fld>
            <a:endParaRPr lang="en-US" altLang="en-US"/>
          </a:p>
        </p:txBody>
      </p:sp>
    </p:spTree>
    <p:extLst>
      <p:ext uri="{BB962C8B-B14F-4D97-AF65-F5344CB8AC3E}">
        <p14:creationId xmlns:p14="http://schemas.microsoft.com/office/powerpoint/2010/main" val="221270114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18D236A-3047-4D4B-ABB2-975574E5A67F}" type="slidenum">
              <a:rPr lang="en-US" altLang="en-US"/>
              <a:pPr/>
              <a:t>‹#›</a:t>
            </a:fld>
            <a:endParaRPr lang="en-US" altLang="en-US"/>
          </a:p>
        </p:txBody>
      </p:sp>
    </p:spTree>
    <p:extLst>
      <p:ext uri="{BB962C8B-B14F-4D97-AF65-F5344CB8AC3E}">
        <p14:creationId xmlns:p14="http://schemas.microsoft.com/office/powerpoint/2010/main" val="352629657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ECEE604-17CF-4D31-A087-353B9AF52166}" type="slidenum">
              <a:rPr lang="en-US" altLang="en-US"/>
              <a:pPr/>
              <a:t>‹#›</a:t>
            </a:fld>
            <a:endParaRPr lang="en-US" altLang="en-US"/>
          </a:p>
        </p:txBody>
      </p:sp>
    </p:spTree>
    <p:extLst>
      <p:ext uri="{BB962C8B-B14F-4D97-AF65-F5344CB8AC3E}">
        <p14:creationId xmlns:p14="http://schemas.microsoft.com/office/powerpoint/2010/main" val="5988172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597222"/>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A4562B78-AC34-475E-8132-1EF98924DE35}" type="slidenum">
              <a:rPr lang="en-US" altLang="en-US"/>
              <a:pPr/>
              <a:t>‹#›</a:t>
            </a:fld>
            <a:endParaRPr lang="en-US" altLang="en-US"/>
          </a:p>
        </p:txBody>
      </p:sp>
    </p:spTree>
    <p:extLst>
      <p:ext uri="{BB962C8B-B14F-4D97-AF65-F5344CB8AC3E}">
        <p14:creationId xmlns:p14="http://schemas.microsoft.com/office/powerpoint/2010/main" val="99861798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2D356885-0FD3-4F8D-8743-A00DF098984A}" type="slidenum">
              <a:rPr lang="en-US" altLang="en-US"/>
              <a:pPr/>
              <a:t>‹#›</a:t>
            </a:fld>
            <a:endParaRPr lang="en-US" altLang="en-US"/>
          </a:p>
        </p:txBody>
      </p:sp>
    </p:spTree>
    <p:extLst>
      <p:ext uri="{BB962C8B-B14F-4D97-AF65-F5344CB8AC3E}">
        <p14:creationId xmlns:p14="http://schemas.microsoft.com/office/powerpoint/2010/main" val="212616327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A8F619C-1782-4C19-BF0B-341C26B4DDFD}" type="slidenum">
              <a:rPr lang="en-US" altLang="en-US"/>
              <a:pPr/>
              <a:t>‹#›</a:t>
            </a:fld>
            <a:endParaRPr lang="en-US" altLang="en-US"/>
          </a:p>
        </p:txBody>
      </p:sp>
    </p:spTree>
    <p:extLst>
      <p:ext uri="{BB962C8B-B14F-4D97-AF65-F5344CB8AC3E}">
        <p14:creationId xmlns:p14="http://schemas.microsoft.com/office/powerpoint/2010/main" val="105663930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123854863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47435239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69283495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182845699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160669190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258816793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14641043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latin typeface="Arial"/>
              </a:rPr>
              <a:pPr/>
              <a:t>‹#›</a:t>
            </a:fld>
            <a:endParaRPr lang="en-US">
              <a:latin typeface="Arial"/>
            </a:endParaRPr>
          </a:p>
        </p:txBody>
      </p:sp>
    </p:spTree>
    <p:extLst>
      <p:ext uri="{BB962C8B-B14F-4D97-AF65-F5344CB8AC3E}">
        <p14:creationId xmlns:p14="http://schemas.microsoft.com/office/powerpoint/2010/main" val="128881169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06049592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13695336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71448357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157914445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eaLnBrk="0" hangingPunct="0">
              <a:defRPr/>
            </a:lvl1pPr>
          </a:lstStyle>
          <a:p>
            <a:endParaRPr lang="en-US" altLang="en-US"/>
          </a:p>
        </p:txBody>
      </p:sp>
      <p:sp>
        <p:nvSpPr>
          <p:cNvPr id="40" name="Rectangle 38"/>
          <p:cNvSpPr>
            <a:spLocks noGrp="1" noChangeArrowheads="1"/>
          </p:cNvSpPr>
          <p:nvPr>
            <p:ph type="ftr" sz="quarter" idx="11"/>
          </p:nvPr>
        </p:nvSpPr>
        <p:spPr/>
        <p:txBody>
          <a:bodyPr/>
          <a:lstStyle>
            <a:lvl1pPr algn="l" eaLnBrk="0" hangingPunc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lvl1pPr>
          </a:lstStyle>
          <a:p>
            <a:fld id="{3FA97565-9103-4AE3-9B86-C44510565FDA}" type="slidenum">
              <a:rPr lang="en-US" altLang="en-US"/>
              <a:pPr/>
              <a:t>‹#›</a:t>
            </a:fld>
            <a:endParaRPr lang="en-US" altLang="en-US"/>
          </a:p>
        </p:txBody>
      </p:sp>
    </p:spTree>
    <p:extLst>
      <p:ext uri="{BB962C8B-B14F-4D97-AF65-F5344CB8AC3E}">
        <p14:creationId xmlns:p14="http://schemas.microsoft.com/office/powerpoint/2010/main" val="302048670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E9DB2C8-7F82-4152-904D-7F778B826567}" type="slidenum">
              <a:rPr lang="en-US" altLang="en-US"/>
              <a:pPr/>
              <a:t>‹#›</a:t>
            </a:fld>
            <a:endParaRPr lang="en-US" altLang="en-US"/>
          </a:p>
        </p:txBody>
      </p:sp>
    </p:spTree>
    <p:extLst>
      <p:ext uri="{BB962C8B-B14F-4D97-AF65-F5344CB8AC3E}">
        <p14:creationId xmlns:p14="http://schemas.microsoft.com/office/powerpoint/2010/main" val="76529921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16F6249-E2A1-45D0-8738-687AB8552BDA}" type="slidenum">
              <a:rPr lang="en-US" altLang="en-US"/>
              <a:pPr/>
              <a:t>‹#›</a:t>
            </a:fld>
            <a:endParaRPr lang="en-US" altLang="en-US"/>
          </a:p>
        </p:txBody>
      </p:sp>
    </p:spTree>
    <p:extLst>
      <p:ext uri="{BB962C8B-B14F-4D97-AF65-F5344CB8AC3E}">
        <p14:creationId xmlns:p14="http://schemas.microsoft.com/office/powerpoint/2010/main" val="44149292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FE1ECA16-8002-4DC5-9CDE-12A38E92D30B}" type="slidenum">
              <a:rPr lang="en-US" altLang="en-US"/>
              <a:pPr/>
              <a:t>‹#›</a:t>
            </a:fld>
            <a:endParaRPr lang="en-US" altLang="en-US"/>
          </a:p>
        </p:txBody>
      </p:sp>
    </p:spTree>
    <p:extLst>
      <p:ext uri="{BB962C8B-B14F-4D97-AF65-F5344CB8AC3E}">
        <p14:creationId xmlns:p14="http://schemas.microsoft.com/office/powerpoint/2010/main" val="148074477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lvl1pPr>
          </a:lstStyle>
          <a:p>
            <a:endParaRPr lang="en-US" altLang="en-US"/>
          </a:p>
        </p:txBody>
      </p:sp>
      <p:sp>
        <p:nvSpPr>
          <p:cNvPr id="8"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lvl1pPr>
          </a:lstStyle>
          <a:p>
            <a:fld id="{77CDAE41-A57B-42AD-A424-C034B956E806}" type="slidenum">
              <a:rPr lang="en-US" altLang="en-US"/>
              <a:pPr/>
              <a:t>‹#›</a:t>
            </a:fld>
            <a:endParaRPr lang="en-US" altLang="en-US"/>
          </a:p>
        </p:txBody>
      </p:sp>
    </p:spTree>
    <p:extLst>
      <p:ext uri="{BB962C8B-B14F-4D97-AF65-F5344CB8AC3E}">
        <p14:creationId xmlns:p14="http://schemas.microsoft.com/office/powerpoint/2010/main" val="244506636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eaLnBrk="0" hangingPunct="0">
              <a:defRPr/>
            </a:lvl1pPr>
          </a:lstStyle>
          <a:p>
            <a:endParaRPr lang="en-US" altLang="en-US"/>
          </a:p>
        </p:txBody>
      </p:sp>
      <p:sp>
        <p:nvSpPr>
          <p:cNvPr id="4"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lvl1pPr>
          </a:lstStyle>
          <a:p>
            <a:fld id="{83F743C4-E2FB-4AF2-8C9C-C70537FB47D1}" type="slidenum">
              <a:rPr lang="en-US" altLang="en-US"/>
              <a:pPr/>
              <a:t>‹#›</a:t>
            </a:fld>
            <a:endParaRPr lang="en-US" altLang="en-US"/>
          </a:p>
        </p:txBody>
      </p:sp>
    </p:spTree>
    <p:extLst>
      <p:ext uri="{BB962C8B-B14F-4D97-AF65-F5344CB8AC3E}">
        <p14:creationId xmlns:p14="http://schemas.microsoft.com/office/powerpoint/2010/main" val="4815396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latin typeface="Arial"/>
              </a:rPr>
              <a:pPr/>
              <a:t>‹#›</a:t>
            </a:fld>
            <a:endParaRPr lang="en-US">
              <a:latin typeface="Arial"/>
            </a:endParaRPr>
          </a:p>
        </p:txBody>
      </p:sp>
    </p:spTree>
    <p:extLst>
      <p:ext uri="{BB962C8B-B14F-4D97-AF65-F5344CB8AC3E}">
        <p14:creationId xmlns:p14="http://schemas.microsoft.com/office/powerpoint/2010/main" val="76055620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lvl1pPr>
          </a:lstStyle>
          <a:p>
            <a:endParaRPr lang="en-US" altLang="en-US"/>
          </a:p>
        </p:txBody>
      </p:sp>
      <p:sp>
        <p:nvSpPr>
          <p:cNvPr id="3"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lvl1pPr>
          </a:lstStyle>
          <a:p>
            <a:fld id="{57D6EF7F-CE0F-44AF-88B1-452CF903379C}" type="slidenum">
              <a:rPr lang="en-US" altLang="en-US"/>
              <a:pPr/>
              <a:t>‹#›</a:t>
            </a:fld>
            <a:endParaRPr lang="en-US" altLang="en-US"/>
          </a:p>
        </p:txBody>
      </p:sp>
    </p:spTree>
    <p:extLst>
      <p:ext uri="{BB962C8B-B14F-4D97-AF65-F5344CB8AC3E}">
        <p14:creationId xmlns:p14="http://schemas.microsoft.com/office/powerpoint/2010/main" val="249948304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A2EB203A-8389-4A0A-BD1E-50F295D4885B}" type="slidenum">
              <a:rPr lang="en-US" altLang="en-US"/>
              <a:pPr/>
              <a:t>‹#›</a:t>
            </a:fld>
            <a:endParaRPr lang="en-US" altLang="en-US"/>
          </a:p>
        </p:txBody>
      </p:sp>
    </p:spTree>
    <p:extLst>
      <p:ext uri="{BB962C8B-B14F-4D97-AF65-F5344CB8AC3E}">
        <p14:creationId xmlns:p14="http://schemas.microsoft.com/office/powerpoint/2010/main" val="39548017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5D8F9400-8A1C-467A-AF2E-0F5D48AF756E}" type="slidenum">
              <a:rPr lang="en-US" altLang="en-US"/>
              <a:pPr/>
              <a:t>‹#›</a:t>
            </a:fld>
            <a:endParaRPr lang="en-US" altLang="en-US"/>
          </a:p>
        </p:txBody>
      </p:sp>
    </p:spTree>
    <p:extLst>
      <p:ext uri="{BB962C8B-B14F-4D97-AF65-F5344CB8AC3E}">
        <p14:creationId xmlns:p14="http://schemas.microsoft.com/office/powerpoint/2010/main" val="224700878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BD215070-5624-458D-A3BC-8243D72C9A3D}" type="slidenum">
              <a:rPr lang="en-US" altLang="en-US"/>
              <a:pPr/>
              <a:t>‹#›</a:t>
            </a:fld>
            <a:endParaRPr lang="en-US" altLang="en-US"/>
          </a:p>
        </p:txBody>
      </p:sp>
    </p:spTree>
    <p:extLst>
      <p:ext uri="{BB962C8B-B14F-4D97-AF65-F5344CB8AC3E}">
        <p14:creationId xmlns:p14="http://schemas.microsoft.com/office/powerpoint/2010/main" val="404942244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C6D42968-9303-4D4A-AA23-9B15F3A8C64B}" type="slidenum">
              <a:rPr lang="en-US" altLang="en-US"/>
              <a:pPr/>
              <a:t>‹#›</a:t>
            </a:fld>
            <a:endParaRPr lang="en-US" altLang="en-US"/>
          </a:p>
        </p:txBody>
      </p:sp>
    </p:spTree>
    <p:extLst>
      <p:ext uri="{BB962C8B-B14F-4D97-AF65-F5344CB8AC3E}">
        <p14:creationId xmlns:p14="http://schemas.microsoft.com/office/powerpoint/2010/main" val="356937490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588E5CC5-2EA6-4F0F-84CB-3ECAB961B830}" type="slidenum">
              <a:rPr lang="en-US" altLang="en-US"/>
              <a:pPr/>
              <a:t>‹#›</a:t>
            </a:fld>
            <a:endParaRPr lang="en-US" altLang="en-US"/>
          </a:p>
        </p:txBody>
      </p:sp>
    </p:spTree>
    <p:extLst>
      <p:ext uri="{BB962C8B-B14F-4D97-AF65-F5344CB8AC3E}">
        <p14:creationId xmlns:p14="http://schemas.microsoft.com/office/powerpoint/2010/main" val="3775992091"/>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6A9E0F65-9BAF-4A19-AD10-AF7A1F49F761}" type="slidenum">
              <a:rPr lang="en-US" altLang="en-US"/>
              <a:pPr/>
              <a:t>‹#›</a:t>
            </a:fld>
            <a:endParaRPr lang="en-US" altLang="en-US"/>
          </a:p>
        </p:txBody>
      </p:sp>
    </p:spTree>
    <p:extLst>
      <p:ext uri="{BB962C8B-B14F-4D97-AF65-F5344CB8AC3E}">
        <p14:creationId xmlns:p14="http://schemas.microsoft.com/office/powerpoint/2010/main" val="571600804"/>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EC9C22-832E-4B1B-B750-DD8C16910F51}" type="slidenum">
              <a:rPr lang="en-US" altLang="en-US"/>
              <a:pPr/>
              <a:t>‹#›</a:t>
            </a:fld>
            <a:endParaRPr lang="en-US" altLang="en-US"/>
          </a:p>
        </p:txBody>
      </p:sp>
    </p:spTree>
    <p:extLst>
      <p:ext uri="{BB962C8B-B14F-4D97-AF65-F5344CB8AC3E}">
        <p14:creationId xmlns:p14="http://schemas.microsoft.com/office/powerpoint/2010/main" val="1408055362"/>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FC62DC0-B8EB-4B36-A09A-9D9D88D0BB75}" type="slidenum">
              <a:rPr lang="en-US" altLang="en-US"/>
              <a:pPr/>
              <a:t>‹#›</a:t>
            </a:fld>
            <a:endParaRPr lang="en-US" altLang="en-US"/>
          </a:p>
        </p:txBody>
      </p:sp>
    </p:spTree>
    <p:extLst>
      <p:ext uri="{BB962C8B-B14F-4D97-AF65-F5344CB8AC3E}">
        <p14:creationId xmlns:p14="http://schemas.microsoft.com/office/powerpoint/2010/main" val="236290588"/>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z="1800"/>
            </a:lvl1pPr>
          </a:lstStyle>
          <a:p>
            <a:endParaRPr lang="en-US" altLang="en-US"/>
          </a:p>
        </p:txBody>
      </p:sp>
      <p:sp>
        <p:nvSpPr>
          <p:cNvPr id="8" name="Rectangle 5"/>
          <p:cNvSpPr>
            <a:spLocks noGrp="1" noChangeArrowheads="1"/>
          </p:cNvSpPr>
          <p:nvPr>
            <p:ph type="ftr" sz="quarter" idx="11"/>
          </p:nvPr>
        </p:nvSpPr>
        <p:spPr/>
        <p:txBody>
          <a:bodyPr/>
          <a:lstStyle>
            <a:lvl1pPr>
              <a:defRPr sz="1800"/>
            </a:lvl1pPr>
          </a:lstStyle>
          <a:p>
            <a:endParaRPr lang="en-US" altLang="en-US"/>
          </a:p>
        </p:txBody>
      </p:sp>
      <p:sp>
        <p:nvSpPr>
          <p:cNvPr id="9" name="Rectangle 6"/>
          <p:cNvSpPr>
            <a:spLocks noGrp="1" noChangeArrowheads="1"/>
          </p:cNvSpPr>
          <p:nvPr>
            <p:ph type="sldNum" sz="quarter" idx="12"/>
          </p:nvPr>
        </p:nvSpPr>
        <p:spPr/>
        <p:txBody>
          <a:bodyPr/>
          <a:lstStyle>
            <a:lvl1pPr algn="l">
              <a:defRPr sz="1800"/>
            </a:lvl1pPr>
          </a:lstStyle>
          <a:p>
            <a:fld id="{CD28D764-09EC-4958-90A6-4F31288B66C8}" type="slidenum">
              <a:rPr lang="en-US" altLang="en-US"/>
              <a:pPr/>
              <a:t>‹#›</a:t>
            </a:fld>
            <a:endParaRPr lang="en-US" altLang="en-US"/>
          </a:p>
        </p:txBody>
      </p:sp>
    </p:spTree>
    <p:extLst>
      <p:ext uri="{BB962C8B-B14F-4D97-AF65-F5344CB8AC3E}">
        <p14:creationId xmlns:p14="http://schemas.microsoft.com/office/powerpoint/2010/main" val="3735385038"/>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latin typeface="Arial"/>
              </a:rPr>
              <a:pPr/>
              <a:t>‹#›</a:t>
            </a:fld>
            <a:endParaRPr lang="en-US">
              <a:latin typeface="Arial"/>
            </a:endParaRPr>
          </a:p>
        </p:txBody>
      </p:sp>
    </p:spTree>
    <p:extLst>
      <p:ext uri="{BB962C8B-B14F-4D97-AF65-F5344CB8AC3E}">
        <p14:creationId xmlns:p14="http://schemas.microsoft.com/office/powerpoint/2010/main" val="31197676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CDA388BA-6582-4DF1-BE98-288D224FFCD3}" type="slidenum">
              <a:rPr lang="en-US" altLang="en-US"/>
              <a:pPr/>
              <a:t>‹#›</a:t>
            </a:fld>
            <a:endParaRPr lang="en-US" altLang="en-US"/>
          </a:p>
        </p:txBody>
      </p:sp>
    </p:spTree>
    <p:extLst>
      <p:ext uri="{BB962C8B-B14F-4D97-AF65-F5344CB8AC3E}">
        <p14:creationId xmlns:p14="http://schemas.microsoft.com/office/powerpoint/2010/main" val="1877615685"/>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lvl1pPr>
          </a:lstStyle>
          <a:p>
            <a:endParaRPr lang="en-US" altLang="en-US"/>
          </a:p>
        </p:txBody>
      </p:sp>
      <p:sp>
        <p:nvSpPr>
          <p:cNvPr id="3" name="Rectangle 5"/>
          <p:cNvSpPr>
            <a:spLocks noGrp="1" noChangeArrowheads="1"/>
          </p:cNvSpPr>
          <p:nvPr>
            <p:ph type="ftr" sz="quarter" idx="11"/>
          </p:nvPr>
        </p:nvSpPr>
        <p:spPr/>
        <p:txBody>
          <a:bodyPr/>
          <a:lstStyle>
            <a:lvl1pPr>
              <a:defRPr sz="1800"/>
            </a:lvl1pPr>
          </a:lstStyle>
          <a:p>
            <a:endParaRPr lang="en-US" altLang="en-US"/>
          </a:p>
        </p:txBody>
      </p:sp>
      <p:sp>
        <p:nvSpPr>
          <p:cNvPr id="4" name="Rectangle 6"/>
          <p:cNvSpPr>
            <a:spLocks noGrp="1" noChangeArrowheads="1"/>
          </p:cNvSpPr>
          <p:nvPr>
            <p:ph type="sldNum" sz="quarter" idx="12"/>
          </p:nvPr>
        </p:nvSpPr>
        <p:spPr/>
        <p:txBody>
          <a:bodyPr/>
          <a:lstStyle>
            <a:lvl1pPr algn="l">
              <a:defRPr sz="1800"/>
            </a:lvl1pPr>
          </a:lstStyle>
          <a:p>
            <a:fld id="{2C244322-41A1-492A-8A80-44493D374216}" type="slidenum">
              <a:rPr lang="en-US" altLang="en-US"/>
              <a:pPr/>
              <a:t>‹#›</a:t>
            </a:fld>
            <a:endParaRPr lang="en-US" altLang="en-US"/>
          </a:p>
        </p:txBody>
      </p:sp>
    </p:spTree>
    <p:extLst>
      <p:ext uri="{BB962C8B-B14F-4D97-AF65-F5344CB8AC3E}">
        <p14:creationId xmlns:p14="http://schemas.microsoft.com/office/powerpoint/2010/main" val="3732359068"/>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FC86C829-7BCD-4D90-A8C0-9646455387EB}" type="slidenum">
              <a:rPr lang="en-US" altLang="en-US"/>
              <a:pPr/>
              <a:t>‹#›</a:t>
            </a:fld>
            <a:endParaRPr lang="en-US" altLang="en-US"/>
          </a:p>
        </p:txBody>
      </p:sp>
    </p:spTree>
    <p:extLst>
      <p:ext uri="{BB962C8B-B14F-4D97-AF65-F5344CB8AC3E}">
        <p14:creationId xmlns:p14="http://schemas.microsoft.com/office/powerpoint/2010/main" val="3630788337"/>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3FD475B-3150-4363-B29D-1291D3383F8F}" type="slidenum">
              <a:rPr lang="en-US" altLang="en-US"/>
              <a:pPr/>
              <a:t>‹#›</a:t>
            </a:fld>
            <a:endParaRPr lang="en-US" altLang="en-US"/>
          </a:p>
        </p:txBody>
      </p:sp>
    </p:spTree>
    <p:extLst>
      <p:ext uri="{BB962C8B-B14F-4D97-AF65-F5344CB8AC3E}">
        <p14:creationId xmlns:p14="http://schemas.microsoft.com/office/powerpoint/2010/main" val="309992709"/>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A2F977-5957-4CA8-B215-EE0F37BE7690}" type="slidenum">
              <a:rPr lang="en-US" altLang="en-US"/>
              <a:pPr/>
              <a:t>‹#›</a:t>
            </a:fld>
            <a:endParaRPr lang="en-US" altLang="en-US"/>
          </a:p>
        </p:txBody>
      </p:sp>
    </p:spTree>
    <p:extLst>
      <p:ext uri="{BB962C8B-B14F-4D97-AF65-F5344CB8AC3E}">
        <p14:creationId xmlns:p14="http://schemas.microsoft.com/office/powerpoint/2010/main" val="3797973565"/>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ADB64BD4-FBD2-4352-AD8A-45948F27DEB2}" type="slidenum">
              <a:rPr lang="en-US" altLang="en-US"/>
              <a:pPr/>
              <a:t>‹#›</a:t>
            </a:fld>
            <a:endParaRPr lang="en-US" altLang="en-US"/>
          </a:p>
        </p:txBody>
      </p:sp>
    </p:spTree>
    <p:extLst>
      <p:ext uri="{BB962C8B-B14F-4D97-AF65-F5344CB8AC3E}">
        <p14:creationId xmlns:p14="http://schemas.microsoft.com/office/powerpoint/2010/main" val="2700660433"/>
      </p:ext>
    </p:extLst>
  </p:cSld>
  <p:clrMapOvr>
    <a:masterClrMapping/>
  </p:clrMapOvr>
  <p:transition spd="med">
    <p:randomBar dir="vert"/>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latin typeface="Arial"/>
              </a:rPr>
              <a:pPr/>
              <a:t>‹#›</a:t>
            </a:fld>
            <a:endParaRPr lang="en-US">
              <a:latin typeface="Arial"/>
            </a:endParaRPr>
          </a:p>
        </p:txBody>
      </p:sp>
    </p:spTree>
    <p:extLst>
      <p:ext uri="{BB962C8B-B14F-4D97-AF65-F5344CB8AC3E}">
        <p14:creationId xmlns:p14="http://schemas.microsoft.com/office/powerpoint/2010/main" val="10291147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6B04B9E-9452-46F0-98AC-8B6A599D3A69}" type="slidenum">
              <a:rPr lang="en-US" altLang="en-US"/>
              <a:pPr/>
              <a:t>‹#›</a:t>
            </a:fld>
            <a:endParaRPr lang="en-US" altLang="en-US"/>
          </a:p>
        </p:txBody>
      </p:sp>
    </p:spTree>
    <p:extLst>
      <p:ext uri="{BB962C8B-B14F-4D97-AF65-F5344CB8AC3E}">
        <p14:creationId xmlns:p14="http://schemas.microsoft.com/office/powerpoint/2010/main" val="411000862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0E4C1BD-B5AC-4A2E-A846-64C4F222EEEC}" type="slidenum">
              <a:rPr lang="en-US" altLang="en-US"/>
              <a:pPr/>
              <a:t>‹#›</a:t>
            </a:fld>
            <a:endParaRPr lang="en-US" altLang="en-US"/>
          </a:p>
        </p:txBody>
      </p:sp>
    </p:spTree>
    <p:extLst>
      <p:ext uri="{BB962C8B-B14F-4D97-AF65-F5344CB8AC3E}">
        <p14:creationId xmlns:p14="http://schemas.microsoft.com/office/powerpoint/2010/main" val="23699085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C1E1EC-78D7-4B64-8286-331D4E927CFA}" type="slidenum">
              <a:rPr lang="en-US" altLang="en-US"/>
              <a:pPr/>
              <a:t>‹#›</a:t>
            </a:fld>
            <a:endParaRPr lang="en-US" altLang="en-US"/>
          </a:p>
        </p:txBody>
      </p:sp>
    </p:spTree>
    <p:extLst>
      <p:ext uri="{BB962C8B-B14F-4D97-AF65-F5344CB8AC3E}">
        <p14:creationId xmlns:p14="http://schemas.microsoft.com/office/powerpoint/2010/main" val="24455526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latin typeface="Arial"/>
              </a:rPr>
              <a:pPr/>
              <a:t>‹#›</a:t>
            </a:fld>
            <a:endParaRPr lang="en-US">
              <a:latin typeface="Arial"/>
            </a:endParaRPr>
          </a:p>
        </p:txBody>
      </p:sp>
    </p:spTree>
    <p:extLst>
      <p:ext uri="{BB962C8B-B14F-4D97-AF65-F5344CB8AC3E}">
        <p14:creationId xmlns:p14="http://schemas.microsoft.com/office/powerpoint/2010/main" val="30750867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8711A1F-B6D2-4C99-84DD-70A804648CAA}" type="slidenum">
              <a:rPr lang="en-US" altLang="en-US"/>
              <a:pPr/>
              <a:t>‹#›</a:t>
            </a:fld>
            <a:endParaRPr lang="en-US" altLang="en-US"/>
          </a:p>
        </p:txBody>
      </p:sp>
    </p:spTree>
    <p:extLst>
      <p:ext uri="{BB962C8B-B14F-4D97-AF65-F5344CB8AC3E}">
        <p14:creationId xmlns:p14="http://schemas.microsoft.com/office/powerpoint/2010/main" val="34542750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BDE4B0F5-8599-4DFB-8DB3-671DADE2C2C0}" type="slidenum">
              <a:rPr lang="en-US" altLang="en-US"/>
              <a:pPr/>
              <a:t>‹#›</a:t>
            </a:fld>
            <a:endParaRPr lang="en-US" altLang="en-US"/>
          </a:p>
        </p:txBody>
      </p:sp>
    </p:spTree>
    <p:extLst>
      <p:ext uri="{BB962C8B-B14F-4D97-AF65-F5344CB8AC3E}">
        <p14:creationId xmlns:p14="http://schemas.microsoft.com/office/powerpoint/2010/main" val="126290807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F8D1809-9E55-4EE3-AC3B-A5DBE5863150}" type="slidenum">
              <a:rPr lang="en-US" altLang="en-US"/>
              <a:pPr/>
              <a:t>‹#›</a:t>
            </a:fld>
            <a:endParaRPr lang="en-US" altLang="en-US"/>
          </a:p>
        </p:txBody>
      </p:sp>
    </p:spTree>
    <p:extLst>
      <p:ext uri="{BB962C8B-B14F-4D97-AF65-F5344CB8AC3E}">
        <p14:creationId xmlns:p14="http://schemas.microsoft.com/office/powerpoint/2010/main" val="373516269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9EF651C-1F98-43D8-9CB7-BEFE2CABF3BE}" type="slidenum">
              <a:rPr lang="en-US" altLang="en-US"/>
              <a:pPr/>
              <a:t>‹#›</a:t>
            </a:fld>
            <a:endParaRPr lang="en-US" altLang="en-US"/>
          </a:p>
        </p:txBody>
      </p:sp>
    </p:spTree>
    <p:extLst>
      <p:ext uri="{BB962C8B-B14F-4D97-AF65-F5344CB8AC3E}">
        <p14:creationId xmlns:p14="http://schemas.microsoft.com/office/powerpoint/2010/main" val="331397570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BBC3587-437E-489D-BE9F-7E9ECB6A5D08}" type="slidenum">
              <a:rPr lang="en-US" altLang="en-US"/>
              <a:pPr/>
              <a:t>‹#›</a:t>
            </a:fld>
            <a:endParaRPr lang="en-US" altLang="en-US"/>
          </a:p>
        </p:txBody>
      </p:sp>
    </p:spTree>
    <p:extLst>
      <p:ext uri="{BB962C8B-B14F-4D97-AF65-F5344CB8AC3E}">
        <p14:creationId xmlns:p14="http://schemas.microsoft.com/office/powerpoint/2010/main" val="303118374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EFFEB5B-6882-4785-A4C8-F66F120D7A3A}" type="slidenum">
              <a:rPr lang="en-US" altLang="en-US"/>
              <a:pPr/>
              <a:t>‹#›</a:t>
            </a:fld>
            <a:endParaRPr lang="en-US" altLang="en-US"/>
          </a:p>
        </p:txBody>
      </p:sp>
    </p:spTree>
    <p:extLst>
      <p:ext uri="{BB962C8B-B14F-4D97-AF65-F5344CB8AC3E}">
        <p14:creationId xmlns:p14="http://schemas.microsoft.com/office/powerpoint/2010/main" val="356412669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65F1A62-0F90-4B2A-AB4E-42041309C901}" type="slidenum">
              <a:rPr lang="en-US" altLang="en-US"/>
              <a:pPr/>
              <a:t>‹#›</a:t>
            </a:fld>
            <a:endParaRPr lang="en-US" altLang="en-US"/>
          </a:p>
        </p:txBody>
      </p:sp>
    </p:spTree>
    <p:extLst>
      <p:ext uri="{BB962C8B-B14F-4D97-AF65-F5344CB8AC3E}">
        <p14:creationId xmlns:p14="http://schemas.microsoft.com/office/powerpoint/2010/main" val="366119144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C58C1E6-6D74-4E0C-B8C0-42FD10CC91DC}" type="slidenum">
              <a:rPr lang="en-US" altLang="en-US"/>
              <a:pPr/>
              <a:t>‹#›</a:t>
            </a:fld>
            <a:endParaRPr lang="en-US" altLang="en-US"/>
          </a:p>
        </p:txBody>
      </p:sp>
    </p:spTree>
    <p:extLst>
      <p:ext uri="{BB962C8B-B14F-4D97-AF65-F5344CB8AC3E}">
        <p14:creationId xmlns:p14="http://schemas.microsoft.com/office/powerpoint/2010/main" val="10186716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B93DF9-EA63-4631-A138-631921ADADDC}" type="slidenum">
              <a:rPr lang="en-US" altLang="en-US"/>
              <a:pPr/>
              <a:t>‹#›</a:t>
            </a:fld>
            <a:endParaRPr lang="en-US" altLang="en-US"/>
          </a:p>
        </p:txBody>
      </p:sp>
    </p:spTree>
    <p:extLst>
      <p:ext uri="{BB962C8B-B14F-4D97-AF65-F5344CB8AC3E}">
        <p14:creationId xmlns:p14="http://schemas.microsoft.com/office/powerpoint/2010/main" val="185045567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6EB637-3E0E-4291-9477-A20C936B2BED}" type="slidenum">
              <a:rPr lang="en-US" altLang="en-US"/>
              <a:pPr/>
              <a:t>‹#›</a:t>
            </a:fld>
            <a:endParaRPr lang="en-US" altLang="en-US"/>
          </a:p>
        </p:txBody>
      </p:sp>
    </p:spTree>
    <p:extLst>
      <p:ext uri="{BB962C8B-B14F-4D97-AF65-F5344CB8AC3E}">
        <p14:creationId xmlns:p14="http://schemas.microsoft.com/office/powerpoint/2010/main" val="18728251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latin typeface="Arial"/>
              </a:rPr>
              <a:pPr/>
              <a:t>‹#›</a:t>
            </a:fld>
            <a:endParaRPr lang="en-US">
              <a:latin typeface="Arial"/>
            </a:endParaRPr>
          </a:p>
        </p:txBody>
      </p:sp>
    </p:spTree>
    <p:extLst>
      <p:ext uri="{BB962C8B-B14F-4D97-AF65-F5344CB8AC3E}">
        <p14:creationId xmlns:p14="http://schemas.microsoft.com/office/powerpoint/2010/main" val="4583700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32AF8D9-32D6-4898-9B07-8ACE58A75268}" type="slidenum">
              <a:rPr lang="en-US" altLang="en-US"/>
              <a:pPr/>
              <a:t>‹#›</a:t>
            </a:fld>
            <a:endParaRPr lang="en-US" altLang="en-US"/>
          </a:p>
        </p:txBody>
      </p:sp>
    </p:spTree>
    <p:extLst>
      <p:ext uri="{BB962C8B-B14F-4D97-AF65-F5344CB8AC3E}">
        <p14:creationId xmlns:p14="http://schemas.microsoft.com/office/powerpoint/2010/main" val="297460029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E06EED3-480A-44D0-8700-A51AF423DE4A}" type="slidenum">
              <a:rPr lang="en-US" altLang="en-US"/>
              <a:pPr/>
              <a:t>‹#›</a:t>
            </a:fld>
            <a:endParaRPr lang="en-US" altLang="en-US"/>
          </a:p>
        </p:txBody>
      </p:sp>
    </p:spTree>
    <p:extLst>
      <p:ext uri="{BB962C8B-B14F-4D97-AF65-F5344CB8AC3E}">
        <p14:creationId xmlns:p14="http://schemas.microsoft.com/office/powerpoint/2010/main" val="73135448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C34AB5EF-622A-4BEB-B4AE-424FB2599F99}" type="slidenum">
              <a:rPr lang="en-US" altLang="en-US"/>
              <a:pPr/>
              <a:t>‹#›</a:t>
            </a:fld>
            <a:endParaRPr lang="en-US" altLang="en-US"/>
          </a:p>
        </p:txBody>
      </p:sp>
    </p:spTree>
    <p:extLst>
      <p:ext uri="{BB962C8B-B14F-4D97-AF65-F5344CB8AC3E}">
        <p14:creationId xmlns:p14="http://schemas.microsoft.com/office/powerpoint/2010/main" val="4475961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A0BF51E-B93D-4590-BB74-6E8DE43ABE4E}" type="slidenum">
              <a:rPr lang="en-US" altLang="en-US"/>
              <a:pPr/>
              <a:t>‹#›</a:t>
            </a:fld>
            <a:endParaRPr lang="en-US" altLang="en-US"/>
          </a:p>
        </p:txBody>
      </p:sp>
    </p:spTree>
    <p:extLst>
      <p:ext uri="{BB962C8B-B14F-4D97-AF65-F5344CB8AC3E}">
        <p14:creationId xmlns:p14="http://schemas.microsoft.com/office/powerpoint/2010/main" val="49468980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3986C357-A172-4198-ACBE-757062DB86FE}" type="slidenum">
              <a:rPr lang="en-US" altLang="en-US"/>
              <a:pPr/>
              <a:t>‹#›</a:t>
            </a:fld>
            <a:endParaRPr lang="en-US" altLang="en-US"/>
          </a:p>
        </p:txBody>
      </p:sp>
    </p:spTree>
    <p:extLst>
      <p:ext uri="{BB962C8B-B14F-4D97-AF65-F5344CB8AC3E}">
        <p14:creationId xmlns:p14="http://schemas.microsoft.com/office/powerpoint/2010/main" val="328967460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F21A756-A6E8-4129-B023-2901A1084103}" type="slidenum">
              <a:rPr lang="en-US" altLang="en-US"/>
              <a:pPr/>
              <a:t>‹#›</a:t>
            </a:fld>
            <a:endParaRPr lang="en-US" altLang="en-US"/>
          </a:p>
        </p:txBody>
      </p:sp>
    </p:spTree>
    <p:extLst>
      <p:ext uri="{BB962C8B-B14F-4D97-AF65-F5344CB8AC3E}">
        <p14:creationId xmlns:p14="http://schemas.microsoft.com/office/powerpoint/2010/main" val="46162713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7D2194C5-E84B-44CB-9B29-CB9C50538A37}" type="slidenum">
              <a:rPr lang="en-US" altLang="en-US"/>
              <a:pPr/>
              <a:t>‹#›</a:t>
            </a:fld>
            <a:endParaRPr lang="en-US" altLang="en-US"/>
          </a:p>
        </p:txBody>
      </p:sp>
    </p:spTree>
    <p:extLst>
      <p:ext uri="{BB962C8B-B14F-4D97-AF65-F5344CB8AC3E}">
        <p14:creationId xmlns:p14="http://schemas.microsoft.com/office/powerpoint/2010/main" val="413887545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F5F8C0-E3AA-41F1-AB92-B52939ECE98F}" type="slidenum">
              <a:rPr lang="en-US" altLang="en-US"/>
              <a:pPr/>
              <a:t>‹#›</a:t>
            </a:fld>
            <a:endParaRPr lang="en-US" altLang="en-US"/>
          </a:p>
        </p:txBody>
      </p:sp>
    </p:spTree>
    <p:extLst>
      <p:ext uri="{BB962C8B-B14F-4D97-AF65-F5344CB8AC3E}">
        <p14:creationId xmlns:p14="http://schemas.microsoft.com/office/powerpoint/2010/main" val="184324161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50E90E-0865-4CFA-ADE3-22D63E3F54CC}" type="slidenum">
              <a:rPr lang="en-US" altLang="en-US"/>
              <a:pPr/>
              <a:t>‹#›</a:t>
            </a:fld>
            <a:endParaRPr lang="en-US" altLang="en-US"/>
          </a:p>
        </p:txBody>
      </p:sp>
    </p:spTree>
    <p:extLst>
      <p:ext uri="{BB962C8B-B14F-4D97-AF65-F5344CB8AC3E}">
        <p14:creationId xmlns:p14="http://schemas.microsoft.com/office/powerpoint/2010/main" val="53906214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latin typeface="Arial"/>
              </a:rPr>
              <a:pPr/>
              <a:t>‹#›</a:t>
            </a:fld>
            <a:endParaRPr lang="en-US">
              <a:latin typeface="Arial"/>
            </a:endParaRPr>
          </a:p>
        </p:txBody>
      </p:sp>
    </p:spTree>
    <p:extLst>
      <p:ext uri="{BB962C8B-B14F-4D97-AF65-F5344CB8AC3E}">
        <p14:creationId xmlns:p14="http://schemas.microsoft.com/office/powerpoint/2010/main" val="20254249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latin typeface="Arial"/>
              </a:rPr>
              <a:pPr/>
              <a:t>‹#›</a:t>
            </a:fld>
            <a:endParaRPr lang="en-US">
              <a:latin typeface="Arial"/>
            </a:endParaRPr>
          </a:p>
        </p:txBody>
      </p:sp>
    </p:spTree>
    <p:extLst>
      <p:ext uri="{BB962C8B-B14F-4D97-AF65-F5344CB8AC3E}">
        <p14:creationId xmlns:p14="http://schemas.microsoft.com/office/powerpoint/2010/main" val="46587843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6B0B92D-8B03-4712-ACAC-50B9BF197C27}" type="slidenum">
              <a:rPr lang="en-US" altLang="en-US"/>
              <a:pPr/>
              <a:t>‹#›</a:t>
            </a:fld>
            <a:endParaRPr lang="en-US" altLang="en-US"/>
          </a:p>
        </p:txBody>
      </p:sp>
    </p:spTree>
    <p:extLst>
      <p:ext uri="{BB962C8B-B14F-4D97-AF65-F5344CB8AC3E}">
        <p14:creationId xmlns:p14="http://schemas.microsoft.com/office/powerpoint/2010/main" val="49487363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F443B6-4F4E-4BD5-8CC5-243E6FD10078}" type="slidenum">
              <a:rPr lang="en-US" altLang="en-US"/>
              <a:pPr/>
              <a:t>‹#›</a:t>
            </a:fld>
            <a:endParaRPr lang="en-US" altLang="en-US"/>
          </a:p>
        </p:txBody>
      </p:sp>
    </p:spTree>
    <p:extLst>
      <p:ext uri="{BB962C8B-B14F-4D97-AF65-F5344CB8AC3E}">
        <p14:creationId xmlns:p14="http://schemas.microsoft.com/office/powerpoint/2010/main" val="166349900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DF5606D-8CA9-4C22-BC97-24E39DA7A405}" type="slidenum">
              <a:rPr lang="en-US" altLang="en-US"/>
              <a:pPr/>
              <a:t>‹#›</a:t>
            </a:fld>
            <a:endParaRPr lang="en-US" altLang="en-US"/>
          </a:p>
        </p:txBody>
      </p:sp>
    </p:spTree>
    <p:extLst>
      <p:ext uri="{BB962C8B-B14F-4D97-AF65-F5344CB8AC3E}">
        <p14:creationId xmlns:p14="http://schemas.microsoft.com/office/powerpoint/2010/main" val="61381573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1294969-B2D3-4D82-9CA0-80E7CDD356BD}" type="slidenum">
              <a:rPr lang="en-US" altLang="en-US"/>
              <a:pPr/>
              <a:t>‹#›</a:t>
            </a:fld>
            <a:endParaRPr lang="en-US" altLang="en-US"/>
          </a:p>
        </p:txBody>
      </p:sp>
    </p:spTree>
    <p:extLst>
      <p:ext uri="{BB962C8B-B14F-4D97-AF65-F5344CB8AC3E}">
        <p14:creationId xmlns:p14="http://schemas.microsoft.com/office/powerpoint/2010/main" val="399270688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9E6745C-2EED-4078-B1AF-52FD40F36F08}" type="slidenum">
              <a:rPr lang="en-US" altLang="en-US"/>
              <a:pPr/>
              <a:t>‹#›</a:t>
            </a:fld>
            <a:endParaRPr lang="en-US" altLang="en-US"/>
          </a:p>
        </p:txBody>
      </p:sp>
    </p:spTree>
    <p:extLst>
      <p:ext uri="{BB962C8B-B14F-4D97-AF65-F5344CB8AC3E}">
        <p14:creationId xmlns:p14="http://schemas.microsoft.com/office/powerpoint/2010/main" val="105892081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31EB9514-436A-4C63-A047-8603F6FE1602}" type="slidenum">
              <a:rPr lang="en-US" altLang="en-US"/>
              <a:pPr/>
              <a:t>‹#›</a:t>
            </a:fld>
            <a:endParaRPr lang="en-US" altLang="en-US"/>
          </a:p>
        </p:txBody>
      </p:sp>
    </p:spTree>
    <p:extLst>
      <p:ext uri="{BB962C8B-B14F-4D97-AF65-F5344CB8AC3E}">
        <p14:creationId xmlns:p14="http://schemas.microsoft.com/office/powerpoint/2010/main" val="221296603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0496E35D-14E1-48E7-9C7C-F0A4243243DE}" type="slidenum">
              <a:rPr lang="en-US" altLang="en-US"/>
              <a:pPr/>
              <a:t>‹#›</a:t>
            </a:fld>
            <a:endParaRPr lang="en-US" altLang="en-US"/>
          </a:p>
        </p:txBody>
      </p:sp>
    </p:spTree>
    <p:extLst>
      <p:ext uri="{BB962C8B-B14F-4D97-AF65-F5344CB8AC3E}">
        <p14:creationId xmlns:p14="http://schemas.microsoft.com/office/powerpoint/2010/main" val="404228366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E0ACC207-2A7F-4B16-97F6-0EB806CFF2A3}" type="slidenum">
              <a:rPr lang="en-US" altLang="en-US"/>
              <a:pPr/>
              <a:t>‹#›</a:t>
            </a:fld>
            <a:endParaRPr lang="en-US" altLang="en-US"/>
          </a:p>
        </p:txBody>
      </p:sp>
    </p:spTree>
    <p:extLst>
      <p:ext uri="{BB962C8B-B14F-4D97-AF65-F5344CB8AC3E}">
        <p14:creationId xmlns:p14="http://schemas.microsoft.com/office/powerpoint/2010/main" val="25026985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latin typeface="Arial"/>
              </a:rPr>
              <a:pPr/>
              <a:t>‹#›</a:t>
            </a:fld>
            <a:endParaRPr lang="en-US">
              <a:latin typeface="Arial"/>
            </a:endParaRPr>
          </a:p>
        </p:txBody>
      </p:sp>
    </p:spTree>
    <p:extLst>
      <p:ext uri="{BB962C8B-B14F-4D97-AF65-F5344CB8AC3E}">
        <p14:creationId xmlns:p14="http://schemas.microsoft.com/office/powerpoint/2010/main" val="38012899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D651201-0DE1-4EE4-8FBA-13AAE919355F}" type="slidenum">
              <a:rPr lang="en-US" altLang="en-US"/>
              <a:pPr/>
              <a:t>‹#›</a:t>
            </a:fld>
            <a:endParaRPr lang="en-US" altLang="en-US"/>
          </a:p>
        </p:txBody>
      </p:sp>
    </p:spTree>
    <p:extLst>
      <p:ext uri="{BB962C8B-B14F-4D97-AF65-F5344CB8AC3E}">
        <p14:creationId xmlns:p14="http://schemas.microsoft.com/office/powerpoint/2010/main" val="300816650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83D6F8D-1458-4A7E-9445-B4376E2BE777}" type="slidenum">
              <a:rPr lang="en-US" altLang="en-US"/>
              <a:pPr/>
              <a:t>‹#›</a:t>
            </a:fld>
            <a:endParaRPr lang="en-US" altLang="en-US"/>
          </a:p>
        </p:txBody>
      </p:sp>
    </p:spTree>
    <p:extLst>
      <p:ext uri="{BB962C8B-B14F-4D97-AF65-F5344CB8AC3E}">
        <p14:creationId xmlns:p14="http://schemas.microsoft.com/office/powerpoint/2010/main" val="324191459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DB3352A-8267-4748-AE09-7D40FC4BAA7F}" type="slidenum">
              <a:rPr lang="en-US" altLang="en-US"/>
              <a:pPr/>
              <a:t>‹#›</a:t>
            </a:fld>
            <a:endParaRPr lang="en-US" altLang="en-US"/>
          </a:p>
        </p:txBody>
      </p:sp>
    </p:spTree>
    <p:extLst>
      <p:ext uri="{BB962C8B-B14F-4D97-AF65-F5344CB8AC3E}">
        <p14:creationId xmlns:p14="http://schemas.microsoft.com/office/powerpoint/2010/main" val="34206800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96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396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FCA61BDE-1F42-4215-B56A-3C00B1356E65}" type="slidenum">
              <a:rPr lang="en-US" altLang="en-US"/>
              <a:pPr/>
              <a:t>‹#›</a:t>
            </a:fld>
            <a:endParaRPr lang="en-US" altLang="en-US"/>
          </a:p>
        </p:txBody>
      </p:sp>
    </p:spTree>
    <p:extLst>
      <p:ext uri="{BB962C8B-B14F-4D97-AF65-F5344CB8AC3E}">
        <p14:creationId xmlns:p14="http://schemas.microsoft.com/office/powerpoint/2010/main" val="40571331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22D1C2B-D819-4A0C-9AB7-84416E6AFB63}" type="slidenum">
              <a:rPr lang="en-US" altLang="en-US"/>
              <a:pPr/>
              <a:t>‹#›</a:t>
            </a:fld>
            <a:endParaRPr lang="en-US" altLang="en-US"/>
          </a:p>
        </p:txBody>
      </p:sp>
    </p:spTree>
    <p:extLst>
      <p:ext uri="{BB962C8B-B14F-4D97-AF65-F5344CB8AC3E}">
        <p14:creationId xmlns:p14="http://schemas.microsoft.com/office/powerpoint/2010/main" val="38692157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642D049-0887-429E-A32A-154D564593B8}" type="slidenum">
              <a:rPr lang="en-US" altLang="en-US"/>
              <a:pPr/>
              <a:t>‹#›</a:t>
            </a:fld>
            <a:endParaRPr lang="en-US" altLang="en-US"/>
          </a:p>
        </p:txBody>
      </p:sp>
    </p:spTree>
    <p:extLst>
      <p:ext uri="{BB962C8B-B14F-4D97-AF65-F5344CB8AC3E}">
        <p14:creationId xmlns:p14="http://schemas.microsoft.com/office/powerpoint/2010/main" val="197540611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805C5C3-8D23-4079-9963-A2B374A303CF}" type="slidenum">
              <a:rPr lang="en-US" altLang="en-US"/>
              <a:pPr/>
              <a:t>‹#›</a:t>
            </a:fld>
            <a:endParaRPr lang="en-US" altLang="en-US"/>
          </a:p>
        </p:txBody>
      </p:sp>
    </p:spTree>
    <p:extLst>
      <p:ext uri="{BB962C8B-B14F-4D97-AF65-F5344CB8AC3E}">
        <p14:creationId xmlns:p14="http://schemas.microsoft.com/office/powerpoint/2010/main" val="401890015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EE83290-9541-4091-8679-0E65792CFA37}" type="slidenum">
              <a:rPr lang="en-US" altLang="en-US"/>
              <a:pPr/>
              <a:t>‹#›</a:t>
            </a:fld>
            <a:endParaRPr lang="en-US" altLang="en-US"/>
          </a:p>
        </p:txBody>
      </p:sp>
    </p:spTree>
    <p:extLst>
      <p:ext uri="{BB962C8B-B14F-4D97-AF65-F5344CB8AC3E}">
        <p14:creationId xmlns:p14="http://schemas.microsoft.com/office/powerpoint/2010/main" val="211826740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7CF31936-4F4E-45F6-9414-44FE0C4F3F62}" type="slidenum">
              <a:rPr lang="en-US" altLang="en-US"/>
              <a:pPr/>
              <a:t>‹#›</a:t>
            </a:fld>
            <a:endParaRPr lang="en-US" altLang="en-US"/>
          </a:p>
        </p:txBody>
      </p:sp>
    </p:spTree>
    <p:extLst>
      <p:ext uri="{BB962C8B-B14F-4D97-AF65-F5344CB8AC3E}">
        <p14:creationId xmlns:p14="http://schemas.microsoft.com/office/powerpoint/2010/main" val="140345854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615E2942-8B6B-44C5-8A13-071B64543A0D}" type="slidenum">
              <a:rPr lang="en-US" altLang="en-US"/>
              <a:pPr/>
              <a:t>‹#›</a:t>
            </a:fld>
            <a:endParaRPr lang="en-US" altLang="en-US"/>
          </a:p>
        </p:txBody>
      </p:sp>
    </p:spTree>
    <p:extLst>
      <p:ext uri="{BB962C8B-B14F-4D97-AF65-F5344CB8AC3E}">
        <p14:creationId xmlns:p14="http://schemas.microsoft.com/office/powerpoint/2010/main" val="296096087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latin typeface="Arial"/>
              </a:rPr>
              <a:pPr/>
              <a:t>‹#›</a:t>
            </a:fld>
            <a:endParaRPr lang="en-US">
              <a:latin typeface="Arial"/>
            </a:endParaRPr>
          </a:p>
        </p:txBody>
      </p:sp>
    </p:spTree>
    <p:extLst>
      <p:ext uri="{BB962C8B-B14F-4D97-AF65-F5344CB8AC3E}">
        <p14:creationId xmlns:p14="http://schemas.microsoft.com/office/powerpoint/2010/main" val="20684114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2179DEE9-37D5-49F4-9942-ECAA0F3D63C3}" type="slidenum">
              <a:rPr lang="en-US" altLang="en-US"/>
              <a:pPr/>
              <a:t>‹#›</a:t>
            </a:fld>
            <a:endParaRPr lang="en-US" altLang="en-US"/>
          </a:p>
        </p:txBody>
      </p:sp>
    </p:spTree>
    <p:extLst>
      <p:ext uri="{BB962C8B-B14F-4D97-AF65-F5344CB8AC3E}">
        <p14:creationId xmlns:p14="http://schemas.microsoft.com/office/powerpoint/2010/main" val="15857883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CCC9546F-785B-49DF-AA1B-D973B33CF75F}" type="slidenum">
              <a:rPr lang="en-US" altLang="en-US"/>
              <a:pPr/>
              <a:t>‹#›</a:t>
            </a:fld>
            <a:endParaRPr lang="en-US" altLang="en-US"/>
          </a:p>
        </p:txBody>
      </p:sp>
    </p:spTree>
    <p:extLst>
      <p:ext uri="{BB962C8B-B14F-4D97-AF65-F5344CB8AC3E}">
        <p14:creationId xmlns:p14="http://schemas.microsoft.com/office/powerpoint/2010/main" val="249886731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83016BD-0B09-4756-8B24-04D21DB56FA8}" type="slidenum">
              <a:rPr lang="en-US" altLang="en-US"/>
              <a:pPr/>
              <a:t>‹#›</a:t>
            </a:fld>
            <a:endParaRPr lang="en-US" altLang="en-US"/>
          </a:p>
        </p:txBody>
      </p:sp>
    </p:spTree>
    <p:extLst>
      <p:ext uri="{BB962C8B-B14F-4D97-AF65-F5344CB8AC3E}">
        <p14:creationId xmlns:p14="http://schemas.microsoft.com/office/powerpoint/2010/main" val="246804855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71FBA3-2765-4846-A22A-14CCC7C84DB3}" type="slidenum">
              <a:rPr lang="en-US" altLang="en-US"/>
              <a:pPr/>
              <a:t>‹#›</a:t>
            </a:fld>
            <a:endParaRPr lang="en-US" altLang="en-US"/>
          </a:p>
        </p:txBody>
      </p:sp>
    </p:spTree>
    <p:extLst>
      <p:ext uri="{BB962C8B-B14F-4D97-AF65-F5344CB8AC3E}">
        <p14:creationId xmlns:p14="http://schemas.microsoft.com/office/powerpoint/2010/main" val="3938062212"/>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a:lvl1pPr>
          </a:lstStyle>
          <a:p>
            <a:fld id="{572E930D-909A-7943-800A-D220345EF6D4}" type="slidenum">
              <a:rPr lang="en-US" altLang="en-US"/>
              <a:pPr/>
              <a:t>‹#›</a:t>
            </a:fld>
            <a:endParaRPr lang="en-US" altLang="en-US"/>
          </a:p>
        </p:txBody>
      </p:sp>
    </p:spTree>
    <p:extLst>
      <p:ext uri="{BB962C8B-B14F-4D97-AF65-F5344CB8AC3E}">
        <p14:creationId xmlns:p14="http://schemas.microsoft.com/office/powerpoint/2010/main" val="281774545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a:lvl1pPr>
          </a:lstStyle>
          <a:p>
            <a:fld id="{EB320A00-1198-8E49-9D56-93968EEF4744}" type="slidenum">
              <a:rPr lang="en-US" altLang="en-US"/>
              <a:pPr/>
              <a:t>‹#›</a:t>
            </a:fld>
            <a:endParaRPr lang="en-US" altLang="en-US"/>
          </a:p>
        </p:txBody>
      </p:sp>
    </p:spTree>
    <p:extLst>
      <p:ext uri="{BB962C8B-B14F-4D97-AF65-F5344CB8AC3E}">
        <p14:creationId xmlns:p14="http://schemas.microsoft.com/office/powerpoint/2010/main" val="156700661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a:lvl1pPr>
          </a:lstStyle>
          <a:p>
            <a:fld id="{6517BB5E-A2E6-FD42-9784-4E72AFFF150C}" type="slidenum">
              <a:rPr lang="en-US" altLang="en-US"/>
              <a:pPr/>
              <a:t>‹#›</a:t>
            </a:fld>
            <a:endParaRPr lang="en-US" altLang="en-US"/>
          </a:p>
        </p:txBody>
      </p:sp>
    </p:spTree>
    <p:extLst>
      <p:ext uri="{BB962C8B-B14F-4D97-AF65-F5344CB8AC3E}">
        <p14:creationId xmlns:p14="http://schemas.microsoft.com/office/powerpoint/2010/main" val="280880285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a:lvl1pPr>
          </a:lstStyle>
          <a:p>
            <a:fld id="{0E9AFC46-FCED-894F-9EB3-36743894EB88}" type="slidenum">
              <a:rPr lang="en-US" altLang="en-US"/>
              <a:pPr/>
              <a:t>‹#›</a:t>
            </a:fld>
            <a:endParaRPr lang="en-US" altLang="en-US"/>
          </a:p>
        </p:txBody>
      </p:sp>
    </p:spTree>
    <p:extLst>
      <p:ext uri="{BB962C8B-B14F-4D97-AF65-F5344CB8AC3E}">
        <p14:creationId xmlns:p14="http://schemas.microsoft.com/office/powerpoint/2010/main" val="233770500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a:lvl1pPr>
          </a:lstStyle>
          <a:p>
            <a:fld id="{09EE02E7-660A-E346-AF3C-576D94D8F3B4}" type="slidenum">
              <a:rPr lang="en-US" altLang="en-US"/>
              <a:pPr/>
              <a:t>‹#›</a:t>
            </a:fld>
            <a:endParaRPr lang="en-US" altLang="en-US"/>
          </a:p>
        </p:txBody>
      </p:sp>
    </p:spTree>
    <p:extLst>
      <p:ext uri="{BB962C8B-B14F-4D97-AF65-F5344CB8AC3E}">
        <p14:creationId xmlns:p14="http://schemas.microsoft.com/office/powerpoint/2010/main" val="371649450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a:lvl1pPr>
          </a:lstStyle>
          <a:p>
            <a:fld id="{25CE6FAA-3989-4B4F-8600-06E77DFBDBBC}" type="slidenum">
              <a:rPr lang="en-US" altLang="en-US"/>
              <a:pPr/>
              <a:t>‹#›</a:t>
            </a:fld>
            <a:endParaRPr lang="en-US" altLang="en-US"/>
          </a:p>
        </p:txBody>
      </p:sp>
    </p:spTree>
    <p:extLst>
      <p:ext uri="{BB962C8B-B14F-4D97-AF65-F5344CB8AC3E}">
        <p14:creationId xmlns:p14="http://schemas.microsoft.com/office/powerpoint/2010/main" val="3749223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latin typeface="Arial"/>
              </a:rPr>
              <a:pPr/>
              <a:t>‹#›</a:t>
            </a:fld>
            <a:endParaRPr lang="en-US">
              <a:latin typeface="Arial"/>
            </a:endParaRPr>
          </a:p>
        </p:txBody>
      </p:sp>
    </p:spTree>
    <p:extLst>
      <p:ext uri="{BB962C8B-B14F-4D97-AF65-F5344CB8AC3E}">
        <p14:creationId xmlns:p14="http://schemas.microsoft.com/office/powerpoint/2010/main" val="134793559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a:lvl1pPr>
          </a:lstStyle>
          <a:p>
            <a:fld id="{1EDD22C4-756F-A34C-A603-3F4A70E9DF83}" type="slidenum">
              <a:rPr lang="en-US" altLang="en-US"/>
              <a:pPr/>
              <a:t>‹#›</a:t>
            </a:fld>
            <a:endParaRPr lang="en-US" altLang="en-US"/>
          </a:p>
        </p:txBody>
      </p:sp>
    </p:spTree>
    <p:extLst>
      <p:ext uri="{BB962C8B-B14F-4D97-AF65-F5344CB8AC3E}">
        <p14:creationId xmlns:p14="http://schemas.microsoft.com/office/powerpoint/2010/main" val="32187031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a:lvl1pPr>
          </a:lstStyle>
          <a:p>
            <a:fld id="{21DC8BBC-79D8-6042-AD42-BB58C596110E}" type="slidenum">
              <a:rPr lang="en-US" altLang="en-US"/>
              <a:pPr/>
              <a:t>‹#›</a:t>
            </a:fld>
            <a:endParaRPr lang="en-US" altLang="en-US"/>
          </a:p>
        </p:txBody>
      </p:sp>
    </p:spTree>
    <p:extLst>
      <p:ext uri="{BB962C8B-B14F-4D97-AF65-F5344CB8AC3E}">
        <p14:creationId xmlns:p14="http://schemas.microsoft.com/office/powerpoint/2010/main" val="32238546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a:lvl1pPr>
          </a:lstStyle>
          <a:p>
            <a:fld id="{4CEC8967-C952-A94C-AA41-382C7155D469}" type="slidenum">
              <a:rPr lang="en-US" altLang="en-US"/>
              <a:pPr/>
              <a:t>‹#›</a:t>
            </a:fld>
            <a:endParaRPr lang="en-US" altLang="en-US"/>
          </a:p>
        </p:txBody>
      </p:sp>
    </p:spTree>
    <p:extLst>
      <p:ext uri="{BB962C8B-B14F-4D97-AF65-F5344CB8AC3E}">
        <p14:creationId xmlns:p14="http://schemas.microsoft.com/office/powerpoint/2010/main" val="325161128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a:lvl1pPr>
          </a:lstStyle>
          <a:p>
            <a:fld id="{DB05A23D-5857-BE4B-86F8-B51FE7CC06CC}" type="slidenum">
              <a:rPr lang="en-US" altLang="en-US"/>
              <a:pPr/>
              <a:t>‹#›</a:t>
            </a:fld>
            <a:endParaRPr lang="en-US" altLang="en-US"/>
          </a:p>
        </p:txBody>
      </p:sp>
    </p:spTree>
    <p:extLst>
      <p:ext uri="{BB962C8B-B14F-4D97-AF65-F5344CB8AC3E}">
        <p14:creationId xmlns:p14="http://schemas.microsoft.com/office/powerpoint/2010/main" val="259060640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a:lvl1pPr>
          </a:lstStyle>
          <a:p>
            <a:fld id="{AE78761B-02E9-6B49-9B4A-9C219DF90A4B}" type="slidenum">
              <a:rPr lang="en-US" altLang="en-US"/>
              <a:pPr/>
              <a:t>‹#›</a:t>
            </a:fld>
            <a:endParaRPr lang="en-US" altLang="en-US"/>
          </a:p>
        </p:txBody>
      </p:sp>
    </p:spTree>
    <p:extLst>
      <p:ext uri="{BB962C8B-B14F-4D97-AF65-F5344CB8AC3E}">
        <p14:creationId xmlns:p14="http://schemas.microsoft.com/office/powerpoint/2010/main" val="327277776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424006074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397539529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3158019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263786855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7174350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60A7C280-935D-E040-A6F2-F741E96CC787}" type="slidenum">
              <a:rPr lang="en-US"/>
              <a:pPr>
                <a:defRPr/>
              </a:pPr>
              <a:t>‹#›</a:t>
            </a:fld>
            <a:endParaRPr lang="en-US"/>
          </a:p>
        </p:txBody>
      </p:sp>
    </p:spTree>
    <p:extLst>
      <p:ext uri="{BB962C8B-B14F-4D97-AF65-F5344CB8AC3E}">
        <p14:creationId xmlns:p14="http://schemas.microsoft.com/office/powerpoint/2010/main" val="4027787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98115930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32433918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376637381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62950397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044666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58247239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90156195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241819540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26144007"/>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85081438"/>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30881E-447E-4E46-959F-DBBD3B6F38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4952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931285126"/>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60965460"/>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182041078"/>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587583248"/>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65016900"/>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3362249936"/>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2120759371"/>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1796082105"/>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3918724364"/>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2661067922"/>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2D4962F-C387-C647-B30F-5C0302B7DA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29560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65696"/>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4096854"/>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08519"/>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35619955"/>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3289980"/>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290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7966"/>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628156"/>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969267"/>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993092"/>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826A7D1-9FAE-8E42-9768-4A0D92883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5495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1363342746"/>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3074984216"/>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747225057"/>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645076270"/>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637059844"/>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299455531"/>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54821408"/>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1194830780"/>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693474108"/>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1994776022"/>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FFB9CE52-E813-454C-A782-EA613C1BF9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0378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01323440"/>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D381C45C-BA30-4C49-9FCE-FFB1E180027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0877197"/>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8212FE6F-6996-B346-B265-8053F5805AF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749323089"/>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D713D86C-78B5-B746-ACC9-8B247B278A7A}"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6380473"/>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p:txBody>
          <a:bodyPr/>
          <a:lstStyle>
            <a:lvl1pPr>
              <a:defRPr/>
            </a:lvl1pPr>
          </a:lstStyle>
          <a:p>
            <a:pPr>
              <a:defRPr/>
            </a:pPr>
            <a:fld id="{1BD97759-5967-614E-A555-1AC5421CC03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264822909"/>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p:txBody>
          <a:bodyPr/>
          <a:lstStyle>
            <a:lvl1pPr>
              <a:defRPr/>
            </a:lvl1pPr>
          </a:lstStyle>
          <a:p>
            <a:pPr>
              <a:defRPr/>
            </a:pPr>
            <a:fld id="{7972664A-7D69-6B42-B38E-1E8DD3B9827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94181948"/>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p:txBody>
          <a:bodyPr/>
          <a:lstStyle>
            <a:lvl1pPr>
              <a:defRPr/>
            </a:lvl1pPr>
          </a:lstStyle>
          <a:p>
            <a:pPr>
              <a:defRPr/>
            </a:pPr>
            <a:fld id="{0673DE45-ABD3-1647-86A1-8B7F718C1C7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33270927"/>
      </p:ext>
    </p:extLst>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8F34BAA7-AF58-BC4C-8428-9BFD69A60E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75003398"/>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F45989A5-0C4C-8E4B-942F-7ACF8696B8C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10366678"/>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F125A3D8-451D-2A4C-BA2D-3F1A6DF02A8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9872149"/>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D0A071E-B629-D44E-8B40-B342F23901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41894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EA209A00-E77D-E74F-9AF3-8D04FD2FF18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8171680"/>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24562623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973533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70190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286098"/>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9454761"/>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073187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932019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558108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0854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7581AB7-2D4F-E84C-96A6-06B4513339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067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556617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4784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520177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94883997"/>
      </p:ext>
    </p:extLst>
  </p:cSld>
  <p:clrMapOvr>
    <a:masterClrMapping/>
  </p:clrMapOvr>
  <p:transition spd="med">
    <p:randomBar dir="vert"/>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03650990"/>
      </p:ext>
    </p:extLst>
  </p:cSld>
  <p:clrMapOvr>
    <a:masterClrMapping/>
  </p:clrMapOvr>
  <p:transition spd="med">
    <p:randomBar dir="vert"/>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82963490"/>
      </p:ext>
    </p:extLst>
  </p:cSld>
  <p:clrMapOvr>
    <a:masterClrMapping/>
  </p:clrMapOvr>
  <p:transition spd="med">
    <p:randomBar dir="vert"/>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74372246"/>
      </p:ext>
    </p:extLst>
  </p:cSld>
  <p:clrMapOvr>
    <a:masterClrMapping/>
  </p:clrMapOvr>
  <p:transition spd="med">
    <p:randomBar dir="vert"/>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27069453"/>
      </p:ext>
    </p:extLst>
  </p:cSld>
  <p:clrMapOvr>
    <a:masterClrMapping/>
  </p:clrMapOvr>
  <p:transition spd="med">
    <p:randomBar dir="vert"/>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92444955"/>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6045011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A188189A-7241-AD4D-A487-AB8FB67FD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76381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35791349"/>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75444388"/>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48425064"/>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69796685"/>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64327725"/>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11657784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388175163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178762192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283007601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12170951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F2806726-764C-F844-824F-ADDF514791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8859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39351562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93181075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1542754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69667225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2493869175"/>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354245182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138658506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14540925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45138199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280884864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25598E94-BA9E-6F4B-A132-D62DC3F81B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79175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270582204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16314637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21449630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312901732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207957333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88102073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16377435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155796239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66185"/>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619974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7EF4183-C57F-6B4F-807F-781AC03502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928295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4999556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3851807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8483183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9211492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3683171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9578942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3528659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352323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598638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9596871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9C1BA81-AA8F-6640-B5DF-B1CD806248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72139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8220218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364098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149170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34795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221576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155492"/>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361339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024030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9637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36436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4356064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97105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209570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25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025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B6D4C986-BE13-462F-9D5C-83DC1F1EA115}" type="slidenum">
              <a:rPr lang="en-US" altLang="en-US"/>
              <a:pPr/>
              <a:t>‹#›</a:t>
            </a:fld>
            <a:endParaRPr lang="en-US" altLang="en-US"/>
          </a:p>
        </p:txBody>
      </p:sp>
    </p:spTree>
    <p:extLst>
      <p:ext uri="{BB962C8B-B14F-4D97-AF65-F5344CB8AC3E}">
        <p14:creationId xmlns:p14="http://schemas.microsoft.com/office/powerpoint/2010/main" val="7146806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3D2C239D-AD5F-4C76-B240-C43AFE2BEA5F}"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60041212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DD5CD3AC-A944-4DAD-BC90-5AA6688F38A6}"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98147291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D599BD10-E045-4FB2-B464-13CA9FF408EF}"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24030891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en-US"/>
          </a:p>
        </p:txBody>
      </p:sp>
      <p:sp>
        <p:nvSpPr>
          <p:cNvPr id="8" name="Rectangle 3"/>
          <p:cNvSpPr>
            <a:spLocks noGrp="1" noChangeArrowheads="1"/>
          </p:cNvSpPr>
          <p:nvPr>
            <p:ph type="sldNum" sz="quarter" idx="11"/>
          </p:nvPr>
        </p:nvSpPr>
        <p:spPr>
          <a:ln/>
        </p:spPr>
        <p:txBody>
          <a:bodyPr/>
          <a:lstStyle>
            <a:lvl1pPr>
              <a:defRPr/>
            </a:lvl1pPr>
          </a:lstStyle>
          <a:p>
            <a:fld id="{F3389B50-2985-4C70-B3D7-71A90D78BC94}" type="slidenum">
              <a:rPr lang="en-US" altLang="en-US"/>
              <a:pPr/>
              <a:t>‹#›</a:t>
            </a:fld>
            <a:endParaRPr lang="en-US" altLang="en-US"/>
          </a:p>
        </p:txBody>
      </p:sp>
      <p:sp>
        <p:nvSpPr>
          <p:cNvPr id="9"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40676365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en-US"/>
          </a:p>
        </p:txBody>
      </p:sp>
      <p:sp>
        <p:nvSpPr>
          <p:cNvPr id="4" name="Rectangle 3"/>
          <p:cNvSpPr>
            <a:spLocks noGrp="1" noChangeArrowheads="1"/>
          </p:cNvSpPr>
          <p:nvPr>
            <p:ph type="sldNum" sz="quarter" idx="11"/>
          </p:nvPr>
        </p:nvSpPr>
        <p:spPr>
          <a:ln/>
        </p:spPr>
        <p:txBody>
          <a:bodyPr/>
          <a:lstStyle>
            <a:lvl1pPr>
              <a:defRPr/>
            </a:lvl1pPr>
          </a:lstStyle>
          <a:p>
            <a:fld id="{515A052D-1C34-4AC4-B1E6-9FC120E954C4}" type="slidenum">
              <a:rPr lang="en-US" altLang="en-US"/>
              <a:pPr/>
              <a:t>‹#›</a:t>
            </a:fld>
            <a:endParaRPr lang="en-US" altLang="en-US"/>
          </a:p>
        </p:txBody>
      </p:sp>
      <p:sp>
        <p:nvSpPr>
          <p:cNvPr id="5"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92849046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en-US"/>
          </a:p>
        </p:txBody>
      </p:sp>
      <p:sp>
        <p:nvSpPr>
          <p:cNvPr id="3" name="Rectangle 3"/>
          <p:cNvSpPr>
            <a:spLocks noGrp="1" noChangeArrowheads="1"/>
          </p:cNvSpPr>
          <p:nvPr>
            <p:ph type="sldNum" sz="quarter" idx="11"/>
          </p:nvPr>
        </p:nvSpPr>
        <p:spPr>
          <a:ln/>
        </p:spPr>
        <p:txBody>
          <a:bodyPr/>
          <a:lstStyle>
            <a:lvl1pPr>
              <a:defRPr/>
            </a:lvl1pPr>
          </a:lstStyle>
          <a:p>
            <a:fld id="{75B4B17F-67F1-46D1-B461-4314731BCC12}" type="slidenum">
              <a:rPr lang="en-US" altLang="en-US"/>
              <a:pPr/>
              <a:t>‹#›</a:t>
            </a:fld>
            <a:endParaRPr lang="en-US" altLang="en-US"/>
          </a:p>
        </p:txBody>
      </p:sp>
      <p:sp>
        <p:nvSpPr>
          <p:cNvPr id="4"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31277887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94BE2EAF-DB46-484C-8A71-1C6FF41A9944}"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85111984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387741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3011CEA6-4E16-420C-AA0F-A2502F37C080}"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85176769"/>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ACB4D97C-6E7E-43C6-BCCF-C6EC5D1E6E43}"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45974851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BEFAD00A-548A-4270-B798-3A5D57DE745D}"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5157603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181841995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16706113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6874870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4040529235"/>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378909390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107476663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133116551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61363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085980230"/>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68959944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3105960993"/>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272109467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94629635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99459602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EE4079-2F6C-7F45-91E1-61B83922B3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2346553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C3B68E-A9EB-E648-AC8C-2FFE6664FC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64438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33AEBD-D62F-4640-BED8-B11CD63CB04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5741131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ED8B54-97D6-4849-93F0-B350C44B74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4744179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619506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EB975272-7037-214F-9305-5ED920429B3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572975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FEAF86-12B7-714C-9D2E-CBCCFC33340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9904943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7CB04416-82C8-364F-98AC-9FB1E787331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1441996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731C23-16A8-C04A-80F3-DA2287D27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2873665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3E12F1-9E4D-134F-85E1-B69FB82868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1365141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8B5214-940E-B54D-B2CF-65A3A67FC1C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8632658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D876876-BBEE-5748-9EE8-732D5F2797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7396270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4049914604"/>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35487437"/>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1410020214"/>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0863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1704705161"/>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3510210760"/>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3317108206"/>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1544438196"/>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2507856331"/>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87063179"/>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670619370"/>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3706768386"/>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34937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660975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82742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391893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9363756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8458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6836397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428600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41054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570302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895372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955821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6474649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4828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735870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737116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2656264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9803048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7622420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75094061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3331653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8439338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85810696"/>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65509701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77114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9056616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1557835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216117666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8594510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697122751"/>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0525810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6167790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70935069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0312613"/>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8849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66164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402659874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1929043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7375174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68425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851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53191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57841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0"/>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D2D5E934-47A2-B244-AFA4-BA01ED603DC1}" type="slidenum">
              <a:rPr lang="en-US"/>
              <a:pPr>
                <a:defRPr/>
              </a:pPr>
              <a:t>‹#›</a:t>
            </a:fld>
            <a:endParaRPr lang="en-US"/>
          </a:p>
        </p:txBody>
      </p:sp>
    </p:spTree>
    <p:extLst>
      <p:ext uri="{BB962C8B-B14F-4D97-AF65-F5344CB8AC3E}">
        <p14:creationId xmlns:p14="http://schemas.microsoft.com/office/powerpoint/2010/main" val="18827480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6"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4FCBC10B-0D7A-8A4C-A30D-BA3C21FD43D7}" type="slidenum">
              <a:rPr lang="en-US"/>
              <a:pPr>
                <a:defRPr/>
              </a:pPr>
              <a:t>‹#›</a:t>
            </a:fld>
            <a:endParaRPr lang="en-US"/>
          </a:p>
        </p:txBody>
      </p:sp>
    </p:spTree>
    <p:extLst>
      <p:ext uri="{BB962C8B-B14F-4D97-AF65-F5344CB8AC3E}">
        <p14:creationId xmlns:p14="http://schemas.microsoft.com/office/powerpoint/2010/main" val="146350697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5"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F9B0A6CE-CD63-704F-A326-E5E9F8DBBE70}" type="slidenum">
              <a:rPr lang="en-US"/>
              <a:pPr>
                <a:defRPr/>
              </a:pPr>
              <a:t>‹#›</a:t>
            </a:fld>
            <a:endParaRPr lang="en-US"/>
          </a:p>
        </p:txBody>
      </p:sp>
    </p:spTree>
    <p:extLst>
      <p:ext uri="{BB962C8B-B14F-4D97-AF65-F5344CB8AC3E}">
        <p14:creationId xmlns:p14="http://schemas.microsoft.com/office/powerpoint/2010/main" val="38317184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886290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012069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Freeform 1031"/>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Freeform 1034"/>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038"/>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039"/>
          <p:cNvSpPr>
            <a:spLocks noGrp="1" noChangeArrowheads="1"/>
          </p:cNvSpPr>
          <p:nvPr>
            <p:ph type="sldNum" sz="quarter" idx="12"/>
          </p:nvPr>
        </p:nvSpPr>
        <p:spPr>
          <a:xfrm>
            <a:off x="6553200" y="6254750"/>
            <a:ext cx="2133600" cy="476250"/>
          </a:xfrm>
        </p:spPr>
        <p:txBody>
          <a:bodyPr/>
          <a:lstStyle>
            <a:lvl1pPr>
              <a:defRPr/>
            </a:lvl1pPr>
          </a:lstStyle>
          <a:p>
            <a:pPr>
              <a:defRPr/>
            </a:pPr>
            <a:fld id="{90B15E95-CE0B-7641-BCC7-3C1CF5C0C8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5647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FB8599FE-D763-604D-BF46-2CC40AA88414}"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45460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3E3AB699-5F8A-1645-82C4-965B4DA54D19}"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72541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791C9CCF-9AA1-8A4F-A0B9-01C0F455707E}"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721366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7"/>
          <p:cNvSpPr>
            <a:spLocks noGrp="1" noChangeArrowheads="1"/>
          </p:cNvSpPr>
          <p:nvPr>
            <p:ph type="sldNum" sz="quarter" idx="11"/>
          </p:nvPr>
        </p:nvSpPr>
        <p:spPr>
          <a:ln/>
        </p:spPr>
        <p:txBody>
          <a:bodyPr/>
          <a:lstStyle>
            <a:lvl1pPr>
              <a:defRPr/>
            </a:lvl1pPr>
          </a:lstStyle>
          <a:p>
            <a:pPr>
              <a:defRPr/>
            </a:pPr>
            <a:fld id="{88FB2CF5-5D8C-004B-8817-2315FB12ABD5}" type="slidenum">
              <a:rPr lang="en-US">
                <a:solidFill>
                  <a:srgbClr val="FFFFFF"/>
                </a:solidFill>
              </a:rPr>
              <a:pPr>
                <a:defRPr/>
              </a:pPr>
              <a:t>‹#›</a:t>
            </a:fld>
            <a:endParaRPr lang="en-US">
              <a:solidFill>
                <a:srgbClr val="FFFFFF"/>
              </a:solidFill>
            </a:endParaRPr>
          </a:p>
        </p:txBody>
      </p:sp>
      <p:sp>
        <p:nvSpPr>
          <p:cNvPr id="9"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817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7"/>
          <p:cNvSpPr>
            <a:spLocks noGrp="1" noChangeArrowheads="1"/>
          </p:cNvSpPr>
          <p:nvPr>
            <p:ph type="sldNum" sz="quarter" idx="11"/>
          </p:nvPr>
        </p:nvSpPr>
        <p:spPr>
          <a:ln/>
        </p:spPr>
        <p:txBody>
          <a:bodyPr/>
          <a:lstStyle>
            <a:lvl1pPr>
              <a:defRPr/>
            </a:lvl1pPr>
          </a:lstStyle>
          <a:p>
            <a:pPr>
              <a:defRPr/>
            </a:pPr>
            <a:fld id="{865194AF-EE53-AA4C-8D50-E15C8F5A0F31}" type="slidenum">
              <a:rPr lang="en-US">
                <a:solidFill>
                  <a:srgbClr val="FFFFFF"/>
                </a:solidFill>
              </a:rPr>
              <a:pPr>
                <a:defRPr/>
              </a:pPr>
              <a:t>‹#›</a:t>
            </a:fld>
            <a:endParaRPr lang="en-US">
              <a:solidFill>
                <a:srgbClr val="FFFFFF"/>
              </a:solidFill>
            </a:endParaRPr>
          </a:p>
        </p:txBody>
      </p:sp>
      <p:sp>
        <p:nvSpPr>
          <p:cNvPr id="5"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4872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7"/>
          <p:cNvSpPr>
            <a:spLocks noGrp="1" noChangeArrowheads="1"/>
          </p:cNvSpPr>
          <p:nvPr>
            <p:ph type="sldNum" sz="quarter" idx="11"/>
          </p:nvPr>
        </p:nvSpPr>
        <p:spPr>
          <a:ln/>
        </p:spPr>
        <p:txBody>
          <a:bodyPr/>
          <a:lstStyle>
            <a:lvl1pPr>
              <a:defRPr/>
            </a:lvl1pPr>
          </a:lstStyle>
          <a:p>
            <a:pPr>
              <a:defRPr/>
            </a:pPr>
            <a:fld id="{37E1D05B-D0FF-224D-A7EB-252479B73015}" type="slidenum">
              <a:rPr lang="en-US">
                <a:solidFill>
                  <a:srgbClr val="FFFFFF"/>
                </a:solidFill>
              </a:rPr>
              <a:pPr>
                <a:defRPr/>
              </a:pPr>
              <a:t>‹#›</a:t>
            </a:fld>
            <a:endParaRPr lang="en-US">
              <a:solidFill>
                <a:srgbClr val="FFFFFF"/>
              </a:solidFill>
            </a:endParaRPr>
          </a:p>
        </p:txBody>
      </p:sp>
      <p:sp>
        <p:nvSpPr>
          <p:cNvPr id="4"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9687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9699A8A0-5E04-E844-A272-2BAEF4BC281C}"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2029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0B7E011E-8177-614A-AC7E-6F9EE073EF25}"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5168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C4FE6EAC-197D-6C4F-B6BA-E454FF4EC137}"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8548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89.xml"/><Relationship Id="rId1" Type="http://schemas.openxmlformats.org/officeDocument/2006/relationships/slideLayout" Target="../slideLayouts/slideLayout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2.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2.png"/><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theme" Target="../theme/theme1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7.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18.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9.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20.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21.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22.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3.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image" Target="../media/image5.jpeg"/><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4.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image" Target="../media/image2.png"/><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5.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6.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7.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8.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theme" Target="../theme/theme29.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9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29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32.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33.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4.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6.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7.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slideLayout" Target="../slideLayouts/slideLayout374.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slideLayout" Target="../slideLayouts/slideLayout37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theme" Target="../theme/theme39.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image" Target="../media/image2.png"/><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40.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theme" Target="../theme/theme41.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7.xml"/><Relationship Id="rId13" Type="http://schemas.openxmlformats.org/officeDocument/2006/relationships/image" Target="../media/image7.jpeg"/><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42.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8.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43.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slideLayout" Target="../slideLayouts/slideLayout444.xml"/><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slideLayout" Target="../slideLayouts/slideLayout443.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5" Type="http://schemas.openxmlformats.org/officeDocument/2006/relationships/image" Target="../media/image8.jpeg"/><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theme" Target="../theme/theme46.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5.xml"/><Relationship Id="rId13" Type="http://schemas.openxmlformats.org/officeDocument/2006/relationships/theme" Target="../theme/theme47.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slideLayout" Target="../slideLayouts/slideLayout46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slideLayout" Target="../slideLayouts/slideLayout482.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5" Type="http://schemas.openxmlformats.org/officeDocument/2006/relationships/image" Target="../media/image8.jpeg"/><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9.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5.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1.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theme" Target="../theme/theme50.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2.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theme" Target="../theme/theme51.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23.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theme" Target="../theme/theme52.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3.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4.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5" Type="http://schemas.openxmlformats.org/officeDocument/2006/relationships/image" Target="../media/image8.jpeg"/><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9.jpe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6.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7.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8.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5.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theme" Target="../theme/theme60.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6.xml"/><Relationship Id="rId3" Type="http://schemas.openxmlformats.org/officeDocument/2006/relationships/slideLayout" Target="../slideLayouts/slideLayout621.xml"/><Relationship Id="rId7" Type="http://schemas.openxmlformats.org/officeDocument/2006/relationships/slideLayout" Target="../slideLayouts/slideLayout625.xml"/><Relationship Id="rId12" Type="http://schemas.openxmlformats.org/officeDocument/2006/relationships/theme" Target="../theme/theme61.xml"/><Relationship Id="rId2" Type="http://schemas.openxmlformats.org/officeDocument/2006/relationships/slideLayout" Target="../slideLayouts/slideLayout620.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1" Type="http://schemas.openxmlformats.org/officeDocument/2006/relationships/slideLayout" Target="../slideLayouts/slideLayout629.xml"/><Relationship Id="rId5" Type="http://schemas.openxmlformats.org/officeDocument/2006/relationships/slideLayout" Target="../slideLayouts/slideLayout623.xml"/><Relationship Id="rId10" Type="http://schemas.openxmlformats.org/officeDocument/2006/relationships/slideLayout" Target="../slideLayouts/slideLayout628.xml"/><Relationship Id="rId4" Type="http://schemas.openxmlformats.org/officeDocument/2006/relationships/slideLayout" Target="../slideLayouts/slideLayout622.xml"/><Relationship Id="rId9" Type="http://schemas.openxmlformats.org/officeDocument/2006/relationships/slideLayout" Target="../slideLayouts/slideLayout62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37.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theme" Target="../theme/theme62.xml"/><Relationship Id="rId2" Type="http://schemas.openxmlformats.org/officeDocument/2006/relationships/slideLayout" Target="../slideLayouts/slideLayout631.xml"/><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image" Target="../media/image11.png"/><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image" Target="../media/image10.emf"/><Relationship Id="rId2" Type="http://schemas.openxmlformats.org/officeDocument/2006/relationships/slideLayout" Target="../slideLayouts/slideLayout642.xml"/><Relationship Id="rId16" Type="http://schemas.openxmlformats.org/officeDocument/2006/relationships/image" Target="../media/image14.png"/><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theme" Target="../theme/theme63.xml"/><Relationship Id="rId5" Type="http://schemas.openxmlformats.org/officeDocument/2006/relationships/slideLayout" Target="../slideLayouts/slideLayout645.xml"/><Relationship Id="rId15" Type="http://schemas.openxmlformats.org/officeDocument/2006/relationships/image" Target="../media/image13.png"/><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 Id="rId14" Type="http://schemas.openxmlformats.org/officeDocument/2006/relationships/image" Target="../media/image12.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13" Type="http://schemas.openxmlformats.org/officeDocument/2006/relationships/image" Target="../media/image15.emf"/><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theme" Target="../theme/theme67.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slideLayout" Target="../slideLayouts/slideLayout697.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5.xml"/><Relationship Id="rId13" Type="http://schemas.openxmlformats.org/officeDocument/2006/relationships/slideLayout" Target="../slideLayouts/slideLayout710.xml"/><Relationship Id="rId3" Type="http://schemas.openxmlformats.org/officeDocument/2006/relationships/slideLayout" Target="../slideLayouts/slideLayout700.xml"/><Relationship Id="rId7" Type="http://schemas.openxmlformats.org/officeDocument/2006/relationships/slideLayout" Target="../slideLayouts/slideLayout704.xml"/><Relationship Id="rId12" Type="http://schemas.openxmlformats.org/officeDocument/2006/relationships/slideLayout" Target="../slideLayouts/slideLayout709.xml"/><Relationship Id="rId2" Type="http://schemas.openxmlformats.org/officeDocument/2006/relationships/slideLayout" Target="../slideLayouts/slideLayout699.xml"/><Relationship Id="rId1" Type="http://schemas.openxmlformats.org/officeDocument/2006/relationships/slideLayout" Target="../slideLayouts/slideLayout698.xml"/><Relationship Id="rId6" Type="http://schemas.openxmlformats.org/officeDocument/2006/relationships/slideLayout" Target="../slideLayouts/slideLayout703.xml"/><Relationship Id="rId11" Type="http://schemas.openxmlformats.org/officeDocument/2006/relationships/slideLayout" Target="../slideLayouts/slideLayout708.xml"/><Relationship Id="rId5" Type="http://schemas.openxmlformats.org/officeDocument/2006/relationships/slideLayout" Target="../slideLayouts/slideLayout702.xml"/><Relationship Id="rId10" Type="http://schemas.openxmlformats.org/officeDocument/2006/relationships/slideLayout" Target="../slideLayouts/slideLayout707.xml"/><Relationship Id="rId4" Type="http://schemas.openxmlformats.org/officeDocument/2006/relationships/slideLayout" Target="../slideLayouts/slideLayout701.xml"/><Relationship Id="rId9" Type="http://schemas.openxmlformats.org/officeDocument/2006/relationships/slideLayout" Target="../slideLayouts/slideLayout70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8.xml"/><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9.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70.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71.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745.xml"/><Relationship Id="rId1" Type="http://schemas.openxmlformats.org/officeDocument/2006/relationships/slideLayout" Target="../slideLayouts/slideLayout74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13" Type="http://schemas.openxmlformats.org/officeDocument/2006/relationships/slideLayout" Target="../slideLayouts/slideLayout791.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slideLayout" Target="../slideLayouts/slideLayout790.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9.xml"/><Relationship Id="rId3" Type="http://schemas.openxmlformats.org/officeDocument/2006/relationships/slideLayout" Target="../slideLayouts/slideLayout794.xml"/><Relationship Id="rId7" Type="http://schemas.openxmlformats.org/officeDocument/2006/relationships/slideLayout" Target="../slideLayouts/slideLayout798.xml"/><Relationship Id="rId12" Type="http://schemas.openxmlformats.org/officeDocument/2006/relationships/theme" Target="../theme/theme77.xml"/><Relationship Id="rId2" Type="http://schemas.openxmlformats.org/officeDocument/2006/relationships/slideLayout" Target="../slideLayouts/slideLayout793.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5" Type="http://schemas.openxmlformats.org/officeDocument/2006/relationships/slideLayout" Target="../slideLayouts/slideLayout796.xml"/><Relationship Id="rId10" Type="http://schemas.openxmlformats.org/officeDocument/2006/relationships/slideLayout" Target="../slideLayouts/slideLayout801.xml"/><Relationship Id="rId4" Type="http://schemas.openxmlformats.org/officeDocument/2006/relationships/slideLayout" Target="../slideLayouts/slideLayout795.xml"/><Relationship Id="rId9" Type="http://schemas.openxmlformats.org/officeDocument/2006/relationships/slideLayout" Target="../slideLayouts/slideLayout80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defTabSz="914400" fontAlgn="base">
              <a:spcBef>
                <a:spcPct val="0"/>
              </a:spcBef>
              <a:spcAft>
                <a:spcPct val="0"/>
              </a:spcAft>
              <a:defRPr/>
            </a:pPr>
            <a:fld id="{5B47CA83-29E4-8B40-9B60-9DB25AFDB31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2678743"/>
      </p:ext>
    </p:extLst>
  </p:cSld>
  <p:clrMap bg1="dk2" tx1="lt1" bg2="dk1" tx2="lt2" accent1="accent1" accent2="accent2" accent3="accent3" accent4="accent4" accent5="accent5" accent6="accent6" hlink="hlink" folHlink="folHlink"/>
  <p:sldLayoutIdLst>
    <p:sldLayoutId id="2147483988" r:id="rId1"/>
    <p:sldLayoutId id="2147483989"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3270465"/>
      </p:ext>
    </p:extLst>
  </p:cSld>
  <p:clrMap bg1="dk2" tx1="lt1" bg2="dk1" tx2="lt2" accent1="accent1" accent2="accent2" accent3="accent3" accent4="accent4" accent5="accent5" accent6="accent6" hlink="hlink" folHlink="folHlink"/>
  <p:sldLayoutIdLst>
    <p:sldLayoutId id="2147483991" r:id="rId1"/>
    <p:sldLayoutId id="214748399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Arial"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Arial" charset="0"/>
                <a:cs typeface="Times New Roman" charset="0"/>
              </a:defRPr>
            </a:lvl1pPr>
          </a:lstStyle>
          <a:p>
            <a:pPr algn="r" defTabSz="914400" fontAlgn="base">
              <a:spcBef>
                <a:spcPct val="0"/>
              </a:spcBef>
              <a:spcAft>
                <a:spcPct val="0"/>
              </a:spcAft>
              <a:defRPr/>
            </a:pPr>
            <a:fld id="{E36B6787-0C06-B04C-A753-17033E6F0B1F}"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grpSp>
        <p:nvGrpSpPr>
          <p:cNvPr id="26628" name="Group 1028"/>
          <p:cNvGrpSpPr>
            <a:grpSpLocks/>
          </p:cNvGrpSpPr>
          <p:nvPr/>
        </p:nvGrpSpPr>
        <p:grpSpPr bwMode="auto">
          <a:xfrm>
            <a:off x="0" y="0"/>
            <a:ext cx="9140825" cy="6850063"/>
            <a:chOff x="0" y="0"/>
            <a:chExt cx="5758" cy="4315"/>
          </a:xfrm>
        </p:grpSpPr>
        <p:grpSp>
          <p:nvGrpSpPr>
            <p:cNvPr id="26632"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8"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4" name="Freeform 1036"/>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Arial"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6666664"/>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8" charset="-128"/>
          <a:cs typeface="Arial"/>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164673590"/>
      </p:ext>
    </p:extLst>
  </p:cSld>
  <p:clrMap bg1="lt1" tx1="dk1" bg2="lt2" tx2="dk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3522393319"/>
      </p:ext>
    </p:extLst>
  </p:cSld>
  <p:clrMap bg1="dk2" tx1="lt1" bg2="dk1" tx2="lt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585300830"/>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Lst>
  <p:transition spd="med">
    <p:randomBar dir="vert"/>
  </p:transition>
  <p:txStyles>
    <p:title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defTabSz="914400" fontAlgn="base">
              <a:spcBef>
                <a:spcPct val="0"/>
              </a:spcBef>
              <a:spcAft>
                <a:spcPct val="0"/>
              </a:spcAft>
              <a:defRPr/>
            </a:pPr>
            <a:fld id="{37A3F00B-9D3F-5049-BD77-AD8C4B4255D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03656116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4/13/25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359930069"/>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93481987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13/04/2025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8174653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2788744057"/>
      </p:ext>
    </p:extLst>
  </p:cSld>
  <p:clrMap bg1="dk2" tx1="lt1" bg2="dk1" tx2="lt2" accent1="accent1" accent2="accent2" accent3="accent3" accent4="accent4" accent5="accent5" accent6="accent6" hlink="hlink" folHlink="folHlink"/>
  <p:sldLayoutIdLst>
    <p:sldLayoutId id="2147483737"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54202127"/>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27230720"/>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0940421"/>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489825772"/>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50862109"/>
      </p:ext>
    </p:extLst>
  </p:cSld>
  <p:clrMap bg1="dk2" tx1="lt1" bg2="dk1" tx2="lt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687534416"/>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56249614"/>
      </p:ext>
    </p:extLst>
  </p:cSld>
  <p:clrMap bg1="dk2" tx1="lt1" bg2="dk1" tx2="lt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95266383"/>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defTabSz="914400" fontAlgn="base">
              <a:spcBef>
                <a:spcPct val="0"/>
              </a:spcBef>
              <a:spcAft>
                <a:spcPct val="0"/>
              </a:spcAft>
              <a:defRPr/>
            </a:pPr>
            <a:fld id="{46E036EF-5242-5241-AB42-97179E1AF200}" type="slidenum">
              <a:rPr lang="en-US">
                <a:solidFill>
                  <a:srgbClr val="000000"/>
                </a:solidFill>
                <a:ea typeface="ＭＳ Ｐゴシック" charset="-128"/>
                <a:cs typeface="ＭＳ Ｐゴシック" charset="-128"/>
              </a:rPr>
              <a:pPr defTabSz="914400" fontAlgn="base">
                <a:spcBef>
                  <a:spcPct val="0"/>
                </a:spcBef>
                <a:spcAft>
                  <a:spcPct val="0"/>
                </a:spcAft>
                <a:defRPr/>
              </a:pPr>
              <a:t>‹#›</a:t>
            </a:fld>
            <a:endParaRPr lang="en-US">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990252133"/>
      </p:ext>
    </p:extLst>
  </p:cSld>
  <p:clrMap bg1="lt1" tx1="dk1" bg2="lt2" tx2="dk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defTabSz="914400" fontAlgn="base">
              <a:spcBef>
                <a:spcPct val="0"/>
              </a:spcBef>
              <a:spcAft>
                <a:spcPct val="0"/>
              </a:spcAft>
              <a:defRPr/>
            </a:pPr>
            <a:fld id="{D85C9387-3A0B-4848-AF66-620769167564}" type="slidenum">
              <a:rPr lang="en-US">
                <a:solidFill>
                  <a:srgbClr val="FFFFFF"/>
                </a:solidFill>
                <a:ea typeface="ＭＳ Ｐゴシック" charset="-128"/>
                <a:cs typeface="ＭＳ Ｐゴシック" charset="-128"/>
              </a:rPr>
              <a:pPr defTabSz="914400" fontAlgn="base">
                <a:spcBef>
                  <a:spcPct val="0"/>
                </a:spcBef>
                <a:spcAft>
                  <a:spcPct val="0"/>
                </a:spcAft>
                <a:defRPr/>
              </a:pPr>
              <a:t>‹#›</a:t>
            </a:fld>
            <a:endParaRPr lang="en-US">
              <a:solidFill>
                <a:srgbClr val="FFFFFF"/>
              </a:solidFill>
              <a:ea typeface="ＭＳ Ｐゴシック" charset="-128"/>
              <a:cs typeface="ＭＳ Ｐゴシック" charset="-128"/>
            </a:endParaRPr>
          </a:p>
        </p:txBody>
      </p:sp>
    </p:spTree>
    <p:extLst>
      <p:ext uri="{BB962C8B-B14F-4D97-AF65-F5344CB8AC3E}">
        <p14:creationId xmlns:p14="http://schemas.microsoft.com/office/powerpoint/2010/main" val="814824892"/>
      </p:ext>
    </p:extLst>
  </p:cSld>
  <p:clrMap bg1="dk2" tx1="lt1" bg2="dk1" tx2="lt2" accent1="accent1" accent2="accent2" accent3="accent3" accent4="accent4" accent5="accent5" accent6="accent6" hlink="hlink" folHlink="folHlink"/>
  <p:sldLayoutIdLst>
    <p:sldLayoutId id="2147484330" r:id="rId1"/>
    <p:sldLayoutId id="2147484331" r:id="rId2"/>
    <p:sldLayoutId id="2147484332" r:id="rId3"/>
    <p:sldLayoutId id="2147484333" r:id="rId4"/>
    <p:sldLayoutId id="2147484334" r:id="rId5"/>
    <p:sldLayoutId id="2147484335" r:id="rId6"/>
    <p:sldLayoutId id="2147484336" r:id="rId7"/>
    <p:sldLayoutId id="2147484337" r:id="rId8"/>
    <p:sldLayoutId id="2147484338" r:id="rId9"/>
    <p:sldLayoutId id="2147484339"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975634297"/>
      </p:ext>
    </p:extLst>
  </p:cSld>
  <p:clrMap bg1="dk2" tx1="lt1" bg2="dk1"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685800" y="117475"/>
            <a:ext cx="8456613" cy="6738938"/>
            <a:chOff x="432" y="74"/>
            <a:chExt cx="5327" cy="4245"/>
          </a:xfrm>
        </p:grpSpPr>
        <p:sp>
          <p:nvSpPr>
            <p:cNvPr id="11981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9817" name="Group 4"/>
            <p:cNvGrpSpPr>
              <a:grpSpLocks/>
            </p:cNvGrpSpPr>
            <p:nvPr/>
          </p:nvGrpSpPr>
          <p:grpSpPr bwMode="auto">
            <a:xfrm>
              <a:off x="2859" y="4250"/>
              <a:ext cx="2729" cy="41"/>
              <a:chOff x="2859" y="4250"/>
              <a:chExt cx="2729" cy="41"/>
            </a:xfrm>
          </p:grpSpPr>
          <p:sp>
            <p:nvSpPr>
              <p:cNvPr id="11982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1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981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C0471914-6C60-704F-BCCC-AA6AB345BB50}"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3993625566"/>
      </p:ext>
    </p:extLst>
  </p:cSld>
  <p:clrMap bg1="dk2" tx1="lt1" bg2="dk1" tx2="lt2" accent1="accent1" accent2="accent2" accent3="accent3" accent4="accent4" accent5="accent5" accent6="accent6" hlink="hlink" folHlink="folHlink"/>
  <p:sldLayoutIdLst>
    <p:sldLayoutId id="2147484352"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66"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70014DF0-1C4C-FE4E-A742-662071A3EB33}"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587573236"/>
      </p:ext>
    </p:extLst>
  </p:cSld>
  <p:clrMap bg1="dk2" tx1="lt1" bg2="dk1" tx2="lt2" accent1="accent1" accent2="accent2" accent3="accent3" accent4="accent4" accent5="accent5" accent6="accent6" hlink="hlink" folHlink="folHlink"/>
  <p:sldLayoutIdLst>
    <p:sldLayoutId id="214748435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43156703"/>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06738253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080986704"/>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94963458"/>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4076787670"/>
      </p:ext>
    </p:extLst>
  </p:cSld>
  <p:clrMap bg1="lt1" tx1="dk1" bg2="lt2" tx2="dk2" accent1="accent1" accent2="accent2" accent3="accent3" accent4="accent4" accent5="accent5" accent6="accent6" hlink="hlink" folHlink="folHlink"/>
  <p:sldLayoutIdLst>
    <p:sldLayoutId id="2147484407" r:id="rId1"/>
    <p:sldLayoutId id="2147484408" r:id="rId2"/>
    <p:sldLayoutId id="2147484409" r:id="rId3"/>
    <p:sldLayoutId id="2147484410" r:id="rId4"/>
    <p:sldLayoutId id="2147484411" r:id="rId5"/>
    <p:sldLayoutId id="2147484412" r:id="rId6"/>
    <p:sldLayoutId id="2147484413" r:id="rId7"/>
    <p:sldLayoutId id="2147484414" r:id="rId8"/>
    <p:sldLayoutId id="2147484415" r:id="rId9"/>
    <p:sldLayoutId id="2147484416" r:id="rId10"/>
    <p:sldLayoutId id="2147484417"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763185346"/>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065966155"/>
      </p:ext>
    </p:extLst>
  </p:cSld>
  <p:clrMap bg1="dk2" tx1="lt1" bg2="dk1"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85877427"/>
      </p:ext>
    </p:extLst>
  </p:cSld>
  <p:clrMap bg1="dk2" tx1="lt1" bg2="dk1" tx2="lt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2104583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406467944"/>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176676319"/>
      </p:ext>
    </p:extLst>
  </p:cSld>
  <p:clrMap bg1="dk2" tx1="lt1" bg2="dk1" tx2="lt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bg2"/>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578963"/>
              </a:solidFill>
            </a:endParaRPr>
          </a:p>
        </p:txBody>
      </p:sp>
      <p:sp>
        <p:nvSpPr>
          <p:cNvPr id="329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bg2"/>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578963"/>
              </a:solidFill>
            </a:endParaRPr>
          </a:p>
        </p:txBody>
      </p:sp>
      <p:sp>
        <p:nvSpPr>
          <p:cNvPr id="329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bg2"/>
                </a:solidFill>
                <a:latin typeface="Times New Roman" charset="0"/>
                <a:cs typeface="Times New Roman" charset="0"/>
              </a:defRPr>
            </a:lvl1pPr>
          </a:lstStyle>
          <a:p>
            <a:pPr algn="r" defTabSz="914400" eaLnBrk="0" fontAlgn="base" hangingPunct="0">
              <a:spcAft>
                <a:spcPct val="0"/>
              </a:spcAft>
              <a:defRPr/>
            </a:pPr>
            <a:fld id="{E491DC72-F79B-4C45-9AA2-6E83CDFB4ADE}" type="slidenum">
              <a:rPr lang="en-US" sz="1400">
                <a:solidFill>
                  <a:srgbClr val="578963"/>
                </a:solidFill>
                <a:ea typeface="ＭＳ Ｐゴシック" charset="0"/>
              </a:rPr>
              <a:pPr algn="r" defTabSz="914400" eaLnBrk="0" fontAlgn="base" hangingPunct="0">
                <a:spcAft>
                  <a:spcPct val="0"/>
                </a:spcAft>
                <a:defRPr/>
              </a:pPr>
              <a:t>‹#›</a:t>
            </a:fld>
            <a:endParaRPr lang="en-US" sz="1400">
              <a:solidFill>
                <a:srgbClr val="578963"/>
              </a:solidFill>
              <a:ea typeface="ＭＳ Ｐゴシック" charset="0"/>
            </a:endParaRPr>
          </a:p>
        </p:txBody>
      </p:sp>
    </p:spTree>
    <p:extLst>
      <p:ext uri="{BB962C8B-B14F-4D97-AF65-F5344CB8AC3E}">
        <p14:creationId xmlns:p14="http://schemas.microsoft.com/office/powerpoint/2010/main" val="1780992345"/>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xStyles>
    <p:titleStyle>
      <a:lvl1pPr algn="l"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08" charset="0"/>
        </a:defRPr>
      </a:lvl6pPr>
      <a:lvl7pPr marL="914400" algn="l" rtl="0" fontAlgn="base">
        <a:spcBef>
          <a:spcPct val="0"/>
        </a:spcBef>
        <a:spcAft>
          <a:spcPct val="0"/>
        </a:spcAft>
        <a:defRPr kumimoji="1" sz="4400">
          <a:solidFill>
            <a:schemeClr val="tx2"/>
          </a:solidFill>
          <a:latin typeface="Times New Roman" pitchFamily="-108" charset="0"/>
        </a:defRPr>
      </a:lvl7pPr>
      <a:lvl8pPr marL="1371600" algn="l" rtl="0" fontAlgn="base">
        <a:spcBef>
          <a:spcPct val="0"/>
        </a:spcBef>
        <a:spcAft>
          <a:spcPct val="0"/>
        </a:spcAft>
        <a:defRPr kumimoji="1" sz="4400">
          <a:solidFill>
            <a:schemeClr val="tx2"/>
          </a:solidFill>
          <a:latin typeface="Times New Roman" pitchFamily="-108" charset="0"/>
        </a:defRPr>
      </a:lvl8pPr>
      <a:lvl9pPr marL="1828800" algn="l"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39" name="Rectangle 1027"/>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4452"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34" charset="0"/>
              </a:defRPr>
            </a:lvl1pPr>
          </a:lstStyle>
          <a:p>
            <a:endParaRPr lang="en-US" altLang="en-US"/>
          </a:p>
        </p:txBody>
      </p:sp>
      <p:sp>
        <p:nvSpPr>
          <p:cNvPr id="104453" name="Rectangle 102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pitchFamily="34" charset="0"/>
              </a:defRPr>
            </a:lvl1pPr>
          </a:lstStyle>
          <a:p>
            <a:fld id="{C1E1ADAA-E893-46A3-9FD4-14EF50E60987}" type="slidenum">
              <a:rPr lang="en-US" altLang="en-US"/>
              <a:pPr/>
              <a:t>‹#›</a:t>
            </a:fld>
            <a:endParaRPr lang="en-US" altLang="en-US"/>
          </a:p>
        </p:txBody>
      </p:sp>
      <p:sp>
        <p:nvSpPr>
          <p:cNvPr id="39942" name="Line 1030"/>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9943" name="Line 1031"/>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39944" name="Group 1032"/>
          <p:cNvGrpSpPr>
            <a:grpSpLocks/>
          </p:cNvGrpSpPr>
          <p:nvPr/>
        </p:nvGrpSpPr>
        <p:grpSpPr bwMode="auto">
          <a:xfrm>
            <a:off x="228600" y="457200"/>
            <a:ext cx="1246188" cy="1371600"/>
            <a:chOff x="144" y="288"/>
            <a:chExt cx="785" cy="864"/>
          </a:xfrm>
        </p:grpSpPr>
        <p:sp>
          <p:nvSpPr>
            <p:cNvPr id="39946" name="Rectangle 1033"/>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7" name="Rectangle 1034"/>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8" name="Rectangle 1035"/>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9" name="Rectangle 1036"/>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0" name="Rectangle 1037"/>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1" name="Rectangle 1038"/>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2" name="Rectangle 1039"/>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3" name="Rectangle 1040"/>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4" name="Rectangle 1041"/>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5" name="Rectangle 1042"/>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6" name="Rectangle 1043"/>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7" name="Rectangle 1044"/>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8" name="Rectangle 1045"/>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grpSp>
      <p:sp>
        <p:nvSpPr>
          <p:cNvPr id="104470" name="Rectangle 104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34" charset="0"/>
              </a:defRPr>
            </a:lvl1pPr>
          </a:lstStyle>
          <a:p>
            <a:endParaRPr lang="en-US" altLang="en-US"/>
          </a:p>
        </p:txBody>
      </p:sp>
    </p:spTree>
    <p:extLst>
      <p:ext uri="{BB962C8B-B14F-4D97-AF65-F5344CB8AC3E}">
        <p14:creationId xmlns:p14="http://schemas.microsoft.com/office/powerpoint/2010/main" val="648296613"/>
      </p:ext>
    </p:extLst>
  </p:cSld>
  <p:clrMap bg1="dk2" tx1="lt1" bg2="dk1" tx2="lt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xStyles>
    <p:titleStyle>
      <a:lvl1pPr algn="l" rtl="0" eaLnBrk="0" fontAlgn="base" hangingPunct="0">
        <a:spcBef>
          <a:spcPct val="0"/>
        </a:spcBef>
        <a:spcAft>
          <a:spcPct val="0"/>
        </a:spcAft>
        <a:defRPr sz="39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2pPr>
      <a:lvl3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3pPr>
      <a:lvl4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4pPr>
      <a:lvl5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5pPr>
      <a:lvl6pPr marL="457200" algn="l" rtl="0" fontAlgn="base">
        <a:spcBef>
          <a:spcPct val="0"/>
        </a:spcBef>
        <a:spcAft>
          <a:spcPct val="0"/>
        </a:spcAft>
        <a:defRPr sz="3900">
          <a:solidFill>
            <a:schemeClr val="tx2"/>
          </a:solidFill>
          <a:latin typeface="Arial" pitchFamily="-107" charset="0"/>
        </a:defRPr>
      </a:lvl6pPr>
      <a:lvl7pPr marL="914400" algn="l" rtl="0" fontAlgn="base">
        <a:spcBef>
          <a:spcPct val="0"/>
        </a:spcBef>
        <a:spcAft>
          <a:spcPct val="0"/>
        </a:spcAft>
        <a:defRPr sz="3900">
          <a:solidFill>
            <a:schemeClr val="tx2"/>
          </a:solidFill>
          <a:latin typeface="Arial" pitchFamily="-107" charset="0"/>
        </a:defRPr>
      </a:lvl7pPr>
      <a:lvl8pPr marL="1371600" algn="l" rtl="0" fontAlgn="base">
        <a:spcBef>
          <a:spcPct val="0"/>
        </a:spcBef>
        <a:spcAft>
          <a:spcPct val="0"/>
        </a:spcAft>
        <a:defRPr sz="3900">
          <a:solidFill>
            <a:schemeClr val="tx2"/>
          </a:solidFill>
          <a:latin typeface="Arial" pitchFamily="-107" charset="0"/>
        </a:defRPr>
      </a:lvl8pPr>
      <a:lvl9pPr marL="1828800" algn="l" rtl="0" fontAlgn="base">
        <a:spcBef>
          <a:spcPct val="0"/>
        </a:spcBef>
        <a:spcAft>
          <a:spcPct val="0"/>
        </a:spcAft>
        <a:defRPr sz="3900">
          <a:solidFill>
            <a:schemeClr val="tx2"/>
          </a:solidFill>
          <a:latin typeface="Arial" pitchFamily="-107" charset="0"/>
        </a:defRPr>
      </a:lvl9pPr>
    </p:titleStyle>
    <p:bodyStyle>
      <a:lvl1pPr marL="342900" indent="-342900" algn="l" rtl="0" eaLnBrk="0" fontAlgn="base" hangingPunct="0">
        <a:spcBef>
          <a:spcPct val="20000"/>
        </a:spcBef>
        <a:spcAft>
          <a:spcPct val="0"/>
        </a:spcAft>
        <a:buClr>
          <a:schemeClr val="accent1"/>
        </a:buClr>
        <a:buSzPct val="85000"/>
        <a:buFont typeface="Wingdings" pitchFamily="2" charset="2"/>
        <a:buChar char="o"/>
        <a:defRPr sz="2800">
          <a:solidFill>
            <a:schemeClr val="tx2"/>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accent1"/>
        </a:buClr>
        <a:buSzPct val="70000"/>
        <a:buFont typeface="Wingdings" pitchFamily="2" charset="2"/>
        <a:buChar char="n"/>
        <a:defRPr sz="2500">
          <a:solidFill>
            <a:schemeClr val="tx2"/>
          </a:solidFill>
          <a:latin typeface="+mn-lt"/>
          <a:ea typeface="MS PGothic" pitchFamily="34" charset="-128"/>
        </a:defRPr>
      </a:lvl2pPr>
      <a:lvl3pPr marL="1143000" indent="-228600" algn="l" rtl="0" eaLnBrk="0" fontAlgn="base" hangingPunct="0">
        <a:spcBef>
          <a:spcPct val="20000"/>
        </a:spcBef>
        <a:spcAft>
          <a:spcPct val="0"/>
        </a:spcAft>
        <a:buClr>
          <a:schemeClr val="accent1"/>
        </a:buClr>
        <a:buSzPct val="70000"/>
        <a:buFont typeface="Wingdings" pitchFamily="2" charset="2"/>
        <a:buChar char="p"/>
        <a:defRPr sz="2200">
          <a:solidFill>
            <a:schemeClr val="tx2"/>
          </a:solidFill>
          <a:latin typeface="+mn-lt"/>
          <a:ea typeface="MS PGothic" pitchFamily="34" charset="-128"/>
        </a:defRPr>
      </a:lvl3pPr>
      <a:lvl4pPr marL="1600200" indent="-228600" algn="l" rtl="0" eaLnBrk="0" fontAlgn="base" hangingPunct="0">
        <a:spcBef>
          <a:spcPct val="20000"/>
        </a:spcBef>
        <a:spcAft>
          <a:spcPct val="0"/>
        </a:spcAft>
        <a:buClr>
          <a:schemeClr val="accent1"/>
        </a:buClr>
        <a:buSzPct val="70000"/>
        <a:buFont typeface="Wingdings" pitchFamily="2" charset="2"/>
        <a:buChar char="n"/>
        <a:defRPr sz="2000">
          <a:solidFill>
            <a:schemeClr val="tx2"/>
          </a:solidFill>
          <a:latin typeface="+mn-lt"/>
          <a:ea typeface="MS PGothic" pitchFamily="34" charset="-128"/>
        </a:defRPr>
      </a:lvl4pPr>
      <a:lvl5pPr marL="2057400" indent="-228600" algn="l" rtl="0" eaLnBrk="0" fontAlgn="base" hangingPunct="0">
        <a:spcBef>
          <a:spcPct val="20000"/>
        </a:spcBef>
        <a:spcAft>
          <a:spcPct val="0"/>
        </a:spcAft>
        <a:buClr>
          <a:schemeClr val="accent1"/>
        </a:buClr>
        <a:buSzPct val="70000"/>
        <a:buFont typeface="Wingdings" pitchFamily="2" charset="2"/>
        <a:buChar char="o"/>
        <a:defRPr sz="2000">
          <a:solidFill>
            <a:schemeClr val="tx2"/>
          </a:solidFill>
          <a:latin typeface="+mn-lt"/>
          <a:ea typeface="MS PGothic" pitchFamily="34" charset="-128"/>
        </a:defRPr>
      </a:lvl5pPr>
      <a:lvl6pPr marL="25146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6pPr>
      <a:lvl7pPr marL="29718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7pPr>
      <a:lvl8pPr marL="34290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8pPr>
      <a:lvl9pPr marL="38862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084519409"/>
      </p:ext>
    </p:extLst>
  </p:cSld>
  <p:clrMap bg1="dk2" tx1="lt1" bg2="dk1" tx2="lt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 id="2147484571" r:id="rId12"/>
    <p:sldLayoutId id="214748457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C71F10AB-A472-45CE-A173-9D5B166D1F2C}" type="slidenum">
              <a:rPr lang="en-US" altLang="en-US"/>
              <a:pPr/>
              <a:t>‹#›</a:t>
            </a:fld>
            <a:endParaRPr lang="en-US" altLang="en-US"/>
          </a:p>
        </p:txBody>
      </p:sp>
    </p:spTree>
    <p:extLst>
      <p:ext uri="{BB962C8B-B14F-4D97-AF65-F5344CB8AC3E}">
        <p14:creationId xmlns:p14="http://schemas.microsoft.com/office/powerpoint/2010/main" val="2654811128"/>
      </p:ext>
    </p:extLst>
  </p:cSld>
  <p:clrMap bg1="lt1" tx1="dk1" bg2="lt2" tx2="dk2" accent1="accent1" accent2="accent2" accent3="accent3" accent4="accent4" accent5="accent5" accent6="accent6" hlink="hlink" folHlink="folHlink"/>
  <p:sldLayoutIdLst>
    <p:sldLayoutId id="214748457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8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5D016252-3D02-4176-9372-5C840F1E808D}" type="slidenum">
              <a:rPr lang="en-US" altLang="en-US"/>
              <a:pPr/>
              <a:t>‹#›</a:t>
            </a:fld>
            <a:endParaRPr lang="en-US" altLang="en-US"/>
          </a:p>
        </p:txBody>
      </p:sp>
    </p:spTree>
    <p:extLst>
      <p:ext uri="{BB962C8B-B14F-4D97-AF65-F5344CB8AC3E}">
        <p14:creationId xmlns:p14="http://schemas.microsoft.com/office/powerpoint/2010/main" val="4025988083"/>
      </p:ext>
    </p:extLst>
  </p:cSld>
  <p:clrMap bg1="lt1" tx1="dk1" bg2="lt2" tx2="dk2" accent1="accent1" accent2="accent2" accent3="accent3" accent4="accent4" accent5="accent5" accent6="accent6" hlink="hlink" folHlink="folHlink"/>
  <p:sldLayoutIdLst>
    <p:sldLayoutId id="2147484589" r:id="rId1"/>
    <p:sldLayoutId id="2147484590" r:id="rId2"/>
    <p:sldLayoutId id="2147484591" r:id="rId3"/>
    <p:sldLayoutId id="2147484592" r:id="rId4"/>
    <p:sldLayoutId id="2147484593" r:id="rId5"/>
    <p:sldLayoutId id="2147484594" r:id="rId6"/>
    <p:sldLayoutId id="2147484595" r:id="rId7"/>
    <p:sldLayoutId id="2147484596" r:id="rId8"/>
    <p:sldLayoutId id="2147484597" r:id="rId9"/>
    <p:sldLayoutId id="2147484598" r:id="rId10"/>
    <p:sldLayoutId id="2147484599" r:id="rId11"/>
    <p:sldLayoutId id="214748460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3EBA94C4-AAF7-4F0E-AAD4-9ED42DFD0E9F}" type="slidenum">
              <a:rPr lang="en-US" altLang="en-US"/>
              <a:pPr/>
              <a:t>‹#›</a:t>
            </a:fld>
            <a:endParaRPr lang="en-US" altLang="en-US"/>
          </a:p>
        </p:txBody>
      </p:sp>
    </p:spTree>
    <p:extLst>
      <p:ext uri="{BB962C8B-B14F-4D97-AF65-F5344CB8AC3E}">
        <p14:creationId xmlns:p14="http://schemas.microsoft.com/office/powerpoint/2010/main" val="2801771981"/>
      </p:ext>
    </p:extLst>
  </p:cSld>
  <p:clrMap bg1="dk2" tx1="lt1" bg2="dk1" tx2="lt2" accent1="accent1" accent2="accent2" accent3="accent3" accent4="accent4" accent5="accent5" accent6="accent6" hlink="hlink" folHlink="folHlink"/>
  <p:sldLayoutIdLst>
    <p:sldLayoutId id="2147484602" r:id="rId1"/>
    <p:sldLayoutId id="2147484603" r:id="rId2"/>
    <p:sldLayoutId id="2147484604" r:id="rId3"/>
    <p:sldLayoutId id="2147484605" r:id="rId4"/>
    <p:sldLayoutId id="2147484606" r:id="rId5"/>
    <p:sldLayoutId id="2147484607" r:id="rId6"/>
    <p:sldLayoutId id="2147484608" r:id="rId7"/>
    <p:sldLayoutId id="2147484609" r:id="rId8"/>
    <p:sldLayoutId id="2147484610" r:id="rId9"/>
    <p:sldLayoutId id="2147484611" r:id="rId10"/>
    <p:sldLayoutId id="2147484612" r:id="rId11"/>
    <p:sldLayoutId id="2147484613" r:id="rId12"/>
    <p:sldLayoutId id="214748461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61317106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9115682"/>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844912DF-42B6-4D5A-9168-F0404918BD65}" type="slidenum">
              <a:rPr lang="en-US" altLang="en-US"/>
              <a:pPr/>
              <a:t>‹#›</a:t>
            </a:fld>
            <a:endParaRPr lang="en-US" altLang="en-US"/>
          </a:p>
        </p:txBody>
      </p:sp>
    </p:spTree>
    <p:extLst>
      <p:ext uri="{BB962C8B-B14F-4D97-AF65-F5344CB8AC3E}">
        <p14:creationId xmlns:p14="http://schemas.microsoft.com/office/powerpoint/2010/main" val="761018375"/>
      </p:ext>
    </p:extLst>
  </p:cSld>
  <p:clrMap bg1="dk2" tx1="lt1" bg2="dk1" tx2="lt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71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6A208830-EF5E-4348-8F3B-27FE90DF1C6E}" type="slidenum">
              <a:rPr lang="en-US" altLang="en-US"/>
              <a:pPr/>
              <a:t>‹#›</a:t>
            </a:fld>
            <a:endParaRPr lang="en-US" altLang="en-US"/>
          </a:p>
        </p:txBody>
      </p:sp>
    </p:spTree>
    <p:extLst>
      <p:ext uri="{BB962C8B-B14F-4D97-AF65-F5344CB8AC3E}">
        <p14:creationId xmlns:p14="http://schemas.microsoft.com/office/powerpoint/2010/main" val="2230752207"/>
      </p:ext>
    </p:extLst>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652" r:id="rId1"/>
    <p:sldLayoutId id="2147484653" r:id="rId2"/>
    <p:sldLayoutId id="2147484654" r:id="rId3"/>
    <p:sldLayoutId id="2147484655" r:id="rId4"/>
    <p:sldLayoutId id="2147484656" r:id="rId5"/>
    <p:sldLayoutId id="2147484657" r:id="rId6"/>
    <p:sldLayoutId id="2147484658" r:id="rId7"/>
    <p:sldLayoutId id="2147484659" r:id="rId8"/>
    <p:sldLayoutId id="2147484660" r:id="rId9"/>
    <p:sldLayoutId id="2147484661" r:id="rId10"/>
    <p:sldLayoutId id="21474846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50AC2DEE-004D-465E-B51E-510022FC052B}" type="slidenum">
              <a:rPr lang="en-US" altLang="en-US"/>
              <a:pPr/>
              <a:t>‹#›</a:t>
            </a:fld>
            <a:endParaRPr lang="en-US" altLang="en-US"/>
          </a:p>
        </p:txBody>
      </p:sp>
    </p:spTree>
    <p:extLst>
      <p:ext uri="{BB962C8B-B14F-4D97-AF65-F5344CB8AC3E}">
        <p14:creationId xmlns:p14="http://schemas.microsoft.com/office/powerpoint/2010/main" val="4116374294"/>
      </p:ext>
    </p:extLst>
  </p:cSld>
  <p:clrMap bg1="lt1" tx1="dk1" bg2="lt2" tx2="dk2" accent1="accent1" accent2="accent2" accent3="accent3" accent4="accent4" accent5="accent5" accent6="accent6" hlink="hlink" folHlink="folHlink"/>
  <p:sldLayoutIdLst>
    <p:sldLayoutId id="2147484664" r:id="rId1"/>
    <p:sldLayoutId id="2147484665" r:id="rId2"/>
    <p:sldLayoutId id="2147484666" r:id="rId3"/>
    <p:sldLayoutId id="2147484667" r:id="rId4"/>
    <p:sldLayoutId id="2147484668" r:id="rId5"/>
    <p:sldLayoutId id="2147484669" r:id="rId6"/>
    <p:sldLayoutId id="2147484670" r:id="rId7"/>
    <p:sldLayoutId id="2147484671" r:id="rId8"/>
    <p:sldLayoutId id="2147484672" r:id="rId9"/>
    <p:sldLayoutId id="2147484673" r:id="rId10"/>
    <p:sldLayoutId id="214748467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2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DACC9B81-BDEA-418C-AE1F-C0827662BBB5}" type="slidenum">
              <a:rPr lang="en-US" altLang="en-US"/>
              <a:pPr/>
              <a:t>‹#›</a:t>
            </a:fld>
            <a:endParaRPr lang="en-US" altLang="en-US"/>
          </a:p>
        </p:txBody>
      </p:sp>
    </p:spTree>
    <p:extLst>
      <p:ext uri="{BB962C8B-B14F-4D97-AF65-F5344CB8AC3E}">
        <p14:creationId xmlns:p14="http://schemas.microsoft.com/office/powerpoint/2010/main" val="2100145873"/>
      </p:ext>
    </p:extLst>
  </p:cSld>
  <p:clrMap bg1="lt1" tx1="dk1" bg2="lt2" tx2="dk2" accent1="accent1" accent2="accent2" accent3="accent3" accent4="accent4" accent5="accent5" accent6="accent6" hlink="hlink" folHlink="folHlink"/>
  <p:sldLayoutIdLst>
    <p:sldLayoutId id="2147484676" r:id="rId1"/>
    <p:sldLayoutId id="2147484677" r:id="rId2"/>
    <p:sldLayoutId id="2147484678" r:id="rId3"/>
    <p:sldLayoutId id="2147484679" r:id="rId4"/>
    <p:sldLayoutId id="2147484680" r:id="rId5"/>
    <p:sldLayoutId id="2147484681" r:id="rId6"/>
    <p:sldLayoutId id="2147484682" r:id="rId7"/>
    <p:sldLayoutId id="2147484683" r:id="rId8"/>
    <p:sldLayoutId id="2147484684" r:id="rId9"/>
    <p:sldLayoutId id="2147484685" r:id="rId10"/>
    <p:sldLayoutId id="214748468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7F98C28-23A8-4B42-894E-15FDFB0BBACA}" type="slidenum">
              <a:rPr lang="en-US" altLang="en-US"/>
              <a:pPr/>
              <a:t>‹#›</a:t>
            </a:fld>
            <a:endParaRPr lang="en-US" altLang="en-US"/>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7511F3FD-B7C3-49DF-BEE4-2DDB726A3A96}" type="slidenum">
              <a:rPr lang="en-US" altLang="en-US"/>
              <a:pPr/>
              <a:t>‹#›</a:t>
            </a:fld>
            <a:endParaRPr lang="en-US" altLang="en-US"/>
          </a:p>
        </p:txBody>
      </p:sp>
    </p:spTree>
    <p:extLst>
      <p:ext uri="{BB962C8B-B14F-4D97-AF65-F5344CB8AC3E}">
        <p14:creationId xmlns:p14="http://schemas.microsoft.com/office/powerpoint/2010/main" val="2504046486"/>
      </p:ext>
    </p:extLst>
  </p:cSld>
  <p:clrMap bg1="lt1" tx1="dk1" bg2="lt2" tx2="dk2" accent1="accent1" accent2="accent2" accent3="accent3" accent4="accent4" accent5="accent5" accent6="accent6" hlink="hlink" folHlink="folHlink"/>
  <p:sldLayoutIdLst>
    <p:sldLayoutId id="2147484702" r:id="rId1"/>
    <p:sldLayoutId id="2147484703" r:id="rId2"/>
    <p:sldLayoutId id="2147484704" r:id="rId3"/>
    <p:sldLayoutId id="2147484705" r:id="rId4"/>
    <p:sldLayoutId id="2147484706" r:id="rId5"/>
    <p:sldLayoutId id="2147484707" r:id="rId6"/>
    <p:sldLayoutId id="2147484708" r:id="rId7"/>
    <p:sldLayoutId id="2147484709" r:id="rId8"/>
    <p:sldLayoutId id="2147484710" r:id="rId9"/>
    <p:sldLayoutId id="2147484711" r:id="rId10"/>
    <p:sldLayoutId id="21474847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385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Osaka" charset="-128"/>
              </a:defRPr>
            </a:lvl1pPr>
          </a:lstStyle>
          <a:p>
            <a:endParaRPr lang="en-US" altLang="en-US"/>
          </a:p>
        </p:txBody>
      </p:sp>
      <p:sp>
        <p:nvSpPr>
          <p:cNvPr id="2385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Osaka" charset="-128"/>
              </a:defRPr>
            </a:lvl1pPr>
          </a:lstStyle>
          <a:p>
            <a:endParaRPr lang="en-US" altLang="en-US"/>
          </a:p>
        </p:txBody>
      </p:sp>
      <p:sp>
        <p:nvSpPr>
          <p:cNvPr id="2385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Osaka" charset="-128"/>
              </a:defRPr>
            </a:lvl1pPr>
          </a:lstStyle>
          <a:p>
            <a:fld id="{0827B3A7-8110-4B22-A0B6-141A6CA1143F}" type="slidenum">
              <a:rPr lang="en-US" altLang="en-US"/>
              <a:pPr/>
              <a:t>‹#›</a:t>
            </a:fld>
            <a:endParaRPr lang="en-US" altLang="en-US"/>
          </a:p>
        </p:txBody>
      </p:sp>
    </p:spTree>
    <p:extLst>
      <p:ext uri="{BB962C8B-B14F-4D97-AF65-F5344CB8AC3E}">
        <p14:creationId xmlns:p14="http://schemas.microsoft.com/office/powerpoint/2010/main" val="3189282375"/>
      </p:ext>
    </p:extLst>
  </p:cSld>
  <p:clrMap bg1="lt1" tx1="dk1" bg2="lt2" tx2="dk2" accent1="accent1" accent2="accent2" accent3="accent3" accent4="accent4" accent5="accent5" accent6="accent6" hlink="hlink" folHlink="folHlink"/>
  <p:sldLayoutIdLst>
    <p:sldLayoutId id="2147484714" r:id="rId1"/>
    <p:sldLayoutId id="2147484715" r:id="rId2"/>
    <p:sldLayoutId id="2147484716" r:id="rId3"/>
    <p:sldLayoutId id="2147484717" r:id="rId4"/>
    <p:sldLayoutId id="2147484718" r:id="rId5"/>
    <p:sldLayoutId id="2147484719" r:id="rId6"/>
    <p:sldLayoutId id="2147484720" r:id="rId7"/>
    <p:sldLayoutId id="2147484721" r:id="rId8"/>
    <p:sldLayoutId id="2147484722" r:id="rId9"/>
    <p:sldLayoutId id="2147484723" r:id="rId10"/>
    <p:sldLayoutId id="214748472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2pPr>
      <a:lvl3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3pPr>
      <a:lvl4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4pPr>
      <a:lvl5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5pPr>
      <a:lvl6pPr marL="4572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6pPr>
      <a:lvl7pPr marL="9144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7pPr>
      <a:lvl8pPr marL="13716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8pPr>
      <a:lvl9pPr marL="18288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C6172E05-3826-274F-9A1F-60BFEEBE175E}" type="slidenum">
              <a:rPr lang="en-US" altLang="en-US"/>
              <a:pPr/>
              <a:t>‹#›</a:t>
            </a:fld>
            <a:endParaRPr lang="en-US" altLang="en-US"/>
          </a:p>
        </p:txBody>
      </p:sp>
    </p:spTree>
    <p:extLst>
      <p:ext uri="{BB962C8B-B14F-4D97-AF65-F5344CB8AC3E}">
        <p14:creationId xmlns:p14="http://schemas.microsoft.com/office/powerpoint/2010/main" val="3935711943"/>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1942411593"/>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5984554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defTabSz="914400" fontAlgn="base">
              <a:spcBef>
                <a:spcPct val="0"/>
              </a:spcBef>
              <a:spcAft>
                <a:spcPct val="0"/>
              </a:spcAft>
              <a:defRPr/>
            </a:pPr>
            <a:fld id="{97F85D4B-202C-EE4D-B659-415DC71EC101}" type="slidenum">
              <a:rPr lang="en-US">
                <a:solidFill>
                  <a:srgbClr val="000000"/>
                </a:solidFill>
              </a:rPr>
              <a:pPr defTabSz="914400"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3161757307"/>
      </p:ext>
    </p:extLst>
  </p:cSld>
  <p:clrMap bg1="lt1" tx1="dk1" bg2="lt2" tx2="dk2" accent1="accent1" accent2="accent2" accent3="accent3" accent4="accent4" accent5="accent5" accent6="accent6" hlink="hlink" folHlink="folHlink"/>
  <p:sldLayoutIdLst>
    <p:sldLayoutId id="2147484752" r:id="rId1"/>
    <p:sldLayoutId id="2147484753" r:id="rId2"/>
    <p:sldLayoutId id="2147484754" r:id="rId3"/>
    <p:sldLayoutId id="2147484755" r:id="rId4"/>
    <p:sldLayoutId id="2147484756" r:id="rId5"/>
    <p:sldLayoutId id="2147484757" r:id="rId6"/>
    <p:sldLayoutId id="2147484758" r:id="rId7"/>
    <p:sldLayoutId id="2147484759" r:id="rId8"/>
    <p:sldLayoutId id="2147484760" r:id="rId9"/>
    <p:sldLayoutId id="2147484761" r:id="rId10"/>
    <p:sldLayoutId id="2147484762"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94562910"/>
      </p:ext>
    </p:extLst>
  </p:cSld>
  <p:clrMap bg1="dk2" tx1="lt1" bg2="dk1" tx2="lt2" accent1="accent1" accent2="accent2" accent3="accent3" accent4="accent4" accent5="accent5" accent6="accent6" hlink="hlink" folHlink="folHlink"/>
  <p:sldLayoutIdLst>
    <p:sldLayoutId id="2147484764" r:id="rId1"/>
    <p:sldLayoutId id="2147484765" r:id="rId2"/>
    <p:sldLayoutId id="2147484766" r:id="rId3"/>
    <p:sldLayoutId id="2147484767" r:id="rId4"/>
    <p:sldLayoutId id="2147484768" r:id="rId5"/>
    <p:sldLayoutId id="2147484769" r:id="rId6"/>
    <p:sldLayoutId id="2147484770" r:id="rId7"/>
    <p:sldLayoutId id="2147484771" r:id="rId8"/>
    <p:sldLayoutId id="2147484772" r:id="rId9"/>
    <p:sldLayoutId id="2147484773" r:id="rId10"/>
    <p:sldLayoutId id="2147484774" r:id="rId11"/>
  </p:sldLayoutIdLst>
  <p:transition/>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7164276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pitchFamily="-112"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defTabSz="914400" fontAlgn="base">
              <a:spcBef>
                <a:spcPct val="0"/>
              </a:spcBef>
              <a:spcAft>
                <a:spcPct val="0"/>
              </a:spcAft>
              <a:defRPr/>
            </a:pPr>
            <a:fld id="{66CFB094-C977-D64F-8EE7-88AB36013A51}" type="slidenum">
              <a:rPr lang="en-US">
                <a:solidFill>
                  <a:srgbClr val="2F1311"/>
                </a:solidFill>
                <a:ea typeface="ＭＳ Ｐゴシック" charset="-128"/>
                <a:cs typeface="ＭＳ Ｐゴシック" charset="-128"/>
              </a:rPr>
              <a:pPr defTabSz="914400" fontAlgn="base">
                <a:spcBef>
                  <a:spcPct val="0"/>
                </a:spcBef>
                <a:spcAft>
                  <a:spcPct val="0"/>
                </a:spcAft>
                <a:defRPr/>
              </a:pPr>
              <a:t>‹#›</a:t>
            </a:fld>
            <a:endParaRPr lang="en-US">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4281746953"/>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Lst>
  <p:transition/>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eaLnBrk="0" hangingPunct="0">
              <a:defRPr/>
            </a:pPr>
            <a:fld id="{EE65F3BD-2025-CF4D-9022-D1CF420A00F0}" type="slidenum">
              <a:rPr lang="en-US" sz="1400">
                <a:solidFill>
                  <a:srgbClr val="FFFFFF"/>
                </a:solidFill>
              </a:rPr>
              <a:pPr algn="r" eaLnBrk="0" hangingPunct="0">
                <a:defRPr/>
              </a:pPr>
              <a:t>‹#›</a:t>
            </a:fld>
            <a:endParaRPr lang="en-US" sz="1400">
              <a:solidFill>
                <a:srgbClr val="FFFFFF"/>
              </a:solidFill>
            </a:endParaRPr>
          </a:p>
        </p:txBody>
      </p:sp>
    </p:spTree>
    <p:extLst>
      <p:ext uri="{BB962C8B-B14F-4D97-AF65-F5344CB8AC3E}">
        <p14:creationId xmlns:p14="http://schemas.microsoft.com/office/powerpoint/2010/main" val="4145405478"/>
      </p:ext>
    </p:extLst>
  </p:cSld>
  <p:clrMap bg1="dk2" tx1="lt1" bg2="dk1" tx2="lt2" accent1="accent1" accent2="accent2" accent3="accent3" accent4="accent4" accent5="accent5" accent6="accent6" hlink="hlink" folHlink="folHlink"/>
  <p:sldLayoutIdLst>
    <p:sldLayoutId id="2147484799" r:id="rId1"/>
    <p:sldLayoutId id="2147484800" r:id="rId2"/>
    <p:sldLayoutId id="2147484801" r:id="rId3"/>
    <p:sldLayoutId id="2147484802" r:id="rId4"/>
    <p:sldLayoutId id="2147484803" r:id="rId5"/>
    <p:sldLayoutId id="2147484804" r:id="rId6"/>
    <p:sldLayoutId id="2147484805" r:id="rId7"/>
    <p:sldLayoutId id="2147484806" r:id="rId8"/>
    <p:sldLayoutId id="2147484807" r:id="rId9"/>
    <p:sldLayoutId id="2147484808" r:id="rId10"/>
    <p:sldLayoutId id="2147484809" r:id="rId11"/>
    <p:sldLayoutId id="2147484810"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0746109"/>
      </p:ext>
    </p:extLst>
  </p:cSld>
  <p:clrMap bg1="lt1" tx1="dk1" bg2="lt2" tx2="dk2" accent1="accent1" accent2="accent2" accent3="accent3" accent4="accent4" accent5="accent5" accent6="accent6" hlink="hlink" folHlink="folHlink"/>
  <p:sldLayoutIdLst>
    <p:sldLayoutId id="2147484812" r:id="rId1"/>
    <p:sldLayoutId id="2147484813" r:id="rId2"/>
    <p:sldLayoutId id="2147484814" r:id="rId3"/>
    <p:sldLayoutId id="2147484815" r:id="rId4"/>
    <p:sldLayoutId id="2147484816" r:id="rId5"/>
    <p:sldLayoutId id="2147484817" r:id="rId6"/>
    <p:sldLayoutId id="2147484818" r:id="rId7"/>
    <p:sldLayoutId id="2147484819" r:id="rId8"/>
    <p:sldLayoutId id="2147484820" r:id="rId9"/>
    <p:sldLayoutId id="2147484821" r:id="rId10"/>
    <p:sldLayoutId id="2147484822" r:id="rId11"/>
    <p:sldLayoutId id="214748482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32985619"/>
      </p:ext>
    </p:extLst>
  </p:cSld>
  <p:clrMap bg1="dk2" tx1="lt1" bg2="dk1" tx2="lt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extLst>
      <p:ext uri="{BB962C8B-B14F-4D97-AF65-F5344CB8AC3E}">
        <p14:creationId xmlns:p14="http://schemas.microsoft.com/office/powerpoint/2010/main" val="4143126159"/>
      </p:ext>
    </p:extLst>
  </p:cSld>
  <p:clrMap bg1="dk2" tx1="lt1" bg2="dk1" tx2="lt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68418228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 id="2147484861" r:id="rId12"/>
    <p:sldLayoutId id="21474848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03553447"/>
      </p:ext>
    </p:extLst>
  </p:cSld>
  <p:clrMap bg1="lt1" tx1="dk1" bg2="lt2" tx2="dk2" accent1="accent1" accent2="accent2" accent3="accent3" accent4="accent4" accent5="accent5" accent6="accent6" hlink="hlink" folHlink="folHlink"/>
  <p:sldLayoutIdLst>
    <p:sldLayoutId id="2147484864" r:id="rId1"/>
    <p:sldLayoutId id="2147484865" r:id="rId2"/>
    <p:sldLayoutId id="2147484866" r:id="rId3"/>
    <p:sldLayoutId id="2147484867" r:id="rId4"/>
    <p:sldLayoutId id="2147484868" r:id="rId5"/>
    <p:sldLayoutId id="2147484869" r:id="rId6"/>
    <p:sldLayoutId id="2147484870" r:id="rId7"/>
    <p:sldLayoutId id="2147484871" r:id="rId8"/>
    <p:sldLayoutId id="2147484872" r:id="rId9"/>
    <p:sldLayoutId id="2147484873" r:id="rId10"/>
    <p:sldLayoutId id="214748487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685800" y="117475"/>
            <a:ext cx="8456613" cy="6738938"/>
            <a:chOff x="432" y="74"/>
            <a:chExt cx="5327" cy="4245"/>
          </a:xfrm>
        </p:grpSpPr>
        <p:sp>
          <p:nvSpPr>
            <p:cNvPr id="6349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63497" name="Group 4"/>
            <p:cNvGrpSpPr>
              <a:grpSpLocks/>
            </p:cNvGrpSpPr>
            <p:nvPr/>
          </p:nvGrpSpPr>
          <p:grpSpPr bwMode="auto">
            <a:xfrm>
              <a:off x="2859" y="4250"/>
              <a:ext cx="2729" cy="41"/>
              <a:chOff x="2859" y="4250"/>
              <a:chExt cx="2729" cy="41"/>
            </a:xfrm>
          </p:grpSpPr>
          <p:sp>
            <p:nvSpPr>
              <p:cNvPr id="6350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49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34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6E99D16-C07E-824F-955D-692B9FB47E0A}"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88075198"/>
      </p:ext>
    </p:extLst>
  </p:cSld>
  <p:clrMap bg1="dk2" tx1="lt1" bg2="dk1"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34" charset="0"/>
              </a:defRPr>
            </a:lvl1pPr>
          </a:lstStyle>
          <a:p>
            <a:endParaRPr lang="en-US" altLang="en-US"/>
          </a:p>
        </p:txBody>
      </p:sp>
      <p:sp>
        <p:nvSpPr>
          <p:cNvPr id="92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pitchFamily="34" charset="0"/>
              </a:defRPr>
            </a:lvl1pPr>
          </a:lstStyle>
          <a:p>
            <a:fld id="{BE6DB5BB-6CDA-46AA-9A5C-7DCE3685B038}" type="slidenum">
              <a:rPr lang="en-US" altLang="en-US"/>
              <a:pPr/>
              <a:t>‹#›</a:t>
            </a:fld>
            <a:endParaRPr lang="en-US" alt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92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2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92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92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92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34" charset="0"/>
              </a:defRPr>
            </a:lvl1pPr>
          </a:lstStyle>
          <a:p>
            <a:endParaRPr lang="en-US" altLang="en-US"/>
          </a:p>
        </p:txBody>
      </p:sp>
      <p:sp>
        <p:nvSpPr>
          <p:cNvPr id="92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6026063"/>
      </p:ext>
    </p:extLst>
  </p:cSld>
  <p:clrMap bg1="dk2" tx1="lt1" bg2="dk1" tx2="lt2" accent1="accent1" accent2="accent2" accent3="accent3" accent4="accent4" accent5="accent5" accent6="accent6" hlink="hlink" folHlink="folHlink"/>
  <p:sldLayoutIdLst>
    <p:sldLayoutId id="2147484876" r:id="rId1"/>
    <p:sldLayoutId id="2147484877" r:id="rId2"/>
    <p:sldLayoutId id="2147484878" r:id="rId3"/>
    <p:sldLayoutId id="2147484879" r:id="rId4"/>
    <p:sldLayoutId id="2147484880" r:id="rId5"/>
    <p:sldLayoutId id="2147484881" r:id="rId6"/>
    <p:sldLayoutId id="2147484882" r:id="rId7"/>
    <p:sldLayoutId id="2147484883" r:id="rId8"/>
    <p:sldLayoutId id="2147484884" r:id="rId9"/>
    <p:sldLayoutId id="2147484885" r:id="rId10"/>
    <p:sldLayoutId id="2147484886"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S PGothic" pitchFamily="34"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Arial"/>
          <a:ea typeface="MS PGothic" pitchFamily="34" charset="-128"/>
          <a:cs typeface="Arial"/>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Arial"/>
          <a:ea typeface="MS PGothic" pitchFamily="34" charset="-128"/>
          <a:cs typeface="Arial"/>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Arial"/>
          <a:ea typeface="MS PGothic" pitchFamily="34" charset="-128"/>
          <a:cs typeface="Arial"/>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4001079373"/>
      </p:ext>
    </p:extLst>
  </p:cSld>
  <p:clrMap bg1="lt1" tx1="dk1" bg2="lt2" tx2="dk2" accent1="accent1" accent2="accent2" accent3="accent3" accent4="accent4" accent5="accent5" accent6="accent6" hlink="hlink" folHlink="folHlink"/>
  <p:sldLayoutIdLst>
    <p:sldLayoutId id="2147484888" r:id="rId1"/>
    <p:sldLayoutId id="2147484889" r:id="rId2"/>
    <p:sldLayoutId id="2147484890" r:id="rId3"/>
    <p:sldLayoutId id="2147484891" r:id="rId4"/>
    <p:sldLayoutId id="2147484892" r:id="rId5"/>
    <p:sldLayoutId id="2147484893" r:id="rId6"/>
    <p:sldLayoutId id="2147484894" r:id="rId7"/>
    <p:sldLayoutId id="2147484895" r:id="rId8"/>
    <p:sldLayoutId id="2147484896" r:id="rId9"/>
    <p:sldLayoutId id="2147484897" r:id="rId10"/>
    <p:sldLayoutId id="214748489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3786070871"/>
      </p:ext>
    </p:extLst>
  </p:cSld>
  <p:clrMap bg1="lt1" tx1="dk1" bg2="lt2" tx2="dk2" accent1="accent1" accent2="accent2" accent3="accent3" accent4="accent4" accent5="accent5" accent6="accent6" hlink="hlink" folHlink="folHlink"/>
  <p:sldLayoutIdLst>
    <p:sldLayoutId id="2147484900" r:id="rId1"/>
    <p:sldLayoutId id="2147484901"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solidFill>
                <a:srgbClr val="000000"/>
              </a:solidFill>
              <a:effectLst/>
              <a:latin typeface="Times New Roman"/>
            </a:endParaRPr>
          </a:p>
        </p:txBody>
      </p:sp>
      <p:sp>
        <p:nvSpPr>
          <p:cNvPr id="9421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solidFill>
                <a:srgbClr val="000000"/>
              </a:solidFill>
              <a:effectLst/>
              <a:latin typeface="Times New Roman"/>
            </a:endParaRPr>
          </a:p>
        </p:txBody>
      </p:sp>
      <p:sp>
        <p:nvSpPr>
          <p:cNvPr id="9421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703D659-D832-0F40-A1F9-3777443E6385}" type="slidenum">
              <a:rPr lang="en-US">
                <a:solidFill>
                  <a:srgbClr val="000000"/>
                </a:solidFill>
                <a:effectLst/>
                <a:latin typeface="Times New Roman"/>
              </a:rPr>
              <a:pPr>
                <a:defRPr/>
              </a:pPr>
              <a:t>‹#›</a:t>
            </a:fld>
            <a:endParaRPr lang="en-US">
              <a:solidFill>
                <a:srgbClr val="000000"/>
              </a:solidFill>
              <a:effectLst/>
              <a:latin typeface="Times New Roman"/>
            </a:endParaRPr>
          </a:p>
        </p:txBody>
      </p:sp>
    </p:spTree>
    <p:extLst>
      <p:ext uri="{BB962C8B-B14F-4D97-AF65-F5344CB8AC3E}">
        <p14:creationId xmlns:p14="http://schemas.microsoft.com/office/powerpoint/2010/main" val="1158058010"/>
      </p:ext>
    </p:extLst>
  </p:cSld>
  <p:clrMap bg1="lt1" tx1="dk1" bg2="lt2" tx2="dk2" accent1="accent1" accent2="accent2" accent3="accent3" accent4="accent4" accent5="accent5" accent6="accent6" hlink="hlink" folHlink="folHlink"/>
  <p:sldLayoutIdLst>
    <p:sldLayoutId id="2147484903" r:id="rId1"/>
    <p:sldLayoutId id="2147484904" r:id="rId2"/>
    <p:sldLayoutId id="2147484905" r:id="rId3"/>
    <p:sldLayoutId id="2147484906" r:id="rId4"/>
    <p:sldLayoutId id="2147484907" r:id="rId5"/>
    <p:sldLayoutId id="2147484908" r:id="rId6"/>
    <p:sldLayoutId id="2147484909" r:id="rId7"/>
    <p:sldLayoutId id="2147484910" r:id="rId8"/>
    <p:sldLayoutId id="2147484911" r:id="rId9"/>
    <p:sldLayoutId id="2147484912" r:id="rId10"/>
    <p:sldLayoutId id="214748491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1435959415"/>
      </p:ext>
    </p:extLst>
  </p:cSld>
  <p:clrMap bg1="lt1" tx1="dk1" bg2="lt2" tx2="dk2" accent1="accent1" accent2="accent2" accent3="accent3" accent4="accent4" accent5="accent5" accent6="accent6" hlink="hlink" folHlink="folHlink"/>
  <p:sldLayoutIdLst>
    <p:sldLayoutId id="2147484915" r:id="rId1"/>
    <p:sldLayoutId id="2147484916" r:id="rId2"/>
    <p:sldLayoutId id="2147484917" r:id="rId3"/>
    <p:sldLayoutId id="2147484918" r:id="rId4"/>
    <p:sldLayoutId id="2147484919" r:id="rId5"/>
    <p:sldLayoutId id="2147484920" r:id="rId6"/>
    <p:sldLayoutId id="2147484921" r:id="rId7"/>
    <p:sldLayoutId id="2147484922" r:id="rId8"/>
    <p:sldLayoutId id="2147484923" r:id="rId9"/>
    <p:sldLayoutId id="2147484924" r:id="rId10"/>
    <p:sldLayoutId id="214748492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ffectLst/>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ffectLst/>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effectLst/>
                <a:latin typeface="Arial" charset="0"/>
              </a:rPr>
              <a:pPr/>
              <a:t>‹#›</a:t>
            </a:fld>
            <a:endParaRPr lang="en-US">
              <a:solidFill>
                <a:srgbClr val="000000"/>
              </a:solidFill>
              <a:effectLst/>
              <a:latin typeface="Arial" charset="0"/>
            </a:endParaRPr>
          </a:p>
        </p:txBody>
      </p:sp>
    </p:spTree>
    <p:extLst>
      <p:ext uri="{BB962C8B-B14F-4D97-AF65-F5344CB8AC3E}">
        <p14:creationId xmlns:p14="http://schemas.microsoft.com/office/powerpoint/2010/main" val="596629879"/>
      </p:ext>
    </p:extLst>
  </p:cSld>
  <p:clrMap bg1="lt1" tx1="dk1" bg2="lt2" tx2="dk2" accent1="accent1" accent2="accent2" accent3="accent3" accent4="accent4" accent5="accent5" accent6="accent6" hlink="hlink" folHlink="folHlink"/>
  <p:sldLayoutIdLst>
    <p:sldLayoutId id="2147484927" r:id="rId1"/>
    <p:sldLayoutId id="2147484928" r:id="rId2"/>
    <p:sldLayoutId id="2147484929" r:id="rId3"/>
    <p:sldLayoutId id="2147484930" r:id="rId4"/>
    <p:sldLayoutId id="2147484931" r:id="rId5"/>
    <p:sldLayoutId id="2147484932" r:id="rId6"/>
    <p:sldLayoutId id="2147484933" r:id="rId7"/>
    <p:sldLayoutId id="2147484934" r:id="rId8"/>
    <p:sldLayoutId id="2147484935" r:id="rId9"/>
    <p:sldLayoutId id="2147484936" r:id="rId10"/>
    <p:sldLayoutId id="21474849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effectLst/>
              </a:rPr>
              <a:pPr eaLnBrk="0" hangingPunct="0">
                <a:defRPr/>
              </a:pPr>
              <a:t>‹#›</a:t>
            </a:fld>
            <a:endParaRPr lang="en-US">
              <a:effectLst/>
            </a:endParaRPr>
          </a:p>
        </p:txBody>
      </p:sp>
    </p:spTree>
    <p:extLst>
      <p:ext uri="{BB962C8B-B14F-4D97-AF65-F5344CB8AC3E}">
        <p14:creationId xmlns:p14="http://schemas.microsoft.com/office/powerpoint/2010/main" val="1662935203"/>
      </p:ext>
    </p:extLst>
  </p:cSld>
  <p:clrMap bg1="lt1" tx1="dk1" bg2="lt2" tx2="dk2" accent1="accent1" accent2="accent2" accent3="accent3" accent4="accent4" accent5="accent5" accent6="accent6" hlink="hlink" folHlink="folHlink"/>
  <p:sldLayoutIdLst>
    <p:sldLayoutId id="2147484939" r:id="rId1"/>
    <p:sldLayoutId id="2147484940" r:id="rId2"/>
    <p:sldLayoutId id="2147484941" r:id="rId3"/>
    <p:sldLayoutId id="2147484942" r:id="rId4"/>
    <p:sldLayoutId id="2147484943" r:id="rId5"/>
    <p:sldLayoutId id="2147484944" r:id="rId6"/>
    <p:sldLayoutId id="2147484945" r:id="rId7"/>
    <p:sldLayoutId id="2147484946" r:id="rId8"/>
    <p:sldLayoutId id="2147484947" r:id="rId9"/>
    <p:sldLayoutId id="2147484948" r:id="rId10"/>
    <p:sldLayoutId id="2147484949" r:id="rId11"/>
    <p:sldLayoutId id="2147484950" r:id="rId12"/>
    <p:sldLayoutId id="21474849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solidFill>
                <a:srgbClr val="FFFFFF"/>
              </a:solidFill>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E298D5E9-7021-BD46-94F8-8A53CA04E4B1}" type="slidenum">
              <a:rPr lang="en-US">
                <a:solidFill>
                  <a:srgbClr val="FFFFFF"/>
                </a:solidFill>
              </a:rPr>
              <a:pPr/>
              <a:t>‹#›</a:t>
            </a:fld>
            <a:endParaRPr lang="en-US">
              <a:solidFill>
                <a:srgbClr val="FFFFFF"/>
              </a:solidFill>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solidFill>
                <a:srgbClr val="FFFFFF"/>
              </a:solidFill>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9215787"/>
      </p:ext>
    </p:extLst>
  </p:cSld>
  <p:clrMap bg1="dk2" tx1="lt1" bg2="dk1" tx2="lt2" accent1="accent1" accent2="accent2" accent3="accent3" accent4="accent4" accent5="accent5" accent6="accent6" hlink="hlink" folHlink="folHlink"/>
  <p:sldLayoutIdLst>
    <p:sldLayoutId id="2147484953" r:id="rId1"/>
    <p:sldLayoutId id="2147484954" r:id="rId2"/>
    <p:sldLayoutId id="2147484955" r:id="rId3"/>
    <p:sldLayoutId id="2147484956" r:id="rId4"/>
    <p:sldLayoutId id="2147484957" r:id="rId5"/>
    <p:sldLayoutId id="2147484958" r:id="rId6"/>
    <p:sldLayoutId id="2147484959" r:id="rId7"/>
    <p:sldLayoutId id="2147484960" r:id="rId8"/>
    <p:sldLayoutId id="2147484961" r:id="rId9"/>
    <p:sldLayoutId id="2147484962" r:id="rId10"/>
    <p:sldLayoutId id="214748496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89213046"/>
      </p:ext>
    </p:extLst>
  </p:cSld>
  <p:clrMap bg1="dk2" tx1="lt1" bg2="dk1" tx2="lt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 id="2147483983" r:id="rId12"/>
    <p:sldLayoutId id="214748398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l" eaLnBrk="1" hangingPunct="1">
              <a:spcBef>
                <a:spcPct val="0"/>
              </a:spcBef>
              <a:buClrTx/>
              <a:buFontTx/>
              <a:buNone/>
              <a:defRPr sz="1400" b="1">
                <a:solidFill>
                  <a:srgbClr val="000000"/>
                </a:solidFill>
                <a:latin typeface="Arial"/>
                <a:ea typeface="+mn-ea"/>
                <a:cs typeface="+mn-cs"/>
              </a:defRPr>
            </a:lvl1pPr>
          </a:lstStyle>
          <a:p>
            <a:pPr defTabSz="914400" fontAlgn="base">
              <a:spcAft>
                <a:spcPct val="0"/>
              </a:spcAft>
              <a:defRPr/>
            </a:pPr>
            <a:endParaRPr 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spcBef>
                <a:spcPct val="0"/>
              </a:spcBef>
              <a:buClrTx/>
              <a:buFontTx/>
              <a:buNone/>
              <a:defRPr sz="1400" b="1">
                <a:solidFill>
                  <a:srgbClr val="000000"/>
                </a:solidFill>
                <a:latin typeface="Arial"/>
                <a:ea typeface="+mn-ea"/>
                <a:cs typeface="+mn-cs"/>
              </a:defRPr>
            </a:lvl1pPr>
          </a:lstStyle>
          <a:p>
            <a:pPr defTabSz="914400" fontAlgn="base">
              <a:spcAft>
                <a:spcPct val="0"/>
              </a:spcAft>
              <a:defRPr/>
            </a:pPr>
            <a:endParaRPr 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a:solidFill>
                  <a:srgbClr val="000000"/>
                </a:solidFill>
                <a:latin typeface="Arial" charset="0"/>
              </a:defRPr>
            </a:lvl1pPr>
          </a:lstStyle>
          <a:p>
            <a:pPr defTabSz="914400" fontAlgn="base">
              <a:spcBef>
                <a:spcPct val="0"/>
              </a:spcBef>
              <a:spcAft>
                <a:spcPct val="0"/>
              </a:spcAft>
              <a:defRPr/>
            </a:pPr>
            <a:fld id="{F8662F73-11E5-2B40-85EA-0622279E92A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76365103"/>
      </p:ext>
    </p:extLst>
  </p:cSld>
  <p:clrMap bg1="dk2" tx1="lt1" bg2="dk1" tx2="lt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7200"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4400"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160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8800"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46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718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90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62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2.jpeg"/></Relationships>
</file>

<file path=ppt/slides/_rels/slide10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55.xml"/><Relationship Id="rId1" Type="http://schemas.openxmlformats.org/officeDocument/2006/relationships/themeOverride" Target="../theme/themeOverride16.xml"/></Relationships>
</file>

<file path=ppt/slides/_rels/slide10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2.xml"/><Relationship Id="rId1" Type="http://schemas.openxmlformats.org/officeDocument/2006/relationships/slideLayout" Target="../slideLayouts/slideLayout44.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3.xml"/><Relationship Id="rId1" Type="http://schemas.openxmlformats.org/officeDocument/2006/relationships/slideLayout" Target="../slideLayouts/slideLayout44.xml"/></Relationships>
</file>

<file path=ppt/slides/_rels/slide1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4.xml"/><Relationship Id="rId1" Type="http://schemas.openxmlformats.org/officeDocument/2006/relationships/slideLayout" Target="../slideLayouts/slideLayout44.xml"/></Relationships>
</file>

<file path=ppt/slides/_rels/slide1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5.xml"/><Relationship Id="rId1" Type="http://schemas.openxmlformats.org/officeDocument/2006/relationships/slideLayout" Target="../slideLayouts/slideLayout44.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75.xml"/></Relationships>
</file>

<file path=ppt/slides/_rels/slide1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99.jpeg"/></Relationships>
</file>

<file path=ppt/slides/_rels/slide112.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3A%2F%2Fpaulthepoke.com%2F2015%2F05%2F17%2Fshavuotpentecost-part-1%2F&amp;psig=AOvVaw1cCXCC1VtvXqwuQ2BIUJnM&amp;ust=1582943757545851" TargetMode="External"/><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100.jpe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14.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08.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24.png"/></Relationships>
</file>

<file path=ppt/slides/_rels/slide120.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75.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620.xml"/><Relationship Id="rId1" Type="http://schemas.openxmlformats.org/officeDocument/2006/relationships/themeOverride" Target="../theme/themeOverride17.xml"/><Relationship Id="rId4" Type="http://schemas.openxmlformats.org/officeDocument/2006/relationships/image" Target="../media/image105.jpeg"/></Relationships>
</file>

<file path=ppt/slides/_rels/slide12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5.xml"/><Relationship Id="rId1" Type="http://schemas.openxmlformats.org/officeDocument/2006/relationships/slideLayout" Target="../slideLayouts/slideLayout630.xml"/><Relationship Id="rId4" Type="http://schemas.openxmlformats.org/officeDocument/2006/relationships/image" Target="../media/image107.jpeg"/></Relationships>
</file>

<file path=ppt/slides/_rels/slide12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6.xml"/><Relationship Id="rId1" Type="http://schemas.openxmlformats.org/officeDocument/2006/relationships/slideLayout" Target="../slideLayouts/slideLayout630.xml"/><Relationship Id="rId4" Type="http://schemas.openxmlformats.org/officeDocument/2006/relationships/image" Target="../media/image109.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7.xml"/><Relationship Id="rId1" Type="http://schemas.openxmlformats.org/officeDocument/2006/relationships/slideLayout" Target="../slideLayouts/slideLayout64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61.xml"/></Relationships>
</file>

<file path=ppt/slides/_rels/slide126.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8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12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3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1.xml"/><Relationship Id="rId1" Type="http://schemas.openxmlformats.org/officeDocument/2006/relationships/slideLayout" Target="../slideLayouts/slideLayout33.xml"/></Relationships>
</file>

<file path=ppt/slides/_rels/slide131.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34.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24.xml"/><Relationship Id="rId1" Type="http://schemas.openxmlformats.org/officeDocument/2006/relationships/slideLayout" Target="../slideLayouts/slideLayout651.xml"/><Relationship Id="rId4" Type="http://schemas.openxmlformats.org/officeDocument/2006/relationships/image" Target="../media/image77.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8.xml"/><Relationship Id="rId1" Type="http://schemas.openxmlformats.org/officeDocument/2006/relationships/themeOverride" Target="../theme/themeOverride18.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8.xml"/><Relationship Id="rId1" Type="http://schemas.openxmlformats.org/officeDocument/2006/relationships/themeOverride" Target="../theme/themeOverride19.xml"/><Relationship Id="rId4" Type="http://schemas.openxmlformats.org/officeDocument/2006/relationships/image" Target="../media/image78.png"/></Relationships>
</file>

<file path=ppt/slides/_rels/slide13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15.xml"/><Relationship Id="rId1" Type="http://schemas.openxmlformats.org/officeDocument/2006/relationships/themeOverride" Target="../theme/themeOverride20.xml"/><Relationship Id="rId4" Type="http://schemas.openxmlformats.org/officeDocument/2006/relationships/image" Target="../media/image113.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hemeOverride" Target="../theme/themeOverride4.xml"/><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15.xml"/><Relationship Id="rId1" Type="http://schemas.openxmlformats.org/officeDocument/2006/relationships/themeOverride" Target="../theme/themeOverride21.xml"/><Relationship Id="rId4" Type="http://schemas.openxmlformats.org/officeDocument/2006/relationships/image" Target="../media/image114.png"/></Relationships>
</file>

<file path=ppt/slides/_rels/slide14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1.xml"/><Relationship Id="rId1" Type="http://schemas.openxmlformats.org/officeDocument/2006/relationships/slideLayout" Target="../slideLayouts/slideLayout215.xml"/></Relationships>
</file>

<file path=ppt/slides/_rels/slide14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32.xml"/><Relationship Id="rId1" Type="http://schemas.openxmlformats.org/officeDocument/2006/relationships/slideLayout" Target="../slideLayouts/slideLayout220.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2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9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9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9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9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91.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8.xml"/><Relationship Id="rId1" Type="http://schemas.openxmlformats.org/officeDocument/2006/relationships/themeOverride" Target="../theme/themeOverride22.xml"/><Relationship Id="rId4" Type="http://schemas.openxmlformats.org/officeDocument/2006/relationships/image" Target="../media/image71.pn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28.xml"/><Relationship Id="rId1" Type="http://schemas.openxmlformats.org/officeDocument/2006/relationships/themeOverride" Target="../theme/themeOverride23.xml"/><Relationship Id="rId4" Type="http://schemas.openxmlformats.org/officeDocument/2006/relationships/image" Target="../media/image71.pn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8.xml"/><Relationship Id="rId1" Type="http://schemas.openxmlformats.org/officeDocument/2006/relationships/themeOverride" Target="../theme/themeOverride24.xml"/><Relationship Id="rId4" Type="http://schemas.openxmlformats.org/officeDocument/2006/relationships/image" Target="../media/image71.png"/></Relationships>
</file>

<file path=ppt/slides/_rels/slide15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46.xml"/><Relationship Id="rId1" Type="http://schemas.openxmlformats.org/officeDocument/2006/relationships/slideLayout" Target="../slideLayouts/slideLayout1.xml"/><Relationship Id="rId4" Type="http://schemas.openxmlformats.org/officeDocument/2006/relationships/image" Target="../media/image120.jpeg"/></Relationships>
</file>

<file path=ppt/slides/_rels/slide15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9.xml"/><Relationship Id="rId1" Type="http://schemas.openxmlformats.org/officeDocument/2006/relationships/slideLayout" Target="../slideLayouts/slideLayout595.xml"/></Relationships>
</file>

<file path=ppt/slides/_rels/slide16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50.xml"/><Relationship Id="rId1" Type="http://schemas.openxmlformats.org/officeDocument/2006/relationships/slideLayout" Target="../slideLayouts/slideLayout669.xml"/></Relationships>
</file>

<file path=ppt/slides/_rels/slide16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9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9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9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9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7.xml"/><Relationship Id="rId1" Type="http://schemas.openxmlformats.org/officeDocument/2006/relationships/slideLayout" Target="../slideLayouts/slideLayout299.xml"/></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8.xml"/><Relationship Id="rId1" Type="http://schemas.openxmlformats.org/officeDocument/2006/relationships/slideLayout" Target="../slideLayouts/slideLayout299.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0.xml"/><Relationship Id="rId1" Type="http://schemas.openxmlformats.org/officeDocument/2006/relationships/slideLayout" Target="../slideLayouts/slideLayout16.xml"/></Relationships>
</file>

<file path=ppt/slides/_rels/slide17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1.xml"/><Relationship Id="rId1" Type="http://schemas.openxmlformats.org/officeDocument/2006/relationships/slideLayout" Target="../slideLayouts/slideLayout305.xml"/></Relationships>
</file>

<file path=ppt/slides/_rels/slide17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2.xml"/><Relationship Id="rId1" Type="http://schemas.openxmlformats.org/officeDocument/2006/relationships/slideLayout" Target="../slideLayouts/slideLayout305.xml"/></Relationships>
</file>

<file path=ppt/slides/_rels/slide1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3.xml"/><Relationship Id="rId1" Type="http://schemas.openxmlformats.org/officeDocument/2006/relationships/slideLayout" Target="../slideLayouts/slideLayout322.xml"/></Relationships>
</file>

<file path=ppt/slides/_rels/slide1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4.xml"/><Relationship Id="rId1" Type="http://schemas.openxmlformats.org/officeDocument/2006/relationships/slideLayout" Target="../slideLayouts/slideLayout322.xml"/></Relationships>
</file>

<file path=ppt/slides/_rels/slide17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5.xml"/><Relationship Id="rId1" Type="http://schemas.openxmlformats.org/officeDocument/2006/relationships/slideLayout" Target="../slideLayouts/slideLayout322.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28.xml"/><Relationship Id="rId1" Type="http://schemas.openxmlformats.org/officeDocument/2006/relationships/themeOverride" Target="../theme/themeOverride25.xml"/><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7.xml"/><Relationship Id="rId1" Type="http://schemas.openxmlformats.org/officeDocument/2006/relationships/slideLayout" Target="../slideLayouts/slideLayout44.xml"/></Relationships>
</file>

<file path=ppt/slides/_rels/slide18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44.xml"/></Relationships>
</file>

<file path=ppt/slides/_rels/slide18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70.xml"/><Relationship Id="rId1" Type="http://schemas.openxmlformats.org/officeDocument/2006/relationships/slideLayout" Target="../slideLayouts/slideLayout4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71.xml"/><Relationship Id="rId1" Type="http://schemas.openxmlformats.org/officeDocument/2006/relationships/slideLayout" Target="../slideLayouts/slideLayout77.xml"/></Relationships>
</file>

<file path=ppt/slides/_rels/slide187.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72.xml"/><Relationship Id="rId1" Type="http://schemas.openxmlformats.org/officeDocument/2006/relationships/slideLayout" Target="../slideLayouts/slideLayout26.xml"/><Relationship Id="rId4" Type="http://schemas.openxmlformats.org/officeDocument/2006/relationships/image" Target="../media/image129.jpeg"/></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6.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74.xml"/><Relationship Id="rId1" Type="http://schemas.openxmlformats.org/officeDocument/2006/relationships/slideLayout" Target="../slideLayouts/slideLayout330.xml"/><Relationship Id="rId4" Type="http://schemas.openxmlformats.org/officeDocument/2006/relationships/image" Target="../media/image131.jpeg"/></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9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5.xml"/><Relationship Id="rId1" Type="http://schemas.openxmlformats.org/officeDocument/2006/relationships/slideLayout" Target="../slideLayouts/slideLayout346.xml"/></Relationships>
</file>

<file path=ppt/slides/_rels/slide19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76.xml"/><Relationship Id="rId1" Type="http://schemas.openxmlformats.org/officeDocument/2006/relationships/slideLayout" Target="../slideLayouts/slideLayout44.xml"/></Relationships>
</file>

<file path=ppt/slides/_rels/slide19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77.xml"/><Relationship Id="rId1" Type="http://schemas.openxmlformats.org/officeDocument/2006/relationships/slideLayout" Target="../slideLayouts/slideLayout44.xml"/><Relationship Id="rId5" Type="http://schemas.openxmlformats.org/officeDocument/2006/relationships/image" Target="../media/image136.jpeg"/><Relationship Id="rId4" Type="http://schemas.openxmlformats.org/officeDocument/2006/relationships/image" Target="../media/image135.png"/></Relationships>
</file>

<file path=ppt/slides/_rels/slide19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78.xml"/><Relationship Id="rId1" Type="http://schemas.openxmlformats.org/officeDocument/2006/relationships/slideLayout" Target="../slideLayouts/slideLayout44.xml"/><Relationship Id="rId5" Type="http://schemas.openxmlformats.org/officeDocument/2006/relationships/image" Target="../media/image139.jpeg"/><Relationship Id="rId4" Type="http://schemas.openxmlformats.org/officeDocument/2006/relationships/image" Target="../media/image138.jpe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38.xml"/></Relationships>
</file>

<file path=ppt/slides/_rels/slide19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2.xml"/><Relationship Id="rId1" Type="http://schemas.openxmlformats.org/officeDocument/2006/relationships/slideLayout" Target="../slideLayouts/slideLayout675.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3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0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9.xml"/><Relationship Id="rId1" Type="http://schemas.openxmlformats.org/officeDocument/2006/relationships/slideLayout" Target="../slideLayouts/slideLayout1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687.xml"/><Relationship Id="rId1" Type="http://schemas.openxmlformats.org/officeDocument/2006/relationships/themeOverride" Target="../theme/themeOverride26.xml"/><Relationship Id="rId4" Type="http://schemas.openxmlformats.org/officeDocument/2006/relationships/image" Target="../media/image146.jpeg"/></Relationships>
</file>

<file path=ppt/slides/_rels/slide20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xml"/><Relationship Id="rId1" Type="http://schemas.openxmlformats.org/officeDocument/2006/relationships/slideLayout" Target="../slideLayouts/slideLayout186.xml"/></Relationships>
</file>

<file path=ppt/slides/_rels/slide2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93.xml"/><Relationship Id="rId1" Type="http://schemas.openxmlformats.org/officeDocument/2006/relationships/slideLayout" Target="../slideLayouts/slideLayout16.xml"/><Relationship Id="rId4" Type="http://schemas.openxmlformats.org/officeDocument/2006/relationships/image" Target="../media/image22.jpeg"/></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44.xml"/></Relationships>
</file>

<file path=ppt/slides/_rels/slide21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5.xml"/><Relationship Id="rId1" Type="http://schemas.openxmlformats.org/officeDocument/2006/relationships/slideLayout" Target="../slideLayouts/slideLayout44.xml"/></Relationships>
</file>

<file path=ppt/slides/_rels/slide21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96.xml"/><Relationship Id="rId1" Type="http://schemas.openxmlformats.org/officeDocument/2006/relationships/slideLayout" Target="../slideLayouts/slideLayout85.xml"/></Relationships>
</file>

<file path=ppt/slides/_rels/slide214.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97.xml"/><Relationship Id="rId1" Type="http://schemas.openxmlformats.org/officeDocument/2006/relationships/slideLayout" Target="../slideLayouts/slideLayout86.xml"/></Relationships>
</file>

<file path=ppt/slides/_rels/slide21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8.xml"/><Relationship Id="rId1" Type="http://schemas.openxmlformats.org/officeDocument/2006/relationships/slideLayout" Target="../slideLayouts/slideLayout44.xml"/></Relationships>
</file>

<file path=ppt/slides/_rels/slide21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99.xml"/><Relationship Id="rId1" Type="http://schemas.openxmlformats.org/officeDocument/2006/relationships/slideLayout" Target="../slideLayouts/slideLayout16.xml"/><Relationship Id="rId4" Type="http://schemas.openxmlformats.org/officeDocument/2006/relationships/image" Target="../media/image151.png"/></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xml"/><Relationship Id="rId1" Type="http://schemas.openxmlformats.org/officeDocument/2006/relationships/slideLayout" Target="../slideLayouts/slideLayout186.xml"/></Relationships>
</file>

<file path=ppt/slides/_rels/slide22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02.xml"/><Relationship Id="rId1" Type="http://schemas.openxmlformats.org/officeDocument/2006/relationships/slideLayout" Target="../slideLayouts/slideLayout88.xml"/></Relationships>
</file>

<file path=ppt/slides/_rels/slide221.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8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9.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207.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2.xml"/><Relationship Id="rId1" Type="http://schemas.openxmlformats.org/officeDocument/2006/relationships/slideLayout" Target="../slideLayouts/slideLayout186.xml"/><Relationship Id="rId4" Type="http://schemas.openxmlformats.org/officeDocument/2006/relationships/image" Target="../media/image35.png"/></Relationships>
</file>

<file path=ppt/slides/_rels/slide23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9.xml"/><Relationship Id="rId1" Type="http://schemas.openxmlformats.org/officeDocument/2006/relationships/slideLayout" Target="../slideLayouts/slideLayout351.xml"/></Relationships>
</file>

<file path=ppt/slides/_rels/slide23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10.xml"/><Relationship Id="rId1" Type="http://schemas.openxmlformats.org/officeDocument/2006/relationships/slideLayout" Target="../slideLayouts/slideLayout44.xml"/></Relationships>
</file>

<file path=ppt/slides/_rels/slide23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11.xml"/><Relationship Id="rId1" Type="http://schemas.openxmlformats.org/officeDocument/2006/relationships/slideLayout" Target="../slideLayouts/slideLayout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12.xml"/><Relationship Id="rId1" Type="http://schemas.openxmlformats.org/officeDocument/2006/relationships/slideLayout" Target="../slideLayouts/slideLayout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3.xml"/><Relationship Id="rId1" Type="http://schemas.openxmlformats.org/officeDocument/2006/relationships/slideLayout" Target="../slideLayouts/slideLayout32.xml"/></Relationships>
</file>

<file path=ppt/slides/_rels/slide23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14.xml"/><Relationship Id="rId1" Type="http://schemas.openxmlformats.org/officeDocument/2006/relationships/slideLayout" Target="../slideLayouts/slideLayout32.xml"/></Relationships>
</file>

<file path=ppt/slides/_rels/slide23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5.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xml"/><Relationship Id="rId1" Type="http://schemas.openxmlformats.org/officeDocument/2006/relationships/slideLayout" Target="../slideLayouts/slideLayout186.xml"/></Relationships>
</file>

<file path=ppt/slides/_rels/slide240.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32.xml"/></Relationships>
</file>

<file path=ppt/slides/_rels/slide24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17.xml"/><Relationship Id="rId1" Type="http://schemas.openxmlformats.org/officeDocument/2006/relationships/slideLayout" Target="../slideLayouts/slideLayout779.xml"/></Relationships>
</file>

<file path=ppt/slides/_rels/slide24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18.xml"/><Relationship Id="rId1" Type="http://schemas.openxmlformats.org/officeDocument/2006/relationships/slideLayout" Target="../slideLayouts/slideLayout744.xml"/></Relationships>
</file>

<file path=ppt/slides/_rels/slide243.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746.xml"/></Relationships>
</file>

<file path=ppt/slides/_rels/slide244.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762.xml"/></Relationships>
</file>

<file path=ppt/slides/_rels/slide24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19.xml"/><Relationship Id="rId1" Type="http://schemas.openxmlformats.org/officeDocument/2006/relationships/slideLayout" Target="../slideLayouts/slideLayout768.xml"/></Relationships>
</file>

<file path=ppt/slides/_rels/slide246.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20.xml"/><Relationship Id="rId1" Type="http://schemas.openxmlformats.org/officeDocument/2006/relationships/slideLayout" Target="../slideLayouts/slideLayout768.xml"/></Relationships>
</file>

<file path=ppt/slides/_rels/slide247.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221.xml"/><Relationship Id="rId1" Type="http://schemas.openxmlformats.org/officeDocument/2006/relationships/slideLayout" Target="../slideLayouts/slideLayout793.xml"/><Relationship Id="rId4" Type="http://schemas.openxmlformats.org/officeDocument/2006/relationships/image" Target="../media/image173.jpe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9.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222.xml"/><Relationship Id="rId1" Type="http://schemas.openxmlformats.org/officeDocument/2006/relationships/slideLayout" Target="../slideLayouts/slideLayout91.xml"/><Relationship Id="rId4" Type="http://schemas.openxmlformats.org/officeDocument/2006/relationships/image" Target="../media/image174.jpeg"/></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186.xml"/></Relationships>
</file>

<file path=ppt/slides/_rels/slide25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23.xml"/><Relationship Id="rId1" Type="http://schemas.openxmlformats.org/officeDocument/2006/relationships/slideLayout" Target="../slideLayouts/slideLayout91.xml"/></Relationships>
</file>

<file path=ppt/slides/_rels/slide25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4.xml"/><Relationship Id="rId1" Type="http://schemas.openxmlformats.org/officeDocument/2006/relationships/slideLayout" Target="../slideLayouts/slideLayout44.xml"/></Relationships>
</file>

<file path=ppt/slides/_rels/slide25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5.xml"/><Relationship Id="rId1" Type="http://schemas.openxmlformats.org/officeDocument/2006/relationships/slideLayout" Target="../slideLayouts/slideLayout44.xml"/></Relationships>
</file>

<file path=ppt/slides/_rels/slide25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6.xml"/><Relationship Id="rId1" Type="http://schemas.openxmlformats.org/officeDocument/2006/relationships/slideLayout" Target="../slideLayouts/slideLayout44.xml"/></Relationships>
</file>

<file path=ppt/slides/_rels/slide25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7.xml"/><Relationship Id="rId1" Type="http://schemas.openxmlformats.org/officeDocument/2006/relationships/slideLayout" Target="../slideLayouts/slideLayout4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6.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49.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8.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28.xml"/><Relationship Id="rId1" Type="http://schemas.openxmlformats.org/officeDocument/2006/relationships/slideLayout" Target="../slideLayouts/slideLayout698.xml"/></Relationships>
</file>

<file path=ppt/slides/_rels/slide25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5.xml"/><Relationship Id="rId1" Type="http://schemas.openxmlformats.org/officeDocument/2006/relationships/slideLayout" Target="../slideLayouts/slideLayout192.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30.xml"/><Relationship Id="rId1" Type="http://schemas.openxmlformats.org/officeDocument/2006/relationships/slideLayout" Target="../slideLayouts/slideLayout88.xml"/></Relationships>
</file>

<file path=ppt/slides/_rels/slide261.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3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32.xml"/></Relationships>
</file>

<file path=ppt/slides/_rels/slide264.xml.rels><?xml version="1.0" encoding="UTF-8" standalone="yes"?>
<Relationships xmlns="http://schemas.openxmlformats.org/package/2006/relationships"><Relationship Id="rId3" Type="http://schemas.openxmlformats.org/officeDocument/2006/relationships/image" Target="../media/image183.jpg"/><Relationship Id="rId2" Type="http://schemas.openxmlformats.org/officeDocument/2006/relationships/notesSlide" Target="../notesSlides/notesSlide231.xml"/><Relationship Id="rId1" Type="http://schemas.openxmlformats.org/officeDocument/2006/relationships/slideLayout" Target="../slideLayouts/slideLayout698.xml"/></Relationships>
</file>

<file path=ppt/slides/_rels/slide265.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32.xml"/><Relationship Id="rId1" Type="http://schemas.openxmlformats.org/officeDocument/2006/relationships/slideLayout" Target="../slideLayouts/slideLayout698.xml"/><Relationship Id="rId5" Type="http://schemas.openxmlformats.org/officeDocument/2006/relationships/image" Target="../media/image186.jpg"/><Relationship Id="rId4" Type="http://schemas.openxmlformats.org/officeDocument/2006/relationships/image" Target="../media/image185.jp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7.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33.xml"/><Relationship Id="rId1" Type="http://schemas.openxmlformats.org/officeDocument/2006/relationships/slideLayout" Target="../slideLayouts/slideLayout373.xml"/><Relationship Id="rId4" Type="http://schemas.openxmlformats.org/officeDocument/2006/relationships/image" Target="../media/image187.jpeg"/></Relationships>
</file>

<file path=ppt/slides/_rels/slide268.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34.xml"/><Relationship Id="rId1" Type="http://schemas.openxmlformats.org/officeDocument/2006/relationships/slideLayout" Target="../slideLayouts/slideLayout83.xml"/><Relationship Id="rId4" Type="http://schemas.openxmlformats.org/officeDocument/2006/relationships/image" Target="../media/image188.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6.xml"/></Relationships>
</file>

<file path=ppt/slides/_rels/slide270.xml.rels><?xml version="1.0" encoding="UTF-8" standalone="yes"?>
<Relationships xmlns="http://schemas.openxmlformats.org/package/2006/relationships"><Relationship Id="rId3" Type="http://schemas.openxmlformats.org/officeDocument/2006/relationships/hyperlink" Target="http://images.google.com/imgres?imgurl=www.gospelcom.net/rbc/ds_images/q0408/priest.gif&amp;imgrefurl=http://www.gospelcom.net/rbc/ds/q0408/point1.html&amp;h=180&amp;w=167&amp;prev=/images?q=Jewish+Priest&amp;svnum=10&amp;hl=en&amp;lr=&amp;ie=UTF-8&amp;oe=UTF-8" TargetMode="External"/><Relationship Id="rId2" Type="http://schemas.openxmlformats.org/officeDocument/2006/relationships/notesSlide" Target="../notesSlides/notesSlide235.xml"/><Relationship Id="rId1" Type="http://schemas.openxmlformats.org/officeDocument/2006/relationships/slideLayout" Target="../slideLayouts/slideLayout83.xml"/><Relationship Id="rId4" Type="http://schemas.openxmlformats.org/officeDocument/2006/relationships/image" Target="../media/image189.jpe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21.xml"/></Relationships>
</file>

<file path=ppt/slides/_rels/slide273.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97.jpeg"/><Relationship Id="rId3" Type="http://schemas.openxmlformats.org/officeDocument/2006/relationships/image" Target="../media/image190.jpeg"/><Relationship Id="rId7" Type="http://schemas.openxmlformats.org/officeDocument/2006/relationships/image" Target="../media/image193.jpeg"/><Relationship Id="rId12" Type="http://schemas.openxmlformats.org/officeDocument/2006/relationships/image" Target="../media/image196.jpeg"/><Relationship Id="rId2" Type="http://schemas.openxmlformats.org/officeDocument/2006/relationships/notesSlide" Target="../notesSlides/notesSlide237.xml"/><Relationship Id="rId1" Type="http://schemas.openxmlformats.org/officeDocument/2006/relationships/slideLayout" Target="../slideLayouts/slideLayout433.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95.jpeg"/><Relationship Id="rId5" Type="http://schemas.openxmlformats.org/officeDocument/2006/relationships/image" Target="../media/image192.jpeg"/><Relationship Id="rId15" Type="http://schemas.openxmlformats.org/officeDocument/2006/relationships/image" Target="../media/image198.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91.jpeg"/><Relationship Id="rId9" Type="http://schemas.openxmlformats.org/officeDocument/2006/relationships/image" Target="../media/image194.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74.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38.xml"/><Relationship Id="rId1" Type="http://schemas.openxmlformats.org/officeDocument/2006/relationships/slideLayout" Target="../slideLayouts/slideLayout438.xml"/></Relationships>
</file>

<file path=ppt/slides/_rels/slide275.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39.xml"/><Relationship Id="rId1" Type="http://schemas.openxmlformats.org/officeDocument/2006/relationships/slideLayout" Target="../slideLayouts/slideLayout443.xml"/><Relationship Id="rId5" Type="http://schemas.openxmlformats.org/officeDocument/2006/relationships/image" Target="../media/image20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76.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03.jpeg"/><Relationship Id="rId7" Type="http://schemas.openxmlformats.org/officeDocument/2006/relationships/diagramColors" Target="../diagrams/colors1.xml"/><Relationship Id="rId2" Type="http://schemas.openxmlformats.org/officeDocument/2006/relationships/notesSlide" Target="../notesSlides/notesSlide241.xml"/><Relationship Id="rId1" Type="http://schemas.openxmlformats.org/officeDocument/2006/relationships/slideLayout" Target="../slideLayouts/slideLayout44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78.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42.xml"/><Relationship Id="rId1" Type="http://schemas.openxmlformats.org/officeDocument/2006/relationships/slideLayout" Target="../slideLayouts/slideLayout432.xml"/><Relationship Id="rId6" Type="http://schemas.openxmlformats.org/officeDocument/2006/relationships/image" Target="../media/image205.png"/><Relationship Id="rId5" Type="http://schemas.openxmlformats.org/officeDocument/2006/relationships/image" Target="../media/image204.jpeg"/><Relationship Id="rId4" Type="http://schemas.openxmlformats.org/officeDocument/2006/relationships/hyperlink" Target="http://www.jtsa.edu/images/art/s_priest.jpg" TargetMode="External"/></Relationships>
</file>

<file path=ppt/slides/_rels/slide27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03.jpeg"/><Relationship Id="rId7" Type="http://schemas.openxmlformats.org/officeDocument/2006/relationships/diagramColors" Target="../diagrams/colors2.xml"/><Relationship Id="rId2" Type="http://schemas.openxmlformats.org/officeDocument/2006/relationships/notesSlide" Target="../notesSlides/notesSlide243.xml"/><Relationship Id="rId1" Type="http://schemas.openxmlformats.org/officeDocument/2006/relationships/slideLayout" Target="../slideLayouts/slideLayout3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206.jpeg"/></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86.xml"/></Relationships>
</file>

<file path=ppt/slides/_rels/slide280.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03.jpeg"/><Relationship Id="rId7" Type="http://schemas.openxmlformats.org/officeDocument/2006/relationships/diagramColors" Target="../diagrams/colors3.xml"/><Relationship Id="rId2" Type="http://schemas.openxmlformats.org/officeDocument/2006/relationships/notesSlide" Target="../notesSlides/notesSlide244.xml"/><Relationship Id="rId1" Type="http://schemas.openxmlformats.org/officeDocument/2006/relationships/slideLayout" Target="../slideLayouts/slideLayout3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81.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203.jpeg"/><Relationship Id="rId7" Type="http://schemas.openxmlformats.org/officeDocument/2006/relationships/diagramColors" Target="../diagrams/colors4.xml"/><Relationship Id="rId2" Type="http://schemas.openxmlformats.org/officeDocument/2006/relationships/notesSlide" Target="../notesSlides/notesSlide245.xml"/><Relationship Id="rId1" Type="http://schemas.openxmlformats.org/officeDocument/2006/relationships/slideLayout" Target="../slideLayouts/slideLayout3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82.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203.jpeg"/><Relationship Id="rId7" Type="http://schemas.openxmlformats.org/officeDocument/2006/relationships/diagramColors" Target="../diagrams/colors5.xml"/><Relationship Id="rId2" Type="http://schemas.openxmlformats.org/officeDocument/2006/relationships/notesSlide" Target="../notesSlides/notesSlide246.xml"/><Relationship Id="rId1" Type="http://schemas.openxmlformats.org/officeDocument/2006/relationships/slideLayout" Target="../slideLayouts/slideLayout3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83.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03.jpeg"/><Relationship Id="rId7" Type="http://schemas.openxmlformats.org/officeDocument/2006/relationships/diagramColors" Target="../diagrams/colors6.xml"/><Relationship Id="rId2" Type="http://schemas.openxmlformats.org/officeDocument/2006/relationships/notesSlide" Target="../notesSlides/notesSlide247.xml"/><Relationship Id="rId1" Type="http://schemas.openxmlformats.org/officeDocument/2006/relationships/slideLayout" Target="../slideLayouts/slideLayout3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84.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203.jpeg"/><Relationship Id="rId7" Type="http://schemas.openxmlformats.org/officeDocument/2006/relationships/diagramColors" Target="../diagrams/colors7.xml"/><Relationship Id="rId2" Type="http://schemas.openxmlformats.org/officeDocument/2006/relationships/notesSlide" Target="../notesSlides/notesSlide248.xml"/><Relationship Id="rId1" Type="http://schemas.openxmlformats.org/officeDocument/2006/relationships/slideLayout" Target="../slideLayouts/slideLayout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85.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203.jpeg"/><Relationship Id="rId7" Type="http://schemas.openxmlformats.org/officeDocument/2006/relationships/diagramColors" Target="../diagrams/colors8.xml"/><Relationship Id="rId2" Type="http://schemas.openxmlformats.org/officeDocument/2006/relationships/notesSlide" Target="../notesSlides/notesSlide249.xml"/><Relationship Id="rId1" Type="http://schemas.openxmlformats.org/officeDocument/2006/relationships/slideLayout" Target="../slideLayouts/slideLayout3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86.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203.jpeg"/><Relationship Id="rId7" Type="http://schemas.openxmlformats.org/officeDocument/2006/relationships/diagramColors" Target="../diagrams/colors9.xml"/><Relationship Id="rId2" Type="http://schemas.openxmlformats.org/officeDocument/2006/relationships/notesSlide" Target="../notesSlides/notesSlide250.xml"/><Relationship Id="rId1" Type="http://schemas.openxmlformats.org/officeDocument/2006/relationships/slideLayout" Target="../slideLayouts/slideLayout3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87.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203.jpeg"/><Relationship Id="rId7" Type="http://schemas.openxmlformats.org/officeDocument/2006/relationships/diagramColors" Target="../diagrams/colors10.xml"/><Relationship Id="rId2" Type="http://schemas.openxmlformats.org/officeDocument/2006/relationships/notesSlide" Target="../notesSlides/notesSlide251.xml"/><Relationship Id="rId1" Type="http://schemas.openxmlformats.org/officeDocument/2006/relationships/slideLayout" Target="../slideLayouts/slideLayout3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8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52.xml"/><Relationship Id="rId1" Type="http://schemas.openxmlformats.org/officeDocument/2006/relationships/slideLayout" Target="../slideLayouts/slideLayout33.xml"/></Relationships>
</file>

<file path=ppt/slides/_rels/slide289.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53.xml"/><Relationship Id="rId1" Type="http://schemas.openxmlformats.org/officeDocument/2006/relationships/slideLayout" Target="../slideLayouts/slideLayout560.xml"/><Relationship Id="rId4" Type="http://schemas.openxmlformats.org/officeDocument/2006/relationships/image" Target="../media/image208.png"/></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186.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45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45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457.xml"/></Relationships>
</file>

<file path=ppt/slides/_rels/slide29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203.jpeg"/><Relationship Id="rId7" Type="http://schemas.openxmlformats.org/officeDocument/2006/relationships/diagramColors" Target="../diagrams/colors11.xml"/><Relationship Id="rId2" Type="http://schemas.openxmlformats.org/officeDocument/2006/relationships/notesSlide" Target="../notesSlides/notesSlide257.xml"/><Relationship Id="rId1" Type="http://schemas.openxmlformats.org/officeDocument/2006/relationships/slideLayout" Target="../slideLayouts/slideLayout445.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9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203.jpeg"/><Relationship Id="rId7" Type="http://schemas.openxmlformats.org/officeDocument/2006/relationships/diagramColors" Target="../diagrams/colors12.xml"/><Relationship Id="rId2" Type="http://schemas.openxmlformats.org/officeDocument/2006/relationships/notesSlide" Target="../notesSlides/notesSlide258.xml"/><Relationship Id="rId1" Type="http://schemas.openxmlformats.org/officeDocument/2006/relationships/slideLayout" Target="../slideLayouts/slideLayout445.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95.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59.xml"/><Relationship Id="rId1" Type="http://schemas.openxmlformats.org/officeDocument/2006/relationships/slideLayout" Target="../slideLayouts/slideLayout433.xml"/></Relationships>
</file>

<file path=ppt/slides/_rels/slide296.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9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60.xml"/><Relationship Id="rId1" Type="http://schemas.openxmlformats.org/officeDocument/2006/relationships/slideLayout" Target="../slideLayouts/slideLayout444.xml"/></Relationships>
</file>

<file path=ppt/slides/_rels/slide298.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61.xml"/><Relationship Id="rId1" Type="http://schemas.openxmlformats.org/officeDocument/2006/relationships/slideLayout" Target="../slideLayouts/slideLayout433.xml"/><Relationship Id="rId6" Type="http://schemas.openxmlformats.org/officeDocument/2006/relationships/image" Target="../media/image211.jpeg"/><Relationship Id="rId5" Type="http://schemas.openxmlformats.org/officeDocument/2006/relationships/image" Target="../media/image21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9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2.xml"/><Relationship Id="rId1" Type="http://schemas.openxmlformats.org/officeDocument/2006/relationships/slideLayout" Target="../slideLayouts/slideLayout46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186.xml"/></Relationships>
</file>

<file path=ppt/slides/_rels/slide30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3.xml"/><Relationship Id="rId1" Type="http://schemas.openxmlformats.org/officeDocument/2006/relationships/slideLayout" Target="../slideLayouts/slideLayout464.xml"/></Relationships>
</file>

<file path=ppt/slides/_rels/slide301.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4.xml"/><Relationship Id="rId1" Type="http://schemas.openxmlformats.org/officeDocument/2006/relationships/slideLayout" Target="../slideLayouts/slideLayout464.xml"/></Relationships>
</file>

<file path=ppt/slides/_rels/slide30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5.xml"/><Relationship Id="rId1" Type="http://schemas.openxmlformats.org/officeDocument/2006/relationships/slideLayout" Target="../slideLayouts/slideLayout464.xml"/></Relationships>
</file>

<file path=ppt/slides/_rels/slide30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66.xml"/><Relationship Id="rId1" Type="http://schemas.openxmlformats.org/officeDocument/2006/relationships/slideLayout" Target="../slideLayouts/slideLayout464.xml"/></Relationships>
</file>

<file path=ppt/slides/_rels/slide304.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14.jpeg"/><Relationship Id="rId2" Type="http://schemas.openxmlformats.org/officeDocument/2006/relationships/notesSlide" Target="../notesSlides/notesSlide267.xml"/><Relationship Id="rId1" Type="http://schemas.openxmlformats.org/officeDocument/2006/relationships/slideLayout" Target="../slideLayouts/slideLayout471.xml"/><Relationship Id="rId6" Type="http://schemas.openxmlformats.org/officeDocument/2006/relationships/image" Target="../media/image150.jpeg"/><Relationship Id="rId5" Type="http://schemas.openxmlformats.org/officeDocument/2006/relationships/image" Target="../media/image21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30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268.xml"/><Relationship Id="rId1" Type="http://schemas.openxmlformats.org/officeDocument/2006/relationships/slideLayout" Target="../slideLayouts/slideLayout464.xml"/></Relationships>
</file>

<file path=ppt/slides/_rels/slide30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464.xml"/></Relationships>
</file>

<file path=ppt/slides/_rels/slide30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69.xml"/><Relationship Id="rId1" Type="http://schemas.openxmlformats.org/officeDocument/2006/relationships/slideLayout" Target="../slideLayouts/slideLayout464.xml"/><Relationship Id="rId4" Type="http://schemas.openxmlformats.org/officeDocument/2006/relationships/image" Target="../media/image217.jpeg"/></Relationships>
</file>

<file path=ppt/slides/_rels/slide308.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70.xml"/><Relationship Id="rId1" Type="http://schemas.openxmlformats.org/officeDocument/2006/relationships/slideLayout" Target="../slideLayouts/slideLayout433.xml"/><Relationship Id="rId4" Type="http://schemas.openxmlformats.org/officeDocument/2006/relationships/image" Target="../media/image219.jpeg"/></Relationships>
</file>

<file path=ppt/slides/_rels/slide309.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71.xml"/><Relationship Id="rId1" Type="http://schemas.openxmlformats.org/officeDocument/2006/relationships/slideLayout" Target="../slideLayouts/slideLayout437.xml"/><Relationship Id="rId5" Type="http://schemas.openxmlformats.org/officeDocument/2006/relationships/image" Target="../media/image221.jpeg"/><Relationship Id="rId4" Type="http://schemas.openxmlformats.org/officeDocument/2006/relationships/image" Target="../media/image220.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86.xml"/></Relationships>
</file>

<file path=ppt/slides/_rels/slide310.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72.xml"/><Relationship Id="rId1" Type="http://schemas.openxmlformats.org/officeDocument/2006/relationships/slideLayout" Target="../slideLayouts/slideLayout484.xml"/></Relationships>
</file>

<file path=ppt/slides/_rels/slide31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73.xml"/><Relationship Id="rId1" Type="http://schemas.openxmlformats.org/officeDocument/2006/relationships/slideLayout" Target="../slideLayouts/slideLayout484.xml"/></Relationships>
</file>

<file path=ppt/slides/_rels/slide312.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313.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203.jpeg"/><Relationship Id="rId7" Type="http://schemas.openxmlformats.org/officeDocument/2006/relationships/image" Target="../media/image225.jpeg"/><Relationship Id="rId2" Type="http://schemas.openxmlformats.org/officeDocument/2006/relationships/notesSlide" Target="../notesSlides/notesSlide274.xml"/><Relationship Id="rId1" Type="http://schemas.openxmlformats.org/officeDocument/2006/relationships/slideLayout" Target="../slideLayouts/slideLayout433.xml"/><Relationship Id="rId6" Type="http://schemas.openxmlformats.org/officeDocument/2006/relationships/hyperlink" Target="http://www.foodsubs.com/Photos/yeast-breadmachine.jpg" TargetMode="External"/><Relationship Id="rId5" Type="http://schemas.openxmlformats.org/officeDocument/2006/relationships/image" Target="../media/image224.png"/><Relationship Id="rId10" Type="http://schemas.openxmlformats.org/officeDocument/2006/relationships/image" Target="../media/image227.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26.jpeg"/></Relationships>
</file>

<file path=ppt/slides/_rels/slide314.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75.xml"/><Relationship Id="rId1" Type="http://schemas.openxmlformats.org/officeDocument/2006/relationships/slideLayout" Target="../slideLayouts/slideLayout484.xml"/></Relationships>
</file>

<file path=ppt/slides/_rels/slide315.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316.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76.xml"/><Relationship Id="rId1" Type="http://schemas.openxmlformats.org/officeDocument/2006/relationships/slideLayout" Target="../slideLayouts/slideLayout435.xml"/><Relationship Id="rId6" Type="http://schemas.openxmlformats.org/officeDocument/2006/relationships/image" Target="../media/image231.jpeg"/><Relationship Id="rId5" Type="http://schemas.openxmlformats.org/officeDocument/2006/relationships/image" Target="../media/image230.jpeg"/><Relationship Id="rId4" Type="http://schemas.openxmlformats.org/officeDocument/2006/relationships/image" Target="../media/image229.jpeg"/></Relationships>
</file>

<file path=ppt/slides/_rels/slide31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77.xml"/><Relationship Id="rId1" Type="http://schemas.openxmlformats.org/officeDocument/2006/relationships/slideLayout" Target="../slideLayouts/slideLayout437.xml"/><Relationship Id="rId4" Type="http://schemas.openxmlformats.org/officeDocument/2006/relationships/image" Target="../media/image232.jpeg"/></Relationships>
</file>

<file path=ppt/slides/_rels/slide31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78.xml"/><Relationship Id="rId1" Type="http://schemas.openxmlformats.org/officeDocument/2006/relationships/slideLayout" Target="../slideLayouts/slideLayout488.xml"/></Relationships>
</file>

<file path=ppt/slides/_rels/slide319.xml.rels><?xml version="1.0" encoding="UTF-8" standalone="yes"?>
<Relationships xmlns="http://schemas.openxmlformats.org/package/2006/relationships"><Relationship Id="rId8" Type="http://schemas.microsoft.com/office/2007/relationships/diagramDrawing" Target="../diagrams/drawing16.xml"/><Relationship Id="rId3" Type="http://schemas.openxmlformats.org/officeDocument/2006/relationships/image" Target="../media/image203.jpeg"/><Relationship Id="rId7" Type="http://schemas.openxmlformats.org/officeDocument/2006/relationships/diagramColors" Target="../diagrams/colors16.xml"/><Relationship Id="rId2" Type="http://schemas.openxmlformats.org/officeDocument/2006/relationships/notesSlide" Target="../notesSlides/notesSlide279.xml"/><Relationship Id="rId1" Type="http://schemas.openxmlformats.org/officeDocument/2006/relationships/slideLayout" Target="../slideLayouts/slideLayout445.xml"/><Relationship Id="rId6" Type="http://schemas.openxmlformats.org/officeDocument/2006/relationships/diagramQuickStyle" Target="../diagrams/quickStyle16.xml"/><Relationship Id="rId5" Type="http://schemas.openxmlformats.org/officeDocument/2006/relationships/diagramLayout" Target="../diagrams/layout16.xml"/><Relationship Id="rId4" Type="http://schemas.openxmlformats.org/officeDocument/2006/relationships/diagramData" Target="../diagrams/data16.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86.xml"/></Relationships>
</file>

<file path=ppt/slides/_rels/slide320.xml.rels><?xml version="1.0" encoding="UTF-8" standalone="yes"?>
<Relationships xmlns="http://schemas.openxmlformats.org/package/2006/relationships"><Relationship Id="rId3" Type="http://schemas.openxmlformats.org/officeDocument/2006/relationships/image" Target="../media/image234.jpeg"/><Relationship Id="rId7" Type="http://schemas.openxmlformats.org/officeDocument/2006/relationships/image" Target="../media/image237.png"/><Relationship Id="rId2" Type="http://schemas.openxmlformats.org/officeDocument/2006/relationships/notesSlide" Target="../notesSlides/notesSlide280.xml"/><Relationship Id="rId1" Type="http://schemas.openxmlformats.org/officeDocument/2006/relationships/slideLayout" Target="../slideLayouts/slideLayout484.xml"/><Relationship Id="rId6" Type="http://schemas.openxmlformats.org/officeDocument/2006/relationships/hyperlink" Target="http://www.ucgcalgary.org/Regina/Regina/wheatstalks.gif" TargetMode="External"/><Relationship Id="rId5" Type="http://schemas.openxmlformats.org/officeDocument/2006/relationships/image" Target="../media/image236.jpeg"/><Relationship Id="rId4" Type="http://schemas.openxmlformats.org/officeDocument/2006/relationships/image" Target="../media/image235.jpeg"/></Relationships>
</file>

<file path=ppt/slides/_rels/slide321.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81.xml"/><Relationship Id="rId1" Type="http://schemas.openxmlformats.org/officeDocument/2006/relationships/slideLayout" Target="../slideLayouts/slideLayout495.xml"/><Relationship Id="rId4" Type="http://schemas.openxmlformats.org/officeDocument/2006/relationships/image" Target="../media/image239.jpeg"/></Relationships>
</file>

<file path=ppt/slides/_rels/slide322.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82.xml"/><Relationship Id="rId1" Type="http://schemas.openxmlformats.org/officeDocument/2006/relationships/slideLayout" Target="../slideLayouts/slideLayout495.xml"/></Relationships>
</file>

<file path=ppt/slides/_rels/slide323.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2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83.xml"/><Relationship Id="rId1" Type="http://schemas.openxmlformats.org/officeDocument/2006/relationships/slideLayout" Target="../slideLayouts/slideLayout486.xml"/><Relationship Id="rId5" Type="http://schemas.openxmlformats.org/officeDocument/2006/relationships/image" Target="../media/image243.jpeg"/><Relationship Id="rId4" Type="http://schemas.openxmlformats.org/officeDocument/2006/relationships/image" Target="../media/image242.jpeg"/></Relationships>
</file>

<file path=ppt/slides/_rels/slide325.xml.rels><?xml version="1.0" encoding="UTF-8" standalone="yes"?>
<Relationships xmlns="http://schemas.openxmlformats.org/package/2006/relationships"><Relationship Id="rId8" Type="http://schemas.microsoft.com/office/2007/relationships/diagramDrawing" Target="../diagrams/drawing18.xml"/><Relationship Id="rId3" Type="http://schemas.openxmlformats.org/officeDocument/2006/relationships/image" Target="../media/image203.jpeg"/><Relationship Id="rId7" Type="http://schemas.openxmlformats.org/officeDocument/2006/relationships/diagramColors" Target="../diagrams/colors18.xml"/><Relationship Id="rId2" Type="http://schemas.openxmlformats.org/officeDocument/2006/relationships/notesSlide" Target="../notesSlides/notesSlide284.xml"/><Relationship Id="rId1" Type="http://schemas.openxmlformats.org/officeDocument/2006/relationships/slideLayout" Target="../slideLayouts/slideLayout445.xml"/><Relationship Id="rId6" Type="http://schemas.openxmlformats.org/officeDocument/2006/relationships/diagramQuickStyle" Target="../diagrams/quickStyle18.xml"/><Relationship Id="rId5" Type="http://schemas.openxmlformats.org/officeDocument/2006/relationships/diagramLayout" Target="../diagrams/layout18.xml"/><Relationship Id="rId4" Type="http://schemas.openxmlformats.org/officeDocument/2006/relationships/diagramData" Target="../diagrams/data18.xml"/></Relationships>
</file>

<file path=ppt/slides/_rels/slide326.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85.xml"/><Relationship Id="rId1" Type="http://schemas.openxmlformats.org/officeDocument/2006/relationships/slideLayout" Target="../slideLayouts/slideLayout488.xml"/></Relationships>
</file>

<file path=ppt/slides/_rels/slide327.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86.xml"/><Relationship Id="rId1" Type="http://schemas.openxmlformats.org/officeDocument/2006/relationships/slideLayout" Target="../slideLayouts/slideLayout511.xml"/></Relationships>
</file>

<file path=ppt/slides/_rels/slide328.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87.xml"/><Relationship Id="rId1" Type="http://schemas.openxmlformats.org/officeDocument/2006/relationships/slideLayout" Target="../slideLayouts/slideLayout511.xml"/></Relationships>
</file>

<file path=ppt/slides/_rels/slide32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8.xml"/><Relationship Id="rId1" Type="http://schemas.openxmlformats.org/officeDocument/2006/relationships/slideLayout" Target="../slideLayouts/slideLayout511.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9.xml"/><Relationship Id="rId1" Type="http://schemas.openxmlformats.org/officeDocument/2006/relationships/slideLayout" Target="../slideLayouts/slideLayout511.xml"/></Relationships>
</file>

<file path=ppt/slides/_rels/slide33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0.xml"/><Relationship Id="rId1" Type="http://schemas.openxmlformats.org/officeDocument/2006/relationships/slideLayout" Target="../slideLayouts/slideLayout511.xml"/></Relationships>
</file>

<file path=ppt/slides/_rels/slide33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1.xml"/><Relationship Id="rId1" Type="http://schemas.openxmlformats.org/officeDocument/2006/relationships/slideLayout" Target="../slideLayouts/slideLayout511.xml"/></Relationships>
</file>

<file path=ppt/slides/_rels/slide333.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2.xml"/><Relationship Id="rId1" Type="http://schemas.openxmlformats.org/officeDocument/2006/relationships/slideLayout" Target="../slideLayouts/slideLayout511.xml"/></Relationships>
</file>

<file path=ppt/slides/_rels/slide334.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203.jpeg"/><Relationship Id="rId7" Type="http://schemas.openxmlformats.org/officeDocument/2006/relationships/diagramColors" Target="../diagrams/colors19.xml"/><Relationship Id="rId2" Type="http://schemas.openxmlformats.org/officeDocument/2006/relationships/notesSlide" Target="../notesSlides/notesSlide293.xml"/><Relationship Id="rId1" Type="http://schemas.openxmlformats.org/officeDocument/2006/relationships/slideLayout" Target="../slideLayouts/slideLayout445.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335.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3" Type="http://schemas.openxmlformats.org/officeDocument/2006/relationships/image" Target="../media/image248.jpeg"/><Relationship Id="rId7" Type="http://schemas.openxmlformats.org/officeDocument/2006/relationships/image" Target="../media/image250.jpeg"/><Relationship Id="rId2" Type="http://schemas.openxmlformats.org/officeDocument/2006/relationships/notesSlide" Target="../notesSlides/notesSlide294.xml"/><Relationship Id="rId1" Type="http://schemas.openxmlformats.org/officeDocument/2006/relationships/slideLayout" Target="../slideLayouts/slideLayout48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52.jpeg"/><Relationship Id="rId5" Type="http://schemas.openxmlformats.org/officeDocument/2006/relationships/image" Target="../media/image249.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51.jpeg"/></Relationships>
</file>

<file path=ppt/slides/_rels/slide33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95.xml"/><Relationship Id="rId1" Type="http://schemas.openxmlformats.org/officeDocument/2006/relationships/slideLayout" Target="../slideLayouts/slideLayout33.xml"/></Relationships>
</file>

<file path=ppt/slides/_rels/slide337.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96.xml"/><Relationship Id="rId1" Type="http://schemas.openxmlformats.org/officeDocument/2006/relationships/slideLayout" Target="../slideLayouts/slideLayout488.xml"/><Relationship Id="rId4" Type="http://schemas.openxmlformats.org/officeDocument/2006/relationships/image" Target="../media/image254.jpeg"/></Relationships>
</file>

<file path=ppt/slides/_rels/slide338.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97.xml"/><Relationship Id="rId1" Type="http://schemas.openxmlformats.org/officeDocument/2006/relationships/slideLayout" Target="../slideLayouts/slideLayout521.xml"/></Relationships>
</file>

<file path=ppt/slides/_rels/slide339.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98.xml"/><Relationship Id="rId1" Type="http://schemas.openxmlformats.org/officeDocument/2006/relationships/slideLayout" Target="../slideLayouts/slideLayout532.xml"/><Relationship Id="rId5" Type="http://schemas.openxmlformats.org/officeDocument/2006/relationships/image" Target="../media/image258.jpeg"/><Relationship Id="rId4" Type="http://schemas.openxmlformats.org/officeDocument/2006/relationships/image" Target="../media/image257.jpe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4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9.xml"/><Relationship Id="rId1" Type="http://schemas.openxmlformats.org/officeDocument/2006/relationships/slideLayout" Target="../slideLayouts/slideLayout543.xml"/></Relationships>
</file>

<file path=ppt/slides/_rels/slide341.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image" Target="../media/image203.jpeg"/><Relationship Id="rId7" Type="http://schemas.openxmlformats.org/officeDocument/2006/relationships/diagramColors" Target="../diagrams/colors20.xml"/><Relationship Id="rId2" Type="http://schemas.openxmlformats.org/officeDocument/2006/relationships/notesSlide" Target="../notesSlides/notesSlide300.xml"/><Relationship Id="rId1" Type="http://schemas.openxmlformats.org/officeDocument/2006/relationships/slideLayout" Target="../slideLayouts/slideLayout445.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342.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61.jpeg"/><Relationship Id="rId2" Type="http://schemas.openxmlformats.org/officeDocument/2006/relationships/notesSlide" Target="../notesSlides/notesSlide301.xml"/><Relationship Id="rId1" Type="http://schemas.openxmlformats.org/officeDocument/2006/relationships/slideLayout" Target="../slideLayouts/slideLayout56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3.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61.jpeg"/><Relationship Id="rId2" Type="http://schemas.openxmlformats.org/officeDocument/2006/relationships/notesSlide" Target="../notesSlides/notesSlide302.xml"/><Relationship Id="rId1" Type="http://schemas.openxmlformats.org/officeDocument/2006/relationships/slideLayout" Target="../slideLayouts/slideLayout56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45.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346.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03.xml"/><Relationship Id="rId1" Type="http://schemas.openxmlformats.org/officeDocument/2006/relationships/slideLayout" Target="../slideLayouts/slideLayout484.xml"/></Relationships>
</file>

<file path=ppt/slides/_rels/slide347.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4.xml"/><Relationship Id="rId1" Type="http://schemas.openxmlformats.org/officeDocument/2006/relationships/slideLayout" Target="../slideLayouts/slideLayout484.xml"/></Relationships>
</file>

<file path=ppt/slides/_rels/slide348.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349.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67.jpeg"/><Relationship Id="rId2" Type="http://schemas.openxmlformats.org/officeDocument/2006/relationships/notesSlide" Target="../notesSlides/notesSlide305.xml"/><Relationship Id="rId1" Type="http://schemas.openxmlformats.org/officeDocument/2006/relationships/slideLayout" Target="../slideLayouts/slideLayout488.xml"/><Relationship Id="rId6" Type="http://schemas.openxmlformats.org/officeDocument/2006/relationships/image" Target="../media/image266.jpeg"/><Relationship Id="rId5" Type="http://schemas.openxmlformats.org/officeDocument/2006/relationships/image" Target="../media/image265.jpeg"/><Relationship Id="rId4" Type="http://schemas.openxmlformats.org/officeDocument/2006/relationships/image" Target="../media/image264.jpe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92.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350.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351.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6.xml"/><Relationship Id="rId1" Type="http://schemas.openxmlformats.org/officeDocument/2006/relationships/slideLayout" Target="../slideLayouts/slideLayout484.xml"/></Relationships>
</file>

<file path=ppt/slides/_rels/slide35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307.xml"/><Relationship Id="rId1" Type="http://schemas.openxmlformats.org/officeDocument/2006/relationships/slideLayout" Target="../slideLayouts/slideLayout433.xml"/></Relationships>
</file>

<file path=ppt/slides/_rels/slide35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8.xml"/><Relationship Id="rId1" Type="http://schemas.openxmlformats.org/officeDocument/2006/relationships/slideLayout" Target="../slideLayouts/slideLayout433.xml"/></Relationships>
</file>

<file path=ppt/slides/_rels/slide354.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309.xml"/><Relationship Id="rId1" Type="http://schemas.openxmlformats.org/officeDocument/2006/relationships/slideLayout" Target="../slideLayouts/slideLayout433.xml"/><Relationship Id="rId4" Type="http://schemas.openxmlformats.org/officeDocument/2006/relationships/image" Target="../media/image270.jpeg"/></Relationships>
</file>

<file path=ppt/slides/_rels/slide355.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10.xml"/><Relationship Id="rId1" Type="http://schemas.openxmlformats.org/officeDocument/2006/relationships/slideLayout" Target="../slideLayouts/slideLayout433.xml"/></Relationships>
</file>

<file path=ppt/slides/_rels/slide356.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11.xml"/><Relationship Id="rId1" Type="http://schemas.openxmlformats.org/officeDocument/2006/relationships/slideLayout" Target="../slideLayouts/slideLayout438.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33.xml"/></Relationships>
</file>

<file path=ppt/slides/_rels/slide35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13.xml"/><Relationship Id="rId1" Type="http://schemas.openxmlformats.org/officeDocument/2006/relationships/slideLayout" Target="../slideLayouts/slideLayout433.xml"/></Relationships>
</file>

<file path=ppt/slides/_rels/slide359.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203.jpeg"/><Relationship Id="rId1" Type="http://schemas.openxmlformats.org/officeDocument/2006/relationships/slideLayout" Target="../slideLayouts/slideLayout578.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19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386.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386.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386.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386.xml"/></Relationships>
</file>

<file path=ppt/slides/_rels/slide365.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image" Target="../media/image274.jpeg"/><Relationship Id="rId1" Type="http://schemas.openxmlformats.org/officeDocument/2006/relationships/slideLayout" Target="../slideLayouts/slideLayout584.xml"/><Relationship Id="rId4" Type="http://schemas.openxmlformats.org/officeDocument/2006/relationships/image" Target="../media/image276.jpeg"/></Relationships>
</file>

<file path=ppt/slides/_rels/slide36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8.xml"/><Relationship Id="rId1" Type="http://schemas.openxmlformats.org/officeDocument/2006/relationships/slideLayout" Target="../slideLayouts/slideLayout590.xml"/></Relationships>
</file>

<file path=ppt/slides/_rels/slide367.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9.xml"/><Relationship Id="rId1" Type="http://schemas.openxmlformats.org/officeDocument/2006/relationships/slideLayout" Target="../slideLayouts/slideLayout590.xml"/></Relationships>
</file>

<file path=ppt/slides/_rels/slide368.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20.xml"/><Relationship Id="rId1" Type="http://schemas.openxmlformats.org/officeDocument/2006/relationships/slideLayout" Target="../slideLayouts/slideLayout590.xml"/></Relationships>
</file>

<file path=ppt/slides/_rels/slide369.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1.xml"/><Relationship Id="rId1" Type="http://schemas.openxmlformats.org/officeDocument/2006/relationships/slideLayout" Target="../slideLayouts/slideLayout590.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92.xml"/></Relationships>
</file>

<file path=ppt/slides/_rels/slide370.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22.xml"/><Relationship Id="rId1" Type="http://schemas.openxmlformats.org/officeDocument/2006/relationships/slideLayout" Target="../slideLayouts/slideLayout590.xml"/></Relationships>
</file>

<file path=ppt/slides/_rels/slide371.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23.xml"/><Relationship Id="rId1" Type="http://schemas.openxmlformats.org/officeDocument/2006/relationships/slideLayout" Target="../slideLayouts/slideLayout590.xml"/></Relationships>
</file>

<file path=ppt/slides/_rels/slide372.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24.xml"/><Relationship Id="rId1" Type="http://schemas.openxmlformats.org/officeDocument/2006/relationships/slideLayout" Target="../slideLayouts/slideLayout590.xml"/></Relationships>
</file>

<file path=ppt/slides/_rels/slide373.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25.xml"/><Relationship Id="rId1" Type="http://schemas.openxmlformats.org/officeDocument/2006/relationships/slideLayout" Target="../slideLayouts/slideLayout590.xml"/></Relationships>
</file>

<file path=ppt/slides/_rels/slide374.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26.xml"/><Relationship Id="rId1" Type="http://schemas.openxmlformats.org/officeDocument/2006/relationships/slideLayout" Target="../slideLayouts/slideLayout590.xml"/></Relationships>
</file>

<file path=ppt/slides/_rels/slide37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27.xml"/><Relationship Id="rId1" Type="http://schemas.openxmlformats.org/officeDocument/2006/relationships/slideLayout" Target="../slideLayouts/slideLayout590.xml"/></Relationships>
</file>

<file path=ppt/slides/_rels/slide37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28.xml"/><Relationship Id="rId1" Type="http://schemas.openxmlformats.org/officeDocument/2006/relationships/slideLayout" Target="../slideLayouts/slideLayout590.xml"/></Relationships>
</file>

<file path=ppt/slides/_rels/slide377.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29.xml"/><Relationship Id="rId1" Type="http://schemas.openxmlformats.org/officeDocument/2006/relationships/slideLayout" Target="../slideLayouts/slideLayout590.xml"/></Relationships>
</file>

<file path=ppt/slides/_rels/slide378.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30.xml"/><Relationship Id="rId1" Type="http://schemas.openxmlformats.org/officeDocument/2006/relationships/slideLayout" Target="../slideLayouts/slideLayout590.xml"/></Relationships>
</file>

<file path=ppt/slides/_rels/slide379.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331.xml"/><Relationship Id="rId1" Type="http://schemas.openxmlformats.org/officeDocument/2006/relationships/slideLayout" Target="../slideLayouts/slideLayout59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2.xml"/></Relationships>
</file>

<file path=ppt/slides/_rels/slide380.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32.xml"/><Relationship Id="rId1" Type="http://schemas.openxmlformats.org/officeDocument/2006/relationships/slideLayout" Target="../slideLayouts/slideLayout590.xml"/></Relationships>
</file>

<file path=ppt/slides/_rels/slide381.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33.xml"/><Relationship Id="rId1" Type="http://schemas.openxmlformats.org/officeDocument/2006/relationships/slideLayout" Target="../slideLayouts/slideLayout590.xml"/></Relationships>
</file>

<file path=ppt/slides/_rels/slide382.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34.xml"/><Relationship Id="rId1" Type="http://schemas.openxmlformats.org/officeDocument/2006/relationships/slideLayout" Target="../slideLayouts/slideLayout590.xml"/></Relationships>
</file>

<file path=ppt/slides/_rels/slide383.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35.xml"/><Relationship Id="rId1" Type="http://schemas.openxmlformats.org/officeDocument/2006/relationships/slideLayout" Target="../slideLayouts/slideLayout590.xml"/></Relationships>
</file>

<file path=ppt/slides/_rels/slide38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36.xml"/><Relationship Id="rId1" Type="http://schemas.openxmlformats.org/officeDocument/2006/relationships/slideLayout" Target="../slideLayouts/slideLayout590.xml"/></Relationships>
</file>

<file path=ppt/slides/_rels/slide38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7.xml"/><Relationship Id="rId1" Type="http://schemas.openxmlformats.org/officeDocument/2006/relationships/slideLayout" Target="../slideLayouts/slideLayout590.xml"/></Relationships>
</file>

<file path=ppt/slides/_rels/slide386.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38.xml"/><Relationship Id="rId1" Type="http://schemas.openxmlformats.org/officeDocument/2006/relationships/slideLayout" Target="../slideLayouts/slideLayout590.xml"/></Relationships>
</file>

<file path=ppt/slides/_rels/slide387.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39.xml"/><Relationship Id="rId1" Type="http://schemas.openxmlformats.org/officeDocument/2006/relationships/slideLayout" Target="../slideLayouts/slideLayout590.xml"/></Relationships>
</file>

<file path=ppt/slides/_rels/slide388.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40.xml"/><Relationship Id="rId1" Type="http://schemas.openxmlformats.org/officeDocument/2006/relationships/slideLayout" Target="../slideLayouts/slideLayout590.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7.xml"/><Relationship Id="rId1" Type="http://schemas.openxmlformats.org/officeDocument/2006/relationships/slideLayout" Target="../slideLayouts/slideLayout192.xml"/><Relationship Id="rId4" Type="http://schemas.openxmlformats.org/officeDocument/2006/relationships/image" Target="../media/image22.jpeg"/></Relationships>
</file>

<file path=ppt/slides/_rels/slide390.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41.xml"/><Relationship Id="rId1" Type="http://schemas.openxmlformats.org/officeDocument/2006/relationships/slideLayout" Target="../slideLayouts/slideLayout44.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738.xml"/></Relationships>
</file>

<file path=ppt/slides/_rels/slide393.xml.rels><?xml version="1.0" encoding="UTF-8" standalone="yes"?>
<Relationships xmlns="http://schemas.openxmlformats.org/package/2006/relationships"><Relationship Id="rId3" Type="http://schemas.openxmlformats.org/officeDocument/2006/relationships/image" Target="../media/image300.emf"/><Relationship Id="rId2" Type="http://schemas.openxmlformats.org/officeDocument/2006/relationships/notesSlide" Target="../notesSlides/notesSlide343.xml"/><Relationship Id="rId1" Type="http://schemas.openxmlformats.org/officeDocument/2006/relationships/slideLayout" Target="../slideLayouts/slideLayout55.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5.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102.xml"/></Relationships>
</file>

<file path=ppt/slides/_rels/slide3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3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3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2.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47.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48.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49.xml"/><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50.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51.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52.xml"/><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53.xml"/><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4.xml"/><Relationship Id="rId1" Type="http://schemas.openxmlformats.org/officeDocument/2006/relationships/slideLayout" Target="../slideLayouts/slideLayout44.xml"/></Relationships>
</file>

<file path=ppt/slides/_rels/slide4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5.xml"/><Relationship Id="rId1" Type="http://schemas.openxmlformats.org/officeDocument/2006/relationships/slideLayout" Target="../slideLayouts/slideLayout44.xml"/></Relationships>
</file>

<file path=ppt/slides/_rels/slide4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208.xml"/></Relationships>
</file>

<file path=ppt/slides/_rels/slide41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6.xml"/><Relationship Id="rId1" Type="http://schemas.openxmlformats.org/officeDocument/2006/relationships/slideLayout" Target="../slideLayouts/slideLayout44.xml"/></Relationships>
</file>

<file path=ppt/slides/_rels/slide4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7.xml"/><Relationship Id="rId1" Type="http://schemas.openxmlformats.org/officeDocument/2006/relationships/slideLayout" Target="../slideLayouts/slideLayout44.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16.xml"/></Relationships>
</file>

<file path=ppt/slides/_rels/slide4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59.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60.xml"/><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61.xml"/><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62.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63.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4.xml"/><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38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92.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09.xml"/></Relationships>
</file>

<file path=ppt/slides/_rels/slide42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67.xml"/><Relationship Id="rId1" Type="http://schemas.openxmlformats.org/officeDocument/2006/relationships/slideLayout" Target="../slideLayouts/slideLayout415.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68.xml"/><Relationship Id="rId1" Type="http://schemas.openxmlformats.org/officeDocument/2006/relationships/slideLayout" Target="../slideLayouts/slideLayout1.xml"/><Relationship Id="rId4" Type="http://schemas.openxmlformats.org/officeDocument/2006/relationships/image" Target="../media/image311.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92.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2.xml"/><Relationship Id="rId1" Type="http://schemas.openxmlformats.org/officeDocument/2006/relationships/slideLayout" Target="../slideLayouts/slideLayout181.xml"/><Relationship Id="rId4" Type="http://schemas.openxmlformats.org/officeDocument/2006/relationships/image" Target="../media/image50.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6.xml"/><Relationship Id="rId4" Type="http://schemas.openxmlformats.org/officeDocument/2006/relationships/image" Target="../media/image24.png"/></Relationships>
</file>

<file path=ppt/slides/_rels/slide4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52.jpeg"/></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xml"/><Relationship Id="rId1" Type="http://schemas.openxmlformats.org/officeDocument/2006/relationships/slideLayout" Target="../slideLayouts/slideLayout146.xml"/></Relationships>
</file>

<file path=ppt/slides/_rels/slide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5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2.xml"/><Relationship Id="rId1" Type="http://schemas.openxmlformats.org/officeDocument/2006/relationships/slideLayout" Target="../slideLayouts/slideLayout125.xml"/></Relationships>
</file>

<file path=ppt/slides/_rels/slide5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3.xml"/><Relationship Id="rId1" Type="http://schemas.openxmlformats.org/officeDocument/2006/relationships/slideLayout" Target="../slideLayouts/slideLayout717.xml"/><Relationship Id="rId4" Type="http://schemas.openxmlformats.org/officeDocument/2006/relationships/image" Target="../media/image62.png"/></Relationships>
</file>

<file path=ppt/slides/_rels/slide5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6.xml"/><Relationship Id="rId1" Type="http://schemas.openxmlformats.org/officeDocument/2006/relationships/slideLayout" Target="../slideLayouts/slideLayout140.xml"/></Relationships>
</file>

<file path=ppt/slides/_rels/slide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63.xml"/></Relationships>
</file>

<file path=ppt/slides/_rels/slide6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146.xml"/><Relationship Id="rId5" Type="http://schemas.microsoft.com/office/2007/relationships/hdphoto" Target="../media/hdphoto1.wdp"/><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5.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8.xml"/><Relationship Id="rId1" Type="http://schemas.openxmlformats.org/officeDocument/2006/relationships/themeOverride" Target="../theme/themeOverride7.xml"/><Relationship Id="rId4"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8.xml"/><Relationship Id="rId4" Type="http://schemas.openxmlformats.org/officeDocument/2006/relationships/image" Target="../media/image71.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8.xml"/><Relationship Id="rId1" Type="http://schemas.openxmlformats.org/officeDocument/2006/relationships/themeOverride" Target="../theme/themeOverride9.xml"/><Relationship Id="rId4" Type="http://schemas.openxmlformats.org/officeDocument/2006/relationships/image" Target="../media/image71.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xml"/><Relationship Id="rId1" Type="http://schemas.openxmlformats.org/officeDocument/2006/relationships/themeOverride" Target="../theme/themeOverride10.xml"/><Relationship Id="rId4" Type="http://schemas.openxmlformats.org/officeDocument/2006/relationships/image" Target="../media/image75.png"/></Relationships>
</file>

<file path=ppt/slides/_rels/slide7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6.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146.xml"/><Relationship Id="rId4" Type="http://schemas.openxmlformats.org/officeDocument/2006/relationships/image" Target="../media/image20.jpg"/></Relationships>
</file>

<file path=ppt/slides/_rels/slide8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78.xml"/><Relationship Id="rId1" Type="http://schemas.openxmlformats.org/officeDocument/2006/relationships/slideLayout" Target="../slideLayouts/slideLayout15.xml"/><Relationship Id="rId4" Type="http://schemas.openxmlformats.org/officeDocument/2006/relationships/image" Target="../media/image77.jpe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39.xml"/><Relationship Id="rId1" Type="http://schemas.openxmlformats.org/officeDocument/2006/relationships/themeOverride" Target="../theme/themeOverride1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39.xml"/><Relationship Id="rId1" Type="http://schemas.openxmlformats.org/officeDocument/2006/relationships/themeOverride" Target="../theme/themeOverride12.xml"/><Relationship Id="rId4" Type="http://schemas.openxmlformats.org/officeDocument/2006/relationships/image" Target="../media/image78.png"/></Relationships>
</file>

<file path=ppt/slides/_rels/slide8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1.xml"/><Relationship Id="rId1" Type="http://schemas.openxmlformats.org/officeDocument/2006/relationships/slideLayout" Target="../slideLayouts/slideLayout723.xml"/></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2.xml"/><Relationship Id="rId1" Type="http://schemas.openxmlformats.org/officeDocument/2006/relationships/slideLayout" Target="../slideLayouts/slideLayout723.xml"/><Relationship Id="rId4" Type="http://schemas.openxmlformats.org/officeDocument/2006/relationships/image" Target="../media/image81.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23.xml"/></Relationships>
</file>

<file path=ppt/slides/_rels/slide8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84.xml"/><Relationship Id="rId1" Type="http://schemas.openxmlformats.org/officeDocument/2006/relationships/slideLayout" Target="../slideLayouts/slideLayout723.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48.xml"/><Relationship Id="rId1" Type="http://schemas.openxmlformats.org/officeDocument/2006/relationships/themeOverride" Target="../theme/themeOverride1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65.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9.xml"/><Relationship Id="rId1" Type="http://schemas.openxmlformats.org/officeDocument/2006/relationships/slideLayout" Target="../slideLayouts/slideLayout146.xml"/></Relationships>
</file>

<file path=ppt/slides/_rels/slide9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595.xml"/><Relationship Id="rId1" Type="http://schemas.openxmlformats.org/officeDocument/2006/relationships/themeOverride" Target="../theme/themeOverride14.xml"/><Relationship Id="rId4" Type="http://schemas.openxmlformats.org/officeDocument/2006/relationships/image" Target="../media/image84.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8.xml"/><Relationship Id="rId1" Type="http://schemas.openxmlformats.org/officeDocument/2006/relationships/themeOverride" Target="../theme/themeOverride15.xml"/><Relationship Id="rId4" Type="http://schemas.openxmlformats.org/officeDocument/2006/relationships/image" Target="../media/image85.png"/></Relationships>
</file>

<file path=ppt/slides/_rels/slide94.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en-US" sz="7200" dirty="0">
                <a:solidFill>
                  <a:schemeClr val="bg2"/>
                </a:solidFill>
                <a:latin typeface="Impact" charset="0"/>
                <a:ea typeface="ＭＳ Ｐゴシック" charset="0"/>
                <a:cs typeface="ＭＳ Ｐゴシック" charset="0"/>
              </a:rPr>
              <a:t>Leviticus</a:t>
            </a:r>
          </a:p>
        </p:txBody>
      </p:sp>
      <p:sp>
        <p:nvSpPr>
          <p:cNvPr id="133124" name="Text Box 7"/>
          <p:cNvSpPr txBox="1">
            <a:spLocks noChangeArrowheads="1"/>
          </p:cNvSpPr>
          <p:nvPr/>
        </p:nvSpPr>
        <p:spPr bwMode="auto">
          <a:xfrm>
            <a:off x="0" y="5562600"/>
            <a:ext cx="9144000" cy="1600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Sanctification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en-US" sz="2800" b="1" i="0" u="none" strike="noStrike" kern="1200" cap="none" spc="0" normalizeH="0" baseline="0" noProof="0" dirty="0">
                <a:ln>
                  <a:noFill/>
                </a:ln>
                <a:solidFill>
                  <a:srgbClr val="FFFFFF"/>
                </a:solidFill>
                <a:effectLst/>
                <a:uLnTx/>
                <a:uFillTx/>
                <a:latin typeface="Arial Black" charset="0"/>
                <a:ea typeface="ＭＳ Ｐゴシック" charset="0"/>
              </a:rPr>
              <a:t>through sacrifice &amp; separation</a:t>
            </a:r>
            <a:endParaRPr kumimoji="0" lang="en-US" sz="1800" b="1" i="0" u="none" strike="noStrike" kern="1200" cap="none" spc="0" normalizeH="0" baseline="0" noProof="0" dirty="0">
              <a:ln>
                <a:noFill/>
              </a:ln>
              <a:solidFill>
                <a:srgbClr val="FFFFFF"/>
              </a:solidFill>
              <a:effectLst/>
              <a:uLnTx/>
              <a:uFillTx/>
              <a:latin typeface="Arial Black"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7" name="Rectangle 6">
            <a:extLst>
              <a:ext uri="{FF2B5EF4-FFF2-40B4-BE49-F238E27FC236}">
                <a16:creationId xmlns:a16="http://schemas.microsoft.com/office/drawing/2014/main" id="{867D615D-D962-EB48-A149-DDBF6AFA4953}"/>
              </a:ext>
            </a:extLst>
          </p:cNvPr>
          <p:cNvSpPr>
            <a:spLocks noChangeArrowheads="1"/>
          </p:cNvSpPr>
          <p:nvPr/>
        </p:nvSpPr>
        <p:spPr bwMode="auto">
          <a:xfrm>
            <a:off x="5496232" y="3159761"/>
            <a:ext cx="3647768" cy="96520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1397083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Sanctification through Sacrifice and Separation</a:t>
                </a:r>
                <a:endParaRPr kumimoji="0" lang="en-US" sz="32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Purpose: that the L</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ORD</a:t>
                </a: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might be able to remain with the nation</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Place: Mount Sinai</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Time: One Month</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Chapters 1–10</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Chapters 11–27</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Sacrifice</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Separation</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Worshipping a Holy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Walking with a Holy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Securing Fellowship with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Continuing Fellowship with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Approaching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Appeasing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Perfect Sacrifices</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Perfect Priests</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(8–10)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Laws of Sanctification for…</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(11–27)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Uncleanness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Tabernacle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Crimes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Priests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Worship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Canaan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Vows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45420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latin typeface="Arial" charset="0"/>
                <a:ea typeface="ＭＳ Ｐゴシック" charset="0"/>
                <a:cs typeface="ＭＳ Ｐゴシック" charset="0"/>
              </a:rPr>
              <a:t>Offerings (Leviticus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05681"/>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1957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794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7346" y="28866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Do what is not required —extra acts of worship. </a:t>
            </a: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430561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87244" y="1826253"/>
            <a:ext cx="4129548" cy="1301646"/>
          </a:xfrm>
          <a:noFill/>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Comic Sans MS" panose="030F0902030302020204" pitchFamily="66" charset="0"/>
                <a:ea typeface="ＭＳ Ｐゴシック" charset="0"/>
                <a:cs typeface="Apple Chancery" panose="03020702040506060504" pitchFamily="66" charset="-79"/>
              </a:rPr>
              <a:t>“All I am belongs to God”</a:t>
            </a:r>
          </a:p>
        </p:txBody>
      </p:sp>
      <p:sp>
        <p:nvSpPr>
          <p:cNvPr id="5" name="Rectangle 2">
            <a:extLst>
              <a:ext uri="{FF2B5EF4-FFF2-40B4-BE49-F238E27FC236}">
                <a16:creationId xmlns:a16="http://schemas.microsoft.com/office/drawing/2014/main" id="{33A077C4-01B9-BB44-9669-19E682713C9D}"/>
              </a:ext>
            </a:extLst>
          </p:cNvPr>
          <p:cNvSpPr txBox="1">
            <a:spLocks noChangeArrowheads="1"/>
          </p:cNvSpPr>
          <p:nvPr/>
        </p:nvSpPr>
        <p:spPr bwMode="auto">
          <a:xfrm>
            <a:off x="4987244" y="3308089"/>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Lev 1:3-17</a:t>
            </a:r>
          </a:p>
        </p:txBody>
      </p:sp>
      <p:sp>
        <p:nvSpPr>
          <p:cNvPr id="6" name="Rectangle 2">
            <a:extLst>
              <a:ext uri="{FF2B5EF4-FFF2-40B4-BE49-F238E27FC236}">
                <a16:creationId xmlns:a16="http://schemas.microsoft.com/office/drawing/2014/main" id="{7905A1D3-5C08-F344-AAB6-09F06D8E62FE}"/>
              </a:ext>
            </a:extLst>
          </p:cNvPr>
          <p:cNvSpPr txBox="1">
            <a:spLocks noChangeArrowheads="1"/>
          </p:cNvSpPr>
          <p:nvPr/>
        </p:nvSpPr>
        <p:spPr bwMode="auto">
          <a:xfrm>
            <a:off x="4987244" y="250145"/>
            <a:ext cx="4129548" cy="13016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Burnt Offering</a:t>
            </a:r>
          </a:p>
        </p:txBody>
      </p:sp>
    </p:spTree>
    <p:extLst>
      <p:ext uri="{BB962C8B-B14F-4D97-AF65-F5344CB8AC3E}">
        <p14:creationId xmlns:p14="http://schemas.microsoft.com/office/powerpoint/2010/main" val="110932423"/>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 Offering</a:t>
            </a:r>
          </a:p>
        </p:txBody>
      </p:sp>
    </p:spTree>
    <p:extLst>
      <p:ext uri="{BB962C8B-B14F-4D97-AF65-F5344CB8AC3E}">
        <p14:creationId xmlns:p14="http://schemas.microsoft.com/office/powerpoint/2010/main" val="122393714"/>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 Offering</a:t>
            </a: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4048774" y="3436630"/>
            <a:ext cx="3023460"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bull, ram or goat</a:t>
            </a:r>
          </a:p>
        </p:txBody>
      </p:sp>
      <p:sp>
        <p:nvSpPr>
          <p:cNvPr id="20" name="Rectangle 2">
            <a:extLst>
              <a:ext uri="{FF2B5EF4-FFF2-40B4-BE49-F238E27FC236}">
                <a16:creationId xmlns:a16="http://schemas.microsoft.com/office/drawing/2014/main" id="{FE05AE29-FC22-BA44-9237-8B5E10BD3029}"/>
              </a:ext>
            </a:extLst>
          </p:cNvPr>
          <p:cNvSpPr txBox="1">
            <a:spLocks noChangeArrowheads="1"/>
          </p:cNvSpPr>
          <p:nvPr/>
        </p:nvSpPr>
        <p:spPr bwMode="auto">
          <a:xfrm>
            <a:off x="6157374" y="5013986"/>
            <a:ext cx="3023460"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dove or pigeon</a:t>
            </a:r>
          </a:p>
        </p:txBody>
      </p:sp>
    </p:spTree>
    <p:extLst>
      <p:ext uri="{BB962C8B-B14F-4D97-AF65-F5344CB8AC3E}">
        <p14:creationId xmlns:p14="http://schemas.microsoft.com/office/powerpoint/2010/main" val="1269884989"/>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A Perfect Sacrifice</a:t>
            </a:r>
          </a:p>
        </p:txBody>
      </p:sp>
    </p:spTree>
    <p:extLst>
      <p:ext uri="{BB962C8B-B14F-4D97-AF65-F5344CB8AC3E}">
        <p14:creationId xmlns:p14="http://schemas.microsoft.com/office/powerpoint/2010/main" val="395063116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a:t>
            </a:r>
          </a:p>
        </p:txBody>
      </p:sp>
    </p:spTree>
    <p:extLst>
      <p:ext uri="{BB962C8B-B14F-4D97-AF65-F5344CB8AC3E}">
        <p14:creationId xmlns:p14="http://schemas.microsoft.com/office/powerpoint/2010/main" val="3612134777"/>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4" descr="diag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Rectangle 3"/>
          <p:cNvSpPr>
            <a:spLocks noGrp="1" noChangeArrowheads="1"/>
          </p:cNvSpPr>
          <p:nvPr>
            <p:ph type="title" idx="4294967295"/>
          </p:nvPr>
        </p:nvSpPr>
        <p:spPr>
          <a:xfrm>
            <a:off x="228600" y="4572000"/>
            <a:ext cx="3352800" cy="2133600"/>
          </a:xfrm>
          <a:solidFill>
            <a:srgbClr val="000000"/>
          </a:solidFill>
        </p:spPr>
        <p:txBody>
          <a:bodyPr/>
          <a:lstStyle/>
          <a:p>
            <a:pPr eaLnBrk="1" hangingPunct="1"/>
            <a:r>
              <a:rPr lang="en-US" sz="4000" b="1">
                <a:solidFill>
                  <a:schemeClr val="bg1"/>
                </a:solidFill>
                <a:latin typeface="Arial" charset="0"/>
                <a:ea typeface="ＭＳ Ｐゴシック" charset="0"/>
              </a:rPr>
              <a:t>The Tabernacle &amp; Courtyard</a:t>
            </a: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Court</a:t>
            </a: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Tabernacle</a:t>
            </a: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Pillars</a:t>
            </a:r>
          </a:p>
        </p:txBody>
      </p:sp>
      <p:sp>
        <p:nvSpPr>
          <p:cNvPr id="201734" name="Rectangle 3"/>
          <p:cNvSpPr txBox="1">
            <a:spLocks noChangeArrowheads="1"/>
          </p:cNvSpPr>
          <p:nvPr/>
        </p:nvSpPr>
        <p:spPr bwMode="auto">
          <a:xfrm>
            <a:off x="5638800" y="1295400"/>
            <a:ext cx="3048000" cy="5334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dirty="0">
                <a:solidFill>
                  <a:srgbClr val="FFFFFF"/>
                </a:solidFill>
                <a:latin typeface="Arial" charset="0"/>
              </a:rPr>
              <a:t>Linen </a:t>
            </a:r>
            <a:r>
              <a:rPr lang="ru-RU" altLang="ja-JP" sz="2400" b="1" dirty="0">
                <a:solidFill>
                  <a:srgbClr val="FFFFFF"/>
                </a:solidFill>
                <a:latin typeface="Arial" charset="0"/>
              </a:rPr>
              <a:t>"</a:t>
            </a:r>
            <a:r>
              <a:rPr lang="en-US" altLang="ja-JP" sz="2400" b="1" dirty="0">
                <a:solidFill>
                  <a:srgbClr val="FFFFFF"/>
                </a:solidFill>
                <a:latin typeface="Arial" charset="0"/>
              </a:rPr>
              <a:t>Hangings</a:t>
            </a:r>
            <a:r>
              <a:rPr lang="ru-RU" altLang="ja-JP" sz="2400" b="1" dirty="0">
                <a:solidFill>
                  <a:srgbClr val="FFFFFF"/>
                </a:solidFill>
                <a:latin typeface="Arial" charset="0"/>
              </a:rPr>
              <a:t>"</a:t>
            </a:r>
            <a:endParaRPr lang="en-US" sz="2400" b="1" dirty="0">
              <a:solidFill>
                <a:srgbClr val="FFFFFF"/>
              </a:solidFill>
              <a:latin typeface="Arial" charset="0"/>
            </a:endParaRPr>
          </a:p>
        </p:txBody>
      </p:sp>
      <p:sp>
        <p:nvSpPr>
          <p:cNvPr id="8" name="Rectangle 3"/>
          <p:cNvSpPr txBox="1">
            <a:spLocks noChangeArrowheads="1"/>
          </p:cNvSpPr>
          <p:nvPr/>
        </p:nvSpPr>
        <p:spPr bwMode="auto">
          <a:xfrm>
            <a:off x="5105400" y="2895600"/>
            <a:ext cx="3048000" cy="6858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Altar of Burnt Offering</a:t>
            </a:r>
          </a:p>
        </p:txBody>
      </p:sp>
      <p:sp>
        <p:nvSpPr>
          <p:cNvPr id="9" name="Rectangle 3"/>
          <p:cNvSpPr txBox="1">
            <a:spLocks noChangeArrowheads="1"/>
          </p:cNvSpPr>
          <p:nvPr/>
        </p:nvSpPr>
        <p:spPr bwMode="auto">
          <a:xfrm>
            <a:off x="4343400" y="22860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Laver</a:t>
            </a: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Gate</a:t>
            </a:r>
          </a:p>
        </p:txBody>
      </p:sp>
    </p:spTree>
    <p:extLst>
      <p:ext uri="{BB962C8B-B14F-4D97-AF65-F5344CB8AC3E}">
        <p14:creationId xmlns:p14="http://schemas.microsoft.com/office/powerpoint/2010/main" val="1002824173"/>
      </p:ext>
    </p:extLst>
  </p:cSld>
  <p:clrMapOvr>
    <a:masterClrMapping/>
  </p:clrMapOvr>
  <p:transition spd="med">
    <p:randomBar dir="vert"/>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3970338"/>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buFontTx/>
              <a:buAutoNum type="arabicPeriod"/>
              <a:defRPr/>
            </a:pPr>
            <a:r>
              <a:rPr lang="en-US" sz="3600" b="1" dirty="0">
                <a:solidFill>
                  <a:srgbClr val="FFFFFF"/>
                </a:solidFill>
                <a:effectLst>
                  <a:outerShdw blurRad="50800" dist="38100" dir="2700000" algn="tl" rotWithShape="0">
                    <a:srgbClr val="000000"/>
                  </a:outerShdw>
                </a:effectLst>
                <a:latin typeface="Arial"/>
                <a:cs typeface="Arial"/>
              </a:rPr>
              <a:t>The worshipper presents his offering </a:t>
            </a:r>
          </a:p>
          <a:p>
            <a:pPr defTabSz="914400" fontAlgn="base">
              <a:spcBef>
                <a:spcPct val="50000"/>
              </a:spcBef>
              <a:spcAft>
                <a:spcPct val="0"/>
              </a:spcAft>
              <a:buFontTx/>
              <a:buAutoNum type="arabicPeriod"/>
              <a:defRPr/>
            </a:pPr>
            <a:r>
              <a:rPr lang="en-US" sz="3600" b="1" dirty="0">
                <a:solidFill>
                  <a:srgbClr val="FFFFFF"/>
                </a:solidFill>
                <a:effectLst>
                  <a:outerShdw blurRad="50800" dist="38100" dir="2700000" algn="tl" rotWithShape="0">
                    <a:srgbClr val="000000"/>
                  </a:outerShdw>
                </a:effectLst>
                <a:latin typeface="Arial"/>
                <a:cs typeface="Arial"/>
              </a:rPr>
              <a:t>He lays his hand(s) upon the victim,  and possibly confesses his sin. </a:t>
            </a:r>
          </a:p>
          <a:p>
            <a:pPr defTabSz="914400" fontAlgn="base">
              <a:spcBef>
                <a:spcPct val="50000"/>
              </a:spcBef>
              <a:spcAft>
                <a:spcPct val="0"/>
              </a:spcAft>
              <a:defRPr/>
            </a:pPr>
            <a:r>
              <a:rPr lang="en-US" sz="3600" b="1" dirty="0">
                <a:solidFill>
                  <a:srgbClr val="FFFFFF"/>
                </a:solidFill>
                <a:effectLst>
                  <a:outerShdw blurRad="50800" dist="38100" dir="2700000" algn="tl" rotWithShape="0">
                    <a:srgbClr val="000000"/>
                  </a:outerShdw>
                </a:effectLst>
                <a:latin typeface="Arial"/>
                <a:cs typeface="Arial"/>
              </a:rPr>
              <a:t>3. The worshipper slaughters the offering.</a:t>
            </a:r>
          </a:p>
        </p:txBody>
      </p:sp>
      <p:sp>
        <p:nvSpPr>
          <p:cNvPr id="778244"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
        <p:nvSpPr>
          <p:cNvPr id="778245"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 Rituals in Lev. 1–5</a:t>
            </a:r>
          </a:p>
        </p:txBody>
      </p:sp>
    </p:spTree>
    <p:extLst>
      <p:ext uri="{BB962C8B-B14F-4D97-AF65-F5344CB8AC3E}">
        <p14:creationId xmlns:p14="http://schemas.microsoft.com/office/powerpoint/2010/main" val="6164106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8243">
                                            <p:txEl>
                                              <p:pRg st="0" end="0"/>
                                            </p:txEl>
                                          </p:spTgt>
                                        </p:tgtEl>
                                        <p:attrNameLst>
                                          <p:attrName>style.visibility</p:attrName>
                                        </p:attrNameLst>
                                      </p:cBhvr>
                                      <p:to>
                                        <p:strVal val="visible"/>
                                      </p:to>
                                    </p:set>
                                    <p:animEffect transition="in" filter="dissolve">
                                      <p:cBhvr>
                                        <p:cTn id="7" dur="75"/>
                                        <p:tgtEl>
                                          <p:spTgt spid="778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8243">
                                            <p:txEl>
                                              <p:pRg st="1" end="1"/>
                                            </p:txEl>
                                          </p:spTgt>
                                        </p:tgtEl>
                                        <p:attrNameLst>
                                          <p:attrName>style.visibility</p:attrName>
                                        </p:attrNameLst>
                                      </p:cBhvr>
                                      <p:to>
                                        <p:strVal val="visible"/>
                                      </p:to>
                                    </p:set>
                                    <p:animEffect transition="in" filter="dissolve">
                                      <p:cBhvr>
                                        <p:cTn id="12" dur="75"/>
                                        <p:tgtEl>
                                          <p:spTgt spid="778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78243">
                                            <p:txEl>
                                              <p:pRg st="2" end="2"/>
                                            </p:txEl>
                                          </p:spTgt>
                                        </p:tgtEl>
                                        <p:attrNameLst>
                                          <p:attrName>style.visibility</p:attrName>
                                        </p:attrNameLst>
                                      </p:cBhvr>
                                      <p:to>
                                        <p:strVal val="visible"/>
                                      </p:to>
                                    </p:set>
                                    <p:animEffect transition="in" filter="dissolve">
                                      <p:cBhvr>
                                        <p:cTn id="17" dur="75"/>
                                        <p:tgtEl>
                                          <p:spTgt spid="7782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build="p"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0291" name="Text Box 3"/>
          <p:cNvSpPr txBox="1">
            <a:spLocks noChangeArrowheads="1"/>
          </p:cNvSpPr>
          <p:nvPr/>
        </p:nvSpPr>
        <p:spPr bwMode="auto">
          <a:xfrm>
            <a:off x="533400" y="1773238"/>
            <a:ext cx="7924800"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3600" b="1" dirty="0">
                <a:solidFill>
                  <a:srgbClr val="FFFFFF"/>
                </a:solidFill>
                <a:latin typeface="Arial"/>
                <a:cs typeface="Arial"/>
              </a:rPr>
              <a:t>4. The priest collects the blood in a basin and dashes it against the NE and SW corners of the altar in such a way that all four sides are spattered. The remainder of the blood is then poured out at the base of the altar.</a:t>
            </a:r>
          </a:p>
        </p:txBody>
      </p:sp>
      <p:sp>
        <p:nvSpPr>
          <p:cNvPr id="780293"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 Rituals in Lev. 1–5</a:t>
            </a:r>
            <a:endParaRPr lang="en-US">
              <a:ea typeface="ＭＳ Ｐゴシック" charset="0"/>
            </a:endParaRPr>
          </a:p>
        </p:txBody>
      </p:sp>
      <p:sp>
        <p:nvSpPr>
          <p:cNvPr id="7"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Tree>
    <p:extLst>
      <p:ext uri="{BB962C8B-B14F-4D97-AF65-F5344CB8AC3E}">
        <p14:creationId xmlns:p14="http://schemas.microsoft.com/office/powerpoint/2010/main" val="1132910616"/>
      </p:ext>
    </p:extLst>
  </p:cSld>
  <p:clrMapOvr>
    <a:masterClrMapping/>
  </p:clrMapOvr>
  <p:transition spd="med">
    <p:randomBar dir="vert"/>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2339" name="Text Box 3"/>
          <p:cNvSpPr txBox="1">
            <a:spLocks noChangeArrowheads="1"/>
          </p:cNvSpPr>
          <p:nvPr/>
        </p:nvSpPr>
        <p:spPr bwMode="auto">
          <a:xfrm>
            <a:off x="533400" y="1557338"/>
            <a:ext cx="8610600" cy="4278312"/>
          </a:xfrm>
          <a:prstGeom prst="rect">
            <a:avLst/>
          </a:prstGeom>
          <a:noFill/>
          <a:ln w="9525">
            <a:noFill/>
            <a:miter lim="800000"/>
            <a:headEnd/>
            <a:tailEnd/>
          </a:ln>
          <a:effectLst/>
        </p:spPr>
        <p:txBody>
          <a:bodyPr>
            <a:spAutoFit/>
          </a:bodyPr>
          <a:lstStyle/>
          <a:p>
            <a:pPr marL="461963" indent="-461963" defTabSz="914400" eaLnBrk="0" fontAlgn="base" hangingPunct="0">
              <a:spcBef>
                <a:spcPct val="0"/>
              </a:spcBef>
              <a:spcAft>
                <a:spcPct val="0"/>
              </a:spcAft>
              <a:defRPr/>
            </a:pPr>
            <a:r>
              <a:rPr lang="en-US" sz="36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rPr>
              <a:t>5. A portion of the sacrifice is burned.  </a:t>
            </a:r>
          </a:p>
          <a:p>
            <a:pPr marL="461963" indent="-461963" defTabSz="914400" eaLnBrk="0" fontAlgn="base" hangingPunct="0">
              <a:spcBef>
                <a:spcPct val="0"/>
              </a:spcBef>
              <a:spcAft>
                <a:spcPct val="0"/>
              </a:spcAft>
              <a:defRPr/>
            </a:pPr>
            <a:endParaRPr lang="en-US" sz="20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endParaRPr>
          </a:p>
          <a:p>
            <a:pPr marL="461963" indent="-461963" defTabSz="914400" eaLnBrk="0" fontAlgn="base" hangingPunct="0">
              <a:spcBef>
                <a:spcPct val="0"/>
              </a:spcBef>
              <a:spcAft>
                <a:spcPct val="0"/>
              </a:spcAft>
              <a:defRPr/>
            </a:pPr>
            <a:r>
              <a:rPr lang="en-US" sz="36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rPr>
              <a:t>6. Any remaining portions of the sacrifice were eaten in a sacrificial meal, either by the priests and worshippers (fellowship-offering), or by the priests and their families, or by the priests alone. </a:t>
            </a:r>
          </a:p>
        </p:txBody>
      </p:sp>
      <p:sp>
        <p:nvSpPr>
          <p:cNvPr id="782341"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 Rituals in Lev. 1–5</a:t>
            </a:r>
            <a:endParaRPr lang="en-US">
              <a:ea typeface="ＭＳ Ｐゴシック" charset="0"/>
            </a:endParaRPr>
          </a:p>
        </p:txBody>
      </p:sp>
      <p:sp>
        <p:nvSpPr>
          <p:cNvPr id="7"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Tree>
    <p:extLst>
      <p:ext uri="{BB962C8B-B14F-4D97-AF65-F5344CB8AC3E}">
        <p14:creationId xmlns:p14="http://schemas.microsoft.com/office/powerpoint/2010/main" val="3438850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4116" t="9101" r="7197" b="6897"/>
          <a:stretch/>
        </p:blipFill>
        <p:spPr>
          <a:xfrm rot="10740000">
            <a:off x="-1" y="673101"/>
            <a:ext cx="9183471" cy="6146798"/>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Leviticus</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755230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1185944"/>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8214313"/>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35850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18114"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5"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6"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7"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128</a:t>
            </a:r>
          </a:p>
        </p:txBody>
      </p:sp>
      <p:sp>
        <p:nvSpPr>
          <p:cNvPr id="218118" name="Text Box 3"/>
          <p:cNvSpPr>
            <a:spLocks noGrp="1" noChangeArrowheads="1"/>
          </p:cNvSpPr>
          <p:nvPr>
            <p:ph type="title"/>
          </p:nvPr>
        </p:nvSpPr>
        <p:spPr>
          <a:xfrm>
            <a:off x="304800" y="152400"/>
            <a:ext cx="7772400" cy="762000"/>
          </a:xfrm>
          <a:solidFill>
            <a:srgbClr val="000000"/>
          </a:solidFill>
        </p:spPr>
        <p:txBody>
          <a:bodyPr/>
          <a:lstStyle/>
          <a:p>
            <a:r>
              <a:rPr kumimoji="0" lang="en-US" altLang="zh-CN" sz="3600" b="1">
                <a:solidFill>
                  <a:schemeClr val="tx1"/>
                </a:solidFill>
                <a:latin typeface="Arial" charset="0"/>
                <a:ea typeface="SimSun" charset="0"/>
                <a:cs typeface="SimSun" charset="0"/>
              </a:rPr>
              <a:t>Old Testament Sacrifices</a:t>
            </a:r>
            <a:endParaRPr kumimoji="0" lang="en-US" sz="2000" b="1">
              <a:solidFill>
                <a:schemeClr val="tx1"/>
              </a:solidFill>
              <a:latin typeface="Arial" charset="0"/>
              <a:ea typeface="SimSun" charset="0"/>
              <a:cs typeface="SimSun" charset="0"/>
            </a:endParaRPr>
          </a:p>
        </p:txBody>
      </p:sp>
      <p:grpSp>
        <p:nvGrpSpPr>
          <p:cNvPr id="218119" name="Group 4"/>
          <p:cNvGrpSpPr>
            <a:grpSpLocks/>
          </p:cNvGrpSpPr>
          <p:nvPr/>
        </p:nvGrpSpPr>
        <p:grpSpPr bwMode="auto">
          <a:xfrm>
            <a:off x="0" y="993775"/>
            <a:ext cx="9124950" cy="5864225"/>
            <a:chOff x="6" y="626"/>
            <a:chExt cx="5748" cy="1638"/>
          </a:xfrm>
        </p:grpSpPr>
        <p:grpSp>
          <p:nvGrpSpPr>
            <p:cNvPr id="218121"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NAME</a:t>
                </a:r>
              </a:p>
            </p:txBody>
          </p:sp>
          <p:sp>
            <p:nvSpPr>
              <p:cNvPr id="218156"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2"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 TEXTS</a:t>
                </a:r>
              </a:p>
            </p:txBody>
          </p:sp>
          <p:sp>
            <p:nvSpPr>
              <p:cNvPr id="218154"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3"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ELEMENTS</a:t>
                </a:r>
              </a:p>
            </p:txBody>
          </p:sp>
          <p:sp>
            <p:nvSpPr>
              <p:cNvPr id="218152"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4"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PURPOSE</a:t>
                </a:r>
              </a:p>
            </p:txBody>
          </p:sp>
          <p:sp>
            <p:nvSpPr>
              <p:cNvPr id="218150"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5"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BURNT OFFERING</a:t>
                </a:r>
              </a:p>
            </p:txBody>
          </p:sp>
          <p:sp>
            <p:nvSpPr>
              <p:cNvPr id="218148"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6"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6:8-13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8:18-21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16:24</a:t>
                </a:r>
              </a:p>
            </p:txBody>
          </p:sp>
          <p:sp>
            <p:nvSpPr>
              <p:cNvPr id="218146"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7"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bull, ram or male bird (dove or young pigeon for poor); wholly consumed</a:t>
                </a:r>
              </a:p>
            </p:txBody>
          </p:sp>
          <p:sp>
            <p:nvSpPr>
              <p:cNvPr id="218144"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8"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act of worship; atone for unintentional sin in general; expression of surrender to God</a:t>
                </a:r>
              </a:p>
            </p:txBody>
          </p:sp>
          <p:sp>
            <p:nvSpPr>
              <p:cNvPr id="218142"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9"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GRAIN OFFERING</a:t>
                </a:r>
              </a:p>
            </p:txBody>
          </p:sp>
          <p:sp>
            <p:nvSpPr>
              <p:cNvPr id="218140"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0"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6:14-23</a:t>
                </a:r>
              </a:p>
            </p:txBody>
          </p:sp>
          <p:sp>
            <p:nvSpPr>
              <p:cNvPr id="218138"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1"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Grain, flour, olive oil, incense, bread, with salt &amp; burnt or fellowship offering</a:t>
                </a:r>
              </a:p>
            </p:txBody>
          </p:sp>
          <p:sp>
            <p:nvSpPr>
              <p:cNvPr id="218136"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2"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act of worship; recognition of God</a:t>
                </a:r>
                <a:r>
                  <a:rPr kumimoji="0" lang="uk-U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 goodness and provisions; devotion to God</a:t>
                </a:r>
              </a:p>
            </p:txBody>
          </p:sp>
          <p:sp>
            <p:nvSpPr>
              <p:cNvPr id="218134"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
        <p:nvSpPr>
          <p:cNvPr id="218120" name="Text Box 42"/>
          <p:cNvSpPr txBox="1">
            <a:spLocks noChangeArrowheads="1"/>
          </p:cNvSpPr>
          <p:nvPr/>
        </p:nvSpPr>
        <p:spPr bwMode="auto">
          <a:xfrm>
            <a:off x="0" y="6550025"/>
            <a:ext cx="4267200" cy="3048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000" b="0" i="1" u="none" strike="noStrike" kern="1200" cap="none" spc="0" normalizeH="0" baseline="0" noProof="0">
                <a:ln>
                  <a:noFill/>
                </a:ln>
                <a:solidFill>
                  <a:srgbClr val="FFFFFF"/>
                </a:solidFill>
                <a:effectLst/>
                <a:uLnTx/>
                <a:uFillTx/>
                <a:latin typeface="Arial" charset="0"/>
                <a:ea typeface="SimSun" charset="0"/>
                <a:cs typeface="SimSun" charset="0"/>
              </a:rPr>
              <a:t>The Bible Visual Resource Book</a:t>
            </a:r>
            <a:r>
              <a:rPr kumimoji="0" lang="en-US" altLang="zh-CN" sz="2000" b="0" i="0" u="none" strike="noStrike" kern="1200" cap="none" spc="0" normalizeH="0" baseline="0" noProof="0">
                <a:ln>
                  <a:noFill/>
                </a:ln>
                <a:solidFill>
                  <a:srgbClr val="FFFFFF"/>
                </a:solidFill>
                <a:effectLst/>
                <a:uLnTx/>
                <a:uFillTx/>
                <a:latin typeface="Arial" charset="0"/>
                <a:ea typeface="SimSun" charset="0"/>
                <a:cs typeface="SimSun" charset="0"/>
              </a:rPr>
              <a:t>, 29</a:t>
            </a:r>
            <a:endParaRPr kumimoji="0" lang="en-US" sz="20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Tree>
    <p:extLst>
      <p:ext uri="{BB962C8B-B14F-4D97-AF65-F5344CB8AC3E}">
        <p14:creationId xmlns:p14="http://schemas.microsoft.com/office/powerpoint/2010/main" val="39971287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Grain Offering = Giving Thanks</a:t>
            </a:r>
          </a:p>
        </p:txBody>
      </p:sp>
    </p:spTree>
    <p:extLst>
      <p:ext uri="{BB962C8B-B14F-4D97-AF65-F5344CB8AC3E}">
        <p14:creationId xmlns:p14="http://schemas.microsoft.com/office/powerpoint/2010/main" val="503034301"/>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3</a:t>
            </a:r>
          </a:p>
        </p:txBody>
      </p:sp>
    </p:spTree>
    <p:extLst>
      <p:ext uri="{BB962C8B-B14F-4D97-AF65-F5344CB8AC3E}">
        <p14:creationId xmlns:p14="http://schemas.microsoft.com/office/powerpoint/2010/main" val="148934140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844" y="-40160"/>
            <a:ext cx="9222844" cy="687951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67958" y="-40160"/>
            <a:ext cx="9222844" cy="1405134"/>
          </a:xfrm>
          <a:solidFill>
            <a:schemeClr val="tx1"/>
          </a:solidFill>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Fellowship Offering (Lev 3)</a:t>
            </a: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meat of the peace offering of thanksgiving must be eaten on the same day it is offered. None of it may be saved for the next morning” (Lev 7:15</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NLT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970991442"/>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Why “an aroma pleasing to the L</a:t>
            </a:r>
            <a:r>
              <a:rPr lang="en-US" sz="3200" b="1" dirty="0">
                <a:effectLst>
                  <a:glow rad="127000">
                    <a:schemeClr val="tx1"/>
                  </a:glow>
                </a:effectLst>
                <a:latin typeface="Arial" charset="0"/>
                <a:ea typeface="ＭＳ Ｐゴシック" charset="0"/>
                <a:cs typeface="ＭＳ Ｐゴシック" charset="0"/>
              </a:rPr>
              <a:t>ORD</a:t>
            </a:r>
            <a:r>
              <a:rPr lang="en-US" sz="3600" b="1" dirty="0">
                <a:effectLst>
                  <a:glow rad="127000">
                    <a:schemeClr val="tx1"/>
                  </a:glow>
                </a:effectLst>
                <a:latin typeface="Arial" charset="0"/>
                <a:ea typeface="ＭＳ Ｐゴシック" charset="0"/>
                <a:cs typeface="ＭＳ Ｐゴシック" charset="0"/>
              </a:rPr>
              <a:t>” (Lev. 1:9, 17; 2:2, 9, 12; 3:5, 16; 4:31)?</a:t>
            </a: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473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We also should express our love to God in ways he does not specifically command.</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1545130492"/>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1826370"/>
            <a:ext cx="9144000" cy="1143000"/>
          </a:xfrm>
        </p:spPr>
        <p:txBody>
          <a:bodyPr/>
          <a:lstStyle/>
          <a:p>
            <a:pPr eaLnBrk="1" hangingPunct="1"/>
            <a:r>
              <a:rPr lang="en-US" sz="6600" b="1" dirty="0">
                <a:solidFill>
                  <a:schemeClr val="bg1"/>
                </a:solidFill>
              </a:rPr>
              <a:t>Romans 12</a:t>
            </a:r>
            <a:endParaRPr lang="en-US" sz="6600" b="1" dirty="0"/>
          </a:p>
        </p:txBody>
      </p:sp>
      <p:sp>
        <p:nvSpPr>
          <p:cNvPr id="926723" name="Rectangle 3"/>
          <p:cNvSpPr>
            <a:spLocks noGrp="1" noChangeArrowheads="1"/>
          </p:cNvSpPr>
          <p:nvPr>
            <p:ph type="subTitle" idx="1"/>
          </p:nvPr>
        </p:nvSpPr>
        <p:spPr>
          <a:xfrm>
            <a:off x="806824" y="2969370"/>
            <a:ext cx="7530352" cy="1154624"/>
          </a:xfrm>
        </p:spPr>
        <p:txBody>
          <a:bodyPr/>
          <a:lstStyle/>
          <a:p>
            <a:pPr eaLnBrk="1" hangingPunct="1"/>
            <a:r>
              <a:rPr lang="en-US" sz="3600" b="1" i="1" dirty="0">
                <a:solidFill>
                  <a:srgbClr val="FFFFFF"/>
                </a:solidFill>
              </a:rPr>
              <a:t>Righteousness is applied in transformed living</a:t>
            </a:r>
          </a:p>
        </p:txBody>
      </p:sp>
      <p:sp>
        <p:nvSpPr>
          <p:cNvPr id="14336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Tree>
    <p:extLst>
      <p:ext uri="{BB962C8B-B14F-4D97-AF65-F5344CB8AC3E}">
        <p14:creationId xmlns:p14="http://schemas.microsoft.com/office/powerpoint/2010/main" val="2376642144"/>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Leviticus</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en-US" sz="11500" b="1" dirty="0">
                <a:solidFill>
                  <a:schemeClr val="tx1"/>
                </a:solidFill>
                <a:effectLst/>
                <a:latin typeface="Arial" charset="0"/>
                <a:ea typeface="ＭＳ Ｐゴシック" charset="0"/>
                <a:cs typeface="ＭＳ Ｐゴシック" charset="0"/>
              </a:rPr>
              <a:t>Be Holy</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3116016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27746" name="Rectangle 2"/>
          <p:cNvSpPr>
            <a:spLocks noGrp="1" noChangeArrowheads="1"/>
          </p:cNvSpPr>
          <p:nvPr>
            <p:ph type="title"/>
          </p:nvPr>
        </p:nvSpPr>
        <p:spPr>
          <a:xfrm>
            <a:off x="0" y="304800"/>
            <a:ext cx="9144000" cy="838200"/>
          </a:xfrm>
        </p:spPr>
        <p:txBody>
          <a:bodyPr/>
          <a:lstStyle/>
          <a:p>
            <a:pPr eaLnBrk="1" hangingPunct="1"/>
            <a:r>
              <a:rPr lang="en-US" sz="4000" b="1">
                <a:solidFill>
                  <a:schemeClr val="bg1"/>
                </a:solidFill>
                <a:latin typeface="Copperplate Gothic Light" charset="0"/>
                <a:ea typeface="ＭＳ Ｐゴシック" charset="-128"/>
                <a:cs typeface="ＭＳ Ｐゴシック" charset="-128"/>
              </a:rPr>
              <a:t>Righteousness in Romans</a:t>
            </a:r>
            <a:endParaRPr lang="en-US" sz="4000">
              <a:solidFill>
                <a:schemeClr val="bg1"/>
              </a:solidFill>
              <a:latin typeface="Copperplate Gothic Light" charset="0"/>
              <a:ea typeface="ＭＳ Ｐゴシック" charset="-128"/>
              <a:cs typeface="ＭＳ Ｐゴシック" charset="-128"/>
            </a:endParaRPr>
          </a:p>
        </p:txBody>
      </p:sp>
      <p:sp>
        <p:nvSpPr>
          <p:cNvPr id="927747"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cs typeface="ＭＳ Ｐゴシック" charset="-128"/>
              </a:rPr>
              <a:t>145</a:t>
            </a:r>
          </a:p>
        </p:txBody>
      </p:sp>
      <p:graphicFrame>
        <p:nvGraphicFramePr>
          <p:cNvPr id="643111" name="Group 39"/>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Theme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Needed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Provided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Imparted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Applied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Dissem-inated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Intro</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Condem-nation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1:18–</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Justifi-cation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3:21–</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Sanctifi-cation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Election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Trans-form-ation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12:1–</a:t>
                      </a:r>
                      <a:b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Propa-gation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15:14–</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Start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Salva-tion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Set </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Apart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Sove-reignty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Service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Send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033715420"/>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en-US" b="1" dirty="0">
                <a:solidFill>
                  <a:schemeClr val="bg2"/>
                </a:solidFill>
                <a:latin typeface="Impact" charset="0"/>
                <a:ea typeface="ＭＳ Ｐゴシック" charset="0"/>
                <a:cs typeface="ＭＳ Ｐゴシック" charset="0"/>
              </a:rPr>
              <a:t>Romans 12:1</a:t>
            </a:r>
          </a:p>
        </p:txBody>
      </p:sp>
      <p:sp>
        <p:nvSpPr>
          <p:cNvPr id="929796" name="Text Box 4"/>
          <p:cNvSpPr txBox="1">
            <a:spLocks noChangeArrowheads="1"/>
          </p:cNvSpPr>
          <p:nvPr/>
        </p:nvSpPr>
        <p:spPr bwMode="auto">
          <a:xfrm>
            <a:off x="8281988" y="0"/>
            <a:ext cx="862012" cy="457200"/>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rPr>
              <a:t>154e</a:t>
            </a: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t>"Offer your body as a </a:t>
            </a:r>
            <a:b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br>
            <a: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t>living sacrifice…”</a:t>
            </a:r>
            <a:endParaRPr kumimoji="0" lang="en-US" altLang="zh-CN" sz="2800" b="0" i="0" u="none" strike="noStrike" kern="1200" cap="none" spc="0" normalizeH="0" baseline="0" noProof="0" dirty="0">
              <a:ln>
                <a:noFill/>
              </a:ln>
              <a:solidFill>
                <a:srgbClr val="000000"/>
              </a:solidFill>
              <a:effectLst/>
              <a:uLnTx/>
              <a:uFillTx/>
              <a:latin typeface="Arial Black" charset="0"/>
              <a:ea typeface="+mn-ea"/>
              <a:cs typeface="+mn-cs"/>
            </a:endParaRPr>
          </a:p>
        </p:txBody>
      </p:sp>
    </p:spTree>
    <p:extLst>
      <p:ext uri="{BB962C8B-B14F-4D97-AF65-F5344CB8AC3E}">
        <p14:creationId xmlns:p14="http://schemas.microsoft.com/office/powerpoint/2010/main" val="60018933"/>
      </p:ext>
    </p:extLst>
  </p:cSld>
  <p:clrMapOvr>
    <a:overrideClrMapping bg1="dk2" tx1="lt1" bg2="dk1" tx2="lt2" accent1="accent1" accent2="accent2" accent3="accent3" accent4="accent4" accent5="accent5" accent6="accent6" hlink="hlink" folHlink="folHlink"/>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273213" cy="6970642"/>
          </a:xfrm>
          <a:prstGeom prst="rect">
            <a:avLst/>
          </a:prstGeom>
          <a:noFill/>
          <a:ln w="9525">
            <a:noFill/>
            <a:miter lim="800000"/>
            <a:headEnd/>
            <a:tailEnd/>
          </a:ln>
        </p:spPr>
      </p:pic>
      <p:sp>
        <p:nvSpPr>
          <p:cNvPr id="2" name="Title 1"/>
          <p:cNvSpPr>
            <a:spLocks noGrp="1"/>
          </p:cNvSpPr>
          <p:nvPr>
            <p:ph type="ctrTitle"/>
          </p:nvPr>
        </p:nvSpPr>
        <p:spPr>
          <a:xfrm>
            <a:off x="4417017" y="332656"/>
            <a:ext cx="4726983" cy="559420"/>
          </a:xfrm>
          <a:solidFill>
            <a:srgbClr val="000055"/>
          </a:solidFill>
        </p:spPr>
        <p:txBody>
          <a:bodyPr/>
          <a:lstStyle/>
          <a:p>
            <a:r>
              <a:rPr lang="en-US" sz="3200" b="1" dirty="0">
                <a:solidFill>
                  <a:srgbClr val="FFFFFF"/>
                </a:solidFill>
                <a:latin typeface="Geneva"/>
                <a:cs typeface="Geneva"/>
              </a:rPr>
              <a:t>ROMANS 12:2</a:t>
            </a:r>
          </a:p>
        </p:txBody>
      </p:sp>
      <p:sp>
        <p:nvSpPr>
          <p:cNvPr id="4" name="Title 1"/>
          <p:cNvSpPr txBox="1">
            <a:spLocks/>
          </p:cNvSpPr>
          <p:nvPr/>
        </p:nvSpPr>
        <p:spPr bwMode="auto">
          <a:xfrm>
            <a:off x="12302" y="4999439"/>
            <a:ext cx="9145018" cy="197120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BE </a:t>
            </a:r>
            <a:r>
              <a:rPr kumimoji="0" lang="en-US" sz="7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TRANSFORMED </a:t>
            </a:r>
            <a:br>
              <a:rPr kumimoji="0" lang="en-US" sz="7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br>
            <a:r>
              <a:rPr kumimoji="0" lang="en-US" sz="3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BY THE RENEWING OF YOUR MIND</a:t>
            </a:r>
          </a:p>
        </p:txBody>
      </p:sp>
    </p:spTree>
    <p:extLst>
      <p:ext uri="{BB962C8B-B14F-4D97-AF65-F5344CB8AC3E}">
        <p14:creationId xmlns:p14="http://schemas.microsoft.com/office/powerpoint/2010/main" val="371498649"/>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r>
              <a:rPr lang="en-US" sz="3200" b="1" dirty="0">
                <a:solidFill>
                  <a:schemeClr val="accent2">
                    <a:lumMod val="40000"/>
                    <a:lumOff val="60000"/>
                  </a:schemeClr>
                </a:solidFill>
                <a:latin typeface="Geneva"/>
                <a:cs typeface="Geneva"/>
              </a:rPr>
              <a:t>ROMANS 12:2</a:t>
            </a: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And do not be conformed to this world, </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but be transformed by the renewing of your mind, </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that you may prove what is that good</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and acceptable and perfect will of God.</a:t>
            </a:r>
          </a:p>
        </p:txBody>
      </p:sp>
    </p:spTree>
    <p:extLst>
      <p:ext uri="{BB962C8B-B14F-4D97-AF65-F5344CB8AC3E}">
        <p14:creationId xmlns:p14="http://schemas.microsoft.com/office/powerpoint/2010/main" val="3012505978"/>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en-US" b="1" dirty="0">
                <a:solidFill>
                  <a:srgbClr val="FFFFFF"/>
                </a:solidFill>
                <a:ea typeface="ＭＳ Ｐゴシック" pitchFamily="-112" charset="-128"/>
                <a:cs typeface="ＭＳ Ｐゴシック" pitchFamily="-112" charset="-128"/>
              </a:rPr>
              <a:t>Body Life (Romans 12)</a:t>
            </a:r>
          </a:p>
        </p:txBody>
      </p:sp>
      <p:sp>
        <p:nvSpPr>
          <p:cNvPr id="200708" name="Text Box 4"/>
          <p:cNvSpPr txBox="1">
            <a:spLocks noChangeArrowheads="1"/>
          </p:cNvSpPr>
          <p:nvPr/>
        </p:nvSpPr>
        <p:spPr bwMode="auto">
          <a:xfrm>
            <a:off x="8281988" y="0"/>
            <a:ext cx="862012" cy="457200"/>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Tree>
    <p:extLst>
      <p:ext uri="{BB962C8B-B14F-4D97-AF65-F5344CB8AC3E}">
        <p14:creationId xmlns:p14="http://schemas.microsoft.com/office/powerpoint/2010/main" val="1409974177"/>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20162"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3"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4"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5"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128</a:t>
            </a:r>
          </a:p>
        </p:txBody>
      </p:sp>
      <p:sp>
        <p:nvSpPr>
          <p:cNvPr id="220166"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en-US" altLang="zh-CN" sz="3600" b="1">
                <a:solidFill>
                  <a:schemeClr val="tx1"/>
                </a:solidFill>
                <a:latin typeface="Arial" charset="0"/>
                <a:ea typeface="SimSun" charset="0"/>
                <a:cs typeface="SimSun" charset="0"/>
              </a:rPr>
              <a:t>Old Testament Sacrifices</a:t>
            </a:r>
            <a:endParaRPr kumimoji="0" lang="en-US" sz="2000" b="1">
              <a:solidFill>
                <a:schemeClr val="tx1"/>
              </a:solidFill>
              <a:latin typeface="Arial" charset="0"/>
              <a:ea typeface="SimSun" charset="0"/>
              <a:cs typeface="SimSun" charset="0"/>
            </a:endParaRPr>
          </a:p>
        </p:txBody>
      </p:sp>
      <p:grpSp>
        <p:nvGrpSpPr>
          <p:cNvPr id="220167" name="Group 41"/>
          <p:cNvGrpSpPr>
            <a:grpSpLocks/>
          </p:cNvGrpSpPr>
          <p:nvPr/>
        </p:nvGrpSpPr>
        <p:grpSpPr bwMode="auto">
          <a:xfrm>
            <a:off x="0" y="993775"/>
            <a:ext cx="9124950" cy="5864225"/>
            <a:chOff x="6" y="626"/>
            <a:chExt cx="5748" cy="2262"/>
          </a:xfrm>
        </p:grpSpPr>
        <p:grpSp>
          <p:nvGrpSpPr>
            <p:cNvPr id="220169"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NAME</a:t>
                </a:r>
              </a:p>
            </p:txBody>
          </p:sp>
          <p:sp>
            <p:nvSpPr>
              <p:cNvPr id="220217"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0"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 TEXTS</a:t>
                </a:r>
              </a:p>
            </p:txBody>
          </p:sp>
          <p:sp>
            <p:nvSpPr>
              <p:cNvPr id="220215"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1"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ELEMENTS</a:t>
                </a:r>
              </a:p>
            </p:txBody>
          </p:sp>
          <p:sp>
            <p:nvSpPr>
              <p:cNvPr id="220213"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2"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PURPOSE</a:t>
                </a:r>
              </a:p>
            </p:txBody>
          </p:sp>
          <p:sp>
            <p:nvSpPr>
              <p:cNvPr id="220211"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3" name="Group 54"/>
            <p:cNvGrpSpPr>
              <a:grpSpLocks/>
            </p:cNvGrpSpPr>
            <p:nvPr/>
          </p:nvGrpSpPr>
          <p:grpSpPr bwMode="auto">
            <a:xfrm>
              <a:off x="6" y="834"/>
              <a:ext cx="5748" cy="2054"/>
              <a:chOff x="6" y="2264"/>
              <a:chExt cx="5748" cy="2054"/>
            </a:xfrm>
          </p:grpSpPr>
          <p:grpSp>
            <p:nvGrpSpPr>
              <p:cNvPr id="220174"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FELLOWSHIP OFFERING</a:t>
                  </a:r>
                </a:p>
              </p:txBody>
            </p:sp>
            <p:sp>
              <p:nvSpPr>
                <p:cNvPr id="220209"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5"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7:11-34</a:t>
                  </a:r>
                </a:p>
              </p:txBody>
            </p:sp>
            <p:sp>
              <p:nvSpPr>
                <p:cNvPr id="220207"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6"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goat or sheep; variety of breads</a:t>
                  </a:r>
                </a:p>
              </p:txBody>
            </p:sp>
            <p:sp>
              <p:nvSpPr>
                <p:cNvPr id="220205"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7"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thanksgiving with group meal</a:t>
                  </a:r>
                </a:p>
              </p:txBody>
            </p:sp>
            <p:sp>
              <p:nvSpPr>
                <p:cNvPr id="220203"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8"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OFFERING</a:t>
                  </a:r>
                </a:p>
              </p:txBody>
            </p:sp>
            <p:sp>
              <p:nvSpPr>
                <p:cNvPr id="220201"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9"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4:1–5:13 6:24-30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8:14-17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16:3-22</a:t>
                  </a:r>
                </a:p>
              </p:txBody>
            </p:sp>
            <p:sp>
              <p:nvSpPr>
                <p:cNvPr id="220199"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0"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bull, goat, or lamb; dove/pigeon (poor); 1/10 ephah fine flour for very poor</a:t>
                  </a:r>
                </a:p>
              </p:txBody>
            </p:sp>
            <p:sp>
              <p:nvSpPr>
                <p:cNvPr id="220197"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1"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Mandatory; atoned for unintentional sin; confession, forgiveness &amp; cleansing</a:t>
                  </a:r>
                </a:p>
              </p:txBody>
            </p:sp>
            <p:sp>
              <p:nvSpPr>
                <p:cNvPr id="220195"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2"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GUILT OFFERING</a:t>
                  </a:r>
                </a:p>
              </p:txBody>
            </p:sp>
            <p:sp>
              <p:nvSpPr>
                <p:cNvPr id="220193"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3"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5:14–6:7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7:1-6</a:t>
                  </a:r>
                </a:p>
              </p:txBody>
            </p:sp>
            <p:sp>
              <p:nvSpPr>
                <p:cNvPr id="220191"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4"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ram or lamb</a:t>
                  </a:r>
                </a:p>
              </p:txBody>
            </p:sp>
            <p:sp>
              <p:nvSpPr>
                <p:cNvPr id="220189"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5"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Mandatory to atone for unintentional sin; pay 20% fine</a:t>
                  </a:r>
                </a:p>
              </p:txBody>
            </p:sp>
            <p:sp>
              <p:nvSpPr>
                <p:cNvPr id="220187"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grpSp>
      <p:sp>
        <p:nvSpPr>
          <p:cNvPr id="220168" name="Text Box 91"/>
          <p:cNvSpPr txBox="1">
            <a:spLocks noChangeArrowheads="1"/>
          </p:cNvSpPr>
          <p:nvPr/>
        </p:nvSpPr>
        <p:spPr bwMode="auto">
          <a:xfrm>
            <a:off x="0" y="6548438"/>
            <a:ext cx="4419600" cy="3048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000" b="0" i="1" u="none" strike="noStrike" kern="1200" cap="none" spc="0" normalizeH="0" baseline="0" noProof="0">
                <a:ln>
                  <a:noFill/>
                </a:ln>
                <a:solidFill>
                  <a:srgbClr val="FFFFFF"/>
                </a:solidFill>
                <a:effectLst/>
                <a:uLnTx/>
                <a:uFillTx/>
                <a:latin typeface="Arial" charset="0"/>
                <a:ea typeface="SimSun" charset="0"/>
                <a:cs typeface="SimSun" charset="0"/>
              </a:rPr>
              <a:t>The Bible Visual Resource Book</a:t>
            </a:r>
            <a:r>
              <a:rPr kumimoji="0" lang="en-US" altLang="zh-CN" sz="2000" b="0" i="0" u="none" strike="noStrike" kern="1200" cap="none" spc="0" normalizeH="0" baseline="0" noProof="0">
                <a:ln>
                  <a:noFill/>
                </a:ln>
                <a:solidFill>
                  <a:srgbClr val="FFFFFF"/>
                </a:solidFill>
                <a:effectLst/>
                <a:uLnTx/>
                <a:uFillTx/>
                <a:latin typeface="Arial" charset="0"/>
                <a:ea typeface="SimSun" charset="0"/>
                <a:cs typeface="SimSun" charset="0"/>
              </a:rPr>
              <a:t>, 29</a:t>
            </a:r>
            <a:endParaRPr kumimoji="0" lang="en-US" sz="20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Tree>
    <p:extLst>
      <p:ext uri="{BB962C8B-B14F-4D97-AF65-F5344CB8AC3E}">
        <p14:creationId xmlns:p14="http://schemas.microsoft.com/office/powerpoint/2010/main" val="365861248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en-US" sz="4000" b="1">
                <a:solidFill>
                  <a:schemeClr val="tx1"/>
                </a:solidFill>
                <a:latin typeface="Copperplate Gothic Light" charset="0"/>
                <a:ea typeface="ＭＳ Ｐゴシック" charset="-128"/>
                <a:cs typeface="ＭＳ Ｐゴシック" charset="-128"/>
              </a:rPr>
              <a:t>Righteousness That Transforms in Romans 12–13</a:t>
            </a:r>
            <a:endParaRPr lang="en-US" sz="4000">
              <a:solidFill>
                <a:schemeClr val="tx1"/>
              </a:solidFill>
              <a:latin typeface="Copperplate Gothic Light" charset="0"/>
              <a:ea typeface="ＭＳ Ｐゴシック" charset="-128"/>
              <a:cs typeface="ＭＳ Ｐゴシック" charset="-128"/>
            </a:endParaRPr>
          </a:p>
        </p:txBody>
      </p:sp>
      <p:sp>
        <p:nvSpPr>
          <p:cNvPr id="928771"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defTabSz="914400" fontAlgn="base">
              <a:spcBef>
                <a:spcPct val="0"/>
              </a:spcBef>
              <a:spcAft>
                <a:spcPct val="0"/>
              </a:spcAft>
            </a:pPr>
            <a:r>
              <a:rPr lang="en-US" sz="2400" b="1">
                <a:solidFill>
                  <a:srgbClr val="FFFFFF"/>
                </a:solidFill>
                <a:latin typeface="Times New Roman" charset="0"/>
                <a:ea typeface="ＭＳ Ｐゴシック" charset="-128"/>
                <a:cs typeface="ＭＳ Ｐゴシック" charset="-128"/>
              </a:rPr>
              <a:t>145</a:t>
            </a: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defTabSz="914400" fontAlgn="base">
              <a:spcBef>
                <a:spcPct val="0"/>
              </a:spcBef>
              <a:spcAft>
                <a:spcPct val="0"/>
              </a:spcAft>
            </a:pPr>
            <a:r>
              <a:rPr lang="en-US" sz="4000" b="1">
                <a:solidFill>
                  <a:srgbClr val="FFFFFF"/>
                </a:solidFill>
                <a:latin typeface="Copperplate Gothic Light" charset="0"/>
                <a:ea typeface="ＭＳ Ｐゴシック" charset="-128"/>
                <a:cs typeface="ＭＳ Ｐゴシック" charset="-128"/>
              </a:rPr>
              <a:t>In the Church</a:t>
            </a:r>
            <a:br>
              <a:rPr lang="en-US" sz="4000">
                <a:solidFill>
                  <a:srgbClr val="FFFFFF"/>
                </a:solidFill>
                <a:latin typeface="Copperplate Gothic Light" charset="0"/>
                <a:ea typeface="ＭＳ Ｐゴシック" charset="-128"/>
                <a:cs typeface="ＭＳ Ｐゴシック" charset="-128"/>
              </a:rPr>
            </a:br>
            <a:r>
              <a:rPr lang="en-US" sz="4000">
                <a:solidFill>
                  <a:srgbClr val="FFFFFF"/>
                </a:solidFill>
                <a:latin typeface="Copperplate Gothic Light" charset="0"/>
                <a:ea typeface="ＭＳ Ｐゴシック" charset="-128"/>
                <a:cs typeface="ＭＳ Ｐゴシック" charset="-128"/>
              </a:rPr>
              <a:t>(Ch. 12)</a:t>
            </a:r>
            <a:endParaRPr lang="en-US" sz="4000" b="1">
              <a:solidFill>
                <a:srgbClr val="FFFFFF"/>
              </a:solidFill>
              <a:latin typeface="Copperplate Gothic Light" charset="0"/>
              <a:ea typeface="ＭＳ Ｐゴシック" charset="-128"/>
              <a:cs typeface="ＭＳ Ｐゴシック" charset="-128"/>
            </a:endParaRP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defTabSz="914400" fontAlgn="base">
              <a:spcBef>
                <a:spcPct val="0"/>
              </a:spcBef>
              <a:spcAft>
                <a:spcPct val="0"/>
              </a:spcAft>
            </a:pPr>
            <a:r>
              <a:rPr lang="en-US" sz="4000" b="1">
                <a:solidFill>
                  <a:srgbClr val="FFFFFF"/>
                </a:solidFill>
                <a:latin typeface="Copperplate Gothic Light" charset="0"/>
                <a:ea typeface="ＭＳ Ｐゴシック" charset="-128"/>
                <a:cs typeface="ＭＳ Ｐゴシック" charset="-128"/>
              </a:rPr>
              <a:t>In the Society</a:t>
            </a:r>
            <a:br>
              <a:rPr lang="en-US" sz="4000">
                <a:solidFill>
                  <a:srgbClr val="FFFFFF"/>
                </a:solidFill>
                <a:latin typeface="Copperplate Gothic Light" charset="0"/>
                <a:ea typeface="ＭＳ Ｐゴシック" charset="-128"/>
                <a:cs typeface="ＭＳ Ｐゴシック" charset="-128"/>
              </a:rPr>
            </a:br>
            <a:r>
              <a:rPr lang="en-US" sz="4000">
                <a:solidFill>
                  <a:srgbClr val="FFFFFF"/>
                </a:solidFill>
                <a:latin typeface="Copperplate Gothic Light" charset="0"/>
                <a:ea typeface="ＭＳ Ｐゴシック" charset="-128"/>
                <a:cs typeface="ＭＳ Ｐゴシック" charset="-128"/>
              </a:rPr>
              <a:t>(Ch. 13)</a:t>
            </a:r>
            <a:endParaRPr lang="en-US" sz="4000" b="1">
              <a:solidFill>
                <a:srgbClr val="FFFFFF"/>
              </a:solidFill>
              <a:latin typeface="Copperplate Gothic Light" charset="0"/>
              <a:ea typeface="ＭＳ Ｐゴシック" charset="-128"/>
              <a:cs typeface="ＭＳ Ｐゴシック" charset="-128"/>
            </a:endParaRPr>
          </a:p>
        </p:txBody>
      </p:sp>
      <p:sp>
        <p:nvSpPr>
          <p:cNvPr id="7" name="Rectangle 2"/>
          <p:cNvSpPr txBox="1">
            <a:spLocks noChangeArrowheads="1"/>
          </p:cNvSpPr>
          <p:nvPr/>
        </p:nvSpPr>
        <p:spPr bwMode="auto">
          <a:xfrm>
            <a:off x="152400" y="4267200"/>
            <a:ext cx="8991600" cy="1143000"/>
          </a:xfrm>
          <a:prstGeom prst="rect">
            <a:avLst/>
          </a:prstGeom>
          <a:noFill/>
          <a:ln w="9525">
            <a:noFill/>
            <a:miter lim="800000"/>
            <a:headEnd/>
            <a:tailEnd/>
          </a:ln>
        </p:spPr>
        <p:txBody>
          <a:bodyPr anchor="ctr">
            <a:prstTxWarp prst="textNoShape">
              <a:avLst/>
            </a:prstTxWarp>
          </a:bodyPr>
          <a:lstStyle/>
          <a:p>
            <a:pPr marL="542925" indent="-542925" defTabSz="914400" fontAlgn="base">
              <a:spcBef>
                <a:spcPct val="0"/>
              </a:spcBef>
              <a:spcAft>
                <a:spcPct val="0"/>
              </a:spcAft>
            </a:pPr>
            <a:r>
              <a:rPr lang="en-US" sz="2800" b="1">
                <a:solidFill>
                  <a:srgbClr val="FFFFFF"/>
                </a:solidFill>
                <a:latin typeface="Copperplate Gothic Light" charset="0"/>
                <a:ea typeface="ＭＳ Ｐゴシック" charset="-128"/>
                <a:cs typeface="ＭＳ Ｐゴシック" charset="-128"/>
              </a:rPr>
              <a:t>1.  Which </a:t>
            </a:r>
            <a:r>
              <a:rPr lang="en-US" sz="2800" b="1">
                <a:solidFill>
                  <a:srgbClr val="FFFF00"/>
                </a:solidFill>
                <a:latin typeface="Copperplate Gothic Light" charset="0"/>
                <a:ea typeface="ＭＳ Ｐゴシック" charset="-128"/>
                <a:cs typeface="ＭＳ Ｐゴシック" charset="-128"/>
              </a:rPr>
              <a:t>command</a:t>
            </a:r>
            <a:r>
              <a:rPr lang="en-US" sz="2800" b="1">
                <a:solidFill>
                  <a:srgbClr val="FFFFFF"/>
                </a:solidFill>
                <a:latin typeface="Copperplate Gothic Light" charset="0"/>
                <a:ea typeface="ＭＳ Ｐゴシック" charset="-128"/>
                <a:cs typeface="ＭＳ Ｐゴシック" charset="-128"/>
              </a:rPr>
              <a:t> in your assigned chapter do Christians  </a:t>
            </a:r>
            <a:r>
              <a:rPr lang="en-US" sz="2800" b="1">
                <a:solidFill>
                  <a:srgbClr val="FFFF00"/>
                </a:solidFill>
                <a:latin typeface="Copperplate Gothic Light" charset="0"/>
                <a:ea typeface="ＭＳ Ｐゴシック" charset="-128"/>
                <a:cs typeface="ＭＳ Ｐゴシック" charset="-128"/>
              </a:rPr>
              <a:t>LEAST OBEY </a:t>
            </a:r>
            <a:r>
              <a:rPr lang="en-US" sz="2800" b="1">
                <a:solidFill>
                  <a:srgbClr val="FFFFFF"/>
                </a:solidFill>
                <a:latin typeface="Copperplate Gothic Light" charset="0"/>
                <a:ea typeface="ＭＳ Ｐゴシック" charset="-128"/>
                <a:cs typeface="ＭＳ Ｐゴシック" charset="-128"/>
              </a:rPr>
              <a:t>in this society?</a:t>
            </a:r>
            <a:endParaRPr lang="en-US" sz="2800">
              <a:solidFill>
                <a:srgbClr val="FFFFFF"/>
              </a:solidFill>
              <a:latin typeface="Copperplate Gothic Light" charset="0"/>
              <a:ea typeface="ＭＳ Ｐゴシック" charset="-128"/>
              <a:cs typeface="ＭＳ Ｐゴシック" charset="-128"/>
            </a:endParaRPr>
          </a:p>
        </p:txBody>
      </p:sp>
      <p:sp>
        <p:nvSpPr>
          <p:cNvPr id="8" name="Rectangle 2"/>
          <p:cNvSpPr txBox="1">
            <a:spLocks noChangeArrowheads="1"/>
          </p:cNvSpPr>
          <p:nvPr/>
        </p:nvSpPr>
        <p:spPr bwMode="auto">
          <a:xfrm>
            <a:off x="152400" y="5562600"/>
            <a:ext cx="8991600" cy="1143000"/>
          </a:xfrm>
          <a:prstGeom prst="rect">
            <a:avLst/>
          </a:prstGeom>
          <a:noFill/>
          <a:ln w="9525">
            <a:noFill/>
            <a:miter lim="800000"/>
            <a:headEnd/>
            <a:tailEnd/>
          </a:ln>
        </p:spPr>
        <p:txBody>
          <a:bodyPr anchor="ctr">
            <a:prstTxWarp prst="textNoShape">
              <a:avLst/>
            </a:prstTxWarp>
          </a:bodyPr>
          <a:lstStyle/>
          <a:p>
            <a:pPr marL="542925" indent="-542925" defTabSz="914400" fontAlgn="base">
              <a:spcBef>
                <a:spcPct val="0"/>
              </a:spcBef>
              <a:spcAft>
                <a:spcPct val="0"/>
              </a:spcAft>
            </a:pPr>
            <a:r>
              <a:rPr lang="en-US" sz="2800" b="1">
                <a:solidFill>
                  <a:srgbClr val="FFFFFF"/>
                </a:solidFill>
                <a:latin typeface="Copperplate Gothic Light" charset="0"/>
                <a:ea typeface="ＭＳ Ｐゴシック" charset="-128"/>
                <a:cs typeface="ＭＳ Ｐゴシック" charset="-128"/>
              </a:rPr>
              <a:t>2.  What </a:t>
            </a:r>
            <a:r>
              <a:rPr lang="en-US" sz="2800" b="1">
                <a:solidFill>
                  <a:srgbClr val="FFFF00"/>
                </a:solidFill>
                <a:latin typeface="Copperplate Gothic Light" charset="0"/>
                <a:ea typeface="ＭＳ Ｐゴシック" charset="-128"/>
                <a:cs typeface="ＭＳ Ｐゴシック" charset="-128"/>
              </a:rPr>
              <a:t>practical idea </a:t>
            </a:r>
            <a:r>
              <a:rPr lang="en-US" sz="2800" b="1">
                <a:solidFill>
                  <a:srgbClr val="FFFFFF"/>
                </a:solidFill>
                <a:latin typeface="Copperplate Gothic Light" charset="0"/>
                <a:ea typeface="ＭＳ Ｐゴシック" charset="-128"/>
                <a:cs typeface="ＭＳ Ｐゴシック" charset="-128"/>
              </a:rPr>
              <a:t>would help you BETTER OBEY the above command?</a:t>
            </a:r>
            <a:endParaRPr lang="en-US" sz="2800">
              <a:solidFill>
                <a:srgbClr val="FFFFFF"/>
              </a:solidFill>
              <a:latin typeface="Copperplate Gothic Light" charset="0"/>
              <a:ea typeface="ＭＳ Ｐゴシック" charset="-128"/>
              <a:cs typeface="ＭＳ Ｐゴシック" charset="-128"/>
            </a:endParaRP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defTabSz="914400" fontAlgn="base">
              <a:spcBef>
                <a:spcPct val="0"/>
              </a:spcBef>
              <a:spcAft>
                <a:spcPct val="0"/>
              </a:spcAft>
            </a:pPr>
            <a:endParaRPr lang="en-US" sz="2400">
              <a:solidFill>
                <a:srgbClr val="FFFFFF"/>
              </a:solidFill>
              <a:latin typeface="Times New Roman" charset="0"/>
              <a:ea typeface="ＭＳ Ｐゴシック" charset="-128"/>
              <a:cs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defTabSz="914400" fontAlgn="base">
              <a:spcBef>
                <a:spcPct val="0"/>
              </a:spcBef>
              <a:spcAft>
                <a:spcPct val="0"/>
              </a:spcAft>
            </a:pPr>
            <a:endParaRPr lang="en-US" sz="2400">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711460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animBg="1"/>
      <p:bldP spid="1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8350" name="Group 30"/>
          <p:cNvGraphicFramePr>
            <a:graphicFrameLocks noGrp="1"/>
          </p:cNvGraphicFramePr>
          <p:nvPr/>
        </p:nvGraphicFramePr>
        <p:xfrm>
          <a:off x="838200" y="1854200"/>
          <a:ext cx="7315200" cy="4532895"/>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82232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a:ln>
                            <a:noFill/>
                          </a:ln>
                          <a:solidFill>
                            <a:schemeClr val="bg1"/>
                          </a:solidFill>
                          <a:effectLst/>
                          <a:latin typeface="Arial" charset="0"/>
                          <a:ea typeface="Arial" charset="0"/>
                          <a:cs typeface="Arial" charset="0"/>
                        </a:rPr>
                        <a:t>Speaking</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a:ln>
                            <a:noFill/>
                          </a:ln>
                          <a:solidFill>
                            <a:schemeClr val="bg1"/>
                          </a:solidFill>
                          <a:effectLst/>
                          <a:latin typeface="Arial" charset="0"/>
                          <a:ea typeface="Arial" charset="0"/>
                          <a:cs typeface="Arial" charset="0"/>
                        </a:rPr>
                        <a:t>Serving</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Teaching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Administering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1"/>
                  </a:ext>
                </a:extLst>
              </a:tr>
              <a:tr h="7366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Evangelism</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Faith</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2"/>
                  </a:ext>
                </a:extLst>
              </a:tr>
              <a:tr h="76041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Pastor-Teacher</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Giving</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3"/>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Encouraging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Service</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4"/>
                  </a:ext>
                </a:extLst>
              </a:tr>
              <a:tr h="736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Mercy</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5"/>
                  </a:ext>
                </a:extLst>
              </a:tr>
            </a:tbl>
          </a:graphicData>
        </a:graphic>
      </p:graphicFrame>
      <p:sp>
        <p:nvSpPr>
          <p:cNvPr id="933913" name="Rectangle 26"/>
          <p:cNvSpPr>
            <a:spLocks noChangeArrowheads="1"/>
          </p:cNvSpPr>
          <p:nvPr/>
        </p:nvSpPr>
        <p:spPr bwMode="auto">
          <a:xfrm>
            <a:off x="7956550" y="76200"/>
            <a:ext cx="1074738" cy="830263"/>
          </a:xfrm>
          <a:prstGeom prst="rect">
            <a:avLst/>
          </a:prstGeom>
          <a:noFill/>
          <a:ln w="9525">
            <a:noFill/>
            <a:miter lim="800000"/>
            <a:headEnd/>
            <a:tailEnd/>
          </a:ln>
        </p:spPr>
        <p:txBody>
          <a:bodyPr wrap="none">
            <a:prstTxWarp prst="textNoShape">
              <a:avLst/>
            </a:prstTxWarp>
            <a:spAutoFit/>
          </a:bodyPr>
          <a:lstStyle/>
          <a:p>
            <a:pPr defTabSz="914400" eaLnBrk="0" fontAlgn="base" hangingPunct="0">
              <a:spcBef>
                <a:spcPct val="0"/>
              </a:spcBef>
              <a:spcAft>
                <a:spcPct val="0"/>
              </a:spcAft>
            </a:pPr>
            <a:r>
              <a:rPr lang="en-US" sz="2400" b="1">
                <a:solidFill>
                  <a:srgbClr val="FFFFFF"/>
                </a:solidFill>
                <a:latin typeface="Arial" charset="0"/>
                <a:ea typeface="Arial" charset="0"/>
                <a:cs typeface="Arial" charset="0"/>
              </a:rPr>
              <a:t>154e</a:t>
            </a:r>
          </a:p>
          <a:p>
            <a:pPr defTabSz="914400" eaLnBrk="0" fontAlgn="base" hangingPunct="0">
              <a:spcBef>
                <a:spcPct val="0"/>
              </a:spcBef>
              <a:spcAft>
                <a:spcPct val="0"/>
              </a:spcAft>
            </a:pPr>
            <a:r>
              <a:rPr lang="en-US" sz="2400" b="1">
                <a:solidFill>
                  <a:srgbClr val="FFFFFF"/>
                </a:solidFill>
                <a:latin typeface="Arial" charset="0"/>
                <a:ea typeface="Arial" charset="0"/>
                <a:cs typeface="Arial" charset="0"/>
              </a:rPr>
              <a:t>155dd</a:t>
            </a:r>
          </a:p>
        </p:txBody>
      </p:sp>
      <p:sp>
        <p:nvSpPr>
          <p:cNvPr id="933914" name="Rectangle 27"/>
          <p:cNvSpPr>
            <a:spLocks noGrp="1" noChangeArrowheads="1"/>
          </p:cNvSpPr>
          <p:nvPr>
            <p:ph type="title" idx="4294967295"/>
          </p:nvPr>
        </p:nvSpPr>
        <p:spPr>
          <a:xfrm>
            <a:off x="457200" y="152400"/>
            <a:ext cx="7772400" cy="1524000"/>
          </a:xfrm>
        </p:spPr>
        <p:txBody>
          <a:bodyPr/>
          <a:lstStyle/>
          <a:p>
            <a:pPr eaLnBrk="1" hangingPunct="1"/>
            <a:r>
              <a:rPr lang="en-US" sz="4800" b="1">
                <a:solidFill>
                  <a:schemeClr val="bg1"/>
                </a:solidFill>
                <a:ea typeface="Arial" charset="0"/>
                <a:cs typeface="Arial" charset="0"/>
              </a:rPr>
              <a:t>Categories of Gifts </a:t>
            </a:r>
            <a:br>
              <a:rPr lang="en-US" sz="4800" b="1">
                <a:solidFill>
                  <a:schemeClr val="bg1"/>
                </a:solidFill>
                <a:ea typeface="Arial" charset="0"/>
                <a:cs typeface="Arial" charset="0"/>
              </a:rPr>
            </a:br>
            <a:r>
              <a:rPr lang="en-US" sz="3600" b="1">
                <a:solidFill>
                  <a:schemeClr val="bg1"/>
                </a:solidFill>
                <a:ea typeface="Arial" charset="0"/>
                <a:cs typeface="Arial" charset="0"/>
              </a:rPr>
              <a:t>(1 Peter 4:11; </a:t>
            </a:r>
            <a:r>
              <a:rPr lang="en-US" sz="3600" b="1">
                <a:solidFill>
                  <a:srgbClr val="FFFA15"/>
                </a:solidFill>
                <a:ea typeface="Arial" charset="0"/>
                <a:cs typeface="Arial" charset="0"/>
              </a:rPr>
              <a:t>Rom. 12:6-8</a:t>
            </a:r>
            <a:r>
              <a:rPr lang="en-US" sz="3600" b="1">
                <a:solidFill>
                  <a:schemeClr val="bg1"/>
                </a:solidFill>
                <a:ea typeface="Arial" charset="0"/>
                <a:cs typeface="Arial" charset="0"/>
              </a:rPr>
              <a:t>)</a:t>
            </a:r>
            <a:endParaRPr lang="en-US" sz="4800">
              <a:ea typeface="Arial" charset="0"/>
              <a:cs typeface="Arial" charset="0"/>
            </a:endParaRPr>
          </a:p>
        </p:txBody>
      </p:sp>
      <p:sp>
        <p:nvSpPr>
          <p:cNvPr id="933915" name="Rectangle 29"/>
          <p:cNvSpPr>
            <a:spLocks noChangeArrowheads="1"/>
          </p:cNvSpPr>
          <p:nvPr/>
        </p:nvSpPr>
        <p:spPr bwMode="auto">
          <a:xfrm>
            <a:off x="4419600" y="1600200"/>
            <a:ext cx="152400" cy="50292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defTabSz="914400" fontAlgn="base">
              <a:spcBef>
                <a:spcPct val="0"/>
              </a:spcBef>
              <a:spcAft>
                <a:spcPct val="0"/>
              </a:spcAft>
            </a:pPr>
            <a:endParaRPr lang="en-US" sz="2400">
              <a:solidFill>
                <a:srgbClr val="000000"/>
              </a:solidFill>
              <a:latin typeface="Arial" charset="0"/>
              <a:ea typeface="Arial" charset="0"/>
              <a:cs typeface="Arial" charset="0"/>
            </a:endParaRPr>
          </a:p>
        </p:txBody>
      </p:sp>
    </p:spTree>
    <p:extLst>
      <p:ext uri="{BB962C8B-B14F-4D97-AF65-F5344CB8AC3E}">
        <p14:creationId xmlns:p14="http://schemas.microsoft.com/office/powerpoint/2010/main" val="392383393"/>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3321874528"/>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Offerings (Leviticus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329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215109"/>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80675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5788" y="2265004"/>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 Do what is not required —extra acts of worship. </a:t>
            </a: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3948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0507" y="442912"/>
            <a:ext cx="7772400" cy="928687"/>
          </a:xfrm>
          <a:solidFill>
            <a:schemeClr val="bg2"/>
          </a:solidFill>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6195"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Whole burnt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Grain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Fellowship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Sin offering       </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Guilt offering</a:t>
            </a:r>
          </a:p>
        </p:txBody>
      </p:sp>
      <p:sp>
        <p:nvSpPr>
          <p:cNvPr id="776196" name="Text Box 4"/>
          <p:cNvSpPr txBox="1">
            <a:spLocks noChangeArrowheads="1"/>
          </p:cNvSpPr>
          <p:nvPr/>
        </p:nvSpPr>
        <p:spPr bwMode="auto">
          <a:xfrm>
            <a:off x="5873750" y="2057400"/>
            <a:ext cx="2662238"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Consecration</a:t>
            </a:r>
          </a:p>
        </p:txBody>
      </p:sp>
      <p:sp>
        <p:nvSpPr>
          <p:cNvPr id="776197" name="Text Box 5"/>
          <p:cNvSpPr txBox="1">
            <a:spLocks noChangeArrowheads="1"/>
          </p:cNvSpPr>
          <p:nvPr/>
        </p:nvSpPr>
        <p:spPr bwMode="auto">
          <a:xfrm>
            <a:off x="5875338" y="4114800"/>
            <a:ext cx="1990725"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Cleansing</a:t>
            </a: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230938" y="2667000"/>
            <a:ext cx="2066925"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Voluntary</a:t>
            </a:r>
          </a:p>
        </p:txBody>
      </p:sp>
      <p:sp>
        <p:nvSpPr>
          <p:cNvPr id="776201" name="Text Box 9"/>
          <p:cNvSpPr txBox="1">
            <a:spLocks noChangeArrowheads="1"/>
          </p:cNvSpPr>
          <p:nvPr/>
        </p:nvSpPr>
        <p:spPr bwMode="auto">
          <a:xfrm>
            <a:off x="6230938" y="4724400"/>
            <a:ext cx="2228850"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Obligatory</a:t>
            </a:r>
          </a:p>
        </p:txBody>
      </p:sp>
      <p:sp>
        <p:nvSpPr>
          <p:cNvPr id="776202" name="Text Box 10"/>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Offerings in Leviticus 1–7</a:t>
            </a:r>
          </a:p>
        </p:txBody>
      </p:sp>
    </p:spTree>
    <p:extLst>
      <p:ext uri="{BB962C8B-B14F-4D97-AF65-F5344CB8AC3E}">
        <p14:creationId xmlns:p14="http://schemas.microsoft.com/office/powerpoint/2010/main" val="1628802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Do what is required</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—confession of sin.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225309321"/>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Offerings (Lev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19329"/>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33221"/>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93110"/>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229632" y="26240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II. Do what is required</a:t>
            </a:r>
            <a:b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—confession of sin. </a:t>
            </a: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414487"/>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83509"/>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5912974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animBg="1"/>
      <p:bldP spid="2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4</a:t>
            </a:r>
          </a:p>
        </p:txBody>
      </p:sp>
    </p:spTree>
    <p:extLst>
      <p:ext uri="{BB962C8B-B14F-4D97-AF65-F5344CB8AC3E}">
        <p14:creationId xmlns:p14="http://schemas.microsoft.com/office/powerpoint/2010/main" val="103613407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107504" y="188640"/>
            <a:ext cx="8856984" cy="3240088"/>
          </a:xfrm>
        </p:spPr>
        <p:txBody>
          <a:bodyPr/>
          <a:lstStyle/>
          <a:p>
            <a:r>
              <a:rPr lang="en-US" sz="4800" b="1" dirty="0">
                <a:solidFill>
                  <a:schemeClr val="tx1"/>
                </a:solidFill>
                <a:latin typeface="Arial" charset="0"/>
                <a:ea typeface="ＭＳ Ｐゴシック" charset="0"/>
              </a:rPr>
              <a:t>Why did God institute the sacrificial system?</a:t>
            </a:r>
            <a:endParaRPr lang="en-US" sz="4000" dirty="0">
              <a:solidFill>
                <a:schemeClr val="tx1"/>
              </a:solidFill>
              <a:latin typeface="Arial" charset="0"/>
              <a:ea typeface="ＭＳ Ｐゴシック" charset="0"/>
            </a:endParaRPr>
          </a:p>
        </p:txBody>
      </p:sp>
      <p:sp>
        <p:nvSpPr>
          <p:cNvPr id="183299" name="Rectangle 1029"/>
          <p:cNvSpPr>
            <a:spLocks noChangeArrowheads="1"/>
          </p:cNvSpPr>
          <p:nvPr/>
        </p:nvSpPr>
        <p:spPr bwMode="auto">
          <a:xfrm>
            <a:off x="0" y="3781586"/>
            <a:ext cx="9143999" cy="31907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sz="4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Did the blood actually forgive sin?</a:t>
            </a:r>
            <a:endParaRPr kumimoji="1" lang="zh-CN" altLang="en-US" sz="48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Tree>
    <p:extLst>
      <p:ext uri="{BB962C8B-B14F-4D97-AF65-F5344CB8AC3E}">
        <p14:creationId xmlns:p14="http://schemas.microsoft.com/office/powerpoint/2010/main" val="15165910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685800" y="0"/>
            <a:ext cx="7772400" cy="2650210"/>
          </a:xfrm>
        </p:spPr>
        <p:txBody>
          <a:bodyPr/>
          <a:lstStyle/>
          <a:p>
            <a:pPr eaLnBrk="1" hangingPunct="1">
              <a:defRPr/>
            </a:pPr>
            <a:r>
              <a:rPr kumimoji="1" lang="en-US" b="1" dirty="0">
                <a:solidFill>
                  <a:schemeClr val="bg1"/>
                </a:solidFill>
                <a:ea typeface="ＭＳ Ｐゴシック" charset="0"/>
              </a:rPr>
              <a:t>Did blood sacrifices save Israelites under the Law?</a:t>
            </a:r>
          </a:p>
        </p:txBody>
      </p:sp>
      <p:sp>
        <p:nvSpPr>
          <p:cNvPr id="2" name="TextBox 1"/>
          <p:cNvSpPr txBox="1"/>
          <p:nvPr/>
        </p:nvSpPr>
        <p:spPr>
          <a:xfrm>
            <a:off x="827584" y="2420888"/>
            <a:ext cx="7416824" cy="2215991"/>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800" b="0"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BLOOD</a:t>
            </a:r>
          </a:p>
        </p:txBody>
      </p:sp>
    </p:spTree>
    <p:extLst>
      <p:ext uri="{BB962C8B-B14F-4D97-AF65-F5344CB8AC3E}">
        <p14:creationId xmlns:p14="http://schemas.microsoft.com/office/powerpoint/2010/main" val="156671262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0" y="114541"/>
            <a:ext cx="9144000" cy="880733"/>
          </a:xfrm>
        </p:spPr>
        <p:txBody>
          <a:bodyPr/>
          <a:lstStyle/>
          <a:p>
            <a:pPr eaLnBrk="1" hangingPunct="1">
              <a:defRPr/>
            </a:pPr>
            <a:r>
              <a:rPr kumimoji="1" lang="en-US" sz="4000" b="1" dirty="0">
                <a:solidFill>
                  <a:srgbClr val="FFFFFF"/>
                </a:solidFill>
                <a:ea typeface="ＭＳ Ｐゴシック" charset="0"/>
              </a:rPr>
              <a:t>Sacrifices forgave sin</a:t>
            </a:r>
          </a:p>
        </p:txBody>
      </p:sp>
      <p:sp>
        <p:nvSpPr>
          <p:cNvPr id="5" name="Rectangle 1029"/>
          <p:cNvSpPr>
            <a:spLocks noChangeArrowheads="1"/>
          </p:cNvSpPr>
          <p:nvPr/>
        </p:nvSpPr>
        <p:spPr bwMode="auto">
          <a:xfrm>
            <a:off x="3271802" y="1288792"/>
            <a:ext cx="5400600" cy="29586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ru-RU"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Through this process, the priest will purify the people, making them right with the L</a:t>
            </a:r>
            <a:r>
              <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ORD</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and </a:t>
            </a:r>
            <a:b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they will be forgiven</a:t>
            </a:r>
            <a:r>
              <a:rPr kumimoji="1" lang="ru-RU"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(4:20 NLT; cf. 4:26, 31, 35).</a:t>
            </a:r>
          </a:p>
        </p:txBody>
      </p:sp>
    </p:spTree>
    <p:extLst>
      <p:ext uri="{BB962C8B-B14F-4D97-AF65-F5344CB8AC3E}">
        <p14:creationId xmlns:p14="http://schemas.microsoft.com/office/powerpoint/2010/main" val="2476901611"/>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God forgave Israelites through the blood of </a:t>
            </a:r>
            <a:r>
              <a:rPr lang="en-US" sz="4800" b="1" dirty="0">
                <a:solidFill>
                  <a:srgbClr val="FFFF00"/>
                </a:solidFill>
                <a:effectLst>
                  <a:glow rad="127000">
                    <a:schemeClr val="tx1"/>
                  </a:glow>
                </a:effectLst>
                <a:latin typeface="Arial" charset="0"/>
                <a:ea typeface="ＭＳ Ｐゴシック" charset="0"/>
                <a:cs typeface="ＭＳ Ｐゴシック" charset="0"/>
              </a:rPr>
              <a:t>offerings</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(Lev 4:1–5:13; 6:24-30). </a:t>
            </a:r>
          </a:p>
        </p:txBody>
      </p:sp>
    </p:spTree>
    <p:extLst>
      <p:ext uri="{BB962C8B-B14F-4D97-AF65-F5344CB8AC3E}">
        <p14:creationId xmlns:p14="http://schemas.microsoft.com/office/powerpoint/2010/main" val="2266400657"/>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of the </a:t>
            </a:r>
            <a:r>
              <a:rPr lang="en-US" sz="3600" b="1" dirty="0">
                <a:solidFill>
                  <a:srgbClr val="FFFF00"/>
                </a:solidFill>
                <a:effectLst>
                  <a:glow rad="127000">
                    <a:schemeClr val="tx1"/>
                  </a:glow>
                </a:effectLst>
                <a:latin typeface="Arial" charset="0"/>
                <a:ea typeface="ＭＳ Ｐゴシック" charset="0"/>
                <a:cs typeface="ＭＳ Ｐゴシック" charset="0"/>
              </a:rPr>
              <a:t>sin offering</a:t>
            </a:r>
            <a:r>
              <a:rPr lang="en-US" sz="3600" b="1" dirty="0">
                <a:effectLst>
                  <a:glow rad="127000">
                    <a:schemeClr val="tx1"/>
                  </a:glow>
                </a:effectLst>
                <a:latin typeface="Arial" charset="0"/>
                <a:ea typeface="ＭＳ Ｐゴシック" charset="0"/>
                <a:cs typeface="ＭＳ Ｐゴシック" charset="0"/>
              </a:rPr>
              <a:t> forgave unintentional sin (4:1–5:13; 6:24-30). </a:t>
            </a: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3338187778"/>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Egypt was the super power</a:t>
            </a: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3782189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Israel was under bondage</a:t>
            </a: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434574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Israel was under bondage</a:t>
            </a: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989894673"/>
      </p:ext>
    </p:extLst>
  </p:cSld>
  <p:clrMapOvr>
    <a:masterClrMapping/>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fontAlgn="base">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9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Route of the Exodus</a:t>
            </a: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fontAlgn="base">
              <a:spcBef>
                <a:spcPct val="0"/>
              </a:spcBef>
              <a:spcAft>
                <a:spcPct val="0"/>
              </a:spcAft>
              <a:defRPr/>
            </a:pPr>
            <a:endParaRPr lang="en-US" sz="2400">
              <a:solidFill>
                <a:srgbClr val="000000"/>
              </a:solidFill>
              <a:latin typeface="Times New Roman" pitchFamily="-112" charset="0"/>
              <a:ea typeface="ＭＳ Ｐゴシック" charset="0"/>
              <a:cs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998117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dirty="0">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Salvation </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Man</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God</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God</a:t>
            </a:r>
            <a:r>
              <a:rPr kumimoji="1" lang="fr-FR" sz="2400" b="1" dirty="0">
                <a:solidFill>
                  <a:srgbClr val="FFFFFF"/>
                </a:solidFill>
                <a:latin typeface="Arial" pitchFamily="-111" charset="0"/>
                <a:ea typeface="Times New Roman" pitchFamily="-111" charset="0"/>
                <a:cs typeface="Times New Roman" pitchFamily="-111" charset="0"/>
              </a:rPr>
              <a:t> as offered</a:t>
            </a:r>
            <a:r>
              <a:rPr kumimoji="1" lang="en-US" sz="2400" b="1" dirty="0">
                <a:solidFill>
                  <a:srgbClr val="FFFFFF"/>
                </a:solidFill>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Growth</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Sacrifices</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Confession</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121a</a:t>
            </a:r>
            <a:endParaRPr lang="en-US" sz="1800">
              <a:effectLst>
                <a:outerShdw blurRad="38100" dist="38100" dir="2700000" algn="tl">
                  <a:srgbClr val="FFFFFF"/>
                </a:outerShdw>
              </a:effectLst>
              <a:latin typeface="Arial"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71780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ea typeface="SimSun" charset="0"/>
              </a:rPr>
              <a:t>Rituals for Levitical Offerings</a:t>
            </a:r>
            <a:endParaRPr kumimoji="0" lang="en-US" sz="3200" b="1">
              <a:solidFill>
                <a:schemeClr val="tx1"/>
              </a:solidFill>
              <a:effectLst>
                <a:outerShdw blurRad="38100" dist="38100" dir="2700000" algn="tl">
                  <a:srgbClr val="000000"/>
                </a:outerShdw>
              </a:effectLst>
              <a:ea typeface="SimSu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663080517"/>
              </p:ext>
            </p:extLst>
          </p:nvPr>
        </p:nvGraphicFramePr>
        <p:xfrm>
          <a:off x="-76200" y="533400"/>
          <a:ext cx="9296400" cy="637424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en-US" sz="2800" b="1" dirty="0">
                          <a:latin typeface="Arial"/>
                          <a:cs typeface="Arial"/>
                        </a:rPr>
                        <a:t>Worshipper</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518160">
                <a:tc vMerge="1">
                  <a:txBody>
                    <a:bodyPr/>
                    <a:lstStyle/>
                    <a:p>
                      <a:endParaRPr lang="en-US"/>
                    </a:p>
                  </a:txBody>
                  <a:tcPr/>
                </a:tc>
                <a:tc>
                  <a:txBody>
                    <a:bodyPr/>
                    <a:lstStyle/>
                    <a:p>
                      <a:r>
                        <a:rPr lang="en-US" sz="1400" b="1" dirty="0">
                          <a:latin typeface="Arial"/>
                          <a:cs typeface="Arial"/>
                        </a:rPr>
                        <a:t>References</a:t>
                      </a:r>
                    </a:p>
                  </a:txBody>
                  <a:tcPr anchor="ctr"/>
                </a:tc>
                <a:tc>
                  <a:txBody>
                    <a:bodyPr/>
                    <a:lstStyle/>
                    <a:p>
                      <a:r>
                        <a:rPr lang="en-US" sz="1400" b="1" dirty="0">
                          <a:latin typeface="Arial"/>
                          <a:cs typeface="Arial"/>
                        </a:rPr>
                        <a:t>Lev. 1:3-17; 6:8-13</a:t>
                      </a:r>
                    </a:p>
                  </a:txBody>
                  <a:tcPr anchor="ctr"/>
                </a:tc>
                <a:tc>
                  <a:txBody>
                    <a:bodyPr/>
                    <a:lstStyle/>
                    <a:p>
                      <a:r>
                        <a:rPr lang="en-US" sz="1400" b="1" dirty="0">
                          <a:latin typeface="Arial"/>
                          <a:cs typeface="Arial"/>
                        </a:rPr>
                        <a:t>Lev. 2; 6:14-23</a:t>
                      </a:r>
                    </a:p>
                  </a:txBody>
                  <a:tcPr anchor="ctr"/>
                </a:tc>
                <a:tc>
                  <a:txBody>
                    <a:bodyPr/>
                    <a:lstStyle/>
                    <a:p>
                      <a:r>
                        <a:rPr lang="en-US" sz="1400" b="1" dirty="0">
                          <a:latin typeface="Arial"/>
                          <a:cs typeface="Arial"/>
                        </a:rPr>
                        <a:t>Num.</a:t>
                      </a:r>
                      <a:r>
                        <a:rPr lang="en-US" sz="1400" b="1" baseline="0" dirty="0">
                          <a:latin typeface="Arial"/>
                          <a:cs typeface="Arial"/>
                        </a:rPr>
                        <a:t> 15:1-10; </a:t>
                      </a:r>
                      <a:br>
                        <a:rPr lang="en-US" sz="1400" b="1" baseline="0" dirty="0">
                          <a:latin typeface="Arial"/>
                          <a:cs typeface="Arial"/>
                        </a:rPr>
                      </a:br>
                      <a:r>
                        <a:rPr lang="en-US" sz="1400" b="1" baseline="0" dirty="0">
                          <a:latin typeface="Arial"/>
                          <a:cs typeface="Arial"/>
                        </a:rPr>
                        <a:t>Lev. 23</a:t>
                      </a:r>
                      <a:endParaRPr lang="en-US" sz="1400" b="1" dirty="0">
                        <a:latin typeface="Arial"/>
                        <a:cs typeface="Arial"/>
                      </a:endParaRPr>
                    </a:p>
                  </a:txBody>
                  <a:tcPr anchor="ctr"/>
                </a:tc>
                <a:extLst>
                  <a:ext uri="{0D108BD9-81ED-4DB2-BD59-A6C34878D82A}">
                    <a16:rowId xmlns:a16="http://schemas.microsoft.com/office/drawing/2014/main" val="10002"/>
                  </a:ext>
                </a:extLst>
              </a:tr>
              <a:tr h="2438400">
                <a:tc vMerge="1">
                  <a:txBody>
                    <a:bodyPr/>
                    <a:lstStyle/>
                    <a:p>
                      <a:endParaRPr lang="en-US"/>
                    </a:p>
                  </a:txBody>
                  <a:tcPr/>
                </a:tc>
                <a:tc>
                  <a:txBody>
                    <a:bodyPr/>
                    <a:lstStyle/>
                    <a:p>
                      <a:r>
                        <a:rPr lang="en-US" sz="1400" b="1" dirty="0">
                          <a:latin typeface="Arial"/>
                          <a:cs typeface="Arial"/>
                        </a:rPr>
                        <a:t>Presentation: Selection of Offering</a:t>
                      </a:r>
                    </a:p>
                  </a:txBody>
                  <a:tcPr anchor="ctr"/>
                </a:tc>
                <a:tc>
                  <a:txBody>
                    <a:bodyPr/>
                    <a:lstStyle/>
                    <a:p>
                      <a:r>
                        <a:rPr lang="en-US" sz="1400" b="1" dirty="0">
                          <a:latin typeface="Arial"/>
                          <a:cs typeface="Arial"/>
                        </a:rPr>
                        <a:t>Bull (1:3), </a:t>
                      </a:r>
                      <a:r>
                        <a:rPr lang="en-US" sz="1400" b="1">
                          <a:latin typeface="Arial"/>
                          <a:cs typeface="Arial"/>
                        </a:rPr>
                        <a:t>male sheep (1:10)</a:t>
                      </a:r>
                    </a:p>
                  </a:txBody>
                  <a:tcPr anchor="ctr"/>
                </a:tc>
                <a:tc>
                  <a:txBody>
                    <a:bodyPr/>
                    <a:lstStyle/>
                    <a:p>
                      <a:r>
                        <a:rPr lang="en-US" sz="1400" b="1" dirty="0">
                          <a:latin typeface="Arial"/>
                          <a:cs typeface="Arial"/>
                        </a:rPr>
                        <a:t>Grain or barley prepared in one of 5 ways:</a:t>
                      </a:r>
                    </a:p>
                    <a:p>
                      <a:pPr marL="342900" indent="-342900">
                        <a:buAutoNum type="arabicPeriod"/>
                      </a:pPr>
                      <a:r>
                        <a:rPr lang="en-US" sz="1400" b="1" dirty="0">
                          <a:latin typeface="Arial"/>
                          <a:cs typeface="Arial"/>
                        </a:rPr>
                        <a:t>Basic flour with oil; incense mixed with the</a:t>
                      </a:r>
                      <a:r>
                        <a:rPr lang="en-US" sz="1400" b="1" baseline="0" dirty="0">
                          <a:latin typeface="Arial"/>
                          <a:cs typeface="Arial"/>
                        </a:rPr>
                        <a:t> part burned on the altar</a:t>
                      </a:r>
                    </a:p>
                    <a:p>
                      <a:pPr marL="342900" indent="-342900">
                        <a:buAutoNum type="arabicPeriod"/>
                      </a:pPr>
                      <a:r>
                        <a:rPr lang="en-US" sz="1400" b="1" baseline="0" dirty="0">
                          <a:latin typeface="Arial"/>
                          <a:cs typeface="Arial"/>
                        </a:rPr>
                        <a:t>Oven-baked cakes/wafers mixed or served with oil</a:t>
                      </a:r>
                    </a:p>
                    <a:p>
                      <a:pPr marL="342900" indent="-342900">
                        <a:buAutoNum type="arabicPeriod"/>
                      </a:pPr>
                      <a:r>
                        <a:rPr lang="en-US" sz="1400" b="1" baseline="0" dirty="0">
                          <a:latin typeface="Arial"/>
                          <a:cs typeface="Arial"/>
                        </a:rPr>
                        <a:t>Griddle-baked cakes, with oil</a:t>
                      </a:r>
                    </a:p>
                    <a:p>
                      <a:pPr marL="342900" indent="-342900">
                        <a:buAutoNum type="arabicPeriod"/>
                      </a:pPr>
                      <a:r>
                        <a:rPr lang="en-US" sz="1400" b="1" baseline="0" dirty="0">
                          <a:latin typeface="Arial"/>
                          <a:cs typeface="Arial"/>
                        </a:rPr>
                        <a:t>Pan-fried cakes</a:t>
                      </a:r>
                    </a:p>
                    <a:p>
                      <a:pPr marL="342900" indent="-342900">
                        <a:buAutoNum type="arabicPeriod"/>
                      </a:pPr>
                      <a:r>
                        <a:rPr lang="en-US" sz="1400" b="1" baseline="0" dirty="0">
                          <a:latin typeface="Arial"/>
                          <a:cs typeface="Arial"/>
                        </a:rPr>
                        <a:t>If </a:t>
                      </a:r>
                      <a:r>
                        <a:rPr lang="en-US" sz="1400" b="1" i="1" baseline="0" dirty="0">
                          <a:latin typeface="Arial"/>
                          <a:cs typeface="Arial"/>
                        </a:rPr>
                        <a:t>firstfruits</a:t>
                      </a:r>
                      <a:r>
                        <a:rPr lang="en-US" sz="1400" b="1" i="0" baseline="0" dirty="0">
                          <a:latin typeface="Arial"/>
                          <a:cs typeface="Arial"/>
                        </a:rPr>
                        <a:t>: crushed heads of new grain</a:t>
                      </a:r>
                      <a:endParaRPr lang="en-US" sz="1400" b="1" dirty="0">
                        <a:latin typeface="Arial"/>
                        <a:cs typeface="Arial"/>
                      </a:endParaRPr>
                    </a:p>
                  </a:txBody>
                  <a:tcPr anchor="ctr"/>
                </a:tc>
                <a:tc>
                  <a:txBody>
                    <a:bodyPr/>
                    <a:lstStyle/>
                    <a:p>
                      <a:r>
                        <a:rPr lang="en-US" sz="1400" b="1" dirty="0">
                          <a:latin typeface="Arial"/>
                          <a:cs typeface="Arial"/>
                        </a:rPr>
                        <a:t>With a bull––</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dirty="0">
                          <a:latin typeface="Arial"/>
                          <a:cs typeface="Arial"/>
                        </a:rPr>
                        <a:t>With a ram––</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dirty="0">
                          <a:latin typeface="Arial"/>
                          <a:cs typeface="Arial"/>
                        </a:rPr>
                        <a:t>With a lamb––</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baseline="0" dirty="0">
                          <a:latin typeface="Arial"/>
                          <a:cs typeface="Arial"/>
                        </a:rPr>
                        <a:t>(Note: one </a:t>
                      </a:r>
                      <a:r>
                        <a:rPr lang="en-US" sz="1400" b="1" baseline="0" dirty="0" err="1">
                          <a:latin typeface="Arial"/>
                          <a:cs typeface="Arial"/>
                        </a:rPr>
                        <a:t>hin</a:t>
                      </a:r>
                      <a:r>
                        <a:rPr lang="en-US" sz="1400" b="1" baseline="0" dirty="0">
                          <a:latin typeface="Arial"/>
                          <a:cs typeface="Arial"/>
                        </a:rPr>
                        <a:t> = about 1 quart)</a:t>
                      </a:r>
                      <a:endParaRPr lang="en-US" sz="1400" b="1" dirty="0">
                        <a:latin typeface="Arial"/>
                        <a:cs typeface="Arial"/>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a:txBody>
                    <a:bodyPr/>
                    <a:lstStyle/>
                    <a:p>
                      <a:r>
                        <a:rPr lang="en-US" sz="1400" b="1" dirty="0">
                          <a:latin typeface="Arial"/>
                          <a:cs typeface="Arial"/>
                        </a:rPr>
                        <a:t>Laying on of Hands</a:t>
                      </a:r>
                    </a:p>
                  </a:txBody>
                  <a:tcPr anchor="ctr"/>
                </a:tc>
                <a:tc>
                  <a:txBody>
                    <a:bodyPr/>
                    <a:lstStyle/>
                    <a:p>
                      <a:r>
                        <a:rPr lang="en-US" sz="1400" b="1" dirty="0">
                          <a:latin typeface="Arial"/>
                          <a:cs typeface="Arial"/>
                        </a:rPr>
                        <a:t>1:4 (except for bird)</a:t>
                      </a:r>
                    </a:p>
                    <a:p>
                      <a:r>
                        <a:rPr lang="en-US" sz="1400" b="1" dirty="0">
                          <a:latin typeface="Arial"/>
                          <a:cs typeface="Arial"/>
                        </a:rPr>
                        <a:t>(see</a:t>
                      </a:r>
                      <a:r>
                        <a:rPr lang="en-US" sz="1400" b="1" baseline="0" dirty="0">
                          <a:latin typeface="Arial"/>
                          <a:cs typeface="Arial"/>
                        </a:rPr>
                        <a:t> under </a:t>
                      </a:r>
                      <a:r>
                        <a:rPr lang="ru-RU" sz="1400" b="1" baseline="0" dirty="0">
                          <a:latin typeface="Arial"/>
                          <a:cs typeface="Arial"/>
                        </a:rPr>
                        <a:t>"</a:t>
                      </a:r>
                      <a:r>
                        <a:rPr lang="en-US" sz="1400" b="1" baseline="0" dirty="0">
                          <a:latin typeface="Arial"/>
                          <a:cs typeface="Arial"/>
                        </a:rPr>
                        <a:t>Sin offering</a:t>
                      </a:r>
                      <a:r>
                        <a:rPr lang="ru-RU" sz="1400" b="1" baseline="0" dirty="0">
                          <a:latin typeface="Arial"/>
                          <a:cs typeface="Arial"/>
                        </a:rPr>
                        <a:t>"</a:t>
                      </a:r>
                      <a:r>
                        <a:rPr lang="en-US" sz="1400" b="1" baseline="0" dirty="0">
                          <a:latin typeface="Arial"/>
                          <a:cs typeface="Arial"/>
                        </a:rPr>
                        <a:t>)</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r>
                        <a:rPr lang="en-US" sz="1400" b="1" dirty="0">
                          <a:latin typeface="Arial"/>
                          <a:cs typeface="Arial"/>
                        </a:rPr>
                        <a:t>Slaying of Animal</a:t>
                      </a:r>
                    </a:p>
                  </a:txBody>
                  <a:tcPr anchor="ctr"/>
                </a:tc>
                <a:tc>
                  <a:txBody>
                    <a:bodyPr/>
                    <a:lstStyle/>
                    <a:p>
                      <a:r>
                        <a:rPr lang="en-US" sz="1400" b="1" dirty="0">
                          <a:latin typeface="Arial"/>
                          <a:cs typeface="Arial"/>
                        </a:rPr>
                        <a:t>Done by worshiper</a:t>
                      </a:r>
                      <a:r>
                        <a:rPr lang="en-US" sz="1400" b="1" baseline="0" dirty="0">
                          <a:latin typeface="Arial"/>
                          <a:cs typeface="Arial"/>
                        </a:rPr>
                        <a:t> except that a bird was killed by the priest (cf. 1:15)</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944880">
                <a:tc vMerge="1">
                  <a:txBody>
                    <a:bodyPr/>
                    <a:lstStyle/>
                    <a:p>
                      <a:endParaRPr lang="en-US" dirty="0"/>
                    </a:p>
                  </a:txBody>
                  <a:tcPr/>
                </a:tc>
                <a:tc>
                  <a:txBody>
                    <a:bodyPr/>
                    <a:lstStyle/>
                    <a:p>
                      <a:r>
                        <a:rPr lang="en-US" sz="1400" b="1" dirty="0">
                          <a:latin typeface="Arial"/>
                          <a:cs typeface="Arial"/>
                        </a:rPr>
                        <a:t>Preparation</a:t>
                      </a:r>
                      <a:r>
                        <a:rPr lang="en-US" sz="1400" b="1" baseline="0" dirty="0">
                          <a:latin typeface="Arial"/>
                          <a:cs typeface="Arial"/>
                        </a:rPr>
                        <a:t> of Offering</a:t>
                      </a:r>
                      <a:endParaRPr lang="en-US" sz="1400" b="1" dirty="0">
                        <a:latin typeface="Arial"/>
                        <a:cs typeface="Arial"/>
                      </a:endParaRPr>
                    </a:p>
                  </a:txBody>
                  <a:tcPr anchor="ctr"/>
                </a:tc>
                <a:tc>
                  <a:txBody>
                    <a:bodyPr/>
                    <a:lstStyle/>
                    <a:p>
                      <a:r>
                        <a:rPr lang="en-US" sz="1400" b="1" dirty="0">
                          <a:latin typeface="Arial"/>
                          <a:cs typeface="Arial"/>
                        </a:rPr>
                        <a:t>Skinning, dismembering, washing (cf. 1:6, 12, 16-17)</a:t>
                      </a:r>
                    </a:p>
                  </a:txBody>
                  <a:tcPr anchor="ctr"/>
                </a:tc>
                <a:tc>
                  <a:txBody>
                    <a:bodyPr/>
                    <a:lstStyle/>
                    <a:p>
                      <a:r>
                        <a:rPr lang="en-US" sz="1400" b="1" dirty="0">
                          <a:latin typeface="Arial"/>
                          <a:cs typeface="Arial"/>
                        </a:rPr>
                        <a:t>Worshiper normally prepared it in advance.  Priest separated a memorial portion for burning on the altar.</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sp>
        <p:nvSpPr>
          <p:cNvPr id="222213"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75137030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latin typeface="Arial"/>
                <a:ea typeface="SimSun" charset="0"/>
                <a:cs typeface="Arial"/>
              </a:rPr>
              <a:t>Rituals for Levitical Offerings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graphicFrame>
        <p:nvGraphicFramePr>
          <p:cNvPr id="6" name="Table 5"/>
          <p:cNvGraphicFramePr>
            <a:graphicFrameLocks noGrp="1"/>
          </p:cNvGraphicFramePr>
          <p:nvPr>
            <p:extLst>
              <p:ext uri="{D42A27DB-BD31-4B8C-83A1-F6EECF244321}">
                <p14:modId xmlns:p14="http://schemas.microsoft.com/office/powerpoint/2010/main" val="38874989"/>
              </p:ext>
            </p:extLst>
          </p:nvPr>
        </p:nvGraphicFramePr>
        <p:xfrm>
          <a:off x="-76200" y="533400"/>
          <a:ext cx="9296401" cy="6474461"/>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385891">
                <a:tc rowSpan="7">
                  <a:txBody>
                    <a:bodyPr/>
                    <a:lstStyle/>
                    <a:p>
                      <a:pPr algn="ctr"/>
                      <a:r>
                        <a:rPr lang="en-US" sz="2800" b="1" dirty="0">
                          <a:latin typeface="Arial"/>
                          <a:cs typeface="Arial"/>
                        </a:rPr>
                        <a:t>Priest</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2011680">
                <a:tc vMerge="1">
                  <a:txBody>
                    <a:bodyPr/>
                    <a:lstStyle/>
                    <a:p>
                      <a:endParaRPr lang="en-US"/>
                    </a:p>
                  </a:txBody>
                  <a:tcPr/>
                </a:tc>
                <a:tc gridSpan="3">
                  <a:txBody>
                    <a:bodyPr/>
                    <a:lstStyle/>
                    <a:p>
                      <a:r>
                        <a:rPr lang="en-US" sz="1400" b="1" dirty="0">
                          <a:latin typeface="Arial"/>
                          <a:cs typeface="Arial"/>
                        </a:rPr>
                        <a:t>Manipulation of Blood</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342900" indent="-342900">
                        <a:buAutoNum type="arabicPeriod"/>
                      </a:pPr>
                      <a:r>
                        <a:rPr lang="en-US" sz="1400" b="1" dirty="0">
                          <a:latin typeface="Arial"/>
                          <a:cs typeface="Arial"/>
                        </a:rPr>
                        <a:t>Blood caught in a bowl and splashed</a:t>
                      </a:r>
                      <a:r>
                        <a:rPr lang="en-US" sz="1400" b="1" baseline="0" dirty="0">
                          <a:latin typeface="Arial"/>
                          <a:cs typeface="Arial"/>
                        </a:rPr>
                        <a:t> against sides of the altar (1:5, 11)</a:t>
                      </a:r>
                    </a:p>
                    <a:p>
                      <a:pPr marL="342900" indent="-342900">
                        <a:buAutoNum type="arabicPeriod"/>
                      </a:pPr>
                      <a:r>
                        <a:rPr lang="en-US" sz="1400" b="1" baseline="0" dirty="0">
                          <a:latin typeface="Arial"/>
                          <a:cs typeface="Arial"/>
                        </a:rPr>
                        <a:t>Bird</a:t>
                      </a:r>
                      <a:r>
                        <a:rPr lang="uk-UA" sz="1400" b="1" baseline="0" dirty="0">
                          <a:latin typeface="Arial"/>
                          <a:cs typeface="Arial"/>
                        </a:rPr>
                        <a:t>'</a:t>
                      </a:r>
                      <a:r>
                        <a:rPr lang="en-US" sz="1400" b="1" baseline="0" dirty="0">
                          <a:latin typeface="Arial"/>
                          <a:cs typeface="Arial"/>
                        </a:rPr>
                        <a:t>s blood drained out on side of the altar (1:15)</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pPr algn="ctr"/>
                      <a:endParaRPr lang="en-US" sz="1400" b="1" dirty="0">
                        <a:latin typeface="Arial"/>
                        <a:cs typeface="Arial"/>
                      </a:endParaRPr>
                    </a:p>
                  </a:txBody>
                  <a:tcPr anchor="ctr"/>
                </a:tc>
                <a:extLst>
                  <a:ext uri="{0D108BD9-81ED-4DB2-BD59-A6C34878D82A}">
                    <a16:rowId xmlns:a16="http://schemas.microsoft.com/office/drawing/2014/main" val="10002"/>
                  </a:ext>
                </a:extLst>
              </a:tr>
              <a:tr h="1158240">
                <a:tc vMerge="1">
                  <a:txBody>
                    <a:bodyPr/>
                    <a:lstStyle/>
                    <a:p>
                      <a:endParaRPr lang="en-US"/>
                    </a:p>
                  </a:txBody>
                  <a:tcPr/>
                </a:tc>
                <a:tc gridSpan="3">
                  <a:txBody>
                    <a:bodyPr/>
                    <a:lstStyle/>
                    <a:p>
                      <a:r>
                        <a:rPr lang="en-US" sz="1400" b="1" dirty="0">
                          <a:latin typeface="Arial"/>
                          <a:cs typeface="Arial"/>
                        </a:rPr>
                        <a:t>Incineration on Altar</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All the animal burned on the altar (1:8-9, 12-13, 15, 17)</a:t>
                      </a:r>
                    </a:p>
                  </a:txBody>
                  <a:tcPr anchor="ctr"/>
                </a:tc>
                <a:tc>
                  <a:txBody>
                    <a:bodyPr/>
                    <a:lstStyle/>
                    <a:p>
                      <a:r>
                        <a:rPr lang="en-US" sz="1400" b="1" dirty="0">
                          <a:latin typeface="Arial"/>
                          <a:cs typeface="Arial"/>
                        </a:rPr>
                        <a:t>Memorial</a:t>
                      </a:r>
                      <a:r>
                        <a:rPr lang="en-US" sz="1400" b="1" baseline="0" dirty="0">
                          <a:latin typeface="Arial"/>
                          <a:cs typeface="Arial"/>
                        </a:rPr>
                        <a:t> portion burned on the altar by the priest (all was burnt if it was the priest</a:t>
                      </a:r>
                      <a:r>
                        <a:rPr lang="uk-UA" sz="1400" b="1" baseline="0" dirty="0">
                          <a:latin typeface="Arial"/>
                          <a:cs typeface="Arial"/>
                        </a:rPr>
                        <a:t>'</a:t>
                      </a:r>
                      <a:r>
                        <a:rPr lang="en-US" sz="1400" b="1" baseline="0" dirty="0">
                          <a:latin typeface="Arial"/>
                          <a:cs typeface="Arial"/>
                        </a:rPr>
                        <a:t>s own offering)</a:t>
                      </a:r>
                      <a:endParaRPr lang="en-US" sz="1400" b="1" dirty="0">
                        <a:latin typeface="Arial"/>
                        <a:cs typeface="Arial"/>
                      </a:endParaRPr>
                    </a:p>
                  </a:txBody>
                  <a:tcPr anchor="ctr"/>
                </a:tc>
                <a:tc>
                  <a:txBody>
                    <a:bodyPr/>
                    <a:lstStyle/>
                    <a:p>
                      <a:r>
                        <a:rPr lang="en-US" sz="1400" b="1" dirty="0">
                          <a:latin typeface="Arial"/>
                          <a:cs typeface="Arial"/>
                        </a:rPr>
                        <a:t>Entire libation poured out to</a:t>
                      </a:r>
                      <a:r>
                        <a:rPr lang="en-US" sz="1400" b="1" baseline="0" dirty="0">
                          <a:latin typeface="Arial"/>
                          <a:cs typeface="Arial"/>
                        </a:rPr>
                        <a:t> the L</a:t>
                      </a:r>
                      <a:r>
                        <a:rPr lang="en-US" sz="1200" b="1" baseline="0" dirty="0">
                          <a:latin typeface="Arial"/>
                          <a:cs typeface="Arial"/>
                        </a:rPr>
                        <a:t>ORD</a:t>
                      </a:r>
                      <a:r>
                        <a:rPr lang="en-US" sz="1400" b="1" baseline="0" dirty="0">
                          <a:latin typeface="Arial"/>
                          <a:cs typeface="Arial"/>
                        </a:rPr>
                        <a:t> at the sanctuary (Num. 28:7)</a:t>
                      </a:r>
                      <a:endParaRPr lang="en-US" sz="1400" b="1" dirty="0">
                        <a:latin typeface="Arial"/>
                        <a:cs typeface="Arial"/>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rowSpan="3">
                  <a:txBody>
                    <a:bodyPr/>
                    <a:lstStyle/>
                    <a:p>
                      <a:pPr algn="ctr"/>
                      <a:r>
                        <a:rPr lang="en-US" sz="1800" b="1" dirty="0">
                          <a:latin typeface="Arial"/>
                          <a:cs typeface="Arial"/>
                        </a:rPr>
                        <a:t>Distribution or Disposal of Carcass</a:t>
                      </a:r>
                    </a:p>
                  </a:txBody>
                  <a:tcPr vert="vert270" anchor="ctr"/>
                </a:tc>
                <a:tc gridSpan="2">
                  <a:txBody>
                    <a:bodyPr/>
                    <a:lstStyle/>
                    <a:p>
                      <a:r>
                        <a:rPr lang="en-US" sz="1400" b="1" dirty="0">
                          <a:latin typeface="Arial"/>
                          <a:cs typeface="Arial"/>
                        </a:rPr>
                        <a:t>Distribution</a:t>
                      </a:r>
                      <a:r>
                        <a:rPr lang="en-US" sz="1400" b="1" baseline="0" dirty="0">
                          <a:latin typeface="Arial"/>
                          <a:cs typeface="Arial"/>
                        </a:rPr>
                        <a:t> or Disposal of Carcass</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Skin (7:8)</a:t>
                      </a:r>
                    </a:p>
                  </a:txBody>
                  <a:tcPr anchor="ctr"/>
                </a:tc>
                <a:tc>
                  <a:txBody>
                    <a:bodyPr/>
                    <a:lstStyle/>
                    <a:p>
                      <a:r>
                        <a:rPr lang="en-US" sz="1400" b="1" dirty="0">
                          <a:latin typeface="Arial"/>
                          <a:cs typeface="Arial"/>
                        </a:rPr>
                        <a:t>Accompanying burnt offering: </a:t>
                      </a:r>
                      <a:br>
                        <a:rPr lang="en-US" sz="1400" b="1" dirty="0">
                          <a:latin typeface="Arial"/>
                          <a:cs typeface="Arial"/>
                        </a:rPr>
                      </a:br>
                      <a:r>
                        <a:rPr lang="en-US" sz="1400" b="1" dirty="0">
                          <a:latin typeface="Arial"/>
                          <a:cs typeface="Arial"/>
                        </a:rPr>
                        <a:t>the priest ate unburned</a:t>
                      </a:r>
                      <a:r>
                        <a:rPr lang="en-US" sz="1400" b="1" baseline="0" dirty="0">
                          <a:latin typeface="Arial"/>
                          <a:cs typeface="Arial"/>
                        </a:rPr>
                        <a:t> portion</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vMerge="1">
                  <a:txBody>
                    <a:bodyPr/>
                    <a:lstStyle/>
                    <a:p>
                      <a:endParaRPr lang="en-US" dirty="0"/>
                    </a:p>
                  </a:txBody>
                  <a:tcPr anchor="ctr"/>
                </a:tc>
                <a:tc gridSpan="2">
                  <a:txBody>
                    <a:bodyPr/>
                    <a:lstStyle/>
                    <a:p>
                      <a:r>
                        <a:rPr lang="en-US" sz="1400" b="1" dirty="0">
                          <a:latin typeface="Arial"/>
                          <a:cs typeface="Arial"/>
                        </a:rPr>
                        <a:t>Worshiper</a:t>
                      </a:r>
                      <a:r>
                        <a:rPr lang="uk-UA" sz="1400" b="1" dirty="0">
                          <a:latin typeface="Arial"/>
                          <a:cs typeface="Arial"/>
                        </a:rPr>
                        <a:t>'</a:t>
                      </a:r>
                      <a:r>
                        <a:rPr lang="en-US" sz="1400" b="1" dirty="0">
                          <a:latin typeface="Arial"/>
                          <a:cs typeface="Arial"/>
                        </a:rPr>
                        <a:t>s portion</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None</a:t>
                      </a:r>
                    </a:p>
                  </a:txBody>
                  <a:tcPr anchor="ctr"/>
                </a:tc>
                <a:tc>
                  <a:txBody>
                    <a:bodyPr/>
                    <a:lstStyle/>
                    <a:p>
                      <a:r>
                        <a:rPr lang="en-US" sz="1400" b="1" dirty="0">
                          <a:latin typeface="Arial"/>
                          <a:cs typeface="Arial"/>
                        </a:rPr>
                        <a:t>Accompanying</a:t>
                      </a:r>
                      <a:r>
                        <a:rPr lang="en-US" sz="1400" b="1" baseline="0" dirty="0">
                          <a:latin typeface="Arial"/>
                          <a:cs typeface="Arial"/>
                        </a:rPr>
                        <a:t> fellowship offering: the worshiper ate unburned portion, but a small portion went to the priest</a:t>
                      </a:r>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Remainder</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Bird</a:t>
                      </a:r>
                      <a:r>
                        <a:rPr lang="uk-UA" sz="1400" b="1" dirty="0">
                          <a:latin typeface="Arial"/>
                          <a:cs typeface="Arial"/>
                        </a:rPr>
                        <a:t>'</a:t>
                      </a:r>
                      <a:r>
                        <a:rPr lang="en-US" sz="1400" b="1" dirty="0">
                          <a:latin typeface="Arial"/>
                          <a:cs typeface="Arial"/>
                        </a:rPr>
                        <a:t>s crop to ash pit (1:16)</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224261"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04972867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latin typeface="Arial"/>
                <a:ea typeface="SimSun" charset="0"/>
                <a:cs typeface="Arial"/>
              </a:rPr>
              <a:t>Rituals for Levitical Offerings</a:t>
            </a:r>
            <a:endParaRPr kumimoji="0" lang="en-US" sz="3200" b="1">
              <a:solidFill>
                <a:schemeClr val="tx1"/>
              </a:solidFill>
              <a:effectLst>
                <a:outerShdw blurRad="38100" dist="38100" dir="2700000" algn="tl">
                  <a:srgbClr val="000000"/>
                </a:outerShdw>
              </a:effectLst>
              <a:latin typeface="Arial"/>
              <a:ea typeface="SimSun" charset="0"/>
              <a:cs typeface="Arial"/>
            </a:endParaRPr>
          </a:p>
        </p:txBody>
      </p:sp>
      <p:graphicFrame>
        <p:nvGraphicFramePr>
          <p:cNvPr id="6" name="Table 5"/>
          <p:cNvGraphicFramePr>
            <a:graphicFrameLocks noGrp="1"/>
          </p:cNvGraphicFramePr>
          <p:nvPr/>
        </p:nvGraphicFramePr>
        <p:xfrm>
          <a:off x="-76200" y="533400"/>
          <a:ext cx="9296400" cy="6495462"/>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en-US" sz="2800" b="1" dirty="0">
                          <a:latin typeface="Arial"/>
                          <a:cs typeface="Arial"/>
                        </a:rPr>
                        <a:t>Worshipper</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487209">
                <a:tc vMerge="1">
                  <a:txBody>
                    <a:bodyPr/>
                    <a:lstStyle/>
                    <a:p>
                      <a:endParaRPr lang="en-US"/>
                    </a:p>
                  </a:txBody>
                  <a:tcPr/>
                </a:tc>
                <a:tc>
                  <a:txBody>
                    <a:bodyPr/>
                    <a:lstStyle/>
                    <a:p>
                      <a:r>
                        <a:rPr lang="en-US" sz="1400" b="1" dirty="0">
                          <a:latin typeface="Arial"/>
                          <a:cs typeface="Arial"/>
                        </a:rPr>
                        <a:t>References</a:t>
                      </a:r>
                    </a:p>
                  </a:txBody>
                  <a:tcPr anchor="ctr"/>
                </a:tc>
                <a:tc>
                  <a:txBody>
                    <a:bodyPr/>
                    <a:lstStyle/>
                    <a:p>
                      <a:r>
                        <a:rPr lang="en-US" sz="1400" b="1" dirty="0">
                          <a:latin typeface="Arial"/>
                          <a:cs typeface="Arial"/>
                        </a:rPr>
                        <a:t>Lev. 3;</a:t>
                      </a:r>
                      <a:r>
                        <a:rPr lang="en-US" sz="1400" b="1" baseline="0" dirty="0">
                          <a:latin typeface="Arial"/>
                          <a:cs typeface="Arial"/>
                        </a:rPr>
                        <a:t> 7:11-36</a:t>
                      </a:r>
                      <a:endParaRPr lang="en-US" sz="1400" b="1" dirty="0">
                        <a:latin typeface="Arial"/>
                        <a:cs typeface="Arial"/>
                      </a:endParaRPr>
                    </a:p>
                  </a:txBody>
                  <a:tcPr anchor="ctr"/>
                </a:tc>
                <a:tc>
                  <a:txBody>
                    <a:bodyPr/>
                    <a:lstStyle/>
                    <a:p>
                      <a:r>
                        <a:rPr lang="en-US" sz="1400" b="1" dirty="0">
                          <a:latin typeface="Arial"/>
                          <a:cs typeface="Arial"/>
                        </a:rPr>
                        <a:t>Lev. 4:1–5:13;</a:t>
                      </a:r>
                      <a:r>
                        <a:rPr lang="en-US" sz="1400" b="1" baseline="0" dirty="0">
                          <a:latin typeface="Arial"/>
                          <a:cs typeface="Arial"/>
                        </a:rPr>
                        <a:t> 6:24-30</a:t>
                      </a:r>
                      <a:endParaRPr lang="en-US" sz="1400" b="1" dirty="0">
                        <a:latin typeface="Arial"/>
                        <a:cs typeface="Arial"/>
                      </a:endParaRPr>
                    </a:p>
                  </a:txBody>
                  <a:tcPr anchor="ctr"/>
                </a:tc>
                <a:tc>
                  <a:txBody>
                    <a:bodyPr/>
                    <a:lstStyle/>
                    <a:p>
                      <a:r>
                        <a:rPr lang="en-US" sz="1400" b="1" dirty="0">
                          <a:latin typeface="Arial"/>
                          <a:cs typeface="Arial"/>
                        </a:rPr>
                        <a:t>Lev.</a:t>
                      </a:r>
                      <a:r>
                        <a:rPr lang="en-US" sz="1400" b="1" baseline="0" dirty="0">
                          <a:latin typeface="Arial"/>
                          <a:cs typeface="Arial"/>
                        </a:rPr>
                        <a:t> 5:14–6:7; 7:1-10</a:t>
                      </a:r>
                      <a:endParaRPr lang="en-US" sz="1400" b="1" dirty="0">
                        <a:latin typeface="Arial"/>
                        <a:cs typeface="Arial"/>
                      </a:endParaRPr>
                    </a:p>
                  </a:txBody>
                  <a:tcPr anchor="ctr"/>
                </a:tc>
                <a:extLst>
                  <a:ext uri="{0D108BD9-81ED-4DB2-BD59-A6C34878D82A}">
                    <a16:rowId xmlns:a16="http://schemas.microsoft.com/office/drawing/2014/main" val="10002"/>
                  </a:ext>
                </a:extLst>
              </a:tr>
              <a:tr h="2225040">
                <a:tc vMerge="1">
                  <a:txBody>
                    <a:bodyPr/>
                    <a:lstStyle/>
                    <a:p>
                      <a:endParaRPr lang="en-US"/>
                    </a:p>
                  </a:txBody>
                  <a:tcPr/>
                </a:tc>
                <a:tc>
                  <a:txBody>
                    <a:bodyPr/>
                    <a:lstStyle/>
                    <a:p>
                      <a:r>
                        <a:rPr lang="en-US" sz="1400" b="1" dirty="0">
                          <a:latin typeface="Arial"/>
                          <a:cs typeface="Arial"/>
                        </a:rPr>
                        <a:t>Presentation: Selection of Offering</a:t>
                      </a:r>
                    </a:p>
                  </a:txBody>
                  <a:tcPr anchor="ctr"/>
                </a:tc>
                <a:tc>
                  <a:txBody>
                    <a:bodyPr/>
                    <a:lstStyle/>
                    <a:p>
                      <a:r>
                        <a:rPr lang="en-US" sz="1400" b="1" dirty="0">
                          <a:latin typeface="Arial"/>
                          <a:cs typeface="Arial"/>
                        </a:rPr>
                        <a:t>Bull,</a:t>
                      </a:r>
                      <a:r>
                        <a:rPr lang="en-US" sz="1400" b="1" baseline="0" dirty="0">
                          <a:latin typeface="Arial"/>
                          <a:cs typeface="Arial"/>
                        </a:rPr>
                        <a:t> lamb, or goat, male or female (3:1, 6, 12; In a freewill offering, minor imperfections were permitted in animals, 22:23)</a:t>
                      </a:r>
                      <a:endParaRPr lang="en-US" sz="1400" b="1" dirty="0">
                        <a:latin typeface="Arial"/>
                        <a:cs typeface="Arial"/>
                      </a:endParaRPr>
                    </a:p>
                  </a:txBody>
                  <a:tcPr anchor="ctr"/>
                </a:tc>
                <a:tc>
                  <a:txBody>
                    <a:bodyPr/>
                    <a:lstStyle/>
                    <a:p>
                      <a:pPr marL="342900" indent="-342900">
                        <a:buAutoNum type="arabicPeriod"/>
                      </a:pPr>
                      <a:r>
                        <a:rPr lang="en-US" sz="1400" b="1" dirty="0">
                          <a:latin typeface="Arial"/>
                          <a:cs typeface="Arial"/>
                        </a:rPr>
                        <a:t>Young</a:t>
                      </a:r>
                      <a:r>
                        <a:rPr lang="en-US" sz="1400" b="1" baseline="0" dirty="0">
                          <a:latin typeface="Arial"/>
                          <a:cs typeface="Arial"/>
                        </a:rPr>
                        <a:t> bull (for priest or nation)</a:t>
                      </a:r>
                    </a:p>
                    <a:p>
                      <a:pPr marL="342900" indent="-342900">
                        <a:buAutoNum type="arabicPeriod"/>
                      </a:pPr>
                      <a:r>
                        <a:rPr lang="en-US" sz="1400" b="1" baseline="0" dirty="0">
                          <a:latin typeface="Arial"/>
                          <a:cs typeface="Arial"/>
                        </a:rPr>
                        <a:t>Male goat (for tribal leader)</a:t>
                      </a:r>
                    </a:p>
                    <a:p>
                      <a:pPr marL="342900" indent="-342900">
                        <a:buAutoNum type="arabicPeriod"/>
                      </a:pPr>
                      <a:r>
                        <a:rPr lang="en-US" sz="1400" b="1" baseline="0" dirty="0">
                          <a:latin typeface="Arial"/>
                          <a:cs typeface="Arial"/>
                        </a:rPr>
                        <a:t>Female goat or lamb (for layperson)</a:t>
                      </a:r>
                    </a:p>
                    <a:p>
                      <a:pPr marL="342900" indent="-342900">
                        <a:buAutoNum type="arabicPeriod"/>
                      </a:pPr>
                      <a:r>
                        <a:rPr lang="en-US" sz="1400" b="1" baseline="0" dirty="0">
                          <a:latin typeface="Arial"/>
                          <a:cs typeface="Arial"/>
                        </a:rPr>
                        <a:t>Dove, young pigeon (for poor person)</a:t>
                      </a:r>
                    </a:p>
                    <a:p>
                      <a:pPr marL="342900" indent="-342900">
                        <a:buAutoNum type="arabicPeriod"/>
                      </a:pPr>
                      <a:r>
                        <a:rPr lang="en-US" sz="1400" b="1" baseline="0" dirty="0">
                          <a:latin typeface="Arial"/>
                          <a:cs typeface="Arial"/>
                        </a:rPr>
                        <a:t>Flour (1/10 ephah; for very poor)</a:t>
                      </a:r>
                    </a:p>
                    <a:p>
                      <a:pPr marL="342900" indent="-342900">
                        <a:buAutoNum type="arabicPeriod"/>
                      </a:pPr>
                      <a:endParaRPr lang="en-US" sz="1400" b="1" dirty="0">
                        <a:latin typeface="Arial"/>
                        <a:cs typeface="Arial"/>
                      </a:endParaRPr>
                    </a:p>
                  </a:txBody>
                  <a:tcPr anchor="ctr"/>
                </a:tc>
                <a:tc>
                  <a:txBody>
                    <a:bodyPr/>
                    <a:lstStyle/>
                    <a:p>
                      <a:r>
                        <a:rPr lang="en-US" sz="1400" b="1" dirty="0">
                          <a:latin typeface="Arial"/>
                          <a:cs typeface="Arial"/>
                        </a:rPr>
                        <a:t>Usually a ram (a male lamb</a:t>
                      </a:r>
                      <a:r>
                        <a:rPr lang="en-US" sz="1400" b="1" baseline="0" dirty="0">
                          <a:latin typeface="Arial"/>
                          <a:cs typeface="Arial"/>
                        </a:rPr>
                        <a:t> in the case of a cleansed leper or defiled </a:t>
                      </a:r>
                      <a:r>
                        <a:rPr lang="en-US" sz="1400" b="1" baseline="0" dirty="0" err="1">
                          <a:latin typeface="Arial"/>
                          <a:cs typeface="Arial"/>
                        </a:rPr>
                        <a:t>Nazarite</a:t>
                      </a:r>
                      <a:r>
                        <a:rPr lang="en-US" sz="1400" b="1" baseline="0" dirty="0">
                          <a:latin typeface="Arial"/>
                          <a:cs typeface="Arial"/>
                        </a:rPr>
                        <a:t>)</a:t>
                      </a:r>
                      <a:endParaRPr lang="en-US" sz="1400" b="1" dirty="0">
                        <a:latin typeface="Arial"/>
                        <a:cs typeface="Arial"/>
                      </a:endParaRPr>
                    </a:p>
                  </a:txBody>
                  <a:tcPr anchor="ctr"/>
                </a:tc>
                <a:extLst>
                  <a:ext uri="{0D108BD9-81ED-4DB2-BD59-A6C34878D82A}">
                    <a16:rowId xmlns:a16="http://schemas.microsoft.com/office/drawing/2014/main" val="10003"/>
                  </a:ext>
                </a:extLst>
              </a:tr>
              <a:tr h="1158240">
                <a:tc vMerge="1">
                  <a:txBody>
                    <a:bodyPr/>
                    <a:lstStyle/>
                    <a:p>
                      <a:endParaRPr lang="en-US"/>
                    </a:p>
                  </a:txBody>
                  <a:tcPr/>
                </a:tc>
                <a:tc>
                  <a:txBody>
                    <a:bodyPr/>
                    <a:lstStyle/>
                    <a:p>
                      <a:r>
                        <a:rPr lang="en-US" sz="1400" b="1" dirty="0">
                          <a:latin typeface="Arial"/>
                          <a:cs typeface="Arial"/>
                        </a:rPr>
                        <a:t>Laying on of Hands</a:t>
                      </a:r>
                    </a:p>
                  </a:txBody>
                  <a:tcPr anchor="ctr"/>
                </a:tc>
                <a:tc>
                  <a:txBody>
                    <a:bodyPr/>
                    <a:lstStyle/>
                    <a:p>
                      <a:r>
                        <a:rPr lang="en-US" sz="1400" b="1" dirty="0">
                          <a:latin typeface="Arial"/>
                          <a:cs typeface="Arial"/>
                        </a:rPr>
                        <a:t>3:2, 8, 13 </a:t>
                      </a:r>
                      <a:br>
                        <a:rPr lang="en-US" sz="1400" b="1" dirty="0">
                          <a:latin typeface="Arial"/>
                          <a:cs typeface="Arial"/>
                        </a:rPr>
                      </a:br>
                      <a:r>
                        <a:rPr lang="en-US" sz="1400" b="1" dirty="0">
                          <a:latin typeface="Arial"/>
                          <a:cs typeface="Arial"/>
                        </a:rPr>
                        <a:t>(see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r>
                        <a:rPr lang="en-US" sz="1400" b="1" dirty="0">
                          <a:latin typeface="Arial"/>
                          <a:cs typeface="Arial"/>
                        </a:rPr>
                        <a:t>Sinner</a:t>
                      </a:r>
                      <a:r>
                        <a:rPr lang="uk-UA" sz="1400" b="1" dirty="0">
                          <a:latin typeface="Arial"/>
                          <a:cs typeface="Arial"/>
                        </a:rPr>
                        <a:t>'</a:t>
                      </a:r>
                      <a:r>
                        <a:rPr lang="en-US" sz="1400" b="1" dirty="0">
                          <a:latin typeface="Arial"/>
                          <a:cs typeface="Arial"/>
                        </a:rPr>
                        <a:t>s identification with animal or subsequent symbolic transfer of sin and legal transfer of guilt</a:t>
                      </a:r>
                    </a:p>
                  </a:txBody>
                  <a:tcPr anchor="ctr"/>
                </a:tc>
                <a:tc>
                  <a:txBody>
                    <a:bodyPr/>
                    <a:lstStyle/>
                    <a:p>
                      <a:r>
                        <a:rPr lang="en-US" sz="1400" b="1" dirty="0">
                          <a:latin typeface="Arial"/>
                          <a:cs typeface="Arial"/>
                        </a:rPr>
                        <a:t>Confession (Num. 5:7) apparently accompanied by laying on of hands</a:t>
                      </a:r>
                    </a:p>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r>
                        <a:rPr lang="en-US" sz="1400" b="1" dirty="0">
                          <a:latin typeface="Arial"/>
                          <a:cs typeface="Arial"/>
                        </a:rPr>
                        <a:t>Slaying of Animal</a:t>
                      </a:r>
                    </a:p>
                  </a:txBody>
                  <a:tcPr anchor="ctr"/>
                </a:tc>
                <a:tc>
                  <a:txBody>
                    <a:bodyPr/>
                    <a:lstStyle/>
                    <a:p>
                      <a:r>
                        <a:rPr lang="en-US" sz="1400" b="1" dirty="0">
                          <a:latin typeface="Arial"/>
                          <a:cs typeface="Arial"/>
                        </a:rPr>
                        <a:t>At sanctuary entrance (see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pPr marL="342900" indent="-342900">
                        <a:buAutoNum type="arabicPeriod"/>
                      </a:pPr>
                      <a:r>
                        <a:rPr lang="en-US" sz="1400" b="1" dirty="0">
                          <a:latin typeface="Arial"/>
                          <a:cs typeface="Arial"/>
                        </a:rPr>
                        <a:t>At sanctuary</a:t>
                      </a:r>
                      <a:r>
                        <a:rPr lang="en-US" sz="1400" b="1" baseline="0" dirty="0">
                          <a:latin typeface="Arial"/>
                          <a:cs typeface="Arial"/>
                        </a:rPr>
                        <a:t> entrance for priest/nation</a:t>
                      </a:r>
                    </a:p>
                    <a:p>
                      <a:pPr marL="342900" indent="-342900">
                        <a:buAutoNum type="arabicPeriod"/>
                      </a:pPr>
                      <a:r>
                        <a:rPr lang="en-US" sz="1400" b="1" baseline="0" dirty="0">
                          <a:latin typeface="Arial"/>
                          <a:cs typeface="Arial"/>
                        </a:rPr>
                        <a:t>North of altar for others</a:t>
                      </a:r>
                      <a:r>
                        <a:rPr lang="en-US" sz="1400" b="1" dirty="0">
                          <a:latin typeface="Arial"/>
                          <a:cs typeface="Arial"/>
                        </a:rPr>
                        <a:t> (see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r>
                        <a:rPr lang="en-US" sz="1400" b="1" dirty="0">
                          <a:latin typeface="Arial"/>
                          <a:cs typeface="Arial"/>
                        </a:rPr>
                        <a:t>North of altar</a:t>
                      </a:r>
                      <a:r>
                        <a:rPr lang="en-US" sz="1400" b="1" baseline="0" dirty="0">
                          <a:latin typeface="Arial"/>
                          <a:cs typeface="Arial"/>
                        </a:rPr>
                        <a:t> </a:t>
                      </a:r>
                      <a:br>
                        <a:rPr lang="en-US" sz="1400" b="1" baseline="0" dirty="0">
                          <a:latin typeface="Arial"/>
                          <a:cs typeface="Arial"/>
                        </a:rPr>
                      </a:br>
                      <a:r>
                        <a:rPr lang="en-US" sz="1400" b="1" baseline="0" dirty="0">
                          <a:latin typeface="Arial"/>
                          <a:cs typeface="Arial"/>
                        </a:rPr>
                        <a:t>(Lev. 7:2)</a:t>
                      </a:r>
                      <a:endParaRPr lang="en-US" sz="1400" b="1" dirty="0">
                        <a:latin typeface="Arial"/>
                        <a:cs typeface="Arial"/>
                      </a:endParaRPr>
                    </a:p>
                  </a:txBody>
                  <a:tcPr anchor="ctr"/>
                </a:tc>
                <a:extLst>
                  <a:ext uri="{0D108BD9-81ED-4DB2-BD59-A6C34878D82A}">
                    <a16:rowId xmlns:a16="http://schemas.microsoft.com/office/drawing/2014/main" val="10005"/>
                  </a:ext>
                </a:extLst>
              </a:tr>
              <a:tr h="883685">
                <a:tc vMerge="1">
                  <a:txBody>
                    <a:bodyPr/>
                    <a:lstStyle/>
                    <a:p>
                      <a:endParaRPr lang="en-US" dirty="0"/>
                    </a:p>
                  </a:txBody>
                  <a:tcPr/>
                </a:tc>
                <a:tc>
                  <a:txBody>
                    <a:bodyPr/>
                    <a:lstStyle/>
                    <a:p>
                      <a:r>
                        <a:rPr lang="en-US" sz="1400" b="1" dirty="0">
                          <a:latin typeface="Arial"/>
                          <a:cs typeface="Arial"/>
                        </a:rPr>
                        <a:t>Preparation</a:t>
                      </a:r>
                      <a:r>
                        <a:rPr lang="en-US" sz="1400" b="1" baseline="0" dirty="0">
                          <a:latin typeface="Arial"/>
                          <a:cs typeface="Arial"/>
                        </a:rPr>
                        <a:t> of Offering</a:t>
                      </a:r>
                      <a:endParaRPr lang="en-US" sz="1400" b="1" dirty="0">
                        <a:latin typeface="Arial"/>
                        <a:cs typeface="Arial"/>
                      </a:endParaRPr>
                    </a:p>
                  </a:txBody>
                  <a:tcPr anchor="ctr"/>
                </a:tc>
                <a:tc>
                  <a:txBody>
                    <a:bodyPr/>
                    <a:lstStyle/>
                    <a:p>
                      <a:endParaRPr lang="en-US" sz="1800" dirty="0"/>
                    </a:p>
                  </a:txBody>
                  <a:tcPr anchor="ctr"/>
                </a:tc>
                <a:tc>
                  <a:txBody>
                    <a:bodyPr/>
                    <a:lstStyle/>
                    <a:p>
                      <a:endParaRPr lang="en-US" sz="1800" dirty="0"/>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sp>
        <p:nvSpPr>
          <p:cNvPr id="226309"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94546721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ea typeface="SimSun" charset="0"/>
              </a:rPr>
              <a:t>Rituals for Levitical Offerings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graphicFrame>
        <p:nvGraphicFramePr>
          <p:cNvPr id="6" name="Table 5"/>
          <p:cNvGraphicFramePr>
            <a:graphicFrameLocks noGrp="1"/>
          </p:cNvGraphicFramePr>
          <p:nvPr>
            <p:extLst>
              <p:ext uri="{D42A27DB-BD31-4B8C-83A1-F6EECF244321}">
                <p14:modId xmlns:p14="http://schemas.microsoft.com/office/powerpoint/2010/main" val="2449724577"/>
              </p:ext>
            </p:extLst>
          </p:nvPr>
        </p:nvGraphicFramePr>
        <p:xfrm>
          <a:off x="-76200" y="533400"/>
          <a:ext cx="9296401" cy="6398343"/>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401178">
                <a:tc rowSpan="7">
                  <a:txBody>
                    <a:bodyPr/>
                    <a:lstStyle/>
                    <a:p>
                      <a:pPr algn="ctr"/>
                      <a:r>
                        <a:rPr lang="en-US" sz="2800" b="1" dirty="0">
                          <a:latin typeface="Arial"/>
                          <a:cs typeface="Arial"/>
                        </a:rPr>
                        <a:t>Priest</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1178">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1574201">
                <a:tc vMerge="1">
                  <a:txBody>
                    <a:bodyPr/>
                    <a:lstStyle/>
                    <a:p>
                      <a:endParaRPr lang="en-US"/>
                    </a:p>
                  </a:txBody>
                  <a:tcPr/>
                </a:tc>
                <a:tc gridSpan="3">
                  <a:txBody>
                    <a:bodyPr/>
                    <a:lstStyle/>
                    <a:p>
                      <a:r>
                        <a:rPr lang="en-US" sz="1400" b="1" dirty="0">
                          <a:latin typeface="Arial"/>
                          <a:cs typeface="Arial"/>
                        </a:rPr>
                        <a:t>Manipulation of Blood</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0" indent="0">
                        <a:buNone/>
                      </a:pPr>
                      <a:r>
                        <a:rPr lang="en-US" sz="1400" b="1" dirty="0">
                          <a:latin typeface="Arial"/>
                          <a:cs typeface="Arial"/>
                        </a:rPr>
                        <a:t>Blood caught in a bowl and splashed</a:t>
                      </a:r>
                      <a:r>
                        <a:rPr lang="en-US" sz="1400" b="1" baseline="0" dirty="0">
                          <a:latin typeface="Arial"/>
                          <a:cs typeface="Arial"/>
                        </a:rPr>
                        <a:t> against sides of the altar (3:2, 8, 13)</a:t>
                      </a:r>
                    </a:p>
                  </a:txBody>
                  <a:tcPr anchor="ctr"/>
                </a:tc>
                <a:tc>
                  <a:txBody>
                    <a:bodyPr/>
                    <a:lstStyle/>
                    <a:p>
                      <a:r>
                        <a:rPr lang="en-US" sz="1400" b="1" dirty="0">
                          <a:latin typeface="Arial"/>
                          <a:cs typeface="Arial"/>
                        </a:rPr>
                        <a:t>Ritual varied according to the position of the worshiper (but involved </a:t>
                      </a:r>
                      <a:r>
                        <a:rPr lang="ru-RU" sz="1400" b="1" dirty="0">
                          <a:latin typeface="Arial"/>
                          <a:cs typeface="Arial"/>
                        </a:rPr>
                        <a:t>"</a:t>
                      </a:r>
                      <a:r>
                        <a:rPr lang="en-US" sz="1400" b="1" dirty="0">
                          <a:latin typeface="Arial"/>
                          <a:cs typeface="Arial"/>
                        </a:rPr>
                        <a:t>sprinkling</a:t>
                      </a:r>
                      <a:r>
                        <a:rPr lang="ru-RU" sz="1400" b="1" dirty="0">
                          <a:latin typeface="Arial"/>
                          <a:cs typeface="Arial"/>
                        </a:rPr>
                        <a:t>"</a:t>
                      </a:r>
                      <a:r>
                        <a:rPr lang="en-US" sz="1400" b="1" dirty="0">
                          <a:latin typeface="Arial"/>
                          <a:cs typeface="Arial"/>
                        </a:rPr>
                        <a:t> rather than </a:t>
                      </a:r>
                      <a:r>
                        <a:rPr lang="ru-RU" sz="1400" b="1" dirty="0">
                          <a:latin typeface="Arial"/>
                          <a:cs typeface="Arial"/>
                        </a:rPr>
                        <a:t>"</a:t>
                      </a:r>
                      <a:r>
                        <a:rPr lang="en-US" sz="1400" b="1" dirty="0">
                          <a:latin typeface="Arial"/>
                          <a:cs typeface="Arial"/>
                        </a:rPr>
                        <a:t>splashing</a:t>
                      </a:r>
                      <a:r>
                        <a:rPr lang="ru-RU" sz="1400" b="1" dirty="0">
                          <a:latin typeface="Arial"/>
                          <a:cs typeface="Arial"/>
                        </a:rPr>
                        <a:t>"</a:t>
                      </a:r>
                      <a:r>
                        <a:rPr lang="en-US" sz="1400" b="1" dirty="0">
                          <a:latin typeface="Arial"/>
                          <a:cs typeface="Arial"/>
                        </a:rPr>
                        <a:t> of blood), the occasion</a:t>
                      </a:r>
                      <a:r>
                        <a:rPr lang="en-US" sz="1400" b="1" baseline="0" dirty="0">
                          <a:latin typeface="Arial"/>
                          <a:cs typeface="Arial"/>
                        </a:rPr>
                        <a:t> of sacrifice, or the type of animal (e.g., different if a bird)</a:t>
                      </a:r>
                      <a:endParaRPr lang="en-US" sz="1400" b="1" dirty="0">
                        <a:latin typeface="Arial"/>
                        <a:cs typeface="Arial"/>
                      </a:endParaRPr>
                    </a:p>
                  </a:txBody>
                  <a:tcPr anchor="ctr"/>
                </a:tc>
                <a:tc>
                  <a:txBody>
                    <a:bodyPr/>
                    <a:lstStyle/>
                    <a:p>
                      <a:pPr algn="ctr"/>
                      <a:r>
                        <a:rPr lang="en-US" sz="1400" b="1" dirty="0">
                          <a:latin typeface="Arial"/>
                          <a:cs typeface="Arial"/>
                        </a:rPr>
                        <a:t>Blood caught in a bowl and splashed against the sides of the altar (7:2)</a:t>
                      </a:r>
                    </a:p>
                  </a:txBody>
                  <a:tcPr anchor="ctr"/>
                </a:tc>
                <a:extLst>
                  <a:ext uri="{0D108BD9-81ED-4DB2-BD59-A6C34878D82A}">
                    <a16:rowId xmlns:a16="http://schemas.microsoft.com/office/drawing/2014/main" val="10002"/>
                  </a:ext>
                </a:extLst>
              </a:tr>
              <a:tr h="1166886">
                <a:tc vMerge="1">
                  <a:txBody>
                    <a:bodyPr/>
                    <a:lstStyle/>
                    <a:p>
                      <a:endParaRPr lang="en-US"/>
                    </a:p>
                  </a:txBody>
                  <a:tcPr/>
                </a:tc>
                <a:tc gridSpan="3">
                  <a:txBody>
                    <a:bodyPr/>
                    <a:lstStyle/>
                    <a:p>
                      <a:r>
                        <a:rPr lang="en-US" sz="1400" b="1" dirty="0">
                          <a:latin typeface="Arial"/>
                          <a:cs typeface="Arial"/>
                        </a:rPr>
                        <a:t>Incineration on Altar</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Choice viscera (including</a:t>
                      </a:r>
                      <a:r>
                        <a:rPr lang="en-US" sz="1400" b="1" baseline="0" dirty="0">
                          <a:latin typeface="Arial"/>
                          <a:cs typeface="Arial"/>
                        </a:rPr>
                        <a:t> </a:t>
                      </a:r>
                      <a:r>
                        <a:rPr lang="ru-RU" sz="1400" b="1" baseline="0" dirty="0">
                          <a:latin typeface="Arial"/>
                          <a:cs typeface="Arial"/>
                        </a:rPr>
                        <a:t>"</a:t>
                      </a:r>
                      <a:r>
                        <a:rPr lang="en-US" sz="1400" b="1" baseline="0" dirty="0">
                          <a:latin typeface="Arial"/>
                          <a:cs typeface="Arial"/>
                        </a:rPr>
                        <a:t>fat tail</a:t>
                      </a:r>
                      <a:r>
                        <a:rPr lang="ru-RU" sz="1400" b="1" baseline="0" dirty="0">
                          <a:latin typeface="Arial"/>
                          <a:cs typeface="Arial"/>
                        </a:rPr>
                        <a:t>"</a:t>
                      </a:r>
                      <a:r>
                        <a:rPr lang="en-US" sz="1400" b="1" baseline="0" dirty="0">
                          <a:latin typeface="Arial"/>
                          <a:cs typeface="Arial"/>
                        </a:rPr>
                        <a:t> of sheep) burned on altar</a:t>
                      </a:r>
                      <a:endParaRPr lang="en-US" b="1" dirty="0">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Choice viscera </a:t>
                      </a:r>
                      <a:br>
                        <a:rPr kumimoji="0" lang="en-US" sz="1400" b="1" i="0" u="none" strike="noStrike" kern="1200" cap="none" spc="0" normalizeH="0" baseline="0" noProof="0" dirty="0">
                          <a:ln>
                            <a:noFill/>
                          </a:ln>
                          <a:solidFill>
                            <a:srgbClr val="000000"/>
                          </a:solidFill>
                          <a:effectLst/>
                          <a:uLnTx/>
                          <a:uFillTx/>
                          <a:latin typeface="Arial"/>
                          <a:ea typeface="+mn-ea"/>
                          <a:cs typeface="Arial"/>
                        </a:rPr>
                      </a:br>
                      <a:r>
                        <a:rPr kumimoji="0" lang="en-US" sz="1400" b="1" i="0" u="none" strike="noStrike" kern="1200" cap="none" spc="0" normalizeH="0" baseline="0" noProof="0" dirty="0">
                          <a:ln>
                            <a:noFill/>
                          </a:ln>
                          <a:solidFill>
                            <a:srgbClr val="000000"/>
                          </a:solidFill>
                          <a:effectLst/>
                          <a:uLnTx/>
                          <a:uFillTx/>
                          <a:latin typeface="Arial"/>
                          <a:ea typeface="+mn-ea"/>
                          <a:cs typeface="Arial"/>
                        </a:rPr>
                        <a:t>burned on altar</a:t>
                      </a:r>
                      <a:endParaRPr lang="en-US" b="1" dirty="0">
                        <a:latin typeface="Arial"/>
                        <a:cs typeface="Arial"/>
                      </a:endParaRPr>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Choice viscera burned on altar</a:t>
                      </a:r>
                      <a:endParaRPr kumimoji="0" lang="en-US" sz="1800" b="1" i="0" u="none" strike="noStrike" kern="1200" cap="none" spc="0" normalizeH="0" baseline="0" noProof="0" dirty="0">
                        <a:ln>
                          <a:noFill/>
                        </a:ln>
                        <a:solidFill>
                          <a:srgbClr val="000000"/>
                        </a:solidFill>
                        <a:effectLst/>
                        <a:uLnTx/>
                        <a:uFillTx/>
                        <a:latin typeface="Arial"/>
                        <a:ea typeface="+mn-ea"/>
                        <a:cs typeface="Arial"/>
                      </a:endParaRPr>
                    </a:p>
                  </a:txBody>
                  <a:tcPr anchor="ctr"/>
                </a:tc>
                <a:extLst>
                  <a:ext uri="{0D108BD9-81ED-4DB2-BD59-A6C34878D82A}">
                    <a16:rowId xmlns:a16="http://schemas.microsoft.com/office/drawing/2014/main" val="10003"/>
                  </a:ext>
                </a:extLst>
              </a:tr>
              <a:tr h="982309">
                <a:tc vMerge="1">
                  <a:txBody>
                    <a:bodyPr/>
                    <a:lstStyle/>
                    <a:p>
                      <a:endParaRPr lang="en-US"/>
                    </a:p>
                  </a:txBody>
                  <a:tcPr/>
                </a:tc>
                <a:tc rowSpan="3">
                  <a:txBody>
                    <a:bodyPr/>
                    <a:lstStyle/>
                    <a:p>
                      <a:pPr algn="ctr"/>
                      <a:r>
                        <a:rPr lang="en-US" b="1" dirty="0">
                          <a:latin typeface="Arial"/>
                          <a:cs typeface="Arial"/>
                        </a:rPr>
                        <a:t>Distribution or Disposal of Carcass</a:t>
                      </a:r>
                    </a:p>
                  </a:txBody>
                  <a:tcPr vert="vert270" anchor="ctr"/>
                </a:tc>
                <a:tc gridSpan="2">
                  <a:txBody>
                    <a:bodyPr/>
                    <a:lstStyle/>
                    <a:p>
                      <a:r>
                        <a:rPr lang="en-US" sz="1400" b="1" dirty="0">
                          <a:latin typeface="Arial"/>
                          <a:cs typeface="Arial"/>
                        </a:rPr>
                        <a:t>Distribution</a:t>
                      </a:r>
                      <a:r>
                        <a:rPr lang="en-US" sz="1400" b="1" baseline="0" dirty="0">
                          <a:latin typeface="Arial"/>
                          <a:cs typeface="Arial"/>
                        </a:rPr>
                        <a:t> of Disposal of Carcass</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Breast of animal was to be a </a:t>
                      </a:r>
                      <a:r>
                        <a:rPr lang="ru-RU" sz="1400" b="1" dirty="0">
                          <a:latin typeface="Arial"/>
                          <a:cs typeface="Arial"/>
                        </a:rPr>
                        <a:t>"</a:t>
                      </a:r>
                      <a:r>
                        <a:rPr lang="en-US" sz="1400" b="1" dirty="0">
                          <a:latin typeface="Arial"/>
                          <a:cs typeface="Arial"/>
                        </a:rPr>
                        <a:t>wave offering</a:t>
                      </a:r>
                      <a:r>
                        <a:rPr lang="ru-RU" sz="1400" b="1" dirty="0">
                          <a:latin typeface="Arial"/>
                          <a:cs typeface="Arial"/>
                        </a:rPr>
                        <a:t>"</a:t>
                      </a:r>
                      <a:r>
                        <a:rPr lang="en-US" sz="1400" b="1" dirty="0">
                          <a:latin typeface="Arial"/>
                          <a:cs typeface="Arial"/>
                        </a:rPr>
                        <a:t> and eaten by priests</a:t>
                      </a:r>
                    </a:p>
                  </a:txBody>
                  <a:tcPr anchor="ctr"/>
                </a:tc>
                <a:tc>
                  <a:txBody>
                    <a:bodyPr/>
                    <a:lstStyle/>
                    <a:p>
                      <a:r>
                        <a:rPr lang="en-US" sz="1400" b="1" dirty="0">
                          <a:latin typeface="Arial"/>
                          <a:cs typeface="Arial"/>
                        </a:rPr>
                        <a:t>Priest</a:t>
                      </a:r>
                      <a:r>
                        <a:rPr lang="en-US" sz="1400" b="1" baseline="0" dirty="0">
                          <a:latin typeface="Arial"/>
                          <a:cs typeface="Arial"/>
                        </a:rPr>
                        <a:t> received carcass of offering by leader or layperson</a:t>
                      </a:r>
                      <a:endParaRPr lang="en-US" sz="1400" b="1" dirty="0">
                        <a:latin typeface="Arial"/>
                        <a:cs typeface="Arial"/>
                      </a:endParaRPr>
                    </a:p>
                  </a:txBody>
                  <a:tcPr anchor="ctr"/>
                </a:tc>
                <a:tc>
                  <a:txBody>
                    <a:bodyPr/>
                    <a:lstStyle/>
                    <a:p>
                      <a:r>
                        <a:rPr lang="en-US" sz="1400" b="1" dirty="0">
                          <a:latin typeface="Arial"/>
                          <a:cs typeface="Arial"/>
                        </a:rPr>
                        <a:t>Priest</a:t>
                      </a:r>
                      <a:r>
                        <a:rPr lang="en-US" sz="1400" b="1" baseline="0" dirty="0">
                          <a:latin typeface="Arial"/>
                          <a:cs typeface="Arial"/>
                        </a:rPr>
                        <a:t> received carcass</a:t>
                      </a:r>
                      <a:endParaRPr lang="en-US" sz="1400" b="1" dirty="0">
                        <a:latin typeface="Arial"/>
                        <a:cs typeface="Arial"/>
                      </a:endParaRPr>
                    </a:p>
                  </a:txBody>
                  <a:tcPr anchor="ctr"/>
                </a:tc>
                <a:extLst>
                  <a:ext uri="{0D108BD9-81ED-4DB2-BD59-A6C34878D82A}">
                    <a16:rowId xmlns:a16="http://schemas.microsoft.com/office/drawing/2014/main" val="10004"/>
                  </a:ext>
                </a:extLst>
              </a:tr>
              <a:tr h="982309">
                <a:tc vMerge="1">
                  <a:txBody>
                    <a:bodyPr/>
                    <a:lstStyle/>
                    <a:p>
                      <a:endParaRPr lang="en-US"/>
                    </a:p>
                  </a:txBody>
                  <a:tcPr/>
                </a:tc>
                <a:tc vMerge="1">
                  <a:txBody>
                    <a:bodyPr/>
                    <a:lstStyle/>
                    <a:p>
                      <a:endParaRPr lang="en-US" dirty="0"/>
                    </a:p>
                  </a:txBody>
                  <a:tcPr anchor="ctr"/>
                </a:tc>
                <a:tc gridSpan="2">
                  <a:txBody>
                    <a:bodyPr/>
                    <a:lstStyle/>
                    <a:p>
                      <a:r>
                        <a:rPr lang="en-US" sz="1400" b="1" dirty="0">
                          <a:latin typeface="Arial"/>
                          <a:cs typeface="Arial"/>
                        </a:rPr>
                        <a:t>Worshiper</a:t>
                      </a:r>
                      <a:r>
                        <a:rPr lang="uk-UA" sz="1400" b="1" dirty="0">
                          <a:latin typeface="Arial"/>
                          <a:cs typeface="Arial"/>
                        </a:rPr>
                        <a:t>'</a:t>
                      </a:r>
                      <a:r>
                        <a:rPr lang="en-US" sz="1400" b="1" dirty="0">
                          <a:latin typeface="Arial"/>
                          <a:cs typeface="Arial"/>
                        </a:rPr>
                        <a:t>s portion</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Communal meal for the worshiper</a:t>
                      </a:r>
                      <a:r>
                        <a:rPr lang="uk-UA" sz="1400" b="1" dirty="0">
                          <a:latin typeface="Arial"/>
                          <a:cs typeface="Arial"/>
                        </a:rPr>
                        <a:t>'</a:t>
                      </a:r>
                      <a:r>
                        <a:rPr lang="en-US" sz="1400" b="1" dirty="0">
                          <a:latin typeface="Arial"/>
                          <a:cs typeface="Arial"/>
                        </a:rPr>
                        <a:t>s family at proper time and place</a:t>
                      </a: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90282">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Remainder</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Remainder burned</a:t>
                      </a:r>
                    </a:p>
                  </a:txBody>
                  <a:tcPr anchor="ctr"/>
                </a:tc>
                <a:tc>
                  <a:txBody>
                    <a:bodyPr/>
                    <a:lstStyle/>
                    <a:p>
                      <a:r>
                        <a:rPr lang="en-US" sz="1400" b="1" dirty="0">
                          <a:latin typeface="Arial"/>
                          <a:cs typeface="Arial"/>
                        </a:rPr>
                        <a:t>Carcass burned outside the </a:t>
                      </a:r>
                      <a:br>
                        <a:rPr lang="en-US" sz="1400" b="1" dirty="0">
                          <a:latin typeface="Arial"/>
                          <a:cs typeface="Arial"/>
                        </a:rPr>
                      </a:br>
                      <a:r>
                        <a:rPr lang="en-US" sz="1400" b="1" dirty="0">
                          <a:latin typeface="Arial"/>
                          <a:cs typeface="Arial"/>
                        </a:rPr>
                        <a:t>camp for priest or nation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228357"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315596368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5</a:t>
            </a:r>
          </a:p>
        </p:txBody>
      </p:sp>
    </p:spTree>
    <p:extLst>
      <p:ext uri="{BB962C8B-B14F-4D97-AF65-F5344CB8AC3E}">
        <p14:creationId xmlns:p14="http://schemas.microsoft.com/office/powerpoint/2010/main" val="323441284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ea typeface="SimSun" charset="0"/>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extLst>
              <p:ext uri="{D42A27DB-BD31-4B8C-83A1-F6EECF244321}">
                <p14:modId xmlns:p14="http://schemas.microsoft.com/office/powerpoint/2010/main" val="1514769480"/>
              </p:ext>
            </p:extLst>
          </p:nvPr>
        </p:nvGraphicFramePr>
        <p:xfrm>
          <a:off x="-76200" y="457198"/>
          <a:ext cx="9296401" cy="647700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362199">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80350">
                <a:tc rowSpan="9">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solidFill>
                          <a:schemeClr val="tx1"/>
                        </a:solidFill>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solidFill>
                          <a:schemeClr val="tx1"/>
                        </a:solidFill>
                        <a:latin typeface="Arial"/>
                        <a:cs typeface="Arial"/>
                      </a:endParaRPr>
                    </a:p>
                  </a:txBody>
                  <a:tcPr anchor="ctr">
                    <a:solidFill>
                      <a:srgbClr val="000000"/>
                    </a:solidFill>
                  </a:tcPr>
                </a:tc>
                <a:tc gridSpan="3">
                  <a:txBody>
                    <a:bodyPr/>
                    <a:lstStyle/>
                    <a:p>
                      <a:pPr algn="ctr"/>
                      <a:r>
                        <a:rPr lang="en-US" sz="1800" b="1" dirty="0">
                          <a:solidFill>
                            <a:schemeClr val="tx1"/>
                          </a:solidFill>
                          <a:latin typeface="Arial"/>
                          <a:cs typeface="Arial"/>
                        </a:rPr>
                        <a:t>DEDICATORY</a:t>
                      </a:r>
                      <a:endParaRPr lang="en-US" sz="1400" b="1" dirty="0">
                        <a:solidFill>
                          <a:schemeClr val="tx1"/>
                        </a:solidFill>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en-US" sz="1800" b="1" kern="1200" dirty="0">
                          <a:solidFill>
                            <a:schemeClr val="dk1"/>
                          </a:solidFill>
                          <a:latin typeface="Arial"/>
                          <a:ea typeface="+mn-ea"/>
                          <a:cs typeface="Arial"/>
                        </a:rPr>
                        <a:t>Consecration</a:t>
                      </a:r>
                    </a:p>
                  </a:txBody>
                  <a:tcPr vert="vert270" anchor="ctr"/>
                </a:tc>
                <a:tc gridSpan="2">
                  <a:txBody>
                    <a:bodyPr/>
                    <a:lstStyle/>
                    <a:p>
                      <a:pPr marL="177800" indent="-177800"/>
                      <a:r>
                        <a:rPr lang="en-US" sz="1400" b="1" dirty="0">
                          <a:latin typeface="Arial"/>
                          <a:cs typeface="Arial"/>
                        </a:rPr>
                        <a:t>1. Of priests (Ex. 29; Lev. 8)</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a:t>
                      </a: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gridSpan="2">
                  <a:txBody>
                    <a:bodyPr/>
                    <a:lstStyle/>
                    <a:p>
                      <a:pPr marL="177800" indent="-177800"/>
                      <a:r>
                        <a:rPr lang="en-US" sz="1400" b="1" dirty="0">
                          <a:latin typeface="Arial"/>
                          <a:cs typeface="Arial"/>
                        </a:rPr>
                        <a:t>2.  Of </a:t>
                      </a:r>
                      <a:r>
                        <a:rPr lang="en-US" sz="1400" b="1" kern="1200" dirty="0">
                          <a:solidFill>
                            <a:schemeClr val="dk1"/>
                          </a:solidFill>
                          <a:latin typeface="Arial"/>
                          <a:ea typeface="+mn-ea"/>
                          <a:cs typeface="Arial"/>
                        </a:rPr>
                        <a:t>temple</a:t>
                      </a:r>
                      <a:r>
                        <a:rPr lang="en-US" sz="1400" b="1" dirty="0">
                          <a:latin typeface="Arial"/>
                          <a:cs typeface="Arial"/>
                        </a:rPr>
                        <a:t> (2 Chron. 29)</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70 bulls, 100 rams, 200 male lambs</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gridSpan="2">
                  <a:txBody>
                    <a:bodyPr/>
                    <a:lstStyle/>
                    <a:p>
                      <a:r>
                        <a:rPr lang="en-US" sz="1400" b="1" dirty="0">
                          <a:latin typeface="Arial"/>
                          <a:cs typeface="Arial"/>
                        </a:rPr>
                        <a:t>Fulfillment of Nazirite vow (Num. 6:14-17)</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Year-old male</a:t>
                      </a:r>
                      <a:r>
                        <a:rPr lang="en-US" sz="1400" b="1" baseline="0" dirty="0">
                          <a:latin typeface="Arial"/>
                          <a:cs typeface="Arial"/>
                        </a:rPr>
                        <a:t> lamb</a:t>
                      </a:r>
                      <a:endParaRPr lang="en-US" sz="1400" b="1" dirty="0">
                        <a:latin typeface="Arial"/>
                        <a:cs typeface="Arial"/>
                      </a:endParaRPr>
                    </a:p>
                  </a:txBody>
                  <a:tcPr anchor="ctr"/>
                </a:tc>
                <a:tc>
                  <a:txBody>
                    <a:bodyPr/>
                    <a:lstStyle/>
                    <a:p>
                      <a:r>
                        <a:rPr lang="en-US" sz="1400" b="1" dirty="0">
                          <a:latin typeface="Arial"/>
                          <a:cs typeface="Arial"/>
                        </a:rPr>
                        <a:t>Regular grain offering, special bread offering</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en-US" b="1" dirty="0">
                          <a:latin typeface="Arial"/>
                          <a:cs typeface="Arial"/>
                        </a:rPr>
                        <a:t>Purification rituals</a:t>
                      </a:r>
                    </a:p>
                  </a:txBody>
                  <a:tcPr vert="vert270"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Broken vow (Num. 6:9-12)</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Dove and young pigeon</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Cleansing of leper (Lev. 14:12-20)</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Year-old male lamb (dove or pigeon for poor)</a:t>
                      </a:r>
                    </a:p>
                  </a:txBody>
                  <a:tcPr anchor="ctr"/>
                </a:tc>
                <a:tc>
                  <a:txBody>
                    <a:bodyPr/>
                    <a:lstStyle/>
                    <a:p>
                      <a:r>
                        <a:rPr lang="en-US" sz="1400" b="1" dirty="0">
                          <a:latin typeface="Arial"/>
                          <a:cs typeface="Arial"/>
                        </a:rPr>
                        <a:t>Grain offering</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3. Man</a:t>
                      </a:r>
                      <a:r>
                        <a:rPr lang="en-US" sz="1400" b="1" baseline="0" dirty="0">
                          <a:latin typeface="Arial"/>
                          <a:cs typeface="Arial"/>
                        </a:rPr>
                        <a:t> (15:14-15) or woman with hemorrhage (15:29-30)</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a:latin typeface="Arial"/>
                          <a:cs typeface="Arial"/>
                        </a:rPr>
                        <a:t>Dove or young pigeon</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r>
                        <a:rPr lang="en-US" sz="1400" b="1" dirty="0">
                          <a:latin typeface="Arial"/>
                          <a:cs typeface="Arial"/>
                        </a:rPr>
                        <a:t>4. Woman after childbirth (12:6-8)</a:t>
                      </a:r>
                    </a:p>
                  </a:txBody>
                  <a:tcPr anchor="ctr"/>
                </a:tc>
                <a:tc hMerge="1">
                  <a:txBody>
                    <a:bodyPr/>
                    <a:lstStyle/>
                    <a:p>
                      <a:endParaRPr lang="en-US"/>
                    </a:p>
                  </a:txBody>
                  <a:tcPr/>
                </a:tc>
                <a:tc>
                  <a:txBody>
                    <a:bodyPr/>
                    <a:lstStyle/>
                    <a:p>
                      <a:r>
                        <a:rPr lang="en-US" sz="1400" b="1" dirty="0">
                          <a:latin typeface="Arial"/>
                          <a:cs typeface="Arial"/>
                        </a:rPr>
                        <a:t>Year-old lamb (or dove or pigeon)</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230405" name="Text Box 85"/>
          <p:cNvSpPr txBox="1">
            <a:spLocks noChangeArrowheads="1"/>
          </p:cNvSpPr>
          <p:nvPr/>
        </p:nvSpPr>
        <p:spPr bwMode="auto">
          <a:xfrm>
            <a:off x="71628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0106525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23525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and restitution of the </a:t>
            </a:r>
            <a:r>
              <a:rPr lang="en-US" sz="3600" b="1" dirty="0">
                <a:solidFill>
                  <a:srgbClr val="FFFF00"/>
                </a:solidFill>
                <a:effectLst>
                  <a:glow rad="127000">
                    <a:schemeClr val="tx1"/>
                  </a:glow>
                </a:effectLst>
                <a:latin typeface="Arial" charset="0"/>
                <a:ea typeface="ＭＳ Ｐゴシック" charset="0"/>
                <a:cs typeface="ＭＳ Ｐゴシック" charset="0"/>
              </a:rPr>
              <a:t>guilt offering</a:t>
            </a:r>
            <a:r>
              <a:rPr lang="en-US" sz="3600" b="1" dirty="0">
                <a:effectLst>
                  <a:glow rad="127000">
                    <a:schemeClr val="tx1"/>
                  </a:glow>
                </a:effectLst>
                <a:latin typeface="Arial" charset="0"/>
                <a:ea typeface="ＭＳ Ｐゴシック" charset="0"/>
                <a:cs typeface="ＭＳ Ｐゴシック" charset="0"/>
              </a:rPr>
              <a:t> forgave unintentional sin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(5:14–6:7; 7:1-10). </a:t>
            </a:r>
          </a:p>
        </p:txBody>
      </p:sp>
      <p:sp>
        <p:nvSpPr>
          <p:cNvPr id="4" name="Rectangle 2"/>
          <p:cNvSpPr txBox="1">
            <a:spLocks noChangeArrowheads="1"/>
          </p:cNvSpPr>
          <p:nvPr/>
        </p:nvSpPr>
        <p:spPr bwMode="auto">
          <a:xfrm>
            <a:off x="4139952" y="1700808"/>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3800" b="1" dirty="0">
                <a:solidFill>
                  <a:srgbClr val="FFFFFF"/>
                </a:solidFill>
                <a:effectLst>
                  <a:glow rad="127000">
                    <a:srgbClr val="000000"/>
                  </a:glow>
                </a:effectLst>
                <a:latin typeface="Arial" charset="0"/>
                <a:ea typeface="ＭＳ Ｐゴシック" charset="0"/>
                <a:cs typeface="ＭＳ Ｐゴシック" charset="0"/>
              </a:rPr>
              <a:t>+20%</a:t>
            </a:r>
          </a:p>
        </p:txBody>
      </p:sp>
    </p:spTree>
    <p:extLst>
      <p:ext uri="{BB962C8B-B14F-4D97-AF65-F5344CB8AC3E}">
        <p14:creationId xmlns:p14="http://schemas.microsoft.com/office/powerpoint/2010/main" val="2452223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50827"/>
            <a:ext cx="8437975" cy="4032109"/>
            <a:chOff x="278781" y="2145664"/>
            <a:chExt cx="8437975" cy="4032109"/>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45664"/>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21091"/>
              <a:ext cx="2240201"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32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3396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12387"/>
            <a:ext cx="9144000" cy="682468"/>
          </a:xfrm>
          <a:solidFill>
            <a:schemeClr val="tx1"/>
          </a:solidFill>
          <a:effectLst/>
        </p:spPr>
        <p:txBody>
          <a:bodyPr/>
          <a:lstStyle/>
          <a:p>
            <a:pPr>
              <a:defRPr/>
            </a:pPr>
            <a:r>
              <a:rPr lang="en-US" sz="3600" b="1" dirty="0">
                <a:effectLst/>
                <a:latin typeface="Arial" charset="0"/>
                <a:ea typeface="ＭＳ Ｐゴシック" charset="0"/>
                <a:cs typeface="ＭＳ Ｐゴシック" charset="0"/>
              </a:rPr>
              <a:t>Guilt Offerings</a:t>
            </a:r>
            <a:endParaRPr lang="en-US" altLang="zh-CN" sz="3600" b="1" dirty="0">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171359" y="2367157"/>
            <a:ext cx="310447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 priest or the entire community:</a:t>
            </a: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5170529" y="2466090"/>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 ruler:</a:t>
            </a: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WHY: Atone for accidental sins</a:t>
            </a: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WHAT: Depends on who the offender is</a:t>
            </a: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214022" y="3065412"/>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bull </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172975" y="3176904"/>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male goat </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8" name="Rectangle 2">
            <a:extLst>
              <a:ext uri="{FF2B5EF4-FFF2-40B4-BE49-F238E27FC236}">
                <a16:creationId xmlns:a16="http://schemas.microsoft.com/office/drawing/2014/main" id="{F16DEDBC-003B-2D45-A17F-373633F6093E}"/>
              </a:ext>
            </a:extLst>
          </p:cNvPr>
          <p:cNvSpPr txBox="1">
            <a:spLocks noChangeArrowheads="1"/>
          </p:cNvSpPr>
          <p:nvPr/>
        </p:nvSpPr>
        <p:spPr bwMode="auto">
          <a:xfrm>
            <a:off x="149255" y="3868838"/>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individuals could choose one of the following:</a:t>
            </a: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1 female goat 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1 female lamb </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2 pigeons or doves</a:t>
            </a: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2 quarts of flour</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42495463"/>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9662671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4366356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AF42326A-CAE5-6D83-B2CC-9389963A5F81}"/>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35027F7F-EA86-FB59-0560-827F6A07F042}"/>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60CAD344-3FB5-EEFD-0D3D-CA285D28622A}"/>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F4D1955F-C7D3-86D6-8DA7-0AD7F9CDF9AF}"/>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3E89F715-1709-16C4-39CF-3010AB161F5D}"/>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E2A947E0-5B17-DF67-136C-00B4C88C67E0}"/>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11120AA0-CDAD-9766-57AD-424ED7FDC099}"/>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F107E145-81FA-1795-832D-DEC70CE0474F}"/>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E4BECAF0-3636-159F-DB60-F6BA79BB5A3C}"/>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3661E2C6-B929-BC57-7ACC-4BFC2D2D09BC}"/>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9967EFAE-F718-A7D5-21AB-AD866F1A6412}"/>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a:extLst>
              <a:ext uri="{FF2B5EF4-FFF2-40B4-BE49-F238E27FC236}">
                <a16:creationId xmlns:a16="http://schemas.microsoft.com/office/drawing/2014/main" id="{E8461B0A-0426-54E6-0A66-9274DE01404E}"/>
              </a:ext>
            </a:extLst>
          </p:cNvPr>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a:extLst>
              <a:ext uri="{FF2B5EF4-FFF2-40B4-BE49-F238E27FC236}">
                <a16:creationId xmlns:a16="http://schemas.microsoft.com/office/drawing/2014/main" id="{6742F453-8CFE-B568-CC1B-8F02DCF8CA7E}"/>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83029841"/>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732568"/>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maintain fellowship with your holy God?</a:t>
            </a: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Two Ways</a:t>
            </a: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p>
        </p:txBody>
      </p:sp>
    </p:spTree>
    <p:extLst>
      <p:ext uri="{BB962C8B-B14F-4D97-AF65-F5344CB8AC3E}">
        <p14:creationId xmlns:p14="http://schemas.microsoft.com/office/powerpoint/2010/main" val="3891775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Worship God &amp; confess your sin.</a:t>
            </a: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Tree>
    <p:extLst>
      <p:ext uri="{BB962C8B-B14F-4D97-AF65-F5344CB8AC3E}">
        <p14:creationId xmlns:p14="http://schemas.microsoft.com/office/powerpoint/2010/main" val="60883128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78926642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Do what is required</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—confession of sin.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1875226514"/>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39526546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629165" y="30881"/>
            <a:ext cx="4471105" cy="3384230"/>
          </a:xfrm>
          <a:effectLst/>
        </p:spPr>
        <p:txBody>
          <a:bodyPr/>
          <a:lstStyle/>
          <a:p>
            <a:pPr>
              <a:defRPr/>
            </a:pPr>
            <a:r>
              <a:rPr lang="en-US" sz="2800" b="1" dirty="0">
                <a:solidFill>
                  <a:schemeClr val="tx2"/>
                </a:solidFill>
                <a:effectLst>
                  <a:glow rad="127000">
                    <a:schemeClr val="bg1"/>
                  </a:glow>
                </a:effectLst>
                <a:latin typeface="Chalkduster"/>
                <a:ea typeface="ＭＳ Ｐゴシック" charset="0"/>
                <a:cs typeface="Chalkduster"/>
              </a:rPr>
              <a:t>Without the shedding of </a:t>
            </a:r>
            <a:br>
              <a:rPr lang="en-US" sz="2800" b="1" dirty="0">
                <a:solidFill>
                  <a:schemeClr val="tx2"/>
                </a:solidFill>
                <a:effectLst>
                  <a:glow rad="127000">
                    <a:schemeClr val="bg1"/>
                  </a:glow>
                </a:effectLst>
                <a:latin typeface="Chalkduster"/>
                <a:ea typeface="ＭＳ Ｐゴシック" charset="0"/>
                <a:cs typeface="Chalkduster"/>
              </a:rPr>
            </a:br>
            <a:r>
              <a:rPr lang="en-US" b="1" dirty="0">
                <a:solidFill>
                  <a:srgbClr val="FF0000"/>
                </a:solidFill>
                <a:effectLst>
                  <a:glow rad="127000">
                    <a:schemeClr val="bg1"/>
                  </a:glow>
                </a:effectLst>
                <a:latin typeface="Chalkduster"/>
                <a:ea typeface="ＭＳ Ｐゴシック" charset="0"/>
                <a:cs typeface="Chalkduster"/>
              </a:rPr>
              <a:t>BLOOD</a:t>
            </a:r>
            <a:br>
              <a:rPr lang="en-US" sz="2800" b="1" dirty="0">
                <a:solidFill>
                  <a:schemeClr val="tx2"/>
                </a:solidFill>
                <a:effectLst>
                  <a:glow rad="127000">
                    <a:schemeClr val="bg1"/>
                  </a:glow>
                </a:effectLst>
                <a:latin typeface="Chalkduster"/>
                <a:ea typeface="ＭＳ Ｐゴシック" charset="0"/>
                <a:cs typeface="Chalkduster"/>
              </a:rPr>
            </a:br>
            <a:r>
              <a:rPr lang="en-US" sz="2800" b="1" dirty="0">
                <a:solidFill>
                  <a:schemeClr val="tx2"/>
                </a:solidFill>
                <a:effectLst>
                  <a:glow rad="127000">
                    <a:schemeClr val="bg1"/>
                  </a:glow>
                </a:effectLst>
                <a:latin typeface="Chalkduster"/>
                <a:ea typeface="ＭＳ Ｐゴシック" charset="0"/>
                <a:cs typeface="Chalkduster"/>
              </a:rPr>
              <a:t>there is no forgiveness of sins</a:t>
            </a:r>
            <a:br>
              <a:rPr lang="en-US" sz="2800" b="1" dirty="0">
                <a:solidFill>
                  <a:schemeClr val="tx2"/>
                </a:solidFill>
                <a:effectLst>
                  <a:glow rad="127000">
                    <a:schemeClr val="bg1"/>
                  </a:glow>
                </a:effectLst>
                <a:latin typeface="Chalkduster"/>
                <a:ea typeface="ＭＳ Ｐゴシック" charset="0"/>
                <a:cs typeface="Chalkduster"/>
              </a:rPr>
            </a:br>
            <a:br>
              <a:rPr lang="en-US" sz="2000" b="1" dirty="0">
                <a:solidFill>
                  <a:schemeClr val="tx2"/>
                </a:solidFill>
                <a:effectLst>
                  <a:glow rad="127000">
                    <a:schemeClr val="bg1"/>
                  </a:glow>
                </a:effectLst>
                <a:latin typeface="Chalkduster"/>
                <a:ea typeface="ＭＳ Ｐゴシック" charset="0"/>
                <a:cs typeface="Chalkduster"/>
              </a:rPr>
            </a:br>
            <a:r>
              <a:rPr lang="en-US" sz="2000" b="1" dirty="0">
                <a:solidFill>
                  <a:schemeClr val="tx2"/>
                </a:solidFill>
                <a:effectLst>
                  <a:glow rad="127000">
                    <a:schemeClr val="bg1"/>
                  </a:glow>
                </a:effectLst>
                <a:latin typeface="Chalkduster"/>
                <a:ea typeface="ＭＳ Ｐゴシック" charset="0"/>
                <a:cs typeface="Chalkduster"/>
              </a:rPr>
              <a:t>Hebrews 9:22</a:t>
            </a:r>
          </a:p>
        </p:txBody>
      </p:sp>
    </p:spTree>
    <p:extLst>
      <p:ext uri="{BB962C8B-B14F-4D97-AF65-F5344CB8AC3E}">
        <p14:creationId xmlns:p14="http://schemas.microsoft.com/office/powerpoint/2010/main" val="1360431504"/>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ru-RU" altLang="ja-JP" b="1" dirty="0">
                <a:solidFill>
                  <a:schemeClr val="bg1"/>
                </a:solidFill>
                <a:cs typeface="Arial"/>
              </a:rPr>
              <a:t>"</a:t>
            </a:r>
            <a:r>
              <a:rPr lang="en-US" b="1" dirty="0">
                <a:solidFill>
                  <a:schemeClr val="bg1"/>
                </a:solidFill>
                <a:cs typeface="Arial"/>
              </a:rPr>
              <a:t>This is my body…</a:t>
            </a:r>
            <a:r>
              <a:rPr lang="ru-RU" altLang="ja-JP" b="1" dirty="0">
                <a:solidFill>
                  <a:schemeClr val="bg1"/>
                </a:solidFill>
                <a:cs typeface="Arial"/>
              </a:rPr>
              <a:t>"</a:t>
            </a:r>
            <a:endParaRPr lang="en-US" dirty="0">
              <a:cs typeface="Arial"/>
            </a:endParaRPr>
          </a:p>
        </p:txBody>
      </p:sp>
    </p:spTree>
    <p:extLst>
      <p:ext uri="{BB962C8B-B14F-4D97-AF65-F5344CB8AC3E}">
        <p14:creationId xmlns:p14="http://schemas.microsoft.com/office/powerpoint/2010/main" val="3222197944"/>
      </p:ext>
    </p:extLst>
  </p:cSld>
  <p:clrMapOvr>
    <a:masterClrMapping/>
  </p:clrMapOvr>
  <p:transition spd="med">
    <p:randomBar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1832381"/>
          </a:xfrm>
          <a:solidFill>
            <a:schemeClr val="tx1"/>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did not get here by myself.”</a:t>
            </a:r>
            <a:br>
              <a:rPr lang="en-US" sz="4800" b="1" dirty="0">
                <a:effectLst>
                  <a:glow rad="127000">
                    <a:schemeClr val="tx1"/>
                  </a:glow>
                </a:effectLst>
                <a:latin typeface="Arial" charset="0"/>
                <a:ea typeface="ＭＳ Ｐゴシック" charset="0"/>
                <a:cs typeface="ＭＳ Ｐゴシック" charset="0"/>
              </a:rPr>
            </a:br>
            <a:br>
              <a:rPr lang="en-US" sz="4800" b="1" dirty="0">
                <a:effectLst>
                  <a:glow rad="127000">
                    <a:schemeClr val="tx1"/>
                  </a:glow>
                </a:effectLst>
                <a:latin typeface="Arial" charset="0"/>
                <a:ea typeface="ＭＳ Ｐゴシック" charset="0"/>
                <a:cs typeface="ＭＳ Ｐゴシック" charset="0"/>
              </a:rPr>
            </a:b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20461409"/>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57045" y="232008"/>
            <a:ext cx="4089269" cy="6625992"/>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What practice in your life must you confess and purge?</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5400" y="379679"/>
            <a:ext cx="4931645" cy="351814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4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Follow peace with all men, and holiness, without which no man shall see the Lord.</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Hebrews 12:14 KJV</a:t>
            </a:r>
          </a:p>
        </p:txBody>
      </p:sp>
    </p:spTree>
    <p:extLst>
      <p:ext uri="{BB962C8B-B14F-4D97-AF65-F5344CB8AC3E}">
        <p14:creationId xmlns:p14="http://schemas.microsoft.com/office/powerpoint/2010/main" val="89773140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latin typeface="Arial"/>
                <a:ea typeface="SimSun" charset="0"/>
                <a:cs typeface="Arial"/>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nvGraphicFramePr>
        <p:xfrm>
          <a:off x="-76200" y="457199"/>
          <a:ext cx="9296401" cy="642872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209799">
                  <a:extLst>
                    <a:ext uri="{9D8B030D-6E8A-4147-A177-3AD203B41FA5}">
                      <a16:colId xmlns:a16="http://schemas.microsoft.com/office/drawing/2014/main" val="20004"/>
                    </a:ext>
                  </a:extLst>
                </a:gridCol>
                <a:gridCol w="19050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69110">
                <a:tc rowSpan="9">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en-US" sz="1400" b="1" kern="1200" dirty="0">
                          <a:solidFill>
                            <a:schemeClr val="dk1"/>
                          </a:solidFill>
                          <a:latin typeface="Arial"/>
                          <a:ea typeface="+mn-ea"/>
                          <a:cs typeface="Arial"/>
                        </a:rPr>
                        <a:t>Consecration</a:t>
                      </a:r>
                    </a:p>
                  </a:txBody>
                  <a:tcPr vert="vert270" anchor="ctr"/>
                </a:tc>
                <a:tc gridSpan="2">
                  <a:txBody>
                    <a:bodyPr/>
                    <a:lstStyle/>
                    <a:p>
                      <a:pPr marL="177800" indent="-177800"/>
                      <a:r>
                        <a:rPr lang="en-US" sz="1400" b="1" dirty="0">
                          <a:latin typeface="Arial"/>
                          <a:cs typeface="Arial"/>
                        </a:rPr>
                        <a:t>1. Of priests (Ex. 29; Lev. 8)</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 for the ordination</a:t>
                      </a:r>
                    </a:p>
                  </a:txBody>
                  <a:tcPr anchor="ctr"/>
                </a:tc>
                <a:tc>
                  <a:txBody>
                    <a:bodyPr/>
                    <a:lstStyle/>
                    <a:p>
                      <a:r>
                        <a:rPr lang="en-US" sz="1400" b="1" dirty="0">
                          <a:latin typeface="Arial"/>
                          <a:cs typeface="Arial"/>
                        </a:rPr>
                        <a:t>Bull (special ritual)</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gridSpan="2">
                  <a:txBody>
                    <a:bodyPr/>
                    <a:lstStyle/>
                    <a:p>
                      <a:pPr marL="177800" indent="-177800"/>
                      <a:r>
                        <a:rPr lang="en-US" sz="1400" b="1" dirty="0">
                          <a:latin typeface="Arial"/>
                          <a:cs typeface="Arial"/>
                        </a:rPr>
                        <a:t>2.  Of </a:t>
                      </a:r>
                      <a:r>
                        <a:rPr lang="en-US" sz="1400" b="1" kern="1200" dirty="0">
                          <a:solidFill>
                            <a:schemeClr val="dk1"/>
                          </a:solidFill>
                          <a:latin typeface="Arial"/>
                          <a:ea typeface="+mn-ea"/>
                          <a:cs typeface="Arial"/>
                        </a:rPr>
                        <a:t>temple</a:t>
                      </a:r>
                      <a:r>
                        <a:rPr lang="en-US" sz="1400" b="1" dirty="0">
                          <a:latin typeface="Arial"/>
                          <a:cs typeface="Arial"/>
                        </a:rPr>
                        <a:t> (2 Chron. 29)</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Numerous bulls, sheep, and goats</a:t>
                      </a:r>
                    </a:p>
                  </a:txBody>
                  <a:tcPr anchor="ctr"/>
                </a:tc>
                <a:tc>
                  <a:txBody>
                    <a:bodyPr/>
                    <a:lstStyle/>
                    <a:p>
                      <a:r>
                        <a:rPr lang="en-US" sz="1400" b="1" dirty="0">
                          <a:latin typeface="Arial"/>
                          <a:cs typeface="Arial"/>
                        </a:rPr>
                        <a:t>Seven bulls, </a:t>
                      </a:r>
                      <a:br>
                        <a:rPr lang="en-US" sz="1400" b="1" dirty="0">
                          <a:latin typeface="Arial"/>
                          <a:cs typeface="Arial"/>
                        </a:rPr>
                      </a:br>
                      <a:r>
                        <a:rPr lang="en-US" sz="1400" b="1" dirty="0">
                          <a:latin typeface="Arial"/>
                          <a:cs typeface="Arial"/>
                        </a:rPr>
                        <a:t>seven rams, </a:t>
                      </a:r>
                      <a:br>
                        <a:rPr lang="en-US" sz="1400" b="1" dirty="0">
                          <a:latin typeface="Arial"/>
                          <a:cs typeface="Arial"/>
                        </a:rPr>
                      </a:br>
                      <a:r>
                        <a:rPr lang="en-US" sz="1400" b="1" dirty="0">
                          <a:latin typeface="Arial"/>
                          <a:cs typeface="Arial"/>
                        </a:rPr>
                        <a:t>seven male lambs, seven male goats</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gridSpan="2">
                  <a:txBody>
                    <a:bodyPr/>
                    <a:lstStyle/>
                    <a:p>
                      <a:r>
                        <a:rPr lang="en-US" sz="1400" b="1" dirty="0">
                          <a:latin typeface="Arial"/>
                          <a:cs typeface="Arial"/>
                        </a:rPr>
                        <a:t>Fulfillment of Nazirite vow (Num. 6:14-17)</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a:t>
                      </a:r>
                    </a:p>
                  </a:txBody>
                  <a:tcPr anchor="ctr"/>
                </a:tc>
                <a:tc>
                  <a:txBody>
                    <a:bodyPr/>
                    <a:lstStyle/>
                    <a:p>
                      <a:r>
                        <a:rPr lang="en-US" sz="1400" b="1" dirty="0">
                          <a:latin typeface="Arial"/>
                          <a:cs typeface="Arial"/>
                        </a:rPr>
                        <a:t>Year-old ewe lamb</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en-US" sz="1400" b="1" dirty="0">
                          <a:latin typeface="Arial"/>
                          <a:cs typeface="Arial"/>
                        </a:rPr>
                        <a:t>Purification rituals</a:t>
                      </a:r>
                    </a:p>
                  </a:txBody>
                  <a:tcPr vert="vert270"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Broken vow (Num. 6:9-12)</a:t>
                      </a: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Dove and young pigeon</a:t>
                      </a:r>
                    </a:p>
                  </a:txBody>
                  <a:tcPr anchor="ctr"/>
                </a:tc>
                <a:tc>
                  <a:txBody>
                    <a:bodyPr/>
                    <a:lstStyle/>
                    <a:p>
                      <a:r>
                        <a:rPr lang="en-US" sz="1400" b="1" dirty="0">
                          <a:latin typeface="Arial"/>
                          <a:cs typeface="Arial"/>
                        </a:rPr>
                        <a:t>Year-old male lamb</a:t>
                      </a: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Cleansing of leper (Lev. 14:12-20)</a:t>
                      </a: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1" dirty="0">
                          <a:latin typeface="Arial"/>
                          <a:cs typeface="Arial"/>
                        </a:rPr>
                        <a:t>Year-old ewe lamb</a:t>
                      </a:r>
                    </a:p>
                  </a:txBody>
                  <a:tcPr anchor="ctr"/>
                </a:tc>
                <a:tc>
                  <a:txBody>
                    <a:bodyPr/>
                    <a:lstStyle/>
                    <a:p>
                      <a:r>
                        <a:rPr lang="en-US" sz="1400" b="1" dirty="0">
                          <a:latin typeface="Arial"/>
                          <a:cs typeface="Arial"/>
                        </a:rPr>
                        <a:t>Year-old male lamb (plus log of oil)</a:t>
                      </a: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3. Man</a:t>
                      </a:r>
                      <a:r>
                        <a:rPr lang="en-US" sz="1400" b="1" baseline="0" dirty="0">
                          <a:latin typeface="Arial"/>
                          <a:cs typeface="Arial"/>
                        </a:rPr>
                        <a:t> (15:14-15) or woman with hemorrhage (15:29-30)</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Dove or young pigeon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r>
                        <a:rPr lang="en-US" sz="1400" b="1" dirty="0">
                          <a:latin typeface="Arial"/>
                          <a:cs typeface="Arial"/>
                        </a:rPr>
                        <a:t>4. Woman after childbirth (12:6-8)</a:t>
                      </a: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r>
                        <a:rPr lang="en-US" sz="1400" b="1" dirty="0">
                          <a:latin typeface="Arial"/>
                          <a:cs typeface="Arial"/>
                        </a:rPr>
                        <a:t>Dove or young pigeon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232453" name="Text Box 85"/>
          <p:cNvSpPr txBox="1">
            <a:spLocks noChangeArrowheads="1"/>
          </p:cNvSpPr>
          <p:nvPr/>
        </p:nvSpPr>
        <p:spPr bwMode="auto">
          <a:xfrm>
            <a:off x="7772400" y="5943600"/>
            <a:ext cx="1371600" cy="923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21766373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ea typeface="SimSun" charset="0"/>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extLst>
              <p:ext uri="{D42A27DB-BD31-4B8C-83A1-F6EECF244321}">
                <p14:modId xmlns:p14="http://schemas.microsoft.com/office/powerpoint/2010/main" val="2647118506"/>
              </p:ext>
            </p:extLst>
          </p:nvPr>
        </p:nvGraphicFramePr>
        <p:xfrm>
          <a:off x="-76200" y="533399"/>
          <a:ext cx="9220202" cy="635227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259580">
                  <a:extLst>
                    <a:ext uri="{9D8B030D-6E8A-4147-A177-3AD203B41FA5}">
                      <a16:colId xmlns:a16="http://schemas.microsoft.com/office/drawing/2014/main" val="20002"/>
                    </a:ext>
                  </a:extLst>
                </a:gridCol>
                <a:gridCol w="95962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gridCol w="1802674">
                  <a:extLst>
                    <a:ext uri="{9D8B030D-6E8A-4147-A177-3AD203B41FA5}">
                      <a16:colId xmlns:a16="http://schemas.microsoft.com/office/drawing/2014/main" val="20007"/>
                    </a:ext>
                  </a:extLst>
                </a:gridCol>
                <a:gridCol w="780180">
                  <a:extLst>
                    <a:ext uri="{9D8B030D-6E8A-4147-A177-3AD203B41FA5}">
                      <a16:colId xmlns:a16="http://schemas.microsoft.com/office/drawing/2014/main" val="20008"/>
                    </a:ext>
                  </a:extLst>
                </a:gridCol>
                <a:gridCol w="1074748">
                  <a:extLst>
                    <a:ext uri="{9D8B030D-6E8A-4147-A177-3AD203B41FA5}">
                      <a16:colId xmlns:a16="http://schemas.microsoft.com/office/drawing/2014/main" val="20009"/>
                    </a:ext>
                  </a:extLst>
                </a:gridCol>
              </a:tblGrid>
              <a:tr h="672188">
                <a:tc rowSpan="5">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chemeClr val="bg2"/>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en-US" sz="1400" b="1" dirty="0">
                          <a:latin typeface="Arial"/>
                          <a:cs typeface="Arial"/>
                        </a:rPr>
                        <a:t>Other</a:t>
                      </a:r>
                    </a:p>
                  </a:txBody>
                  <a:tcPr vert="vert270" anchor="ctr"/>
                </a:tc>
                <a:tc gridSpan="2">
                  <a:txBody>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Jealousy ritual (Num. 5:15-26)</a:t>
                      </a: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r>
                        <a:rPr lang="en-US" sz="1400" b="1" dirty="0">
                          <a:latin typeface="Arial"/>
                          <a:cs typeface="Arial"/>
                        </a:rPr>
                        <a:t>1/10 ephah barley meal, no oil or incense (Note: one ephah = ½ bushel, ca. 8 quarts)</a:t>
                      </a: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gridSpan="2">
                  <a:txBody>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Priest</a:t>
                      </a:r>
                      <a:r>
                        <a:rPr kumimoji="0" lang="uk-UA" sz="1400" b="1" i="0" u="none" strike="noStrike" kern="1200" cap="none" spc="0" normalizeH="0" baseline="0" noProof="0" dirty="0">
                          <a:ln>
                            <a:noFill/>
                          </a:ln>
                          <a:solidFill>
                            <a:srgbClr val="000000"/>
                          </a:solidFill>
                          <a:effectLst/>
                          <a:uLnTx/>
                          <a:uFillTx/>
                          <a:latin typeface="Arial"/>
                          <a:ea typeface="+mn-ea"/>
                          <a:cs typeface="Arial"/>
                        </a:rPr>
                        <a:t>'</a:t>
                      </a:r>
                      <a:r>
                        <a:rPr kumimoji="0" lang="en-US" sz="1400" b="1" i="0" u="none" strike="noStrike" kern="1200" cap="none" spc="0" normalizeH="0" baseline="0" noProof="0" dirty="0">
                          <a:ln>
                            <a:noFill/>
                          </a:ln>
                          <a:solidFill>
                            <a:srgbClr val="000000"/>
                          </a:solidFill>
                          <a:effectLst/>
                          <a:uLnTx/>
                          <a:uFillTx/>
                          <a:latin typeface="Arial"/>
                          <a:ea typeface="+mn-ea"/>
                          <a:cs typeface="Arial"/>
                        </a:rPr>
                        <a:t>s daily grain offering (Lev. 6:19-23)</a:t>
                      </a: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r>
                        <a:rPr lang="en-US" sz="1400" b="1" dirty="0">
                          <a:latin typeface="Arial"/>
                          <a:cs typeface="Arial"/>
                        </a:rPr>
                        <a:t>1/10 ephah fine flour</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gridSpan="2">
                  <a:txBody>
                    <a:bodyPr/>
                    <a:lstStyle/>
                    <a:p>
                      <a:pPr marL="177800" indent="-177800"/>
                      <a:r>
                        <a:rPr lang="en-US" sz="1400" b="1" dirty="0">
                          <a:latin typeface="Arial"/>
                          <a:cs typeface="Arial"/>
                        </a:rPr>
                        <a:t>3. Sin offering of very poor (5:11-13)</a:t>
                      </a:r>
                    </a:p>
                    <a:p>
                      <a:pPr marL="177800" indent="-177800"/>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1/10 ephah fine flour</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bl>
          </a:graphicData>
        </a:graphic>
      </p:graphicFrame>
      <p:sp>
        <p:nvSpPr>
          <p:cNvPr id="234501" name="Text Box 85"/>
          <p:cNvSpPr txBox="1">
            <a:spLocks noChangeArrowheads="1"/>
          </p:cNvSpPr>
          <p:nvPr/>
        </p:nvSpPr>
        <p:spPr bwMode="auto">
          <a:xfrm>
            <a:off x="8077200" y="5526088"/>
            <a:ext cx="1066800" cy="12922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52479644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latin typeface="Arial"/>
                <a:ea typeface="SimSun" charset="0"/>
                <a:cs typeface="Arial"/>
              </a:rPr>
              <a:t>Special Sacrificial Rituals</a:t>
            </a:r>
            <a:endParaRPr kumimoji="0" lang="en-US" sz="2400" b="1">
              <a:solidFill>
                <a:schemeClr val="tx1"/>
              </a:solidFill>
              <a:effectLst>
                <a:outerShdw blurRad="38100" dist="38100" dir="2700000" algn="tl">
                  <a:srgbClr val="000000"/>
                </a:outerShdw>
              </a:effectLst>
              <a:latin typeface="Arial"/>
              <a:ea typeface="SimSun" charset="0"/>
              <a:cs typeface="Arial"/>
            </a:endParaRPr>
          </a:p>
        </p:txBody>
      </p:sp>
      <p:graphicFrame>
        <p:nvGraphicFramePr>
          <p:cNvPr id="6" name="Table 5"/>
          <p:cNvGraphicFramePr>
            <a:graphicFrameLocks noGrp="1"/>
          </p:cNvGraphicFramePr>
          <p:nvPr/>
        </p:nvGraphicFramePr>
        <p:xfrm>
          <a:off x="0" y="533400"/>
          <a:ext cx="9134475" cy="63246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DEDICATORY</a:t>
                      </a:r>
                      <a:endParaRPr kumimoji="0" lang="en-US" sz="14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BURNT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GRAIN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DRINK</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OCCASION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Voluntary worship: certain prescribed rituals and calendrical offerings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auxiliary offering accompanying burnt and always accompanying fellowship offerings; could be sin offering for the very poor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auxiliary offering normally accompanying burnt or fellowship offerings, but never with sin or guilt offering alone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DISTINCTIVENESS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Wholly burned on the altar (Lev. 1:9)</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As a nonbloody offering, it accompanied bloody offerings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Wine was probably a deliberate substitute for blood of pagan libations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OLD TESTAMENT THEOLOGICAL SIGNIFANCE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Signified the worshipper</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act of total dedication to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Signified dedication of everyday life to God in recognition of His covenant mercies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TYPOLOGY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 died as the Lamb of God in complete dedication to the accomplishment of God</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will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perfect person is associated with His sacrificial death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sp>
        <p:nvSpPr>
          <p:cNvPr id="236583"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373499095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763421552"/>
              </p:ext>
            </p:extLst>
          </p:nvPr>
        </p:nvGraphicFramePr>
        <p:xfrm>
          <a:off x="0" y="152400"/>
          <a:ext cx="9134475" cy="6778625"/>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53022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COMMUNAL</a:t>
                      </a:r>
                      <a:endParaRPr kumimoji="0" lang="en-US" sz="14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EXPIATORY</a:t>
                      </a:r>
                      <a:endParaRPr kumimoji="0" lang="en-US" sz="16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6576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FELLOWSHIP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GUILT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31520">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OCCASION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THANK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for unexpected deliverance or blessing already granted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Unintentional sin against divine command by an individual or the entire nation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Misappropriation or denial of rightful due to God or man, normally assessable in monetary compensation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44880">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VOTIVE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for blessing or deliverance granted in answer to prayer which had accompanying vow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44880">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FREEWILL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to express thankful devotion without regard to specific blessing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5824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DISTINCTIVE-NESS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Most parts eaten before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by  the worshiper (and his family)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(See </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Occasion</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above)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Sacrifice (see </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Occasion</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above) was usually accompanied by compensation plus fine to wronged party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5824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OLD TESTAMENT THEOLOGICAL SIGNIFANCE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The worshiper recognized the meat eaten as a token of God</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covenant faithfulness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Provided atonement and forgiveness for specific unintentional sins where no restitution was involved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The ram was for expiation, accompanied by payment of restitution to the wronged party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44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TYPOLOGY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death is the basis of fellowship with God and other believers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Christ died as a satis-factory substitutionary sacrifice to provide the forgiveness of sins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death atones for the damage or injury caused by 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pPr>
              <a:defRPr/>
            </a:pPr>
            <a:r>
              <a:rPr kumimoji="0" lang="en-US" altLang="zh-CN" sz="2400" b="1" dirty="0">
                <a:solidFill>
                  <a:schemeClr val="tx1"/>
                </a:solidFill>
                <a:effectLst>
                  <a:outerShdw blurRad="38100" dist="38100" dir="2700000" algn="tl">
                    <a:srgbClr val="000000"/>
                  </a:outerShdw>
                </a:effectLst>
                <a:ea typeface="SimSun" charset="0"/>
              </a:rPr>
              <a:t>Special Sacrificial Rituals</a:t>
            </a:r>
            <a:endParaRPr kumimoji="0" lang="en-US" sz="1400" b="1"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7620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sp>
        <p:nvSpPr>
          <p:cNvPr id="238636" name="Text Box 85"/>
          <p:cNvSpPr txBox="1">
            <a:spLocks noChangeArrowheads="1"/>
          </p:cNvSpPr>
          <p:nvPr/>
        </p:nvSpPr>
        <p:spPr bwMode="auto">
          <a:xfrm>
            <a:off x="76200" y="168275"/>
            <a:ext cx="1295400" cy="923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75459109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6</a:t>
            </a:r>
          </a:p>
        </p:txBody>
      </p:sp>
    </p:spTree>
    <p:extLst>
      <p:ext uri="{BB962C8B-B14F-4D97-AF65-F5344CB8AC3E}">
        <p14:creationId xmlns:p14="http://schemas.microsoft.com/office/powerpoint/2010/main" val="338696811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26988"/>
            <a:ext cx="9144000" cy="7056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4147" name="Text Box 3"/>
          <p:cNvSpPr txBox="1">
            <a:spLocks noChangeArrowheads="1"/>
          </p:cNvSpPr>
          <p:nvPr/>
        </p:nvSpPr>
        <p:spPr bwMode="auto">
          <a:xfrm>
            <a:off x="395288" y="1273175"/>
            <a:ext cx="7924800" cy="3937000"/>
          </a:xfrm>
          <a:prstGeom prst="rect">
            <a:avLst/>
          </a:prstGeom>
          <a:noFill/>
          <a:ln w="9525">
            <a:noFill/>
            <a:miter lim="800000"/>
            <a:headEnd/>
            <a:tailEnd/>
          </a:ln>
          <a:effectLst/>
        </p:spPr>
        <p:txBody>
          <a:bodyPr>
            <a:spAutoFit/>
          </a:bodyPr>
          <a:lstStyle/>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Whole burnt offering  1</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Grain/Drink offering  2</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Fellowship offering     3</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Sin offering       4:1–5:13</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Guilt offering    5:14–6:7</a:t>
            </a:r>
          </a:p>
        </p:txBody>
      </p:sp>
      <p:sp>
        <p:nvSpPr>
          <p:cNvPr id="774148" name="Text Box 4"/>
          <p:cNvSpPr txBox="1">
            <a:spLocks noChangeArrowheads="1"/>
          </p:cNvSpPr>
          <p:nvPr/>
        </p:nvSpPr>
        <p:spPr bwMode="auto">
          <a:xfrm>
            <a:off x="6248400" y="1273175"/>
            <a:ext cx="2590800" cy="5584825"/>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en-US" dirty="0">
                <a:solidFill>
                  <a:srgbClr val="FFFFFF"/>
                </a:solidFill>
              </a:rPr>
              <a:t>6:8-13</a:t>
            </a:r>
          </a:p>
          <a:p>
            <a:pPr defTabSz="914400" fontAlgn="base">
              <a:spcAft>
                <a:spcPct val="0"/>
              </a:spcAft>
              <a:defRPr/>
            </a:pPr>
            <a:r>
              <a:rPr lang="en-US" dirty="0">
                <a:solidFill>
                  <a:srgbClr val="FFFFFF"/>
                </a:solidFill>
              </a:rPr>
              <a:t>6:14-23</a:t>
            </a:r>
          </a:p>
          <a:p>
            <a:pPr defTabSz="914400" fontAlgn="base">
              <a:spcAft>
                <a:spcPct val="0"/>
              </a:spcAft>
              <a:defRPr/>
            </a:pPr>
            <a:endParaRPr lang="en-US" dirty="0">
              <a:solidFill>
                <a:srgbClr val="FFFFFF"/>
              </a:solidFill>
            </a:endParaRPr>
          </a:p>
          <a:p>
            <a:pPr defTabSz="914400" fontAlgn="base">
              <a:spcAft>
                <a:spcPct val="0"/>
              </a:spcAft>
              <a:defRPr/>
            </a:pPr>
            <a:r>
              <a:rPr lang="en-US" dirty="0">
                <a:solidFill>
                  <a:srgbClr val="FFFFFF"/>
                </a:solidFill>
              </a:rPr>
              <a:t>6:24-30</a:t>
            </a:r>
          </a:p>
          <a:p>
            <a:pPr defTabSz="914400" fontAlgn="base">
              <a:spcAft>
                <a:spcPct val="0"/>
              </a:spcAft>
              <a:defRPr/>
            </a:pPr>
            <a:r>
              <a:rPr lang="en-US" dirty="0">
                <a:solidFill>
                  <a:srgbClr val="FFFFFF"/>
                </a:solidFill>
              </a:rPr>
              <a:t>7:1-10</a:t>
            </a:r>
          </a:p>
          <a:p>
            <a:pPr defTabSz="914400" fontAlgn="base">
              <a:spcAft>
                <a:spcPct val="0"/>
              </a:spcAft>
              <a:defRPr/>
            </a:pPr>
            <a:endParaRPr lang="en-US" dirty="0">
              <a:solidFill>
                <a:srgbClr val="FFFFFF"/>
              </a:solidFill>
            </a:endParaRPr>
          </a:p>
          <a:p>
            <a:pPr defTabSz="914400" fontAlgn="base">
              <a:spcAft>
                <a:spcPct val="0"/>
              </a:spcAft>
              <a:defRPr/>
            </a:pPr>
            <a:endParaRPr lang="en-US" dirty="0">
              <a:solidFill>
                <a:srgbClr val="FFFFFF"/>
              </a:solidFill>
            </a:endParaRPr>
          </a:p>
        </p:txBody>
      </p:sp>
      <p:sp>
        <p:nvSpPr>
          <p:cNvPr id="774149" name="Text Box 5"/>
          <p:cNvSpPr txBox="1">
            <a:spLocks noChangeArrowheads="1"/>
          </p:cNvSpPr>
          <p:nvPr/>
        </p:nvSpPr>
        <p:spPr bwMode="auto">
          <a:xfrm>
            <a:off x="6248400" y="2971800"/>
            <a:ext cx="271621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61963" indent="-461963" defTabSz="914400" fontAlgn="base">
              <a:spcBef>
                <a:spcPct val="50000"/>
              </a:spcBef>
              <a:spcAft>
                <a:spcPct val="0"/>
              </a:spcAft>
              <a:defRPr/>
            </a:pPr>
            <a:r>
              <a:rPr lang="en-US" sz="3600" b="1" dirty="0">
                <a:solidFill>
                  <a:srgbClr val="FFFFFF"/>
                </a:solidFill>
                <a:latin typeface="Arial"/>
                <a:ea typeface="Times New Roman" pitchFamily="-111" charset="0"/>
                <a:cs typeface="Arial"/>
              </a:rPr>
              <a:t>7:11-38</a:t>
            </a:r>
          </a:p>
        </p:txBody>
      </p:sp>
      <p:sp>
        <p:nvSpPr>
          <p:cNvPr id="774150" name="Text Box 6"/>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74151" name="Oval 7"/>
          <p:cNvSpPr>
            <a:spLocks noChangeArrowheads="1"/>
          </p:cNvSpPr>
          <p:nvPr/>
        </p:nvSpPr>
        <p:spPr bwMode="auto">
          <a:xfrm>
            <a:off x="3798888"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774152" name="Oval 8"/>
          <p:cNvSpPr>
            <a:spLocks noChangeArrowheads="1"/>
          </p:cNvSpPr>
          <p:nvPr/>
        </p:nvSpPr>
        <p:spPr bwMode="auto">
          <a:xfrm>
            <a:off x="5897563"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774153" name="Text Box 9"/>
          <p:cNvSpPr txBox="1">
            <a:spLocks noChangeArrowheads="1"/>
          </p:cNvSpPr>
          <p:nvPr/>
        </p:nvSpPr>
        <p:spPr bwMode="auto">
          <a:xfrm>
            <a:off x="2987675" y="5608638"/>
            <a:ext cx="2954338"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5400" b="1" dirty="0">
                <a:solidFill>
                  <a:srgbClr val="FFFFFF"/>
                </a:solidFill>
                <a:latin typeface="Arial"/>
                <a:ea typeface="Times New Roman" pitchFamily="-111" charset="0"/>
                <a:cs typeface="Arial"/>
              </a:rPr>
              <a:t>People</a:t>
            </a:r>
          </a:p>
        </p:txBody>
      </p:sp>
      <p:sp>
        <p:nvSpPr>
          <p:cNvPr id="774154" name="Text Box 10"/>
          <p:cNvSpPr txBox="1">
            <a:spLocks noChangeArrowheads="1"/>
          </p:cNvSpPr>
          <p:nvPr/>
        </p:nvSpPr>
        <p:spPr bwMode="auto">
          <a:xfrm>
            <a:off x="6181725" y="5608638"/>
            <a:ext cx="2854325"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5400" b="1" dirty="0">
                <a:solidFill>
                  <a:srgbClr val="FFFFFF"/>
                </a:solidFill>
                <a:latin typeface="Arial"/>
                <a:ea typeface="Times New Roman" pitchFamily="-111" charset="0"/>
                <a:cs typeface="Arial"/>
              </a:rPr>
              <a:t>Priests</a:t>
            </a: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Offerings in Leviticus 1–7</a:t>
            </a:r>
            <a:endParaRPr lang="en-US">
              <a:ea typeface="ＭＳ Ｐゴシック" charset="0"/>
            </a:endParaRPr>
          </a:p>
        </p:txBody>
      </p:sp>
    </p:spTree>
    <p:extLst>
      <p:ext uri="{BB962C8B-B14F-4D97-AF65-F5344CB8AC3E}">
        <p14:creationId xmlns:p14="http://schemas.microsoft.com/office/powerpoint/2010/main" val="26091653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103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8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35568395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6195"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en-US" dirty="0">
                <a:solidFill>
                  <a:srgbClr val="FFFFFF"/>
                </a:solidFill>
              </a:rPr>
              <a:t> Whole burnt offering</a:t>
            </a:r>
          </a:p>
          <a:p>
            <a:pPr defTabSz="914400" fontAlgn="base">
              <a:spcAft>
                <a:spcPct val="0"/>
              </a:spcAft>
              <a:defRPr/>
            </a:pPr>
            <a:r>
              <a:rPr lang="en-US" dirty="0">
                <a:solidFill>
                  <a:srgbClr val="FFFFFF"/>
                </a:solidFill>
              </a:rPr>
              <a:t> Grain offering</a:t>
            </a:r>
          </a:p>
          <a:p>
            <a:pPr defTabSz="914400" fontAlgn="base">
              <a:spcAft>
                <a:spcPct val="0"/>
              </a:spcAft>
              <a:defRPr/>
            </a:pPr>
            <a:r>
              <a:rPr lang="en-US" dirty="0">
                <a:solidFill>
                  <a:srgbClr val="FFFFFF"/>
                </a:solidFill>
              </a:rPr>
              <a:t> Fellowship offering</a:t>
            </a:r>
          </a:p>
          <a:p>
            <a:pPr defTabSz="914400" fontAlgn="base">
              <a:spcAft>
                <a:spcPct val="0"/>
              </a:spcAft>
              <a:defRPr/>
            </a:pPr>
            <a:r>
              <a:rPr lang="en-US" dirty="0">
                <a:solidFill>
                  <a:srgbClr val="FFFFFF"/>
                </a:solidFill>
              </a:rPr>
              <a:t> Sin offering       </a:t>
            </a:r>
          </a:p>
          <a:p>
            <a:pPr defTabSz="914400" fontAlgn="base">
              <a:spcAft>
                <a:spcPct val="0"/>
              </a:spcAft>
              <a:defRPr/>
            </a:pPr>
            <a:r>
              <a:rPr lang="en-US" dirty="0">
                <a:solidFill>
                  <a:srgbClr val="FFFFFF"/>
                </a:solidFill>
              </a:rPr>
              <a:t> Guilt offering</a:t>
            </a:r>
          </a:p>
        </p:txBody>
      </p:sp>
      <p:sp>
        <p:nvSpPr>
          <p:cNvPr id="776196" name="Text Box 4"/>
          <p:cNvSpPr txBox="1">
            <a:spLocks noChangeArrowheads="1"/>
          </p:cNvSpPr>
          <p:nvPr/>
        </p:nvSpPr>
        <p:spPr bwMode="auto">
          <a:xfrm>
            <a:off x="5873750" y="2057400"/>
            <a:ext cx="2662238"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Consecration</a:t>
            </a:r>
          </a:p>
        </p:txBody>
      </p:sp>
      <p:sp>
        <p:nvSpPr>
          <p:cNvPr id="776197" name="Text Box 5"/>
          <p:cNvSpPr txBox="1">
            <a:spLocks noChangeArrowheads="1"/>
          </p:cNvSpPr>
          <p:nvPr/>
        </p:nvSpPr>
        <p:spPr bwMode="auto">
          <a:xfrm>
            <a:off x="5875338" y="4114800"/>
            <a:ext cx="1990725"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Cleansing</a:t>
            </a: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230938" y="2667000"/>
            <a:ext cx="2066925"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buFontTx/>
              <a:buChar char="•"/>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Voluntary</a:t>
            </a:r>
          </a:p>
        </p:txBody>
      </p:sp>
      <p:sp>
        <p:nvSpPr>
          <p:cNvPr id="776201" name="Text Box 9"/>
          <p:cNvSpPr txBox="1">
            <a:spLocks noChangeArrowheads="1"/>
          </p:cNvSpPr>
          <p:nvPr/>
        </p:nvSpPr>
        <p:spPr bwMode="auto">
          <a:xfrm>
            <a:off x="6230938" y="4724400"/>
            <a:ext cx="2228850"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buFontTx/>
              <a:buChar char="•"/>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Obligatory</a:t>
            </a:r>
          </a:p>
        </p:txBody>
      </p:sp>
      <p:sp>
        <p:nvSpPr>
          <p:cNvPr id="776202" name="Text Box 10"/>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Offerings in Leviticus 1–7</a:t>
            </a:r>
          </a:p>
        </p:txBody>
      </p:sp>
    </p:spTree>
    <p:extLst>
      <p:ext uri="{BB962C8B-B14F-4D97-AF65-F5344CB8AC3E}">
        <p14:creationId xmlns:p14="http://schemas.microsoft.com/office/powerpoint/2010/main" val="28950789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7</a:t>
            </a:r>
          </a:p>
        </p:txBody>
      </p:sp>
    </p:spTree>
    <p:extLst>
      <p:ext uri="{BB962C8B-B14F-4D97-AF65-F5344CB8AC3E}">
        <p14:creationId xmlns:p14="http://schemas.microsoft.com/office/powerpoint/2010/main" val="7095494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Do animals save?</a:t>
            </a:r>
          </a:p>
        </p:txBody>
      </p:sp>
    </p:spTree>
    <p:extLst>
      <p:ext uri="{BB962C8B-B14F-4D97-AF65-F5344CB8AC3E}">
        <p14:creationId xmlns:p14="http://schemas.microsoft.com/office/powerpoint/2010/main" val="2687831488"/>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en-US" sz="4800" b="1">
                <a:solidFill>
                  <a:srgbClr val="000000"/>
                </a:solidFill>
                <a:ea typeface="ＭＳ Ｐゴシック" charset="0"/>
              </a:rPr>
              <a:t>God forgives us though the </a:t>
            </a:r>
            <a:r>
              <a:rPr lang="en-US" sz="4800" b="1">
                <a:solidFill>
                  <a:srgbClr val="800000"/>
                </a:solidFill>
                <a:ea typeface="ＭＳ Ｐゴシック" charset="0"/>
              </a:rPr>
              <a:t>blood</a:t>
            </a:r>
            <a:r>
              <a:rPr lang="en-US" sz="4800" b="1">
                <a:solidFill>
                  <a:srgbClr val="000000"/>
                </a:solidFill>
                <a:ea typeface="ＭＳ Ｐゴシック" charset="0"/>
              </a:rPr>
              <a:t> of Christ </a:t>
            </a: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defTabSz="914400">
              <a:defRPr/>
            </a:pPr>
            <a:r>
              <a:rPr lang="en-US" sz="4800" b="1">
                <a:solidFill>
                  <a:srgbClr val="FFFFFF"/>
                </a:solidFill>
                <a:ea typeface="ＭＳ Ｐゴシック" charset="0"/>
              </a:rPr>
              <a:t>So why did God send Jesus?</a:t>
            </a:r>
          </a:p>
        </p:txBody>
      </p:sp>
    </p:spTree>
    <p:extLst>
      <p:ext uri="{BB962C8B-B14F-4D97-AF65-F5344CB8AC3E}">
        <p14:creationId xmlns:p14="http://schemas.microsoft.com/office/powerpoint/2010/main" val="4262982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4.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en-US" sz="3600" b="1">
                <a:solidFill>
                  <a:srgbClr val="000000"/>
                </a:solidFill>
                <a:ea typeface="ＭＳ Ｐゴシック" charset="0"/>
              </a:rPr>
              <a:t>The Bible &amp; Blood – OT Teaching</a:t>
            </a:r>
          </a:p>
        </p:txBody>
      </p:sp>
      <p:sp>
        <p:nvSpPr>
          <p:cNvPr id="240644" name="Text Box 4"/>
          <p:cNvSpPr txBox="1">
            <a:spLocks noChangeArrowheads="1"/>
          </p:cNvSpPr>
          <p:nvPr/>
        </p:nvSpPr>
        <p:spPr bwMode="auto">
          <a:xfrm>
            <a:off x="8281988" y="0"/>
            <a:ext cx="8620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127a</a:t>
            </a: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defRPr/>
            </a:pPr>
            <a:r>
              <a:rPr kumimoji="1" lang="en-US" sz="40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Blood</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Synonym for Life</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Figuratively refers to Murder</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Signifies Death</a:t>
            </a:r>
          </a:p>
        </p:txBody>
      </p:sp>
    </p:spTree>
    <p:extLst>
      <p:ext uri="{BB962C8B-B14F-4D97-AF65-F5344CB8AC3E}">
        <p14:creationId xmlns:p14="http://schemas.microsoft.com/office/powerpoint/2010/main" val="1018594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en-US" sz="3600" b="1">
                <a:solidFill>
                  <a:srgbClr val="000000"/>
                </a:solidFill>
                <a:ea typeface="ＭＳ Ｐゴシック" charset="0"/>
              </a:rPr>
              <a:t>The Bible &amp; Blood – NT Teaching</a:t>
            </a:r>
          </a:p>
        </p:txBody>
      </p:sp>
      <p:sp>
        <p:nvSpPr>
          <p:cNvPr id="242692" name="Text Box 4"/>
          <p:cNvSpPr txBox="1">
            <a:spLocks noChangeArrowheads="1"/>
          </p:cNvSpPr>
          <p:nvPr/>
        </p:nvSpPr>
        <p:spPr bwMode="auto">
          <a:xfrm>
            <a:off x="8281988" y="0"/>
            <a:ext cx="862012"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127a</a:t>
            </a: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Christ</a:t>
            </a:r>
            <a:r>
              <a:rPr kumimoji="1" lang="uk-UA" altLang="ja-JP"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a:t>
            </a: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s Blood:</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Provides atonement through his death as victim (Acts 20:28; Eph. 1:7)</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Makes us justified (Rom. 5:9)</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Brings peace between God &amp; man (Col. 1:20)</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Cleanses our consciences so that we will not continue to sin (Heb. 9:14)</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Gives us eternal redemption (Heb. 9:12)</a:t>
            </a:r>
          </a:p>
        </p:txBody>
      </p:sp>
    </p:spTree>
    <p:extLst>
      <p:ext uri="{BB962C8B-B14F-4D97-AF65-F5344CB8AC3E}">
        <p14:creationId xmlns:p14="http://schemas.microsoft.com/office/powerpoint/2010/main" val="8330332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269">
                                            <p:txEl>
                                              <p:pRg st="1" end="1"/>
                                            </p:txEl>
                                          </p:spTgt>
                                        </p:tgtEl>
                                        <p:attrNameLst>
                                          <p:attrName>style.visibility</p:attrName>
                                        </p:attrNameLst>
                                      </p:cBhvr>
                                      <p:to>
                                        <p:strVal val="visible"/>
                                      </p:to>
                                    </p:set>
                                    <p:animEffect transition="in" filter="box(in)">
                                      <p:cBhvr>
                                        <p:cTn id="12" dur="500"/>
                                        <p:tgtEl>
                                          <p:spTgt spid="1126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269">
                                            <p:txEl>
                                              <p:pRg st="2" end="2"/>
                                            </p:txEl>
                                          </p:spTgt>
                                        </p:tgtEl>
                                        <p:attrNameLst>
                                          <p:attrName>style.visibility</p:attrName>
                                        </p:attrNameLst>
                                      </p:cBhvr>
                                      <p:to>
                                        <p:strVal val="visible"/>
                                      </p:to>
                                    </p:set>
                                    <p:animEffect transition="in" filter="box(in)">
                                      <p:cBhvr>
                                        <p:cTn id="17" dur="500"/>
                                        <p:tgtEl>
                                          <p:spTgt spid="1126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269">
                                            <p:txEl>
                                              <p:pRg st="3" end="3"/>
                                            </p:txEl>
                                          </p:spTgt>
                                        </p:tgtEl>
                                        <p:attrNameLst>
                                          <p:attrName>style.visibility</p:attrName>
                                        </p:attrNameLst>
                                      </p:cBhvr>
                                      <p:to>
                                        <p:strVal val="visible"/>
                                      </p:to>
                                    </p:set>
                                    <p:animEffect transition="in" filter="box(in)">
                                      <p:cBhvr>
                                        <p:cTn id="22" dur="500"/>
                                        <p:tgtEl>
                                          <p:spTgt spid="1126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269">
                                            <p:txEl>
                                              <p:pRg st="4" end="4"/>
                                            </p:txEl>
                                          </p:spTgt>
                                        </p:tgtEl>
                                        <p:attrNameLst>
                                          <p:attrName>style.visibility</p:attrName>
                                        </p:attrNameLst>
                                      </p:cBhvr>
                                      <p:to>
                                        <p:strVal val="visible"/>
                                      </p:to>
                                    </p:set>
                                    <p:animEffect transition="in" filter="box(in)">
                                      <p:cBhvr>
                                        <p:cTn id="27" dur="500"/>
                                        <p:tgtEl>
                                          <p:spTgt spid="1126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1269">
                                            <p:txEl>
                                              <p:pRg st="5" end="5"/>
                                            </p:txEl>
                                          </p:spTgt>
                                        </p:tgtEl>
                                        <p:attrNameLst>
                                          <p:attrName>style.visibility</p:attrName>
                                        </p:attrNameLst>
                                      </p:cBhvr>
                                      <p:to>
                                        <p:strVal val="visible"/>
                                      </p:to>
                                    </p:set>
                                    <p:animEffect transition="in" filter="box(in)">
                                      <p:cBhvr>
                                        <p:cTn id="32"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584825"/>
          </a:xfrm>
          <a:prstGeom prst="rect">
            <a:avLst/>
          </a:prstGeom>
          <a:noFill/>
          <a:ln w="9525">
            <a:noFill/>
            <a:miter lim="800000"/>
            <a:headEnd/>
            <a:tailEnd/>
          </a:ln>
          <a:effectLst/>
        </p:spPr>
        <p:txBody>
          <a:bodyPr>
            <a:spAutoFit/>
          </a:bodyPr>
          <a:lstStyle/>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Burnt                                                        Perfect animal to atone for sin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Christ</a:t>
            </a:r>
            <a:r>
              <a:rPr lang="uk-UA"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perfect sacrifice</a:t>
            </a:r>
          </a:p>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Grain                                                   Dedication and priests</a:t>
            </a:r>
            <a:r>
              <a:rPr lang="uk-UA"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income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Our dedication</a:t>
            </a:r>
          </a:p>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Fellowship                                     Participation in God</a:t>
            </a:r>
            <a:r>
              <a:rPr lang="uk-UA"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blessings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Lord</a:t>
            </a:r>
            <a:r>
              <a:rPr lang="uk-UA"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Supper</a:t>
            </a: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Sacrificial Symbolism</a:t>
            </a:r>
          </a:p>
        </p:txBody>
      </p:sp>
    </p:spTree>
    <p:extLst>
      <p:ext uri="{BB962C8B-B14F-4D97-AF65-F5344CB8AC3E}">
        <p14:creationId xmlns:p14="http://schemas.microsoft.com/office/powerpoint/2010/main" val="12152851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62363"/>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dirty="0">
                <a:solidFill>
                  <a:srgbClr val="FFFFFF"/>
                </a:solidFill>
                <a:effectLst>
                  <a:outerShdw blurRad="50800" dist="101600" dir="2700000" algn="tl" rotWithShape="0">
                    <a:srgbClr val="000000"/>
                  </a:outerShdw>
                </a:effectLst>
                <a:latin typeface="Helvetica" charset="0"/>
              </a:rPr>
              <a:t>Sin                                                             Purify pollution                                    </a:t>
            </a:r>
            <a:r>
              <a:rPr lang="en-US" sz="3600" b="1" i="1" dirty="0">
                <a:solidFill>
                  <a:srgbClr val="FFFFFF"/>
                </a:solidFill>
                <a:effectLst>
                  <a:outerShdw blurRad="50800" dist="101600" dir="2700000" algn="tl" rotWithShape="0">
                    <a:srgbClr val="000000"/>
                  </a:outerShdw>
                </a:effectLst>
                <a:latin typeface="Helvetica" charset="0"/>
              </a:rPr>
              <a:t>Christ our substitute</a:t>
            </a:r>
          </a:p>
          <a:p>
            <a:pPr algn="ctr" defTabSz="914400" fontAlgn="base">
              <a:spcBef>
                <a:spcPct val="50000"/>
              </a:spcBef>
              <a:spcAft>
                <a:spcPct val="0"/>
              </a:spcAft>
              <a:defRPr/>
            </a:pPr>
            <a:r>
              <a:rPr lang="en-US" sz="3600" b="1" dirty="0">
                <a:solidFill>
                  <a:srgbClr val="FFFFFF"/>
                </a:solidFill>
                <a:effectLst>
                  <a:outerShdw blurRad="50800" dist="101600" dir="2700000" algn="tl" rotWithShape="0">
                    <a:srgbClr val="000000"/>
                  </a:outerShdw>
                </a:effectLst>
                <a:latin typeface="Helvetica" charset="0"/>
              </a:rPr>
              <a:t>Guilt                                               Restitution                                            </a:t>
            </a:r>
            <a:r>
              <a:rPr lang="en-US" sz="3600" b="1" i="1" dirty="0">
                <a:solidFill>
                  <a:srgbClr val="FFFFFF"/>
                </a:solidFill>
                <a:effectLst>
                  <a:outerShdw blurRad="50800" dist="101600" dir="2700000" algn="tl" rotWithShape="0">
                    <a:srgbClr val="000000"/>
                  </a:outerShdw>
                </a:effectLst>
                <a:latin typeface="Helvetica" charset="0"/>
              </a:rPr>
              <a:t>Christ atones for sin</a:t>
            </a:r>
            <a:r>
              <a:rPr lang="uk-UA" sz="3600" b="1" i="1" dirty="0">
                <a:solidFill>
                  <a:srgbClr val="FFFFFF"/>
                </a:solidFill>
                <a:effectLst>
                  <a:outerShdw blurRad="50800" dist="101600" dir="2700000" algn="tl" rotWithShape="0">
                    <a:srgbClr val="000000"/>
                  </a:outerShdw>
                </a:effectLst>
                <a:latin typeface="Helvetica" charset="0"/>
              </a:rPr>
              <a:t>'</a:t>
            </a:r>
            <a:r>
              <a:rPr lang="en-US" sz="3600" b="1" i="1" dirty="0">
                <a:solidFill>
                  <a:srgbClr val="FFFFFF"/>
                </a:solidFill>
                <a:effectLst>
                  <a:outerShdw blurRad="50800" dist="101600" dir="2700000" algn="tl" rotWithShape="0">
                    <a:srgbClr val="000000"/>
                  </a:outerShdw>
                </a:effectLst>
                <a:latin typeface="Helvetica" charset="0"/>
              </a:rPr>
              <a:t>s injury</a:t>
            </a:r>
            <a:endParaRPr lang="en-US" sz="3600" b="1" i="1" dirty="0">
              <a:solidFill>
                <a:srgbClr val="FFFFFF"/>
              </a:solidFill>
              <a:effectLst>
                <a:outerShdw blurRad="50800" dist="101600" dir="2700000" algn="tl" rotWithShape="0">
                  <a:srgbClr val="000000"/>
                </a:outerShdw>
              </a:effectLst>
              <a:latin typeface="Times New Roman"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Sacrificial Symbolism</a:t>
            </a:r>
          </a:p>
        </p:txBody>
      </p:sp>
    </p:spTree>
    <p:extLst>
      <p:ext uri="{BB962C8B-B14F-4D97-AF65-F5344CB8AC3E}">
        <p14:creationId xmlns:p14="http://schemas.microsoft.com/office/powerpoint/2010/main" val="622084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2862263"/>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Times New Roman" pitchFamily="-111" charset="0"/>
                <a:cs typeface="Arial"/>
              </a:rPr>
              <a:t>Hebrews 9:22 (NIV)</a:t>
            </a: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en-US" sz="4000">
                <a:solidFill>
                  <a:schemeClr val="bg1"/>
                </a:solidFill>
                <a:latin typeface="Arial" charset="0"/>
                <a:ea typeface="ＭＳ Ｐゴシック" charset="0"/>
              </a:rPr>
              <a:t>Blood &amp; Forgiveness</a:t>
            </a:r>
          </a:p>
        </p:txBody>
      </p:sp>
    </p:spTree>
    <p:extLst>
      <p:ext uri="{BB962C8B-B14F-4D97-AF65-F5344CB8AC3E}">
        <p14:creationId xmlns:p14="http://schemas.microsoft.com/office/powerpoint/2010/main" val="1172833178"/>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Pipe = </a:t>
            </a:r>
            <a:r>
              <a:rPr kumimoji="1" lang="en-US" sz="3200" b="1" dirty="0">
                <a:solidFill>
                  <a:srgbClr val="FFFF00"/>
                </a:solidFill>
                <a:effectLst>
                  <a:outerShdw blurRad="38100" dist="38100" dir="2700000" algn="tl">
                    <a:srgbClr val="000000">
                      <a:alpha val="43137"/>
                    </a:srgbClr>
                  </a:outerShdw>
                </a:effectLst>
                <a:ea typeface="ＭＳ Ｐゴシック" charset="0"/>
              </a:rPr>
              <a:t>Relationship</a:t>
            </a:r>
            <a:r>
              <a:rPr kumimoji="1" lang="en-US" sz="3200" b="1" dirty="0">
                <a:solidFill>
                  <a:srgbClr val="FFFFFF"/>
                </a:solidFill>
                <a:effectLst>
                  <a:outerShdw blurRad="38100" dist="38100" dir="2700000" algn="tl">
                    <a:srgbClr val="000000">
                      <a:alpha val="43137"/>
                    </a:srgbClr>
                  </a:outerShdw>
                </a:effectLst>
                <a:ea typeface="ＭＳ Ｐゴシック" charset="0"/>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Clog = </a:t>
            </a:r>
            <a:r>
              <a:rPr kumimoji="1" lang="en-US" sz="3200" b="1" dirty="0">
                <a:solidFill>
                  <a:srgbClr val="FFFF00"/>
                </a:solidFill>
                <a:effectLst>
                  <a:outerShdw blurRad="38100" dist="38100" dir="2700000" algn="tl">
                    <a:srgbClr val="000000">
                      <a:alpha val="43137"/>
                    </a:srgbClr>
                  </a:outerShdw>
                </a:effectLst>
                <a:ea typeface="ＭＳ Ｐゴシック" charset="0"/>
              </a:rPr>
              <a:t>Fellowship</a:t>
            </a:r>
            <a:r>
              <a:rPr kumimoji="1" lang="en-US" sz="3200" b="1" dirty="0">
                <a:solidFill>
                  <a:srgbClr val="FFFFFF"/>
                </a:solidFill>
                <a:effectLst>
                  <a:outerShdw blurRad="38100" dist="38100" dir="2700000" algn="tl">
                    <a:srgbClr val="000000">
                      <a:alpha val="43137"/>
                    </a:srgbClr>
                  </a:outerShdw>
                </a:effectLst>
                <a:ea typeface="ＭＳ Ｐゴシック" charset="0"/>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Christ</a:t>
            </a:r>
            <a:r>
              <a:rPr kumimoji="1" lang="uk-UA" sz="3200" b="1" dirty="0">
                <a:solidFill>
                  <a:srgbClr val="FFFFFF"/>
                </a:solidFill>
                <a:effectLst>
                  <a:outerShdw blurRad="38100" dist="38100" dir="2700000" algn="tl">
                    <a:srgbClr val="000000">
                      <a:alpha val="43137"/>
                    </a:srgbClr>
                  </a:outerShdw>
                </a:effectLst>
                <a:ea typeface="ＭＳ Ｐゴシック" charset="0"/>
              </a:rPr>
              <a:t>'</a:t>
            </a:r>
            <a:r>
              <a:rPr kumimoji="1" lang="en-US" sz="3200" b="1" dirty="0">
                <a:solidFill>
                  <a:srgbClr val="FFFFFF"/>
                </a:solidFill>
                <a:effectLst>
                  <a:outerShdw blurRad="38100" dist="38100" dir="2700000" algn="tl">
                    <a:srgbClr val="000000">
                      <a:alpha val="43137"/>
                    </a:srgbClr>
                  </a:outerShdw>
                </a:effectLst>
                <a:ea typeface="ＭＳ Ｐゴシック" charset="0"/>
              </a:rPr>
              <a:t>s Sacrifice = The Basis for </a:t>
            </a:r>
            <a:r>
              <a:rPr kumimoji="1" lang="en-US" sz="3200" b="1" dirty="0">
                <a:solidFill>
                  <a:srgbClr val="FFFF00"/>
                </a:solidFill>
                <a:effectLst>
                  <a:outerShdw blurRad="38100" dist="38100" dir="2700000" algn="tl">
                    <a:srgbClr val="000000">
                      <a:alpha val="43137"/>
                    </a:srgbClr>
                  </a:outerShdw>
                </a:effectLst>
                <a:ea typeface="ＭＳ Ｐゴシック" charset="0"/>
              </a:rPr>
              <a:t>Confession</a:t>
            </a:r>
            <a:r>
              <a:rPr kumimoji="1" lang="en-US" sz="3200" b="1" dirty="0">
                <a:solidFill>
                  <a:srgbClr val="FFFFFF"/>
                </a:solidFill>
                <a:effectLst>
                  <a:outerShdw blurRad="38100" dist="38100" dir="2700000" algn="tl">
                    <a:srgbClr val="000000">
                      <a:alpha val="43137"/>
                    </a:srgbClr>
                  </a:outerShdw>
                </a:effectLst>
                <a:ea typeface="ＭＳ Ｐゴシック" charset="0"/>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000000"/>
                </a:solidFill>
                <a:effectLst>
                  <a:outerShdw blurRad="38100" dist="38100" dir="2700000" algn="tl">
                    <a:srgbClr val="000000">
                      <a:alpha val="43137"/>
                    </a:srgbClr>
                  </a:outerShdw>
                </a:effectLst>
                <a:ea typeface="ＭＳ Ｐゴシック" charset="0"/>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defRPr/>
            </a:pPr>
            <a:r>
              <a:rPr kumimoji="1" lang="ru-RU" sz="2800" b="1" dirty="0">
                <a:solidFill>
                  <a:srgbClr val="FFFFFF"/>
                </a:solidFill>
                <a:effectLst>
                  <a:outerShdw blurRad="38100" dist="38100" dir="2700000" algn="tl">
                    <a:srgbClr val="000000">
                      <a:alpha val="43137"/>
                    </a:srgbClr>
                  </a:outerShdw>
                </a:effectLst>
                <a:ea typeface="ＭＳ Ｐゴシック" charset="0"/>
              </a:rPr>
              <a:t>"</a:t>
            </a:r>
            <a:r>
              <a:rPr kumimoji="1" lang="en-US" sz="2800" b="1" dirty="0">
                <a:solidFill>
                  <a:srgbClr val="FFFFFF"/>
                </a:solidFill>
                <a:effectLst>
                  <a:outerShdw blurRad="38100" dist="38100" dir="2700000" algn="tl">
                    <a:srgbClr val="000000">
                      <a:alpha val="43137"/>
                    </a:srgbClr>
                  </a:outerShdw>
                </a:effectLst>
                <a:ea typeface="ＭＳ Ｐゴシック" charset="0"/>
              </a:rPr>
              <a:t>If we confess our sins, </a:t>
            </a:r>
            <a:br>
              <a:rPr kumimoji="1" lang="en-US" sz="2800" b="1" dirty="0">
                <a:solidFill>
                  <a:srgbClr val="FFFFFF"/>
                </a:solidFill>
                <a:effectLst>
                  <a:outerShdw blurRad="38100" dist="38100" dir="2700000" algn="tl">
                    <a:srgbClr val="000000">
                      <a:alpha val="43137"/>
                    </a:srgbClr>
                  </a:outerShdw>
                </a:effectLst>
                <a:ea typeface="ＭＳ Ｐゴシック" charset="0"/>
              </a:rPr>
            </a:br>
            <a:r>
              <a:rPr kumimoji="1" lang="en-US" sz="2800" b="1" dirty="0">
                <a:solidFill>
                  <a:srgbClr val="FFFFFF"/>
                </a:solidFill>
                <a:effectLst>
                  <a:outerShdw blurRad="38100" dist="38100" dir="2700000" algn="tl">
                    <a:srgbClr val="000000">
                      <a:alpha val="43137"/>
                    </a:srgbClr>
                  </a:outerShdw>
                </a:effectLst>
                <a:ea typeface="ＭＳ Ｐゴシック" charset="0"/>
              </a:rPr>
              <a:t>He is faithful and righteous to forgive us our sins and to cleanse us from all unrighteousness</a:t>
            </a:r>
            <a:r>
              <a:rPr kumimoji="1" lang="ru-RU" sz="2800" b="1" dirty="0">
                <a:solidFill>
                  <a:srgbClr val="FFFFFF"/>
                </a:solidFill>
                <a:effectLst>
                  <a:outerShdw blurRad="38100" dist="38100" dir="2700000" algn="tl">
                    <a:srgbClr val="000000">
                      <a:alpha val="43137"/>
                    </a:srgbClr>
                  </a:outerShdw>
                </a:effectLst>
                <a:ea typeface="ＭＳ Ｐゴシック" charset="0"/>
              </a:rPr>
              <a:t>"</a:t>
            </a:r>
            <a:r>
              <a:rPr kumimoji="1" lang="en-US" sz="2800" b="1" dirty="0">
                <a:solidFill>
                  <a:srgbClr val="FFFFFF"/>
                </a:solidFill>
                <a:effectLst>
                  <a:outerShdw blurRad="38100" dist="38100" dir="2700000" algn="tl">
                    <a:srgbClr val="000000">
                      <a:alpha val="43137"/>
                    </a:srgbClr>
                  </a:outerShdw>
                </a:effectLst>
                <a:ea typeface="ＭＳ Ｐゴシック" charset="0"/>
              </a:rPr>
              <a:t> </a:t>
            </a:r>
            <a:br>
              <a:rPr kumimoji="1" lang="en-US" sz="2800" b="1" dirty="0">
                <a:solidFill>
                  <a:srgbClr val="FFFFFF"/>
                </a:solidFill>
                <a:effectLst>
                  <a:outerShdw blurRad="38100" dist="38100" dir="2700000" algn="tl">
                    <a:srgbClr val="000000">
                      <a:alpha val="43137"/>
                    </a:srgbClr>
                  </a:outerShdw>
                </a:effectLst>
                <a:ea typeface="ＭＳ Ｐゴシック" charset="0"/>
              </a:rPr>
            </a:br>
            <a:r>
              <a:rPr kumimoji="1" lang="en-US" sz="2800" b="1" dirty="0">
                <a:solidFill>
                  <a:srgbClr val="FFFFFF"/>
                </a:solidFill>
                <a:effectLst>
                  <a:outerShdw blurRad="38100" dist="38100" dir="2700000" algn="tl">
                    <a:srgbClr val="000000">
                      <a:alpha val="43137"/>
                    </a:srgbClr>
                  </a:outerShdw>
                </a:effectLst>
                <a:ea typeface="ＭＳ Ｐゴシック" charset="0"/>
              </a:rPr>
              <a:t>(1 John 1:9 </a:t>
            </a:r>
            <a:r>
              <a:rPr kumimoji="1" lang="en-US" sz="2400" b="1" dirty="0">
                <a:solidFill>
                  <a:srgbClr val="FFFFFF"/>
                </a:solidFill>
                <a:effectLst>
                  <a:outerShdw blurRad="38100" dist="38100" dir="2700000" algn="tl">
                    <a:srgbClr val="000000">
                      <a:alpha val="43137"/>
                    </a:srgbClr>
                  </a:outerShdw>
                </a:effectLst>
                <a:ea typeface="ＭＳ Ｐゴシック" charset="0"/>
              </a:rPr>
              <a:t>NAU</a:t>
            </a:r>
            <a:r>
              <a:rPr kumimoji="1" lang="en-US" sz="2800" b="1" dirty="0">
                <a:solidFill>
                  <a:srgbClr val="FFFFFF"/>
                </a:solidFill>
                <a:effectLst>
                  <a:outerShdw blurRad="38100" dist="38100" dir="2700000" algn="tl">
                    <a:srgbClr val="000000">
                      <a:alpha val="43137"/>
                    </a:srgbClr>
                  </a:outerShdw>
                </a:effectLst>
                <a:ea typeface="ＭＳ Ｐゴシック" charset="0"/>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latin typeface="Arial" charset="0"/>
                <a:cs typeface="Arial" charset="0"/>
              </a:rPr>
              <a:t>121b</a:t>
            </a:r>
            <a:endParaRPr lang="en-US" sz="1800">
              <a:solidFill>
                <a:srgbClr val="FFFFFF"/>
              </a:solidFill>
              <a:latin typeface="Arial" charset="0"/>
              <a:cs typeface="Arial"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holy</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God is holy.</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543431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2862263"/>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Times New Roman" pitchFamily="-111" charset="0"/>
                <a:cs typeface="Arial"/>
              </a:rPr>
              <a:t>Hebrews 9:22 (NIV)</a:t>
            </a: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en-US" sz="4000">
                <a:solidFill>
                  <a:schemeClr val="bg1"/>
                </a:solidFill>
                <a:latin typeface="Arial" charset="0"/>
                <a:ea typeface="ＭＳ Ｐゴシック" charset="0"/>
              </a:rPr>
              <a:t>Blood &amp; Forgiveness</a:t>
            </a:r>
          </a:p>
        </p:txBody>
      </p:sp>
    </p:spTree>
    <p:extLst>
      <p:ext uri="{BB962C8B-B14F-4D97-AF65-F5344CB8AC3E}">
        <p14:creationId xmlns:p14="http://schemas.microsoft.com/office/powerpoint/2010/main" val="1593302488"/>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629025" y="1492894"/>
            <a:ext cx="5320833"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000" b="1" dirty="0">
                <a:effectLst/>
                <a:latin typeface="Arial" charset="0"/>
                <a:ea typeface="ＭＳ Ｐゴシック" charset="0"/>
                <a:cs typeface="ＭＳ Ｐゴシック" charset="0"/>
              </a:rPr>
              <a:t>Christian holiness is not a matter of painstaking conformity to the individual precepts of an external law code; it is rather a question of the Holy Spirit's producing His fruit in the life, reproducing those graces which were seen in perfection in the life of Christ.</a:t>
            </a:r>
          </a:p>
          <a:p>
            <a:pPr>
              <a:defRPr/>
            </a:pPr>
            <a:endParaRPr lang="en-US" sz="2000" b="1" dirty="0">
              <a:effectLst/>
              <a:latin typeface="Arial" charset="0"/>
              <a:ea typeface="ＭＳ Ｐゴシック" charset="0"/>
              <a:cs typeface="ＭＳ Ｐゴシック" charset="0"/>
            </a:endParaRPr>
          </a:p>
          <a:p>
            <a:pPr>
              <a:defRPr/>
            </a:pPr>
            <a:r>
              <a:rPr lang="en-US" sz="2000" b="1" i="1" dirty="0">
                <a:effectLst/>
                <a:latin typeface="Arial" charset="0"/>
                <a:ea typeface="ＭＳ Ｐゴシック" charset="0"/>
                <a:cs typeface="ＭＳ Ｐゴシック" charset="0"/>
              </a:rPr>
              <a:t> </a:t>
            </a:r>
            <a:r>
              <a:rPr lang="en-US" sz="2000" b="1" i="1" dirty="0">
                <a:latin typeface="Arial" charset="0"/>
                <a:ea typeface="ＭＳ Ｐゴシック" charset="0"/>
                <a:cs typeface="ＭＳ Ｐゴシック" charset="0"/>
              </a:rPr>
              <a:t>——</a:t>
            </a:r>
            <a:r>
              <a:rPr lang="en-US" sz="2000" b="1" i="1" dirty="0">
                <a:effectLst/>
                <a:latin typeface="Arial" charset="0"/>
                <a:ea typeface="ＭＳ Ｐゴシック" charset="0"/>
                <a:cs typeface="ＭＳ Ｐゴシック" charset="0"/>
              </a:rPr>
              <a:t>F. F. Bruce——</a:t>
            </a:r>
          </a:p>
        </p:txBody>
      </p:sp>
    </p:spTree>
    <p:extLst>
      <p:ext uri="{BB962C8B-B14F-4D97-AF65-F5344CB8AC3E}">
        <p14:creationId xmlns:p14="http://schemas.microsoft.com/office/powerpoint/2010/main" val="154657812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8</a:t>
            </a:r>
          </a:p>
        </p:txBody>
      </p:sp>
    </p:spTree>
    <p:extLst>
      <p:ext uri="{BB962C8B-B14F-4D97-AF65-F5344CB8AC3E}">
        <p14:creationId xmlns:p14="http://schemas.microsoft.com/office/powerpoint/2010/main" val="211478439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36"/>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8-10 Chart</a:t>
            </a:r>
          </a:p>
        </p:txBody>
      </p:sp>
      <p:sp>
        <p:nvSpPr>
          <p:cNvPr id="2508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676" name="Text Box 4"/>
          <p:cNvSpPr txBox="1">
            <a:spLocks noChangeArrowheads="1"/>
          </p:cNvSpPr>
          <p:nvPr/>
        </p:nvSpPr>
        <p:spPr bwMode="auto">
          <a:xfrm>
            <a:off x="14478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50886"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50913"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84"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56685" name="Text Box 13"/>
          <p:cNvSpPr txBox="1">
            <a:spLocks noChangeArrowheads="1"/>
          </p:cNvSpPr>
          <p:nvPr/>
        </p:nvSpPr>
        <p:spPr bwMode="auto">
          <a:xfrm rot="17112393">
            <a:off x="-629443" y="2683669"/>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56686"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56687" name="Text Box 15"/>
          <p:cNvSpPr txBox="1">
            <a:spLocks noChangeArrowheads="1"/>
          </p:cNvSpPr>
          <p:nvPr/>
        </p:nvSpPr>
        <p:spPr bwMode="auto">
          <a:xfrm rot="17108616">
            <a:off x="525462" y="2570163"/>
            <a:ext cx="419576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56688" name="Text Box 16"/>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Contaminated 10</a:t>
            </a: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703" name="Text Box 31"/>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56704" name="Text Box 32"/>
          <p:cNvSpPr txBox="1">
            <a:spLocks noChangeArrowheads="1"/>
          </p:cNvSpPr>
          <p:nvPr/>
        </p:nvSpPr>
        <p:spPr bwMode="auto">
          <a:xfrm>
            <a:off x="31242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Priests  8–10</a:t>
            </a: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6" name="Text Box 34"/>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Commenced 8–9</a:t>
            </a:r>
          </a:p>
        </p:txBody>
      </p:sp>
      <p:sp>
        <p:nvSpPr>
          <p:cNvPr id="250911" name="Text Box 35"/>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1639071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en-US" sz="4000" b="1" dirty="0">
                <a:solidFill>
                  <a:schemeClr val="bg1"/>
                </a:solidFill>
              </a:rPr>
              <a:t>The Priesthood Begins</a:t>
            </a: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ru-RU" sz="2400" b="1" dirty="0">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Next Moses presented Aaron</a:t>
            </a:r>
            <a:r>
              <a:rPr lang="uk-UA"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s sons. He clothed them in their tunics, tied their sashes around them, and put their special head coverings on them, just as the L</a:t>
            </a:r>
            <a:r>
              <a:rPr lang="en-SG" sz="2000" b="1">
                <a:solidFill>
                  <a:srgbClr val="FFFFFF"/>
                </a:solidFill>
                <a:latin typeface="Arial"/>
                <a:ea typeface="Times New Roman" pitchFamily="-111" charset="0"/>
                <a:cs typeface="Arial"/>
              </a:rPr>
              <a:t>ORD</a:t>
            </a:r>
            <a:r>
              <a:rPr lang="en-SG" sz="2400" b="1">
                <a:solidFill>
                  <a:srgbClr val="FFFFFF"/>
                </a:solidFill>
                <a:latin typeface="Arial"/>
                <a:ea typeface="Times New Roman" pitchFamily="-111" charset="0"/>
                <a:cs typeface="Arial"/>
              </a:rPr>
              <a:t> had commanded him</a:t>
            </a:r>
            <a:r>
              <a:rPr lang="ru-RU"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 (Leviticus 8:13; cf. Exodus 29:4-9 </a:t>
            </a:r>
            <a:r>
              <a:rPr lang="en-SG" sz="2000" b="1">
                <a:solidFill>
                  <a:srgbClr val="FFFFFF"/>
                </a:solidFill>
                <a:latin typeface="Arial"/>
                <a:ea typeface="Times New Roman" pitchFamily="-111" charset="0"/>
                <a:cs typeface="Arial"/>
              </a:rPr>
              <a:t>NLT</a:t>
            </a:r>
            <a:r>
              <a:rPr lang="en-SG" sz="2400" b="1">
                <a:solidFill>
                  <a:srgbClr val="FFFFFF"/>
                </a:solidFill>
                <a:latin typeface="Arial"/>
                <a:ea typeface="Times New Roman" pitchFamily="-111" charset="0"/>
                <a:cs typeface="Arial"/>
              </a:rPr>
              <a:t>).</a:t>
            </a:r>
            <a:endParaRPr lang="en-US" sz="2400" b="1" dirty="0">
              <a:solidFill>
                <a:srgbClr val="FFFFFF"/>
              </a:solidFill>
              <a:latin typeface="Arial"/>
              <a:ea typeface="Times New Roman" pitchFamily="-111" charset="0"/>
              <a:cs typeface="Arial"/>
            </a:endParaRPr>
          </a:p>
        </p:txBody>
      </p:sp>
    </p:spTree>
    <p:extLst>
      <p:ext uri="{BB962C8B-B14F-4D97-AF65-F5344CB8AC3E}">
        <p14:creationId xmlns:p14="http://schemas.microsoft.com/office/powerpoint/2010/main" val="1784693054"/>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9</a:t>
            </a:r>
          </a:p>
        </p:txBody>
      </p:sp>
    </p:spTree>
    <p:extLst>
      <p:ext uri="{BB962C8B-B14F-4D97-AF65-F5344CB8AC3E}">
        <p14:creationId xmlns:p14="http://schemas.microsoft.com/office/powerpoint/2010/main" val="99337674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2930" name="Picture 9" descr="high prie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48225" y="0"/>
            <a:ext cx="4371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1" name="Rectangle 8"/>
          <p:cNvSpPr>
            <a:spLocks noGrp="1" noChangeArrowheads="1"/>
          </p:cNvSpPr>
          <p:nvPr>
            <p:ph type="title"/>
          </p:nvPr>
        </p:nvSpPr>
        <p:spPr>
          <a:xfrm>
            <a:off x="0" y="0"/>
            <a:ext cx="6248400" cy="1600200"/>
          </a:xfrm>
          <a:solidFill>
            <a:srgbClr val="000000"/>
          </a:solidFill>
        </p:spPr>
        <p:txBody>
          <a:bodyPr/>
          <a:lstStyle/>
          <a:p>
            <a:pPr algn="l" eaLnBrk="1" hangingPunct="1"/>
            <a:r>
              <a:rPr kumimoji="1" lang="en-US" sz="4000" b="1" dirty="0">
                <a:solidFill>
                  <a:srgbClr val="FFFFFF"/>
                </a:solidFill>
                <a:effectLst/>
                <a:latin typeface="Arial" charset="0"/>
                <a:ea typeface="ＭＳ Ｐゴシック" charset="0"/>
                <a:cs typeface="ＭＳ Ｐゴシック" charset="0"/>
              </a:rPr>
              <a:t>Ordination of Aaron and His Sons as Priests</a:t>
            </a:r>
          </a:p>
        </p:txBody>
      </p:sp>
      <p:sp>
        <p:nvSpPr>
          <p:cNvPr id="66571" name="Rectangle 11"/>
          <p:cNvSpPr>
            <a:spLocks noChangeArrowheads="1"/>
          </p:cNvSpPr>
          <p:nvPr/>
        </p:nvSpPr>
        <p:spPr bwMode="auto">
          <a:xfrm>
            <a:off x="117475" y="6096000"/>
            <a:ext cx="3733800" cy="762000"/>
          </a:xfrm>
          <a:prstGeom prst="rect">
            <a:avLst/>
          </a:prstGeom>
          <a:noFill/>
          <a:ln w="9525">
            <a:noFill/>
            <a:miter lim="800000"/>
            <a:headEnd/>
            <a:tailEnd/>
          </a:ln>
          <a:effectLst/>
        </p:spPr>
        <p:txBody>
          <a:bodyPr anchor="ctr"/>
          <a:lstStyle/>
          <a:p>
            <a:pPr defTabSz="914400" fontAlgn="base">
              <a:spcBef>
                <a:spcPct val="0"/>
              </a:spcBef>
              <a:spcAft>
                <a:spcPct val="0"/>
              </a:spcAft>
              <a:defRPr/>
            </a:pPr>
            <a:r>
              <a:rPr lang="en-US" sz="3600" b="1" i="1" dirty="0">
                <a:solidFill>
                  <a:srgbClr val="FFFFFF"/>
                </a:solidFill>
                <a:effectLst>
                  <a:outerShdw blurRad="38100" dist="38100" dir="2700000" algn="tl">
                    <a:srgbClr val="000000"/>
                  </a:outerShdw>
                </a:effectLst>
                <a:latin typeface="Arial" charset="0"/>
                <a:ea typeface="ＭＳ Ｐゴシック" charset="0"/>
                <a:cs typeface="Times New Roman" charset="0"/>
              </a:rPr>
              <a:t>Leviticus 8–10</a:t>
            </a:r>
          </a:p>
        </p:txBody>
      </p:sp>
    </p:spTree>
    <p:extLst>
      <p:ext uri="{BB962C8B-B14F-4D97-AF65-F5344CB8AC3E}">
        <p14:creationId xmlns:p14="http://schemas.microsoft.com/office/powerpoint/2010/main" val="414940466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en-US" altLang="zh-CN" sz="3600" b="1">
                <a:solidFill>
                  <a:schemeClr val="tx1"/>
                </a:solidFill>
                <a:latin typeface="Arial" charset="0"/>
                <a:ea typeface="ＭＳ Ｐゴシック" charset="0"/>
              </a:rPr>
              <a:t>Contrasting Levites and Priests</a:t>
            </a:r>
            <a:endParaRPr lang="en-US" sz="3600" b="1">
              <a:solidFill>
                <a:schemeClr val="tx1"/>
              </a:solidFill>
              <a:latin typeface="Arial" charset="0"/>
              <a:ea typeface="ＭＳ Ｐゴシック" charset="0"/>
            </a:endParaRPr>
          </a:p>
        </p:txBody>
      </p:sp>
      <p:sp>
        <p:nvSpPr>
          <p:cNvPr id="254980" name="Text Box 3"/>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132</a:t>
            </a: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 name="Group 49"/>
          <p:cNvGrpSpPr>
            <a:grpSpLocks/>
          </p:cNvGrpSpPr>
          <p:nvPr/>
        </p:nvGrpSpPr>
        <p:grpSpPr bwMode="auto">
          <a:xfrm>
            <a:off x="4343400" y="5272088"/>
            <a:ext cx="1371600"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9495" name="Text Box 39"/>
          <p:cNvSpPr txBox="1">
            <a:spLocks noChangeArrowheads="1"/>
          </p:cNvSpPr>
          <p:nvPr/>
        </p:nvSpPr>
        <p:spPr bwMode="auto">
          <a:xfrm>
            <a:off x="4194175" y="1295400"/>
            <a:ext cx="16748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Abraham</a:t>
            </a:r>
          </a:p>
        </p:txBody>
      </p:sp>
      <p:sp>
        <p:nvSpPr>
          <p:cNvPr id="19496" name="Text Box 40"/>
          <p:cNvSpPr txBox="1">
            <a:spLocks noChangeArrowheads="1"/>
          </p:cNvSpPr>
          <p:nvPr/>
        </p:nvSpPr>
        <p:spPr bwMode="auto">
          <a:xfrm>
            <a:off x="4419600" y="2182813"/>
            <a:ext cx="10985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Isaac</a:t>
            </a:r>
          </a:p>
        </p:txBody>
      </p:sp>
      <p:sp>
        <p:nvSpPr>
          <p:cNvPr id="19499" name="Text Box 43"/>
          <p:cNvSpPr txBox="1">
            <a:spLocks noChangeArrowheads="1"/>
          </p:cNvSpPr>
          <p:nvPr/>
        </p:nvSpPr>
        <p:spPr bwMode="auto">
          <a:xfrm>
            <a:off x="4419600" y="2895600"/>
            <a:ext cx="1200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Jacob</a:t>
            </a:r>
            <a:endParaRPr lang="en-US" sz="2400">
              <a:solidFill>
                <a:srgbClr val="FFFFFF"/>
              </a:solidFill>
              <a:latin typeface="Times New Roman" charset="0"/>
            </a:endParaRPr>
          </a:p>
        </p:txBody>
      </p:sp>
      <p:sp>
        <p:nvSpPr>
          <p:cNvPr id="19500" name="Text Box 44"/>
          <p:cNvSpPr txBox="1">
            <a:spLocks noChangeArrowheads="1"/>
          </p:cNvSpPr>
          <p:nvPr/>
        </p:nvSpPr>
        <p:spPr bwMode="auto">
          <a:xfrm>
            <a:off x="0" y="3733800"/>
            <a:ext cx="8027988" cy="427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200" dirty="0">
                <a:solidFill>
                  <a:srgbClr val="FFFFFF"/>
                </a:solidFill>
                <a:latin typeface="Arial Black" charset="0"/>
              </a:rPr>
              <a:t>12 Sons: Reuben–Simeon–Levi–Judah– etc. </a:t>
            </a:r>
          </a:p>
        </p:txBody>
      </p:sp>
      <p:sp>
        <p:nvSpPr>
          <p:cNvPr id="19501" name="Text Box 45"/>
          <p:cNvSpPr txBox="1">
            <a:spLocks noChangeArrowheads="1"/>
          </p:cNvSpPr>
          <p:nvPr/>
        </p:nvSpPr>
        <p:spPr bwMode="auto">
          <a:xfrm>
            <a:off x="2438400" y="4724400"/>
            <a:ext cx="3910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Black" charset="0"/>
              </a:rPr>
              <a:t>All other lines	Aaron</a:t>
            </a:r>
          </a:p>
        </p:txBody>
      </p:sp>
      <p:sp>
        <p:nvSpPr>
          <p:cNvPr id="19502" name="Text Box 46"/>
          <p:cNvSpPr txBox="1">
            <a:spLocks noChangeArrowheads="1"/>
          </p:cNvSpPr>
          <p:nvPr/>
        </p:nvSpPr>
        <p:spPr bwMode="auto">
          <a:xfrm>
            <a:off x="3352800" y="5516563"/>
            <a:ext cx="329723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Black" charset="0"/>
              </a:rPr>
              <a:t>Levites	Priests</a:t>
            </a:r>
          </a:p>
          <a:p>
            <a:pPr defTabSz="914400" eaLnBrk="0" fontAlgn="base" hangingPunct="0">
              <a:spcBef>
                <a:spcPct val="0"/>
              </a:spcBef>
              <a:spcAft>
                <a:spcPct val="0"/>
              </a:spcAft>
            </a:pPr>
            <a:r>
              <a:rPr lang="en-US" sz="1800">
                <a:solidFill>
                  <a:srgbClr val="FFFFFF"/>
                </a:solidFill>
                <a:latin typeface="Arial Black" charset="0"/>
              </a:rPr>
              <a:t>see p. 171a	see p. 202</a:t>
            </a:r>
            <a:endParaRPr lang="en-US" sz="1800">
              <a:solidFill>
                <a:srgbClr val="FFFFFF"/>
              </a:solidFill>
              <a:latin typeface="Times New Roman" charset="0"/>
            </a:endParaRP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1734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en-US" altLang="zh-CN" sz="3600" b="1">
                <a:solidFill>
                  <a:srgbClr val="FFFFFF"/>
                </a:solidFill>
                <a:latin typeface="Arial" charset="0"/>
                <a:ea typeface="ＭＳ Ｐゴシック" charset="0"/>
              </a:rPr>
              <a:t>Contrasting Levites and Priests</a:t>
            </a:r>
            <a:endParaRPr lang="en-US" sz="3600" b="1">
              <a:solidFill>
                <a:srgbClr val="FFFFFF"/>
              </a:solidFill>
              <a:latin typeface="Arial" charset="0"/>
              <a:ea typeface="ＭＳ Ｐゴシック" charset="0"/>
            </a:endParaRPr>
          </a:p>
        </p:txBody>
      </p:sp>
      <p:sp>
        <p:nvSpPr>
          <p:cNvPr id="257028"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132</a:t>
            </a: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Descendants of…</a:t>
              </a:r>
              <a:endParaRPr lang="en-US" altLang="zh-CN" sz="2400">
                <a:solidFill>
                  <a:srgbClr val="FFFFFF"/>
                </a:solidFill>
                <a:latin typeface="Arial Narrow" charset="0"/>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Levi</a:t>
              </a: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Aaron (also a descendant of Levi)</a:t>
              </a: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Population</a:t>
              </a:r>
              <a:endParaRPr lang="en-US" altLang="zh-CN" sz="2400">
                <a:solidFill>
                  <a:srgbClr val="FFFFFF"/>
                </a:solidFill>
                <a:latin typeface="Arial Narrow" charset="0"/>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Many (the larger group)</a:t>
              </a: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Few (a subset of the Levites, Josh. 21:4)</a:t>
              </a: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Role</a:t>
              </a:r>
              <a:endParaRPr lang="en-US" altLang="zh-CN" sz="2400">
                <a:solidFill>
                  <a:srgbClr val="FFFFFF"/>
                </a:solidFill>
                <a:latin typeface="Arial Narrow" charset="0"/>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Assisted priests and supervised religious activities permitted outside of the sanctuary: teaching, singing, leading worship, officials, administration, judges &amp; gatekeepers</a:t>
              </a: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Mediators between God and Israel</a:t>
              </a: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Sacrificial Role</a:t>
              </a:r>
              <a:endParaRPr lang="en-US" altLang="zh-CN" sz="2400">
                <a:solidFill>
                  <a:srgbClr val="FFFFFF"/>
                </a:solidFill>
                <a:latin typeface="Arial Narrow" charset="0"/>
                <a:ea typeface="SimSun" charset="0"/>
                <a:cs typeface="SimSun" charset="0"/>
              </a:endParaRP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dirty="0" err="1">
                  <a:solidFill>
                    <a:srgbClr val="FFFFFF"/>
                  </a:solidFill>
                  <a:latin typeface="Arial Narrow" charset="0"/>
                  <a:ea typeface="SimSun" charset="0"/>
                  <a:cs typeface="SimSun" charset="0"/>
                </a:rPr>
                <a:t>Didn</a:t>
              </a:r>
              <a:r>
                <a:rPr lang="uk-UA" altLang="zh-CN" sz="2000" dirty="0">
                  <a:solidFill>
                    <a:srgbClr val="FFFFFF"/>
                  </a:solidFill>
                  <a:latin typeface="Arial Narrow" charset="0"/>
                  <a:ea typeface="SimSun" charset="0"/>
                  <a:cs typeface="SimSun" charset="0"/>
                </a:rPr>
                <a:t>'</a:t>
              </a:r>
              <a:r>
                <a:rPr lang="en-US" altLang="zh-CN" sz="2000" dirty="0">
                  <a:solidFill>
                    <a:srgbClr val="FFFFFF"/>
                  </a:solidFill>
                  <a:latin typeface="Arial Narrow" charset="0"/>
                  <a:ea typeface="SimSun" charset="0"/>
                  <a:cs typeface="SimSun" charset="0"/>
                </a:rPr>
                <a:t>t offer sacrifices though they did offer incense (Deut. 33:10b)</a:t>
              </a: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Offered sacrifices (Deut. 33:10b)</a:t>
              </a: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Location of Homes</a:t>
              </a:r>
              <a:endParaRPr lang="en-US" altLang="zh-CN" sz="2400">
                <a:solidFill>
                  <a:srgbClr val="FFFFFF"/>
                </a:solidFill>
                <a:latin typeface="Arial Narrow" charset="0"/>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dirty="0">
                  <a:solidFill>
                    <a:srgbClr val="FFFFFF"/>
                  </a:solidFill>
                  <a:latin typeface="Arial Narrow" charset="0"/>
                  <a:ea typeface="SimSun" charset="0"/>
                  <a:cs typeface="SimSun" charset="0"/>
                </a:rPr>
                <a:t>Extensive–in 35 cities throughout the tribes in the central, northern, and eastern parts of Israel (Josh. 21:5-7)</a:t>
              </a: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Limited to 13 cities in Judah, Simeon, &amp; Benjamin that were near the temple (Josh. 21:4, 9-13)</a:t>
              </a: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a:t>
                </a:r>
              </a:p>
              <a:p>
                <a:pPr algn="ctr" defTabSz="914400" eaLnBrk="0" fontAlgn="base" hangingPunct="0">
                  <a:spcBef>
                    <a:spcPct val="0"/>
                  </a:spcBef>
                  <a:spcAft>
                    <a:spcPct val="0"/>
                  </a:spcAft>
                </a:pPr>
                <a:endParaRPr lang="en-US" altLang="zh-CN" sz="2000">
                  <a:solidFill>
                    <a:srgbClr val="FFFFFF"/>
                  </a:solidFill>
                  <a:latin typeface="Arial Narrow" charset="0"/>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defTabSz="914400" fontAlgn="base">
                  <a:spcBef>
                    <a:spcPct val="0"/>
                  </a:spcBef>
                  <a:spcAft>
                    <a:spcPct val="0"/>
                  </a:spcAft>
                  <a:defRPr/>
                </a:pPr>
                <a:r>
                  <a:rPr lang="en-US" altLang="zh-CN" sz="4400" b="1" i="1">
                    <a:solidFill>
                      <a:srgbClr val="FFFFFF"/>
                    </a:solidFill>
                    <a:latin typeface="Helvetica" charset="0"/>
                    <a:ea typeface="SimSun" charset="0"/>
                    <a:cs typeface="SimSun" charset="0"/>
                  </a:rPr>
                  <a:t>Levites</a:t>
                </a:r>
                <a:endParaRPr lang="en-US" altLang="zh-CN" sz="4400" i="1">
                  <a:solidFill>
                    <a:srgbClr val="FFFFFF"/>
                  </a:solidFill>
                  <a:latin typeface="Helvetica" charset="0"/>
                  <a:ea typeface="SimSun" charset="0"/>
                  <a:cs typeface="SimSun" charset="0"/>
                </a:endParaRP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defTabSz="914400" fontAlgn="base">
                  <a:spcBef>
                    <a:spcPct val="0"/>
                  </a:spcBef>
                  <a:spcAft>
                    <a:spcPct val="0"/>
                  </a:spcAft>
                  <a:defRPr/>
                </a:pPr>
                <a:r>
                  <a:rPr lang="en-US" altLang="zh-CN" sz="4400" b="1" i="1">
                    <a:solidFill>
                      <a:srgbClr val="FFFFFF"/>
                    </a:solidFill>
                    <a:latin typeface="Helvetica" charset="0"/>
                    <a:ea typeface="SimSun" charset="0"/>
                    <a:cs typeface="SimSun" charset="0"/>
                  </a:rPr>
                  <a:t>Priests</a:t>
                </a:r>
                <a:endParaRPr lang="en-US" altLang="zh-CN" sz="4400" i="1">
                  <a:solidFill>
                    <a:srgbClr val="FFFFFF"/>
                  </a:solidFill>
                  <a:latin typeface="Helvetica" charset="0"/>
                  <a:ea typeface="SimSun" charset="0"/>
                  <a:cs typeface="SimSun"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392753608"/>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9074"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5" name="Rectangle 4"/>
          <p:cNvSpPr>
            <a:spLocks noGrp="1" noChangeArrowheads="1"/>
          </p:cNvSpPr>
          <p:nvPr>
            <p:ph type="title"/>
          </p:nvPr>
        </p:nvSpPr>
        <p:spPr>
          <a:xfrm>
            <a:off x="1219200" y="152400"/>
            <a:ext cx="6553200" cy="762000"/>
          </a:xfrm>
          <a:solidFill>
            <a:srgbClr val="EFE409"/>
          </a:solidFill>
        </p:spPr>
        <p:txBody>
          <a:bodyPr/>
          <a:lstStyle/>
          <a:p>
            <a:pPr eaLnBrk="1" hangingPunct="1"/>
            <a:r>
              <a:rPr kumimoji="1" lang="en-US" sz="3600" b="1">
                <a:solidFill>
                  <a:schemeClr val="bg2"/>
                </a:solidFill>
                <a:effectLst/>
                <a:latin typeface="Arial" charset="0"/>
                <a:ea typeface="ＭＳ Ｐゴシック" charset="0"/>
                <a:cs typeface="ＭＳ Ｐゴシック" charset="0"/>
              </a:rPr>
              <a:t>Garments of the High Priest</a:t>
            </a:r>
            <a:endParaRPr kumimoji="1" lang="en-US" sz="3600">
              <a:solidFill>
                <a:schemeClr val="bg2"/>
              </a:solidFill>
              <a:effectLst/>
              <a:latin typeface="Arial" charset="0"/>
              <a:ea typeface="ＭＳ Ｐゴシック" charset="0"/>
              <a:cs typeface="ＭＳ Ｐゴシック" charset="0"/>
            </a:endParaRP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77000" y="40386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7" name="Text Box 6"/>
          <p:cNvSpPr txBox="1">
            <a:spLocks noChangeArrowheads="1"/>
          </p:cNvSpPr>
          <p:nvPr/>
        </p:nvSpPr>
        <p:spPr bwMode="auto">
          <a:xfrm>
            <a:off x="3048000" y="6146800"/>
            <a:ext cx="202882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800" b="1">
                <a:solidFill>
                  <a:srgbClr val="FFFFFF"/>
                </a:solidFill>
                <a:latin typeface="Tahoma" charset="0"/>
              </a:rPr>
              <a:t>Exodus 28</a:t>
            </a: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a:solidFill>
                  <a:srgbClr val="FFFFFF"/>
                </a:solidFill>
                <a:effectLst>
                  <a:outerShdw blurRad="38100" dist="38100" dir="2700000" algn="tl">
                    <a:srgbClr val="000000"/>
                  </a:outerShdw>
                </a:effectLst>
                <a:latin typeface="Arial" charset="0"/>
              </a:rPr>
              <a:t>119c</a:t>
            </a: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5" name="Rectangle 19"/>
          <p:cNvSpPr>
            <a:spLocks noChangeArrowheads="1"/>
          </p:cNvSpPr>
          <p:nvPr/>
        </p:nvSpPr>
        <p:spPr bwMode="auto">
          <a:xfrm>
            <a:off x="2971800" y="1066800"/>
            <a:ext cx="6324600" cy="37338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Turban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(gold plate over forehead)</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Tunic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(white fine linen shirt)</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Undergarments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(linen from waist to thigh)</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Robe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(blue with bells &amp; pomegranates)</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Ephod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(gold, blue, and purple with onyx stones)</a:t>
            </a: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Sash</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 (belt to hold the garments together)</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Breastpiece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(chestpiece)</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Urim &amp; Thummin</a:t>
            </a:r>
          </a:p>
        </p:txBody>
      </p:sp>
    </p:spTree>
    <p:extLst>
      <p:ext uri="{BB962C8B-B14F-4D97-AF65-F5344CB8AC3E}">
        <p14:creationId xmlns:p14="http://schemas.microsoft.com/office/powerpoint/2010/main" val="23873925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388115">
                                            <p:txEl>
                                              <p:pRg st="0" end="0"/>
                                            </p:txEl>
                                          </p:spTgt>
                                        </p:tgtEl>
                                        <p:attrNameLst>
                                          <p:attrName>style.visibility</p:attrName>
                                        </p:attrNameLst>
                                      </p:cBhvr>
                                      <p:to>
                                        <p:strVal val="visible"/>
                                      </p:to>
                                    </p:set>
                                    <p:animScale>
                                      <p:cBhvr>
                                        <p:cTn id="7"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88115">
                                            <p:txEl>
                                              <p:pRg st="0" end="0"/>
                                            </p:txEl>
                                          </p:spTgt>
                                        </p:tgtEl>
                                        <p:attrNameLst>
                                          <p:attrName>ppt_x</p:attrName>
                                          <p:attrName>ppt_y</p:attrName>
                                        </p:attrNameLst>
                                      </p:cBhvr>
                                    </p:animMotion>
                                    <p:animEffect transition="in" filter="fade">
                                      <p:cBhvr>
                                        <p:cTn id="9" dur="1000"/>
                                        <p:tgtEl>
                                          <p:spTgt spid="3881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388106"/>
                                        </p:tgtEl>
                                        <p:attrNameLst>
                                          <p:attrName>style.visibility</p:attrName>
                                        </p:attrNameLst>
                                      </p:cBhvr>
                                      <p:to>
                                        <p:strVal val="visible"/>
                                      </p:to>
                                    </p:set>
                                    <p:animEffect transition="in" filter="wipe(right)">
                                      <p:cBhvr>
                                        <p:cTn id="13" dur="500"/>
                                        <p:tgtEl>
                                          <p:spTgt spid="3881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388115">
                                            <p:txEl>
                                              <p:pRg st="1" end="1"/>
                                            </p:txEl>
                                          </p:spTgt>
                                        </p:tgtEl>
                                        <p:attrNameLst>
                                          <p:attrName>style.visibility</p:attrName>
                                        </p:attrNameLst>
                                      </p:cBhvr>
                                      <p:to>
                                        <p:strVal val="visible"/>
                                      </p:to>
                                    </p:set>
                                    <p:animScale>
                                      <p:cBhvr>
                                        <p:cTn id="18"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388115">
                                            <p:txEl>
                                              <p:pRg st="1" end="1"/>
                                            </p:txEl>
                                          </p:spTgt>
                                        </p:tgtEl>
                                        <p:attrNameLst>
                                          <p:attrName>ppt_x</p:attrName>
                                          <p:attrName>ppt_y</p:attrName>
                                        </p:attrNameLst>
                                      </p:cBhvr>
                                    </p:animMotion>
                                    <p:animEffect transition="in" filter="fade">
                                      <p:cBhvr>
                                        <p:cTn id="20" dur="1000"/>
                                        <p:tgtEl>
                                          <p:spTgt spid="3881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388107"/>
                                        </p:tgtEl>
                                        <p:attrNameLst>
                                          <p:attrName>style.visibility</p:attrName>
                                        </p:attrNameLst>
                                      </p:cBhvr>
                                      <p:to>
                                        <p:strVal val="visible"/>
                                      </p:to>
                                    </p:set>
                                    <p:animEffect transition="in" filter="wipe(right)">
                                      <p:cBhvr>
                                        <p:cTn id="24" dur="500"/>
                                        <p:tgtEl>
                                          <p:spTgt spid="3881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388115">
                                            <p:txEl>
                                              <p:pRg st="2" end="2"/>
                                            </p:txEl>
                                          </p:spTgt>
                                        </p:tgtEl>
                                        <p:attrNameLst>
                                          <p:attrName>style.visibility</p:attrName>
                                        </p:attrNameLst>
                                      </p:cBhvr>
                                      <p:to>
                                        <p:strVal val="visible"/>
                                      </p:to>
                                    </p:set>
                                    <p:animScale>
                                      <p:cBhvr>
                                        <p:cTn id="29"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388115">
                                            <p:txEl>
                                              <p:pRg st="2" end="2"/>
                                            </p:txEl>
                                          </p:spTgt>
                                        </p:tgtEl>
                                        <p:attrNameLst>
                                          <p:attrName>ppt_x</p:attrName>
                                          <p:attrName>ppt_y</p:attrName>
                                        </p:attrNameLst>
                                      </p:cBhvr>
                                    </p:animMotion>
                                    <p:animEffect transition="in" filter="fade">
                                      <p:cBhvr>
                                        <p:cTn id="31" dur="1000"/>
                                        <p:tgtEl>
                                          <p:spTgt spid="3881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388108"/>
                                        </p:tgtEl>
                                        <p:attrNameLst>
                                          <p:attrName>style.visibility</p:attrName>
                                        </p:attrNameLst>
                                      </p:cBhvr>
                                      <p:to>
                                        <p:strVal val="visible"/>
                                      </p:to>
                                    </p:set>
                                    <p:animEffect transition="in" filter="wipe(right)">
                                      <p:cBhvr>
                                        <p:cTn id="35" dur="500"/>
                                        <p:tgtEl>
                                          <p:spTgt spid="3881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388115">
                                            <p:txEl>
                                              <p:pRg st="3" end="3"/>
                                            </p:txEl>
                                          </p:spTgt>
                                        </p:tgtEl>
                                        <p:attrNameLst>
                                          <p:attrName>style.visibility</p:attrName>
                                        </p:attrNameLst>
                                      </p:cBhvr>
                                      <p:to>
                                        <p:strVal val="visible"/>
                                      </p:to>
                                    </p:set>
                                    <p:animScale>
                                      <p:cBhvr>
                                        <p:cTn id="40"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388115">
                                            <p:txEl>
                                              <p:pRg st="3" end="3"/>
                                            </p:txEl>
                                          </p:spTgt>
                                        </p:tgtEl>
                                        <p:attrNameLst>
                                          <p:attrName>ppt_x</p:attrName>
                                          <p:attrName>ppt_y</p:attrName>
                                        </p:attrNameLst>
                                      </p:cBhvr>
                                    </p:animMotion>
                                    <p:animEffect transition="in" filter="fade">
                                      <p:cBhvr>
                                        <p:cTn id="42" dur="1000"/>
                                        <p:tgtEl>
                                          <p:spTgt spid="3881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388109"/>
                                        </p:tgtEl>
                                        <p:attrNameLst>
                                          <p:attrName>style.visibility</p:attrName>
                                        </p:attrNameLst>
                                      </p:cBhvr>
                                      <p:to>
                                        <p:strVal val="visible"/>
                                      </p:to>
                                    </p:set>
                                    <p:animEffect transition="in" filter="wipe(right)">
                                      <p:cBhvr>
                                        <p:cTn id="46" dur="500"/>
                                        <p:tgtEl>
                                          <p:spTgt spid="3881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388115">
                                            <p:txEl>
                                              <p:pRg st="4" end="4"/>
                                            </p:txEl>
                                          </p:spTgt>
                                        </p:tgtEl>
                                        <p:attrNameLst>
                                          <p:attrName>style.visibility</p:attrName>
                                        </p:attrNameLst>
                                      </p:cBhvr>
                                      <p:to>
                                        <p:strVal val="visible"/>
                                      </p:to>
                                    </p:set>
                                    <p:animScale>
                                      <p:cBhvr>
                                        <p:cTn id="51"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388115">
                                            <p:txEl>
                                              <p:pRg st="4" end="4"/>
                                            </p:txEl>
                                          </p:spTgt>
                                        </p:tgtEl>
                                        <p:attrNameLst>
                                          <p:attrName>ppt_x</p:attrName>
                                          <p:attrName>ppt_y</p:attrName>
                                        </p:attrNameLst>
                                      </p:cBhvr>
                                    </p:animMotion>
                                    <p:animEffect transition="in" filter="fade">
                                      <p:cBhvr>
                                        <p:cTn id="53" dur="1000"/>
                                        <p:tgtEl>
                                          <p:spTgt spid="388115">
                                            <p:txEl>
                                              <p:pRg st="4" end="4"/>
                                            </p:txEl>
                                          </p:spTgt>
                                        </p:tgtEl>
                                      </p:cBhvr>
                                    </p:animEffect>
                                  </p:childTnLst>
                                </p:cTn>
                              </p:par>
                            </p:childTnLst>
                          </p:cTn>
                        </p:par>
                        <p:par>
                          <p:cTn id="54" fill="hold" nodeType="afterGroup">
                            <p:stCondLst>
                              <p:cond delay="1000"/>
                            </p:stCondLst>
                            <p:childTnLst>
                              <p:par>
                                <p:cTn id="55" presetID="22" presetClass="entr" presetSubtype="2" fill="hold" grpId="0" nodeType="afterEffect">
                                  <p:stCondLst>
                                    <p:cond delay="0"/>
                                  </p:stCondLst>
                                  <p:childTnLst>
                                    <p:set>
                                      <p:cBhvr>
                                        <p:cTn id="56" dur="1" fill="hold">
                                          <p:stCondLst>
                                            <p:cond delay="0"/>
                                          </p:stCondLst>
                                        </p:cTn>
                                        <p:tgtEl>
                                          <p:spTgt spid="388110"/>
                                        </p:tgtEl>
                                        <p:attrNameLst>
                                          <p:attrName>style.visibility</p:attrName>
                                        </p:attrNameLst>
                                      </p:cBhvr>
                                      <p:to>
                                        <p:strVal val="visible"/>
                                      </p:to>
                                    </p:set>
                                    <p:animEffect transition="in" filter="wipe(right)">
                                      <p:cBhvr>
                                        <p:cTn id="57" dur="500"/>
                                        <p:tgtEl>
                                          <p:spTgt spid="38811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2" presetClass="entr" presetSubtype="0" fill="hold" nodeType="clickEffect">
                                  <p:stCondLst>
                                    <p:cond delay="0"/>
                                  </p:stCondLst>
                                  <p:childTnLst>
                                    <p:set>
                                      <p:cBhvr>
                                        <p:cTn id="61" dur="1" fill="hold">
                                          <p:stCondLst>
                                            <p:cond delay="0"/>
                                          </p:stCondLst>
                                        </p:cTn>
                                        <p:tgtEl>
                                          <p:spTgt spid="388115">
                                            <p:txEl>
                                              <p:pRg st="5" end="5"/>
                                            </p:txEl>
                                          </p:spTgt>
                                        </p:tgtEl>
                                        <p:attrNameLst>
                                          <p:attrName>style.visibility</p:attrName>
                                        </p:attrNameLst>
                                      </p:cBhvr>
                                      <p:to>
                                        <p:strVal val="visible"/>
                                      </p:to>
                                    </p:set>
                                    <p:animScale>
                                      <p:cBhvr>
                                        <p:cTn id="62"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3" dur="1000" decel="50000" fill="hold">
                                          <p:stCondLst>
                                            <p:cond delay="0"/>
                                          </p:stCondLst>
                                        </p:cTn>
                                        <p:tgtEl>
                                          <p:spTgt spid="388115">
                                            <p:txEl>
                                              <p:pRg st="5" end="5"/>
                                            </p:txEl>
                                          </p:spTgt>
                                        </p:tgtEl>
                                        <p:attrNameLst>
                                          <p:attrName>ppt_x</p:attrName>
                                          <p:attrName>ppt_y</p:attrName>
                                        </p:attrNameLst>
                                      </p:cBhvr>
                                    </p:animMotion>
                                    <p:animEffect transition="in" filter="fade">
                                      <p:cBhvr>
                                        <p:cTn id="64" dur="1000"/>
                                        <p:tgtEl>
                                          <p:spTgt spid="388115">
                                            <p:txEl>
                                              <p:pRg st="5" end="5"/>
                                            </p:txEl>
                                          </p:spTgt>
                                        </p:tgtEl>
                                      </p:cBhvr>
                                    </p:animEffect>
                                  </p:childTnLst>
                                </p:cTn>
                              </p:par>
                            </p:childTnLst>
                          </p:cTn>
                        </p:par>
                        <p:par>
                          <p:cTn id="65" fill="hold" nodeType="afterGroup">
                            <p:stCondLst>
                              <p:cond delay="1000"/>
                            </p:stCondLst>
                            <p:childTnLst>
                              <p:par>
                                <p:cTn id="66" presetID="22" presetClass="entr" presetSubtype="2" fill="hold" grpId="0" nodeType="afterEffect">
                                  <p:stCondLst>
                                    <p:cond delay="0"/>
                                  </p:stCondLst>
                                  <p:childTnLst>
                                    <p:set>
                                      <p:cBhvr>
                                        <p:cTn id="67" dur="1" fill="hold">
                                          <p:stCondLst>
                                            <p:cond delay="0"/>
                                          </p:stCondLst>
                                        </p:cTn>
                                        <p:tgtEl>
                                          <p:spTgt spid="388111"/>
                                        </p:tgtEl>
                                        <p:attrNameLst>
                                          <p:attrName>style.visibility</p:attrName>
                                        </p:attrNameLst>
                                      </p:cBhvr>
                                      <p:to>
                                        <p:strVal val="visible"/>
                                      </p:to>
                                    </p:set>
                                    <p:animEffect transition="in" filter="wipe(right)">
                                      <p:cBhvr>
                                        <p:cTn id="68" dur="500"/>
                                        <p:tgtEl>
                                          <p:spTgt spid="3881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388115">
                                            <p:txEl>
                                              <p:pRg st="6" end="6"/>
                                            </p:txEl>
                                          </p:spTgt>
                                        </p:tgtEl>
                                        <p:attrNameLst>
                                          <p:attrName>style.visibility</p:attrName>
                                        </p:attrNameLst>
                                      </p:cBhvr>
                                      <p:to>
                                        <p:strVal val="visible"/>
                                      </p:to>
                                    </p:set>
                                    <p:animScale>
                                      <p:cBhvr>
                                        <p:cTn id="73"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388115">
                                            <p:txEl>
                                              <p:pRg st="6" end="6"/>
                                            </p:txEl>
                                          </p:spTgt>
                                        </p:tgtEl>
                                        <p:attrNameLst>
                                          <p:attrName>ppt_x</p:attrName>
                                          <p:attrName>ppt_y</p:attrName>
                                        </p:attrNameLst>
                                      </p:cBhvr>
                                    </p:animMotion>
                                    <p:animEffect transition="in" filter="fade">
                                      <p:cBhvr>
                                        <p:cTn id="75" dur="1000"/>
                                        <p:tgtEl>
                                          <p:spTgt spid="3881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388112"/>
                                        </p:tgtEl>
                                        <p:attrNameLst>
                                          <p:attrName>style.visibility</p:attrName>
                                        </p:attrNameLst>
                                      </p:cBhvr>
                                      <p:to>
                                        <p:strVal val="visible"/>
                                      </p:to>
                                    </p:set>
                                    <p:animEffect transition="in" filter="wipe(right)">
                                      <p:cBhvr>
                                        <p:cTn id="79" dur="500"/>
                                        <p:tgtEl>
                                          <p:spTgt spid="3881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388114"/>
                                        </p:tgtEl>
                                        <p:attrNameLst>
                                          <p:attrName>style.visibility</p:attrName>
                                        </p:attrNameLst>
                                      </p:cBhvr>
                                      <p:to>
                                        <p:strVal val="visible"/>
                                      </p:to>
                                    </p:set>
                                    <p:animEffect transition="in" filter="wipe(left)">
                                      <p:cBhvr>
                                        <p:cTn id="83" dur="500"/>
                                        <p:tgtEl>
                                          <p:spTgt spid="3881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388101"/>
                                        </p:tgtEl>
                                        <p:attrNameLst>
                                          <p:attrName>style.visibility</p:attrName>
                                        </p:attrNameLst>
                                      </p:cBhvr>
                                      <p:to>
                                        <p:strVal val="visible"/>
                                      </p:to>
                                    </p:set>
                                    <p:anim calcmode="lin" valueType="num">
                                      <p:cBhvr>
                                        <p:cTn id="87"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0" dur="1000" fill="hold"/>
                                        <p:tgtEl>
                                          <p:spTgt spid="3881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3881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388115">
                                            <p:txEl>
                                              <p:pRg st="7" end="7"/>
                                            </p:txEl>
                                          </p:spTgt>
                                        </p:tgtEl>
                                        <p:attrNameLst>
                                          <p:attrName>style.visibility</p:attrName>
                                        </p:attrNameLst>
                                      </p:cBhvr>
                                      <p:to>
                                        <p:strVal val="visible"/>
                                      </p:to>
                                    </p:set>
                                    <p:animScale>
                                      <p:cBhvr>
                                        <p:cTn id="99"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388115">
                                            <p:txEl>
                                              <p:pRg st="7" end="7"/>
                                            </p:txEl>
                                          </p:spTgt>
                                        </p:tgtEl>
                                        <p:attrNameLst>
                                          <p:attrName>ppt_x</p:attrName>
                                          <p:attrName>ppt_y</p:attrName>
                                        </p:attrNameLst>
                                      </p:cBhvr>
                                    </p:animMotion>
                                    <p:animEffect transition="in" filter="fade">
                                      <p:cBhvr>
                                        <p:cTn id="101" dur="1000"/>
                                        <p:tgtEl>
                                          <p:spTgt spid="388115">
                                            <p:txEl>
                                              <p:pRg st="7" end="7"/>
                                            </p:txEl>
                                          </p:spTgt>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388113"/>
                                        </p:tgtEl>
                                        <p:attrNameLst>
                                          <p:attrName>style.visibility</p:attrName>
                                        </p:attrNameLst>
                                      </p:cBhvr>
                                      <p:to>
                                        <p:strVal val="visible"/>
                                      </p:to>
                                    </p:set>
                                    <p:animEffect transition="in" filter="wipe(right)">
                                      <p:cBhvr>
                                        <p:cTn id="104" dur="500"/>
                                        <p:tgtEl>
                                          <p:spTgt spid="388113"/>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35" presetClass="entr" presetSubtype="0" fill="hold" grpId="0" nodeType="clickEffect">
                                  <p:stCondLst>
                                    <p:cond delay="0"/>
                                  </p:stCondLst>
                                  <p:childTnLst>
                                    <p:set>
                                      <p:cBhvr>
                                        <p:cTn id="108" dur="1" fill="hold">
                                          <p:stCondLst>
                                            <p:cond delay="0"/>
                                          </p:stCondLst>
                                        </p:cTn>
                                        <p:tgtEl>
                                          <p:spTgt spid="388103"/>
                                        </p:tgtEl>
                                        <p:attrNameLst>
                                          <p:attrName>style.visibility</p:attrName>
                                        </p:attrNameLst>
                                      </p:cBhvr>
                                      <p:to>
                                        <p:strVal val="visible"/>
                                      </p:to>
                                    </p:set>
                                    <p:animEffect transition="in" filter="fade">
                                      <p:cBhvr>
                                        <p:cTn id="109" dur="2000"/>
                                        <p:tgtEl>
                                          <p:spTgt spid="388103"/>
                                        </p:tgtEl>
                                      </p:cBhvr>
                                    </p:animEffect>
                                    <p:anim calcmode="lin" valueType="num">
                                      <p:cBhvr>
                                        <p:cTn id="110" dur="2000" fill="hold"/>
                                        <p:tgtEl>
                                          <p:spTgt spid="388103"/>
                                        </p:tgtEl>
                                        <p:attrNameLst>
                                          <p:attrName>style.rotation</p:attrName>
                                        </p:attrNameLst>
                                      </p:cBhvr>
                                      <p:tavLst>
                                        <p:tav tm="0">
                                          <p:val>
                                            <p:fltVal val="720"/>
                                          </p:val>
                                        </p:tav>
                                        <p:tav tm="100000">
                                          <p:val>
                                            <p:fltVal val="0"/>
                                          </p:val>
                                        </p:tav>
                                      </p:tavLst>
                                    </p:anim>
                                    <p:anim calcmode="lin" valueType="num">
                                      <p:cBhvr>
                                        <p:cTn id="111" dur="2000" fill="hold"/>
                                        <p:tgtEl>
                                          <p:spTgt spid="388103"/>
                                        </p:tgtEl>
                                        <p:attrNameLst>
                                          <p:attrName>ppt_h</p:attrName>
                                        </p:attrNameLst>
                                      </p:cBhvr>
                                      <p:tavLst>
                                        <p:tav tm="0">
                                          <p:val>
                                            <p:fltVal val="0"/>
                                          </p:val>
                                        </p:tav>
                                        <p:tav tm="100000">
                                          <p:val>
                                            <p:strVal val="#ppt_h"/>
                                          </p:val>
                                        </p:tav>
                                      </p:tavLst>
                                    </p:anim>
                                    <p:anim calcmode="lin" valueType="num">
                                      <p:cBhvr>
                                        <p:cTn id="112" dur="2000" fill="hold"/>
                                        <p:tgtEl>
                                          <p:spTgt spid="388103"/>
                                        </p:tgtEl>
                                        <p:attrNameLst>
                                          <p:attrName>ppt_w</p:attrName>
                                        </p:attrNameLst>
                                      </p:cBhvr>
                                      <p:tavLst>
                                        <p:tav tm="0">
                                          <p:val>
                                            <p:fltVal val="0"/>
                                          </p:val>
                                        </p:tav>
                                        <p:tav tm="100000">
                                          <p:val>
                                            <p:strVal val="#ppt_w"/>
                                          </p:val>
                                        </p:tav>
                                      </p:tavLst>
                                    </p:anim>
                                  </p:childTnLst>
                                </p:cTn>
                              </p:par>
                              <p:par>
                                <p:cTn id="113" presetID="35" presetClass="entr" presetSubtype="0" fill="hold" grpId="0" nodeType="withEffect">
                                  <p:stCondLst>
                                    <p:cond delay="0"/>
                                  </p:stCondLst>
                                  <p:childTnLst>
                                    <p:set>
                                      <p:cBhvr>
                                        <p:cTn id="114" dur="1" fill="hold">
                                          <p:stCondLst>
                                            <p:cond delay="0"/>
                                          </p:stCondLst>
                                        </p:cTn>
                                        <p:tgtEl>
                                          <p:spTgt spid="388104"/>
                                        </p:tgtEl>
                                        <p:attrNameLst>
                                          <p:attrName>style.visibility</p:attrName>
                                        </p:attrNameLst>
                                      </p:cBhvr>
                                      <p:to>
                                        <p:strVal val="visible"/>
                                      </p:to>
                                    </p:set>
                                    <p:animEffect transition="in" filter="fade">
                                      <p:cBhvr>
                                        <p:cTn id="115" dur="2000"/>
                                        <p:tgtEl>
                                          <p:spTgt spid="388104"/>
                                        </p:tgtEl>
                                      </p:cBhvr>
                                    </p:animEffect>
                                    <p:anim calcmode="lin" valueType="num">
                                      <p:cBhvr>
                                        <p:cTn id="116" dur="2000" fill="hold"/>
                                        <p:tgtEl>
                                          <p:spTgt spid="388104"/>
                                        </p:tgtEl>
                                        <p:attrNameLst>
                                          <p:attrName>style.rotation</p:attrName>
                                        </p:attrNameLst>
                                      </p:cBhvr>
                                      <p:tavLst>
                                        <p:tav tm="0">
                                          <p:val>
                                            <p:fltVal val="720"/>
                                          </p:val>
                                        </p:tav>
                                        <p:tav tm="100000">
                                          <p:val>
                                            <p:fltVal val="0"/>
                                          </p:val>
                                        </p:tav>
                                      </p:tavLst>
                                    </p:anim>
                                    <p:anim calcmode="lin" valueType="num">
                                      <p:cBhvr>
                                        <p:cTn id="117" dur="2000" fill="hold"/>
                                        <p:tgtEl>
                                          <p:spTgt spid="388104"/>
                                        </p:tgtEl>
                                        <p:attrNameLst>
                                          <p:attrName>ppt_h</p:attrName>
                                        </p:attrNameLst>
                                      </p:cBhvr>
                                      <p:tavLst>
                                        <p:tav tm="0">
                                          <p:val>
                                            <p:fltVal val="0"/>
                                          </p:val>
                                        </p:tav>
                                        <p:tav tm="100000">
                                          <p:val>
                                            <p:strVal val="#ppt_h"/>
                                          </p:val>
                                        </p:tav>
                                      </p:tavLst>
                                    </p:anim>
                                    <p:anim calcmode="lin" valueType="num">
                                      <p:cBhvr>
                                        <p:cTn id="118"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5164081"/>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What practice in your life must you confess and purge?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Follow peace with all men, and holiness, without which no man shall see the Lord.</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Hebrews 12:14 KJV</a:t>
            </a:r>
          </a:p>
        </p:txBody>
      </p:sp>
      <p:sp>
        <p:nvSpPr>
          <p:cNvPr id="5" name="Rectangle 2">
            <a:extLst>
              <a:ext uri="{FF2B5EF4-FFF2-40B4-BE49-F238E27FC236}">
                <a16:creationId xmlns:a16="http://schemas.microsoft.com/office/drawing/2014/main" id="{8517A5BF-1813-834F-8307-C35FCD7247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25134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10</a:t>
            </a:r>
          </a:p>
        </p:txBody>
      </p:sp>
    </p:spTree>
    <p:extLst>
      <p:ext uri="{BB962C8B-B14F-4D97-AF65-F5344CB8AC3E}">
        <p14:creationId xmlns:p14="http://schemas.microsoft.com/office/powerpoint/2010/main" val="138433918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Slide4"/>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75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rPr>
              <a:t>Nadab &amp; Abihu</a:t>
            </a: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01428828"/>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err="1">
                <a:solidFill>
                  <a:schemeClr val="bg1"/>
                </a:solidFill>
              </a:rPr>
              <a:t>Nadab</a:t>
            </a:r>
            <a:r>
              <a:rPr lang="en-US" sz="4000" b="1" dirty="0">
                <a:solidFill>
                  <a:schemeClr val="bg1"/>
                </a:solidFill>
              </a:rPr>
              <a:t> &amp; </a:t>
            </a:r>
            <a:r>
              <a:rPr lang="en-US" sz="4000" b="1" dirty="0" err="1">
                <a:solidFill>
                  <a:schemeClr val="bg1"/>
                </a:solidFill>
              </a:rPr>
              <a:t>Abihu</a:t>
            </a:r>
            <a:endParaRPr lang="en-US" sz="4000" b="1" dirty="0">
              <a:solidFill>
                <a:schemeClr val="bg1"/>
              </a:solidFill>
            </a:endParaRPr>
          </a:p>
        </p:txBody>
      </p:sp>
      <p:pic>
        <p:nvPicPr>
          <p:cNvPr id="263171" name="Picture 1" descr="drunk Nada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6011863" cy="683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456825471"/>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err="1">
                <a:solidFill>
                  <a:schemeClr val="bg1"/>
                </a:solidFill>
              </a:rPr>
              <a:t>Nadab</a:t>
            </a:r>
            <a:r>
              <a:rPr lang="en-US" sz="4000" b="1" dirty="0">
                <a:solidFill>
                  <a:schemeClr val="bg1"/>
                </a:solidFill>
              </a:rPr>
              <a:t> &amp; </a:t>
            </a:r>
            <a:r>
              <a:rPr lang="en-US" sz="4000" b="1" dirty="0" err="1">
                <a:solidFill>
                  <a:schemeClr val="bg1"/>
                </a:solidFill>
              </a:rPr>
              <a:t>Abihu</a:t>
            </a:r>
            <a:endParaRPr lang="en-US" sz="4000" b="1" dirty="0">
              <a:solidFill>
                <a:schemeClr val="bg1"/>
              </a:solidFill>
            </a:endParaRPr>
          </a:p>
        </p:txBody>
      </p:sp>
      <p:pic>
        <p:nvPicPr>
          <p:cNvPr id="265219" name="Picture 2" descr="nadab&amp;abihu[7].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336800"/>
            <a:ext cx="6502400" cy="452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0" name="Picture 3" descr="nadab.gif"/>
          <p:cNvPicPr>
            <a:picLocks noChangeAspect="1"/>
          </p:cNvPicPr>
          <p:nvPr/>
        </p:nvPicPr>
        <p:blipFill>
          <a:blip r:embed="rId4" cstate="screen">
            <a:extLst>
              <a:ext uri="{28A0092B-C50C-407E-A947-70E740481C1C}">
                <a14:useLocalDpi xmlns:a14="http://schemas.microsoft.com/office/drawing/2010/main"/>
              </a:ext>
            </a:extLst>
          </a:blip>
          <a:srcRect t="5057"/>
          <a:stretch>
            <a:fillRect/>
          </a:stretch>
        </p:blipFill>
        <p:spPr bwMode="auto">
          <a:xfrm>
            <a:off x="0" y="-26988"/>
            <a:ext cx="5659438" cy="3240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1" name="Picture 4" descr="fire on nada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211638" y="1916113"/>
            <a:ext cx="4435475" cy="3919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3921303500"/>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flam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305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effectLst>
                  <a:glow rad="241300">
                    <a:srgbClr val="000000">
                      <a:alpha val="75000"/>
                    </a:srgbClr>
                  </a:glow>
                </a:effectLst>
                <a:latin typeface="Arial"/>
                <a:ea typeface="Times New Roman" pitchFamily="-111" charset="0"/>
                <a:cs typeface="Arial"/>
              </a:rPr>
              <a:t>Leviticus 10:8-9</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effectLst>
                  <a:glow rad="241300">
                    <a:schemeClr val="tx1">
                      <a:alpha val="75000"/>
                    </a:schemeClr>
                  </a:glow>
                </a:effectLst>
              </a:rPr>
              <a:t>Nadab &amp; Abihu</a:t>
            </a:r>
          </a:p>
        </p:txBody>
      </p:sp>
      <p:sp>
        <p:nvSpPr>
          <p:cNvPr id="6" name="Text Box 3"/>
          <p:cNvSpPr txBox="1">
            <a:spLocks noChangeArrowheads="1"/>
          </p:cNvSpPr>
          <p:nvPr/>
        </p:nvSpPr>
        <p:spPr bwMode="auto">
          <a:xfrm>
            <a:off x="34925" y="476250"/>
            <a:ext cx="5616575" cy="5510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effectLst>
                  <a:glow rad="241300">
                    <a:srgbClr val="000000">
                      <a:alpha val="75000"/>
                    </a:srgbClr>
                  </a:glow>
                </a:effectLst>
                <a:latin typeface="Arial"/>
                <a:ea typeface="Times New Roman" pitchFamily="-111" charset="0"/>
                <a:cs typeface="Arial"/>
              </a:rPr>
              <a:t>Then the L</a:t>
            </a:r>
            <a:r>
              <a:rPr lang="en-US" sz="2800" b="1" dirty="0">
                <a:solidFill>
                  <a:srgbClr val="FFFFFF"/>
                </a:solidFill>
                <a:effectLst>
                  <a:glow rad="241300">
                    <a:srgbClr val="000000">
                      <a:alpha val="75000"/>
                    </a:srgbClr>
                  </a:glow>
                </a:effectLst>
                <a:latin typeface="Arial"/>
                <a:ea typeface="Times New Roman" pitchFamily="-111" charset="0"/>
                <a:cs typeface="Arial"/>
              </a:rPr>
              <a:t>ORD</a:t>
            </a:r>
            <a:r>
              <a:rPr lang="en-US" sz="3200" b="1" dirty="0">
                <a:solidFill>
                  <a:srgbClr val="FFFFFF"/>
                </a:solidFill>
                <a:effectLst>
                  <a:glow rad="241300">
                    <a:srgbClr val="000000">
                      <a:alpha val="75000"/>
                    </a:srgbClr>
                  </a:glow>
                </a:effectLst>
                <a:latin typeface="Arial"/>
                <a:ea typeface="Times New Roman" pitchFamily="-111" charset="0"/>
                <a:cs typeface="Arial"/>
              </a:rPr>
              <a:t> said to Aaron,  </a:t>
            </a:r>
            <a:r>
              <a:rPr lang="ru-RU" sz="3200" b="1" dirty="0">
                <a:solidFill>
                  <a:srgbClr val="FFFFFF"/>
                </a:solidFill>
                <a:effectLst>
                  <a:glow rad="241300">
                    <a:srgbClr val="000000">
                      <a:alpha val="75000"/>
                    </a:srgbClr>
                  </a:glow>
                </a:effectLst>
                <a:latin typeface="Arial"/>
                <a:ea typeface="Times New Roman" pitchFamily="-111" charset="0"/>
                <a:cs typeface="Arial"/>
              </a:rPr>
              <a:t>"</a:t>
            </a:r>
            <a:r>
              <a:rPr lang="en-US" sz="3200" b="1" dirty="0">
                <a:solidFill>
                  <a:srgbClr val="FFFFFF"/>
                </a:solidFill>
                <a:effectLst>
                  <a:glow rad="241300">
                    <a:srgbClr val="000000">
                      <a:alpha val="75000"/>
                    </a:srgbClr>
                  </a:glow>
                </a:effectLst>
                <a:latin typeface="Arial"/>
                <a:ea typeface="Times New Roman" pitchFamily="-111" charset="0"/>
                <a:cs typeface="Arial"/>
              </a:rPr>
              <a:t>You and your descendants must never drink wine or any other alcoholic drink before going into the Tabernacle. </a:t>
            </a:r>
            <a:br>
              <a:rPr lang="en-US" sz="3200" b="1" dirty="0">
                <a:solidFill>
                  <a:srgbClr val="FFFFFF"/>
                </a:solidFill>
                <a:effectLst>
                  <a:glow rad="241300">
                    <a:srgbClr val="000000">
                      <a:alpha val="75000"/>
                    </a:srgbClr>
                  </a:glow>
                </a:effectLst>
                <a:latin typeface="Arial"/>
                <a:ea typeface="Times New Roman" pitchFamily="-111" charset="0"/>
                <a:cs typeface="Arial"/>
              </a:rPr>
            </a:br>
            <a:r>
              <a:rPr lang="en-US" sz="3200" b="1" dirty="0">
                <a:solidFill>
                  <a:srgbClr val="FFFFFF"/>
                </a:solidFill>
                <a:effectLst>
                  <a:glow rad="241300">
                    <a:srgbClr val="000000">
                      <a:alpha val="75000"/>
                    </a:srgbClr>
                  </a:glow>
                </a:effectLst>
                <a:latin typeface="Arial"/>
                <a:ea typeface="Times New Roman" pitchFamily="-111" charset="0"/>
                <a:cs typeface="Arial"/>
              </a:rPr>
              <a:t>If you do, you will die. This is a permanent law for you, and it must be observed from generation to generation.</a:t>
            </a:r>
            <a:r>
              <a:rPr lang="ru-RU" sz="3200" b="1" dirty="0">
                <a:solidFill>
                  <a:srgbClr val="FFFFFF"/>
                </a:solidFill>
                <a:effectLst>
                  <a:glow rad="241300">
                    <a:srgbClr val="000000">
                      <a:alpha val="75000"/>
                    </a:srgbClr>
                  </a:glow>
                </a:effectLst>
                <a:latin typeface="Arial"/>
                <a:ea typeface="Times New Roman" pitchFamily="-111" charset="0"/>
                <a:cs typeface="Arial"/>
              </a:rPr>
              <a:t>"</a:t>
            </a:r>
            <a:endParaRPr lang="en-US" sz="3200" b="1" dirty="0">
              <a:solidFill>
                <a:srgbClr val="FFFFFF"/>
              </a:solidFill>
              <a:effectLst>
                <a:glow rad="241300">
                  <a:srgbClr val="000000">
                    <a:alpha val="75000"/>
                  </a:srgbClr>
                </a:glow>
              </a:effectLst>
              <a:latin typeface="Arial"/>
              <a:ea typeface="Times New Roman" pitchFamily="-111" charset="0"/>
              <a:cs typeface="Arial"/>
            </a:endParaRPr>
          </a:p>
        </p:txBody>
      </p:sp>
      <p:pic>
        <p:nvPicPr>
          <p:cNvPr id="267269" name="Picture 4" descr="Nadab_w_Abihu_C-230.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3" y="2133600"/>
            <a:ext cx="2286000" cy="259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2492375"/>
            <a:ext cx="2870200" cy="283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077797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Narrow" charset="0"/>
                <a:ea typeface="ＭＳ Ｐゴシック" charset="0"/>
                <a:cs typeface="ＭＳ Ｐゴシック"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Levi</a:t>
              </a:r>
              <a:r>
                <a:rPr lang="uk-UA"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a:t>
              </a:r>
              <a:r>
                <a:rPr lang="en-US"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s Family Tree</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LEVI</a:t>
            </a: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Gershon</a:t>
            </a: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Kohath</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Merari</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Miriam</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Moses</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defTabSz="914400" fontAlgn="base">
              <a:spcBef>
                <a:spcPct val="0"/>
              </a:spcBef>
              <a:spcAft>
                <a:spcPct val="0"/>
              </a:spcAft>
              <a:defRPr/>
            </a:pPr>
            <a:r>
              <a:rPr lang="en-US" b="1" dirty="0">
                <a:solidFill>
                  <a:srgbClr val="FFFFFF"/>
                </a:solidFill>
                <a:effectLst>
                  <a:outerShdw blurRad="38100" dist="38100" dir="2700000" algn="tl">
                    <a:srgbClr val="000000"/>
                  </a:outerShdw>
                </a:effectLst>
                <a:latin typeface="Arial" charset="0"/>
                <a:ea typeface="ＭＳ Ｐゴシック" charset="0"/>
                <a:cs typeface="Times New Roman" charset="0"/>
              </a:rPr>
              <a:t>Aaron</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Amram</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Nadab</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Abihu</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defTabSz="914400" fontAlgn="base">
              <a:spcBef>
                <a:spcPct val="0"/>
              </a:spcBef>
              <a:spcAft>
                <a:spcPct val="0"/>
              </a:spcAft>
              <a:defRPr/>
            </a:pPr>
            <a:r>
              <a:rPr lang="en-US" b="1" dirty="0">
                <a:solidFill>
                  <a:srgbClr val="FFFFFF"/>
                </a:solidFill>
                <a:effectLst>
                  <a:outerShdw blurRad="38100" dist="38100" dir="2700000" algn="tl">
                    <a:srgbClr val="000000"/>
                  </a:outerShdw>
                </a:effectLst>
                <a:latin typeface="Arial" charset="0"/>
                <a:ea typeface="ＭＳ Ｐゴシック" charset="0"/>
                <a:cs typeface="Times New Roman" charset="0"/>
              </a:rPr>
              <a:t>Eleazar</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Ithamar</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Century Gothic" charset="0"/>
              <a:ea typeface="ＭＳ Ｐゴシック" charset="0"/>
              <a:cs typeface="ＭＳ Ｐゴシック"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1"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Levites</a:t>
            </a:r>
          </a:p>
        </p:txBody>
      </p:sp>
      <p:sp>
        <p:nvSpPr>
          <p:cNvPr id="269352"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Priests</a:t>
            </a:r>
          </a:p>
        </p:txBody>
      </p:sp>
      <p:sp>
        <p:nvSpPr>
          <p:cNvPr id="269353"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High Priest</a:t>
            </a:r>
          </a:p>
        </p:txBody>
      </p:sp>
      <p:sp>
        <p:nvSpPr>
          <p:cNvPr id="269354"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sz="1000" b="1">
                <a:latin typeface="Century Gothic" charset="0"/>
              </a:rPr>
              <a:t>Offered </a:t>
            </a:r>
          </a:p>
          <a:p>
            <a:pPr defTabSz="914400" fontAlgn="base">
              <a:spcBef>
                <a:spcPct val="0"/>
              </a:spcBef>
              <a:spcAft>
                <a:spcPct val="0"/>
              </a:spcAft>
            </a:pPr>
            <a:r>
              <a:rPr lang="en-US" sz="1000" b="1">
                <a:latin typeface="Century Gothic" charset="0"/>
              </a:rPr>
              <a:t>Unauthorised Fire; </a:t>
            </a:r>
          </a:p>
          <a:p>
            <a:pPr defTabSz="914400" fontAlgn="base">
              <a:spcBef>
                <a:spcPct val="0"/>
              </a:spcBef>
              <a:spcAft>
                <a:spcPct val="0"/>
              </a:spcAft>
            </a:pPr>
            <a:r>
              <a:rPr lang="en-US" sz="1000" b="1">
                <a:latin typeface="Century Gothic" charset="0"/>
              </a:rPr>
              <a:t>Killed by God</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b="1"/>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125</a:t>
            </a:r>
          </a:p>
          <a:p>
            <a:pPr defTabSz="914400" eaLnBrk="0" fontAlgn="base" hangingPunct="0">
              <a:spcBef>
                <a:spcPct val="0"/>
              </a:spcBef>
              <a:spcAft>
                <a:spcPct val="0"/>
              </a:spcAft>
            </a:pPr>
            <a:r>
              <a:rPr lang="en-US" sz="2000" b="1">
                <a:solidFill>
                  <a:srgbClr val="FFFFFF"/>
                </a:solidFill>
                <a:latin typeface="Arial" charset="0"/>
                <a:cs typeface="Arial" charset="0"/>
              </a:rPr>
              <a:t>202</a:t>
            </a:r>
          </a:p>
        </p:txBody>
      </p:sp>
    </p:spTree>
    <p:extLst>
      <p:ext uri="{BB962C8B-B14F-4D97-AF65-F5344CB8AC3E}">
        <p14:creationId xmlns:p14="http://schemas.microsoft.com/office/powerpoint/2010/main" val="309416506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(Lev 1–10). </a:t>
            </a:r>
          </a:p>
        </p:txBody>
      </p:sp>
    </p:spTree>
    <p:extLst>
      <p:ext uri="{BB962C8B-B14F-4D97-AF65-F5344CB8AC3E}">
        <p14:creationId xmlns:p14="http://schemas.microsoft.com/office/powerpoint/2010/main" val="1926941855"/>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5" name="Group 4">
            <a:extLst>
              <a:ext uri="{FF2B5EF4-FFF2-40B4-BE49-F238E27FC236}">
                <a16:creationId xmlns:a16="http://schemas.microsoft.com/office/drawing/2014/main" id="{070449A6-CB93-B746-B4DE-35AF78BBA75B}"/>
              </a:ext>
            </a:extLst>
          </p:cNvPr>
          <p:cNvGrpSpPr/>
          <p:nvPr/>
        </p:nvGrpSpPr>
        <p:grpSpPr>
          <a:xfrm>
            <a:off x="9468544" y="-819472"/>
            <a:ext cx="4853461" cy="7804050"/>
            <a:chOff x="9468544" y="-819472"/>
            <a:chExt cx="4853461" cy="7804050"/>
          </a:xfrm>
        </p:grpSpPr>
        <p:sp>
          <p:nvSpPr>
            <p:cNvPr id="3" name="Rectangle 2"/>
            <p:cNvSpPr/>
            <p:nvPr/>
          </p:nvSpPr>
          <p:spPr bwMode="auto">
            <a:xfrm rot="19342948">
              <a:off x="9468544" y="-81947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6" name="Rectangle 5"/>
            <p:cNvSpPr/>
            <p:nvPr/>
          </p:nvSpPr>
          <p:spPr bwMode="auto">
            <a:xfrm rot="19342948">
              <a:off x="11340751" y="-45943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7" name="Rectangle 6"/>
            <p:cNvSpPr/>
            <p:nvPr/>
          </p:nvSpPr>
          <p:spPr bwMode="auto">
            <a:xfrm>
              <a:off x="9857509" y="360034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8" name="Rectangle 7"/>
            <p:cNvSpPr/>
            <p:nvPr/>
          </p:nvSpPr>
          <p:spPr bwMode="auto">
            <a:xfrm>
              <a:off x="10577589" y="259223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en-US" b="1" dirty="0">
                <a:solidFill>
                  <a:schemeClr val="tx2"/>
                </a:solidFill>
                <a:effectLst>
                  <a:glow rad="127000">
                    <a:schemeClr val="bg1"/>
                  </a:glow>
                </a:effectLst>
                <a:latin typeface="Chalkduster"/>
                <a:ea typeface="ＭＳ Ｐゴシック" charset="0"/>
                <a:cs typeface="Chalkduster"/>
              </a:rPr>
              <a:t>Without the shedding of </a:t>
            </a:r>
            <a:br>
              <a:rPr lang="en-US" b="1" dirty="0">
                <a:solidFill>
                  <a:schemeClr val="tx2"/>
                </a:solidFill>
                <a:effectLst>
                  <a:glow rad="127000">
                    <a:schemeClr val="bg1"/>
                  </a:glow>
                </a:effectLst>
                <a:latin typeface="Chalkduster"/>
                <a:ea typeface="ＭＳ Ｐゴシック" charset="0"/>
                <a:cs typeface="Chalkduster"/>
              </a:rPr>
            </a:br>
            <a:r>
              <a:rPr lang="en-US" sz="6600" b="1" dirty="0">
                <a:solidFill>
                  <a:srgbClr val="FF0000"/>
                </a:solidFill>
                <a:effectLst>
                  <a:glow rad="127000">
                    <a:schemeClr val="bg1"/>
                  </a:glow>
                </a:effectLst>
                <a:latin typeface="Chalkduster"/>
                <a:ea typeface="ＭＳ Ｐゴシック" charset="0"/>
                <a:cs typeface="Chalkduster"/>
              </a:rPr>
              <a:t>BLOOD</a:t>
            </a:r>
            <a:br>
              <a:rPr lang="en-US" b="1" dirty="0">
                <a:solidFill>
                  <a:schemeClr val="tx2"/>
                </a:solidFill>
                <a:effectLst>
                  <a:glow rad="127000">
                    <a:schemeClr val="bg1"/>
                  </a:glow>
                </a:effectLst>
                <a:latin typeface="Chalkduster"/>
                <a:ea typeface="ＭＳ Ｐゴシック" charset="0"/>
                <a:cs typeface="Chalkduster"/>
              </a:rPr>
            </a:br>
            <a:r>
              <a:rPr lang="en-US" b="1" dirty="0">
                <a:solidFill>
                  <a:schemeClr val="tx2"/>
                </a:solidFill>
                <a:effectLst>
                  <a:glow rad="127000">
                    <a:schemeClr val="bg1"/>
                  </a:glow>
                </a:effectLst>
                <a:latin typeface="Chalkduster"/>
                <a:ea typeface="ＭＳ Ｐゴシック" charset="0"/>
                <a:cs typeface="Chalkduster"/>
              </a:rPr>
              <a:t>there is no forgiveness of sins</a:t>
            </a:r>
            <a:br>
              <a:rPr lang="en-US" b="1" dirty="0">
                <a:solidFill>
                  <a:schemeClr val="tx2"/>
                </a:solidFill>
                <a:effectLst>
                  <a:glow rad="127000">
                    <a:schemeClr val="bg1"/>
                  </a:glow>
                </a:effectLst>
                <a:latin typeface="Chalkduster"/>
                <a:ea typeface="ＭＳ Ｐゴシック" charset="0"/>
                <a:cs typeface="Chalkduster"/>
              </a:rPr>
            </a:br>
            <a:br>
              <a:rPr lang="en-US" sz="3600" b="1" dirty="0">
                <a:solidFill>
                  <a:schemeClr val="tx2"/>
                </a:solidFill>
                <a:effectLst>
                  <a:glow rad="127000">
                    <a:schemeClr val="bg1"/>
                  </a:glow>
                </a:effectLst>
                <a:latin typeface="Chalkduster"/>
                <a:ea typeface="ＭＳ Ｐゴシック" charset="0"/>
                <a:cs typeface="Chalkduster"/>
              </a:rPr>
            </a:br>
            <a:r>
              <a:rPr lang="en-US" sz="3600" b="1" dirty="0">
                <a:solidFill>
                  <a:schemeClr val="tx2"/>
                </a:solidFill>
                <a:effectLst>
                  <a:glow rad="127000">
                    <a:schemeClr val="bg1"/>
                  </a:glow>
                </a:effectLst>
                <a:latin typeface="Chalkduster"/>
                <a:ea typeface="ＭＳ Ｐゴシック" charset="0"/>
                <a:cs typeface="Chalkduster"/>
              </a:rPr>
              <a:t>Hebrews 9:22</a:t>
            </a:r>
          </a:p>
        </p:txBody>
      </p:sp>
    </p:spTree>
    <p:extLst>
      <p:ext uri="{BB962C8B-B14F-4D97-AF65-F5344CB8AC3E}">
        <p14:creationId xmlns:p14="http://schemas.microsoft.com/office/powerpoint/2010/main" val="3243582248"/>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26"/>
          <p:cNvSpPr>
            <a:spLocks noGrp="1" noChangeArrowheads="1"/>
          </p:cNvSpPr>
          <p:nvPr>
            <p:ph type="ctrTitle"/>
          </p:nvPr>
        </p:nvSpPr>
        <p:spPr>
          <a:xfrm>
            <a:off x="0" y="0"/>
            <a:ext cx="4191000" cy="762000"/>
          </a:xfrm>
        </p:spPr>
        <p:txBody>
          <a:bodyPr/>
          <a:lstStyle/>
          <a:p>
            <a:pPr algn="l" eaLnBrk="1" hangingPunct="1"/>
            <a:r>
              <a:rPr kumimoji="0" lang="en-US" sz="3200" i="1" dirty="0">
                <a:latin typeface="Helvetica" charset="0"/>
                <a:ea typeface="Osaka" charset="0"/>
                <a:cs typeface="Osaka" charset="0"/>
              </a:rPr>
              <a:t>Salvation in All Ages:</a:t>
            </a: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77393"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125193"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546823" name="AutoShape 1031"/>
          <p:cNvSpPr>
            <a:spLocks noChangeArrowheads="1"/>
          </p:cNvSpPr>
          <p:nvPr/>
        </p:nvSpPr>
        <p:spPr bwMode="auto">
          <a:xfrm>
            <a:off x="2458193"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46824" name="AutoShape 1032"/>
          <p:cNvSpPr>
            <a:spLocks noChangeArrowheads="1"/>
          </p:cNvSpPr>
          <p:nvPr/>
        </p:nvSpPr>
        <p:spPr bwMode="auto">
          <a:xfrm rot="10800000">
            <a:off x="5277593"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The Centrality of the Cross</a:t>
            </a:r>
          </a:p>
        </p:txBody>
      </p:sp>
      <p:sp>
        <p:nvSpPr>
          <p:cNvPr id="314375" name="Rectangle 1034"/>
          <p:cNvSpPr>
            <a:spLocks noChangeArrowheads="1"/>
          </p:cNvSpPr>
          <p:nvPr/>
        </p:nvSpPr>
        <p:spPr bwMode="auto">
          <a:xfrm>
            <a:off x="19793" y="3810000"/>
            <a:ext cx="2984664"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B.C.</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Looked </a:t>
            </a:r>
            <a:r>
              <a:rPr kumimoji="0" lang="en-US" sz="3200" b="1" i="1" u="none" strike="noStrike" kern="1200" cap="none" spc="0" normalizeH="0" baseline="0" noProof="0" dirty="0">
                <a:ln>
                  <a:noFill/>
                </a:ln>
                <a:solidFill>
                  <a:srgbClr val="FFFFFF"/>
                </a:solidFill>
                <a:effectLst/>
                <a:uLnTx/>
                <a:uFillTx/>
                <a:latin typeface="Helvetica" charset="0"/>
                <a:ea typeface="Osaka" charset="0"/>
                <a:cs typeface="Osaka" charset="0"/>
              </a:rPr>
              <a:t>forward</a:t>
            </a: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 to the</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Cross of Christ</a:t>
            </a:r>
          </a:p>
        </p:txBody>
      </p:sp>
      <p:sp>
        <p:nvSpPr>
          <p:cNvPr id="546827" name="Rectangle 1035"/>
          <p:cNvSpPr>
            <a:spLocks noChangeArrowheads="1"/>
          </p:cNvSpPr>
          <p:nvPr/>
        </p:nvSpPr>
        <p:spPr bwMode="auto">
          <a:xfrm>
            <a:off x="5887193" y="3810000"/>
            <a:ext cx="3256807"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A.D.</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Look </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1" i="1" u="none" strike="noStrike" kern="1200" cap="none" spc="0" normalizeH="0" baseline="0" noProof="0" dirty="0">
                <a:ln>
                  <a:noFill/>
                </a:ln>
                <a:solidFill>
                  <a:srgbClr val="FFFFFF"/>
                </a:solidFill>
                <a:effectLst/>
                <a:uLnTx/>
                <a:uFillTx/>
                <a:latin typeface="Helvetica" charset="0"/>
                <a:ea typeface="Osaka" charset="0"/>
                <a:cs typeface="Osaka" charset="0"/>
              </a:rPr>
              <a:t>back</a:t>
            </a: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 at the</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Cross of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ntr" presetSubtype="0" fill="hold" grpId="0" nodeType="clickEffect">
                                  <p:stCondLst>
                                    <p:cond delay="0"/>
                                  </p:stCondLst>
                                  <p:childTnLst>
                                    <p:set>
                                      <p:cBhvr>
                                        <p:cTn id="20" dur="1" fill="hold">
                                          <p:stCondLst>
                                            <p:cond delay="0"/>
                                          </p:stCondLst>
                                        </p:cTn>
                                        <p:tgtEl>
                                          <p:spTgt spid="54682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46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199.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a:solidFill>
                <a:srgbClr val="000099"/>
              </a:solidFill>
              <a:latin typeface="Times New Roman" charset="0"/>
              <a:ea typeface="ＭＳ Ｐゴシック" charset="0"/>
              <a:cs typeface="ＭＳ Ｐゴシック" charset="0"/>
            </a:endParaRPr>
          </a:p>
        </p:txBody>
      </p:sp>
      <p:sp>
        <p:nvSpPr>
          <p:cNvPr id="538627" name="Rectangle 1027"/>
          <p:cNvSpPr>
            <a:spLocks noGrp="1" noChangeArrowheads="1"/>
          </p:cNvSpPr>
          <p:nvPr>
            <p:ph type="title"/>
          </p:nvPr>
        </p:nvSpPr>
        <p:spPr>
          <a:xfrm>
            <a:off x="228600" y="228600"/>
            <a:ext cx="7772400" cy="381000"/>
          </a:xfrm>
        </p:spPr>
        <p:txBody>
          <a:bodyPr/>
          <a:lstStyle/>
          <a:p>
            <a:pPr eaLnBrk="1" hangingPunct="1">
              <a:defRPr/>
            </a:pPr>
            <a:r>
              <a:rPr lang="en-US" altLang="zh-CN" sz="3200" b="1" i="0">
                <a:latin typeface="Arial Black" charset="0"/>
                <a:ea typeface="SimSun" charset="0"/>
                <a:cs typeface="SimSun" charset="0"/>
              </a:rPr>
              <a:t>Salvation in the Old Testament</a:t>
            </a:r>
            <a:endParaRPr lang="en-US" sz="3200" b="1" i="0">
              <a:latin typeface="Arial Black" charset="0"/>
              <a:ea typeface="SimSun" charset="0"/>
              <a:cs typeface="SimSun" charset="0"/>
            </a:endParaRPr>
          </a:p>
        </p:txBody>
      </p:sp>
      <p:sp>
        <p:nvSpPr>
          <p:cNvPr id="193540" name="Text Box 1028"/>
          <p:cNvSpPr txBox="1">
            <a:spLocks noChangeArrowheads="1"/>
          </p:cNvSpPr>
          <p:nvPr/>
        </p:nvSpPr>
        <p:spPr bwMode="auto">
          <a:xfrm>
            <a:off x="8229600" y="76200"/>
            <a:ext cx="862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a:solidFill>
                  <a:srgbClr val="F1F7E9"/>
                </a:solidFill>
                <a:latin typeface="Arial" charset="0"/>
              </a:rPr>
              <a:t>119e</a:t>
            </a:r>
          </a:p>
        </p:txBody>
      </p:sp>
      <p:grpSp>
        <p:nvGrpSpPr>
          <p:cNvPr id="193541" name="Group 1029"/>
          <p:cNvGrpSpPr>
            <a:grpSpLocks/>
          </p:cNvGrpSpPr>
          <p:nvPr/>
        </p:nvGrpSpPr>
        <p:grpSpPr bwMode="auto">
          <a:xfrm>
            <a:off x="0" y="598488"/>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003300"/>
                  </a:solidFill>
                  <a:latin typeface="Arial Narrow" charset="0"/>
                  <a:ea typeface="ＭＳ Ｐゴシック" charset="0"/>
                  <a:cs typeface="ＭＳ Ｐゴシック" charset="0"/>
                </a:rPr>
                <a:t> </a:t>
              </a:r>
            </a:p>
            <a:p>
              <a:pPr algn="ctr" defTabSz="914400" eaLnBrk="0" fontAlgn="base" hangingPunct="0">
                <a:spcBef>
                  <a:spcPct val="0"/>
                </a:spcBef>
                <a:spcAft>
                  <a:spcPct val="0"/>
                </a:spcAft>
              </a:pPr>
              <a:endParaRPr lang="en-US" sz="2000">
                <a:solidFill>
                  <a:srgbClr val="003300"/>
                </a:solidFill>
                <a:latin typeface="Arial Narrow" charset="0"/>
                <a:ea typeface="ＭＳ Ｐゴシック" charset="0"/>
                <a:cs typeface="ＭＳ Ｐゴシック" charset="0"/>
              </a:endParaRPr>
            </a:p>
          </p:txBody>
        </p:sp>
        <p:sp>
          <p:nvSpPr>
            <p:cNvPr id="193543" name="Rectangle 1031"/>
            <p:cNvSpPr>
              <a:spLocks noChangeArrowheads="1"/>
            </p:cNvSpPr>
            <p:nvPr/>
          </p:nvSpPr>
          <p:spPr bwMode="auto">
            <a:xfrm>
              <a:off x="950" y="16"/>
              <a:ext cx="1512"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400" b="1" dirty="0">
                  <a:solidFill>
                    <a:srgbClr val="F1F7E9"/>
                  </a:solidFill>
                  <a:latin typeface="Arial Narrow" charset="0"/>
                  <a:ea typeface="ＭＳ Ｐゴシック" charset="0"/>
                  <a:cs typeface="ＭＳ Ｐゴシック" charset="0"/>
                </a:rPr>
                <a:t>OT Times</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(Moses to Christ</a:t>
              </a:r>
              <a:r>
                <a:rPr lang="uk-UA" altLang="ja-JP" sz="2400" b="1" dirty="0">
                  <a:solidFill>
                    <a:srgbClr val="F1F7E9"/>
                  </a:solidFill>
                  <a:latin typeface="Arial Narrow" charset="0"/>
                  <a:ea typeface="ＭＳ Ｐゴシック" charset="0"/>
                  <a:cs typeface="ＭＳ Ｐゴシック" charset="0"/>
                </a:rPr>
                <a:t>'</a:t>
              </a:r>
              <a:r>
                <a:rPr lang="en-US" sz="2400" b="1" dirty="0">
                  <a:solidFill>
                    <a:srgbClr val="F1F7E9"/>
                  </a:solidFill>
                  <a:latin typeface="Arial Narrow" charset="0"/>
                  <a:ea typeface="ＭＳ Ｐゴシック" charset="0"/>
                  <a:cs typeface="ＭＳ Ｐゴシック" charset="0"/>
                </a:rPr>
                <a:t>s Death)</a:t>
              </a:r>
              <a:endParaRPr lang="en-US" sz="2400" dirty="0">
                <a:solidFill>
                  <a:srgbClr val="F1F7E9"/>
                </a:solidFill>
                <a:latin typeface="Arial Narrow" charset="0"/>
                <a:ea typeface="ＭＳ Ｐゴシック" charset="0"/>
                <a:cs typeface="ＭＳ Ｐゴシック" charset="0"/>
              </a:endParaRPr>
            </a:p>
          </p:txBody>
        </p:sp>
        <p:sp>
          <p:nvSpPr>
            <p:cNvPr id="193544"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400" b="1" dirty="0">
                  <a:solidFill>
                    <a:srgbClr val="F1F7E9"/>
                  </a:solidFill>
                  <a:latin typeface="Arial Narrow" charset="0"/>
                  <a:ea typeface="ＭＳ Ｐゴシック" charset="0"/>
                  <a:cs typeface="ＭＳ Ｐゴシック" charset="0"/>
                </a:rPr>
                <a:t>NT Times</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(Christ</a:t>
              </a:r>
              <a:r>
                <a:rPr lang="uk-UA" altLang="ja-JP" sz="2400" b="1" dirty="0">
                  <a:solidFill>
                    <a:srgbClr val="F1F7E9"/>
                  </a:solidFill>
                  <a:latin typeface="Arial Narrow" charset="0"/>
                  <a:ea typeface="ＭＳ Ｐゴシック" charset="0"/>
                  <a:cs typeface="ＭＳ Ｐゴシック" charset="0"/>
                </a:rPr>
                <a:t>'</a:t>
              </a:r>
              <a:r>
                <a:rPr lang="en-US" sz="2400" b="1" dirty="0">
                  <a:solidFill>
                    <a:srgbClr val="F1F7E9"/>
                  </a:solidFill>
                  <a:latin typeface="Arial Narrow" charset="0"/>
                  <a:ea typeface="ＭＳ Ｐゴシック" charset="0"/>
                  <a:cs typeface="ＭＳ Ｐゴシック" charset="0"/>
                </a:rPr>
                <a:t>s Death to Today)</a:t>
              </a:r>
              <a:endParaRPr lang="en-US" sz="2400" dirty="0">
                <a:solidFill>
                  <a:srgbClr val="F1F7E9"/>
                </a:solidFill>
                <a:latin typeface="Arial Narrow" charset="0"/>
                <a:ea typeface="ＭＳ Ｐゴシック" charset="0"/>
                <a:cs typeface="ＭＳ Ｐゴシック" charset="0"/>
              </a:endParaRPr>
            </a:p>
          </p:txBody>
        </p:sp>
        <p:sp>
          <p:nvSpPr>
            <p:cNvPr id="193545"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Basis</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46"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God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gracious provision of the death of Christ (</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it is the blood that makes atonement for one</a:t>
              </a:r>
              <a:r>
                <a:rPr lang="uk-UA"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s life,</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 </a:t>
              </a:r>
            </a:p>
            <a:p>
              <a:pPr algn="ctr" defTabSz="914400" eaLnBrk="0" fontAlgn="base" hangingPunct="0">
                <a:spcBef>
                  <a:spcPct val="0"/>
                </a:spcBef>
                <a:spcAft>
                  <a:spcPct val="0"/>
                </a:spcAft>
              </a:pPr>
              <a:r>
                <a:rPr lang="en-US" sz="2000" dirty="0">
                  <a:solidFill>
                    <a:srgbClr val="F1F7E9"/>
                  </a:solidFill>
                  <a:latin typeface="Arial Narrow" charset="0"/>
                  <a:ea typeface="ＭＳ Ｐゴシック" charset="0"/>
                  <a:cs typeface="ＭＳ Ｐゴシック" charset="0"/>
                </a:rPr>
                <a:t>Lev. 17:11b)</a:t>
              </a:r>
            </a:p>
          </p:txBody>
        </p:sp>
        <p:sp>
          <p:nvSpPr>
            <p:cNvPr id="193547"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God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gracious provision of the death of Christ (</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without the shedding of blood there is no forgiveness,</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 Heb. 9:22)</a:t>
              </a:r>
              <a:endParaRPr lang="en-US" sz="2000" dirty="0">
                <a:solidFill>
                  <a:srgbClr val="F1F7E9"/>
                </a:solidFill>
                <a:latin typeface="Arial Narrow" charset="0"/>
                <a:ea typeface="ＭＳ Ｐゴシック" charset="0"/>
                <a:cs typeface="ＭＳ Ｐゴシック" charset="0"/>
              </a:endParaRPr>
            </a:p>
          </p:txBody>
        </p:sp>
        <p:sp>
          <p:nvSpPr>
            <p:cNvPr id="193548"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Requirement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49"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Faith in the provision that God has revealed–as a gift (Ps. 51:16-17)</a:t>
              </a:r>
            </a:p>
          </p:txBody>
        </p:sp>
        <p:sp>
          <p:nvSpPr>
            <p:cNvPr id="193550"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Faith in the provision that God has revealed–as a gift (Gal. 2:16)</a:t>
              </a:r>
            </a:p>
          </p:txBody>
        </p:sp>
        <p:sp>
          <p:nvSpPr>
            <p:cNvPr id="193551"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Ultimate Content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52"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Object of faith is God Himself–prophets exhorted repentance, not sacrifices (Jer. 3:12)</a:t>
              </a:r>
            </a:p>
          </p:txBody>
        </p:sp>
        <p:sp>
          <p:nvSpPr>
            <p:cNvPr id="193553"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Object of faith is God Himself–heroes of faith are cited to exhort faith in God (Heb. 11)</a:t>
              </a:r>
            </a:p>
          </p:txBody>
        </p:sp>
        <p:sp>
          <p:nvSpPr>
            <p:cNvPr id="193554"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Specific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i="1">
                  <a:solidFill>
                    <a:srgbClr val="F1F7E9"/>
                  </a:solidFill>
                  <a:latin typeface="Arial Narrow" charset="0"/>
                  <a:ea typeface="ＭＳ Ｐゴシック" charset="0"/>
                  <a:cs typeface="ＭＳ Ｐゴシック" charset="0"/>
                </a:rPr>
                <a:t>Revealed Content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55"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Cumulative content of faith had sacrifices &amp; promises: animals (Gen. 3:21), Abel</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sacrifice (Gen. 4:4), Abrahamic covenant (Gen. 15)</a:t>
              </a:r>
            </a:p>
          </p:txBody>
        </p:sp>
        <p:sp>
          <p:nvSpPr>
            <p:cNvPr id="193556"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F1F7E9"/>
                  </a:solidFill>
                  <a:latin typeface="Arial Narrow" charset="0"/>
                  <a:ea typeface="ＭＳ Ｐゴシック" charset="0"/>
                  <a:cs typeface="ＭＳ Ｐゴシック" charset="0"/>
                </a:rPr>
                <a:t>New content of faith is the shed blood of Jesus Christ (1 Pet. 1:18-21) which removes sin (cp. OT sacrifices merely covered sin)</a:t>
              </a:r>
            </a:p>
          </p:txBody>
        </p:sp>
        <p:sp>
          <p:nvSpPr>
            <p:cNvPr id="193557"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dirty="0">
                  <a:solidFill>
                    <a:srgbClr val="F1F7E9"/>
                  </a:solidFill>
                  <a:latin typeface="Arial Narrow" charset="0"/>
                  <a:ea typeface="ＭＳ Ｐゴシック" charset="0"/>
                  <a:cs typeface="ＭＳ Ｐゴシック" charset="0"/>
                </a:rPr>
                <a:t>Believer</a:t>
              </a:r>
              <a:r>
                <a:rPr lang="uk-UA" altLang="ja-JP" sz="2000" b="1" i="1" dirty="0">
                  <a:solidFill>
                    <a:srgbClr val="F1F7E9"/>
                  </a:solidFill>
                  <a:latin typeface="Arial Narrow" charset="0"/>
                  <a:ea typeface="ＭＳ Ｐゴシック" charset="0"/>
                  <a:cs typeface="ＭＳ Ｐゴシック" charset="0"/>
                </a:rPr>
                <a:t>'</a:t>
              </a:r>
              <a:r>
                <a:rPr lang="en-US" sz="2000" b="1" i="1" dirty="0">
                  <a:solidFill>
                    <a:srgbClr val="F1F7E9"/>
                  </a:solidFill>
                  <a:latin typeface="Arial Narrow" charset="0"/>
                  <a:ea typeface="ＭＳ Ｐゴシック" charset="0"/>
                  <a:cs typeface="ＭＳ Ｐゴシック" charset="0"/>
                </a:rPr>
                <a:t>s Expression </a:t>
              </a:r>
              <a:endParaRPr lang="en-US" sz="20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1F7E9"/>
                  </a:solidFill>
                  <a:latin typeface="Arial Narrow" charset="0"/>
                  <a:ea typeface="ＭＳ Ｐゴシック" charset="0"/>
                  <a:cs typeface="ＭＳ Ｐゴシック" charset="0"/>
                </a:rPr>
                <a:t>of Salvation</a:t>
              </a:r>
              <a:endParaRPr lang="en-US" sz="2000" dirty="0">
                <a:solidFill>
                  <a:srgbClr val="F1F7E9"/>
                </a:solidFill>
                <a:latin typeface="Arial Narrow" charset="0"/>
                <a:ea typeface="ＭＳ Ｐゴシック" charset="0"/>
                <a:cs typeface="ＭＳ Ｐゴシック" charset="0"/>
              </a:endParaRPr>
            </a:p>
          </p:txBody>
        </p:sp>
        <p:sp>
          <p:nvSpPr>
            <p:cNvPr id="193558"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F1F7E9"/>
                  </a:solidFill>
                  <a:latin typeface="Arial Narrow" charset="0"/>
                  <a:ea typeface="ＭＳ Ｐゴシック" charset="0"/>
                  <a:cs typeface="ＭＳ Ｐゴシック" charset="0"/>
                </a:rPr>
                <a:t>Obey moral law, offer animal sacrifices, obey Mosaic law (civil </a:t>
              </a:r>
            </a:p>
            <a:p>
              <a:pPr algn="ctr" defTabSz="914400" eaLnBrk="0" fontAlgn="base" hangingPunct="0">
                <a:spcBef>
                  <a:spcPct val="0"/>
                </a:spcBef>
                <a:spcAft>
                  <a:spcPct val="0"/>
                </a:spcAft>
              </a:pPr>
              <a:r>
                <a:rPr lang="en-US" sz="2000">
                  <a:solidFill>
                    <a:srgbClr val="F1F7E9"/>
                  </a:solidFill>
                  <a:latin typeface="Arial Narrow" charset="0"/>
                  <a:ea typeface="ＭＳ Ｐゴシック" charset="0"/>
                  <a:cs typeface="ＭＳ Ｐゴシック" charset="0"/>
                </a:rPr>
                <a:t>and ceremonial aspects)</a:t>
              </a:r>
            </a:p>
          </p:txBody>
        </p:sp>
        <p:sp>
          <p:nvSpPr>
            <p:cNvPr id="193559"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Obey moral law, observe Lord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Supper and baptism, etc. through the Spirit</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enabling (Rom. 8:9)</a:t>
              </a:r>
            </a:p>
          </p:txBody>
        </p:sp>
      </p:grpSp>
    </p:spTree>
    <p:extLst>
      <p:ext uri="{BB962C8B-B14F-4D97-AF65-F5344CB8AC3E}">
        <p14:creationId xmlns:p14="http://schemas.microsoft.com/office/powerpoint/2010/main" val="28971675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190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Sanctification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6735602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Focus of Leviticus 1–10</a:t>
            </a:r>
          </a:p>
        </p:txBody>
      </p:sp>
      <p:sp>
        <p:nvSpPr>
          <p:cNvPr id="3" name="Rectangle 2"/>
          <p:cNvSpPr txBox="1">
            <a:spLocks noChangeArrowheads="1"/>
          </p:cNvSpPr>
          <p:nvPr/>
        </p:nvSpPr>
        <p:spPr bwMode="auto">
          <a:xfrm>
            <a:off x="-1174" y="-1323528"/>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JESUS PAID IT ALL</a:t>
            </a:r>
          </a:p>
        </p:txBody>
      </p:sp>
      <p:sp>
        <p:nvSpPr>
          <p:cNvPr id="5" name="Rectangle 2"/>
          <p:cNvSpPr txBox="1">
            <a:spLocks noChangeArrowheads="1"/>
          </p:cNvSpPr>
          <p:nvPr/>
        </p:nvSpPr>
        <p:spPr bwMode="auto">
          <a:xfrm>
            <a:off x="-25054" y="5517232"/>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Jesus is our </a:t>
            </a:r>
            <a:r>
              <a:rPr lang="en-US" sz="5400" b="1" dirty="0">
                <a:effectLst>
                  <a:glow rad="127000">
                    <a:srgbClr val="000000"/>
                  </a:glow>
                </a:effectLst>
                <a:latin typeface="Arial" charset="0"/>
                <a:ea typeface="ＭＳ Ｐゴシック" charset="0"/>
                <a:cs typeface="ＭＳ Ｐゴシック" charset="0"/>
              </a:rPr>
              <a:t>sin </a:t>
            </a:r>
            <a:r>
              <a:rPr lang="en-US" sz="5400" b="1" dirty="0">
                <a:solidFill>
                  <a:srgbClr val="FFFFFF"/>
                </a:solidFill>
                <a:effectLst>
                  <a:glow rad="127000">
                    <a:srgbClr val="000000"/>
                  </a:glow>
                </a:effectLst>
                <a:latin typeface="Arial" charset="0"/>
                <a:ea typeface="ＭＳ Ｐゴシック" charset="0"/>
                <a:cs typeface="ＭＳ Ｐゴシック" charset="0"/>
              </a:rPr>
              <a:t>offering and our High Priest.</a:t>
            </a:r>
          </a:p>
        </p:txBody>
      </p:sp>
    </p:spTree>
    <p:extLst>
      <p:ext uri="{BB962C8B-B14F-4D97-AF65-F5344CB8AC3E}">
        <p14:creationId xmlns:p14="http://schemas.microsoft.com/office/powerpoint/2010/main" val="53633997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Christ</a:t>
            </a:r>
            <a:r>
              <a:rPr lang="uk-UA"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blood forgive our sins?</a:t>
            </a:r>
          </a:p>
        </p:txBody>
      </p:sp>
      <p:pic>
        <p:nvPicPr>
          <p:cNvPr id="2" name="Picture 1"/>
          <p:cNvPicPr>
            <a:picLocks noChangeAspect="1"/>
          </p:cNvPicPr>
          <p:nvPr/>
        </p:nvPicPr>
        <p:blipFill>
          <a:blip r:embed="rId3"/>
          <a:stretch>
            <a:fillRect/>
          </a:stretch>
        </p:blipFill>
        <p:spPr>
          <a:xfrm>
            <a:off x="2051720" y="2060848"/>
            <a:ext cx="5080000" cy="4254500"/>
          </a:xfrm>
          <a:prstGeom prst="rect">
            <a:avLst/>
          </a:prstGeom>
        </p:spPr>
      </p:pic>
    </p:spTree>
    <p:extLst>
      <p:ext uri="{BB962C8B-B14F-4D97-AF65-F5344CB8AC3E}">
        <p14:creationId xmlns:p14="http://schemas.microsoft.com/office/powerpoint/2010/main" val="1531715568"/>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Christ</a:t>
            </a:r>
            <a:r>
              <a:rPr lang="uk-UA"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blood forgives in two ways:</a:t>
            </a: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Trusting in Christ</a:t>
            </a:r>
            <a:r>
              <a:rPr lang="uk-UA"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dirty="0">
                <a:solidFill>
                  <a:srgbClr val="FFFFFF"/>
                </a:solidFill>
                <a:effectLst>
                  <a:glow rad="127000">
                    <a:srgbClr val="000000"/>
                  </a:glow>
                </a:effectLst>
                <a:latin typeface="Arial" charset="0"/>
                <a:ea typeface="ＭＳ Ｐゴシック" charset="0"/>
                <a:cs typeface="ＭＳ Ｐゴシック" charset="0"/>
              </a:rPr>
              <a:t>s blood puts </a:t>
            </a:r>
            <a:r>
              <a:rPr lang="en-US" sz="3600" b="1" dirty="0">
                <a:solidFill>
                  <a:srgbClr val="FFFF00"/>
                </a:solidFill>
                <a:effectLst>
                  <a:glow rad="127000">
                    <a:srgbClr val="000000"/>
                  </a:glow>
                </a:effectLst>
                <a:latin typeface="Arial" charset="0"/>
                <a:ea typeface="ＭＳ Ｐゴシック" charset="0"/>
                <a:cs typeface="ＭＳ Ｐゴシック" charset="0"/>
              </a:rPr>
              <a:t>unbelievers</a:t>
            </a:r>
            <a:r>
              <a:rPr lang="en-US" sz="3600" b="1" dirty="0">
                <a:solidFill>
                  <a:srgbClr val="FFFFFF"/>
                </a:solidFill>
                <a:effectLst>
                  <a:glow rad="127000">
                    <a:srgbClr val="000000"/>
                  </a:glow>
                </a:effectLst>
                <a:latin typeface="Arial" charset="0"/>
                <a:ea typeface="ＭＳ Ｐゴシック" charset="0"/>
                <a:cs typeface="ＭＳ Ｐゴシック" charset="0"/>
              </a:rPr>
              <a:t> in a </a:t>
            </a:r>
            <a:r>
              <a:rPr lang="en-US" sz="3600" b="1" dirty="0">
                <a:solidFill>
                  <a:srgbClr val="FFFF00"/>
                </a:solidFill>
                <a:effectLst>
                  <a:glow rad="127000">
                    <a:srgbClr val="000000"/>
                  </a:glow>
                </a:effectLst>
                <a:latin typeface="Arial" charset="0"/>
                <a:ea typeface="ＭＳ Ｐゴシック" charset="0"/>
                <a:cs typeface="ＭＳ Ｐゴシック" charset="0"/>
              </a:rPr>
              <a:t>relationship</a:t>
            </a:r>
            <a:r>
              <a:rPr lang="en-US" sz="3600" b="1" dirty="0">
                <a:solidFill>
                  <a:srgbClr val="FFFFFF"/>
                </a:solidFill>
                <a:effectLst>
                  <a:glow rad="127000">
                    <a:srgbClr val="000000"/>
                  </a:glow>
                </a:effectLst>
                <a:latin typeface="Arial" charset="0"/>
                <a:ea typeface="ＭＳ Ｐゴシック" charset="0"/>
                <a:cs typeface="ＭＳ Ｐゴシック" charset="0"/>
              </a:rPr>
              <a:t> with God </a:t>
            </a: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Confessing our sins restores the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00"/>
                </a:solidFill>
                <a:effectLst>
                  <a:glow rad="127000">
                    <a:srgbClr val="000000"/>
                  </a:glow>
                </a:effectLst>
                <a:latin typeface="Arial" charset="0"/>
                <a:ea typeface="ＭＳ Ｐゴシック" charset="0"/>
                <a:cs typeface="ＭＳ Ｐゴシック" charset="0"/>
              </a:rPr>
              <a:t>believers</a:t>
            </a:r>
            <a:r>
              <a:rPr lang="en-US" sz="3600" b="1" dirty="0">
                <a:solidFill>
                  <a:srgbClr val="FFFFFF"/>
                </a:solidFill>
                <a:effectLst>
                  <a:glow rad="127000">
                    <a:srgbClr val="000000"/>
                  </a:glow>
                </a:effectLst>
                <a:latin typeface="Arial" charset="0"/>
                <a:ea typeface="ＭＳ Ｐゴシック" charset="0"/>
                <a:cs typeface="ＭＳ Ｐゴシック" charset="0"/>
              </a:rPr>
              <a:t> in their </a:t>
            </a:r>
            <a:r>
              <a:rPr lang="en-US" sz="3600" b="1" dirty="0">
                <a:solidFill>
                  <a:srgbClr val="FFFF00"/>
                </a:solidFill>
                <a:effectLst>
                  <a:glow rad="127000">
                    <a:srgbClr val="000000"/>
                  </a:glow>
                </a:effectLst>
                <a:latin typeface="Arial" charset="0"/>
                <a:ea typeface="ＭＳ Ｐゴシック" charset="0"/>
                <a:cs typeface="ＭＳ Ｐゴシック" charset="0"/>
              </a:rPr>
              <a:t>fellowship</a:t>
            </a:r>
            <a:r>
              <a:rPr lang="en-US" sz="3600" b="1" dirty="0">
                <a:solidFill>
                  <a:srgbClr val="FFFFFF"/>
                </a:solidFill>
                <a:effectLst>
                  <a:glow rad="127000">
                    <a:srgbClr val="000000"/>
                  </a:glow>
                </a:effectLst>
                <a:latin typeface="Arial" charset="0"/>
                <a:ea typeface="ＭＳ Ｐゴシック" charset="0"/>
                <a:cs typeface="ＭＳ Ｐゴシック" charset="0"/>
              </a:rPr>
              <a:t> with God</a:t>
            </a: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 Jesus as </a:t>
            </a:r>
            <a:r>
              <a:rPr lang="en-US" sz="3600" b="1" dirty="0">
                <a:solidFill>
                  <a:srgbClr val="FFFF00"/>
                </a:solidFill>
                <a:effectLst>
                  <a:glow rad="127000">
                    <a:srgbClr val="000000"/>
                  </a:glow>
                </a:effectLst>
                <a:latin typeface="Arial" charset="0"/>
                <a:ea typeface="ＭＳ Ｐゴシック" charset="0"/>
                <a:cs typeface="ＭＳ Ｐゴシック" charset="0"/>
              </a:rPr>
              <a:t>Saviour</a:t>
            </a:r>
            <a:r>
              <a:rPr 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00"/>
              </a:solidFill>
              <a:effectLst>
                <a:glow rad="127000">
                  <a:srgbClr val="000000"/>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 Jesus as </a:t>
            </a:r>
            <a:r>
              <a:rPr lang="en-US" sz="3600" b="1" dirty="0">
                <a:solidFill>
                  <a:srgbClr val="FFFF00"/>
                </a:solidFill>
                <a:effectLst>
                  <a:glow rad="127000">
                    <a:srgbClr val="000000"/>
                  </a:glow>
                </a:effectLst>
                <a:latin typeface="Arial" charset="0"/>
                <a:ea typeface="ＭＳ Ｐゴシック" charset="0"/>
                <a:cs typeface="ＭＳ Ｐゴシック" charset="0"/>
              </a:rPr>
              <a:t>Lord</a:t>
            </a:r>
            <a:r>
              <a:rPr lang="en-US" sz="36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355141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250089" y="1535796"/>
            <a:ext cx="5780158"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effectLst/>
                <a:latin typeface="Arial" charset="0"/>
                <a:ea typeface="ＭＳ Ｐゴシック" charset="0"/>
                <a:cs typeface="ＭＳ Ｐゴシック" charset="0"/>
              </a:rPr>
              <a:t>Holiness is not the way to Christ. Christ is the way to holiness.</a:t>
            </a:r>
          </a:p>
          <a:p>
            <a:pPr>
              <a:defRPr/>
            </a:pPr>
            <a:endParaRPr lang="en-US" sz="2400" b="1" dirty="0">
              <a:effectLst/>
              <a:latin typeface="Arial" charset="0"/>
              <a:ea typeface="ＭＳ Ｐゴシック" charset="0"/>
              <a:cs typeface="ＭＳ Ｐゴシック" charset="0"/>
            </a:endParaRPr>
          </a:p>
          <a:p>
            <a:pPr>
              <a:defRPr/>
            </a:pPr>
            <a:r>
              <a:rPr lang="en-US" sz="2400" b="1" i="1" dirty="0">
                <a:effectLst/>
                <a:latin typeface="Arial" charset="0"/>
                <a:ea typeface="ＭＳ Ｐゴシック" charset="0"/>
                <a:cs typeface="ＭＳ Ｐゴシック" charset="0"/>
              </a:rPr>
              <a:t> </a:t>
            </a:r>
            <a:r>
              <a:rPr lang="en-US" sz="2400" b="1" i="1" dirty="0">
                <a:latin typeface="Arial" charset="0"/>
                <a:ea typeface="ＭＳ Ｐゴシック" charset="0"/>
                <a:cs typeface="ＭＳ Ｐゴシック" charset="0"/>
              </a:rPr>
              <a:t>——</a:t>
            </a:r>
            <a:r>
              <a:rPr lang="en-US" sz="2400" b="1" i="1" dirty="0">
                <a:effectLst/>
                <a:latin typeface="Arial" charset="0"/>
                <a:ea typeface="ＭＳ Ｐゴシック" charset="0"/>
                <a:cs typeface="ＭＳ Ｐゴシック" charset="0"/>
              </a:rPr>
              <a:t>Adrian Rogers——</a:t>
            </a:r>
          </a:p>
        </p:txBody>
      </p:sp>
    </p:spTree>
    <p:extLst>
      <p:ext uri="{BB962C8B-B14F-4D97-AF65-F5344CB8AC3E}">
        <p14:creationId xmlns:p14="http://schemas.microsoft.com/office/powerpoint/2010/main" val="420765600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11</a:t>
            </a:r>
          </a:p>
        </p:txBody>
      </p:sp>
    </p:spTree>
    <p:extLst>
      <p:ext uri="{BB962C8B-B14F-4D97-AF65-F5344CB8AC3E}">
        <p14:creationId xmlns:p14="http://schemas.microsoft.com/office/powerpoint/2010/main" val="307698115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56260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r>
              <a:rPr lang="en-US">
                <a:solidFill>
                  <a:schemeClr val="tx1"/>
                </a:solidFill>
                <a:latin typeface="Arial" charset="0"/>
                <a:ea typeface="ＭＳ Ｐゴシック" charset="0"/>
              </a:rPr>
              <a:t>Argument</a:t>
            </a:r>
          </a:p>
        </p:txBody>
      </p:sp>
      <p:sp>
        <p:nvSpPr>
          <p:cNvPr id="271363"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CBCBCB"/>
                </a:solidFill>
                <a:latin typeface="Arial" charset="0"/>
                <a:cs typeface="Arial" charset="0"/>
              </a:rPr>
              <a:t>123</a:t>
            </a:r>
          </a:p>
        </p:txBody>
      </p:sp>
      <p:sp>
        <p:nvSpPr>
          <p:cNvPr id="271364"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indent="-609600" defTabSz="914400" eaLnBrk="0" fontAlgn="base" hangingPunct="0">
              <a:spcBef>
                <a:spcPct val="20000"/>
              </a:spcBef>
              <a:spcAft>
                <a:spcPct val="0"/>
              </a:spcAft>
            </a:pPr>
            <a:r>
              <a:rPr kumimoji="1" lang="en-US" altLang="zh-CN" sz="3200" b="1">
                <a:solidFill>
                  <a:srgbClr val="FFFFFF"/>
                </a:solidFill>
                <a:latin typeface="Arial" charset="0"/>
                <a:ea typeface="ＭＳ Ｐゴシック" charset="0"/>
                <a:cs typeface="Arial" charset="0"/>
              </a:rPr>
              <a:t>Two ways Israel could be holy (11:45):</a:t>
            </a:r>
          </a:p>
          <a:p>
            <a:pPr marL="609600" indent="-609600" defTabSz="914400" eaLnBrk="0" fontAlgn="base" hangingPunct="0">
              <a:spcBef>
                <a:spcPct val="20000"/>
              </a:spcBef>
              <a:spcAft>
                <a:spcPct val="0"/>
              </a:spcAft>
              <a:buFontTx/>
              <a:buAutoNum type="arabicPeriod"/>
            </a:pPr>
            <a:r>
              <a:rPr kumimoji="1" lang="en-US" altLang="zh-CN" sz="3200" b="1">
                <a:solidFill>
                  <a:srgbClr val="FFFF00"/>
                </a:solidFill>
                <a:latin typeface="Arial" charset="0"/>
                <a:ea typeface="ＭＳ Ｐゴシック" charset="0"/>
                <a:cs typeface="Arial" charset="0"/>
              </a:rPr>
              <a:t>Sacrifices</a:t>
            </a:r>
            <a:r>
              <a:rPr kumimoji="1" lang="en-US" altLang="zh-CN" sz="3200" b="1">
                <a:solidFill>
                  <a:srgbClr val="FFFFFF"/>
                </a:solidFill>
                <a:latin typeface="Arial" charset="0"/>
                <a:ea typeface="ＭＳ Ｐゴシック" charset="0"/>
                <a:cs typeface="Arial" charset="0"/>
              </a:rPr>
              <a:t> (1-10)</a:t>
            </a:r>
          </a:p>
          <a:p>
            <a:pPr marL="609600" indent="-609600" defTabSz="914400" eaLnBrk="0" fontAlgn="base" hangingPunct="0">
              <a:spcBef>
                <a:spcPct val="20000"/>
              </a:spcBef>
              <a:spcAft>
                <a:spcPct val="0"/>
              </a:spcAft>
              <a:buFontTx/>
              <a:buAutoNum type="arabicPeriod"/>
            </a:pPr>
            <a:r>
              <a:rPr kumimoji="1" lang="en-US" altLang="zh-CN" sz="3200" b="1">
                <a:solidFill>
                  <a:srgbClr val="FFFF00"/>
                </a:solidFill>
                <a:latin typeface="Arial" charset="0"/>
                <a:ea typeface="ＭＳ Ｐゴシック" charset="0"/>
                <a:cs typeface="Arial" charset="0"/>
              </a:rPr>
              <a:t>Separation</a:t>
            </a:r>
            <a:r>
              <a:rPr kumimoji="1" lang="en-US" altLang="zh-CN" sz="3200" b="1">
                <a:solidFill>
                  <a:srgbClr val="FFFFFF"/>
                </a:solidFill>
                <a:latin typeface="Arial" charset="0"/>
                <a:ea typeface="ＭＳ Ｐゴシック" charset="0"/>
                <a:cs typeface="Arial" charset="0"/>
              </a:rPr>
              <a:t> from the paganism of her neighbors (11-27)</a:t>
            </a:r>
            <a:endParaRPr kumimoji="1" lang="en-US" sz="3200" b="1">
              <a:solidFill>
                <a:srgbClr val="FFFFFF"/>
              </a:solidFill>
              <a:latin typeface="Arial" charset="0"/>
              <a:ea typeface="ＭＳ Ｐゴシック" charset="0"/>
              <a:cs typeface="Arial" charset="0"/>
            </a:endParaRPr>
          </a:p>
        </p:txBody>
      </p:sp>
      <p:pic>
        <p:nvPicPr>
          <p:cNvPr id="271365" name="Picture 5" descr="Jesus as K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67400" y="3581400"/>
            <a:ext cx="32766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398649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en-US" b="1" dirty="0">
                <a:solidFill>
                  <a:schemeClr val="bg2"/>
                </a:solidFill>
                <a:latin typeface="Impact" pitchFamily="-111" charset="0"/>
              </a:rPr>
              <a:t>Leviticus Synthesis</a:t>
            </a:r>
          </a:p>
        </p:txBody>
      </p:sp>
      <p:sp>
        <p:nvSpPr>
          <p:cNvPr id="318468" name="Text Box 4"/>
          <p:cNvSpPr txBox="1">
            <a:spLocks noChangeArrowheads="1"/>
          </p:cNvSpPr>
          <p:nvPr/>
        </p:nvSpPr>
        <p:spPr bwMode="auto">
          <a:xfrm>
            <a:off x="7607300" y="-26988"/>
            <a:ext cx="1501775" cy="4619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CBCBCB"/>
                </a:solidFill>
                <a:effectLst/>
                <a:uLnTx/>
                <a:uFillTx/>
                <a:latin typeface="Arial" charset="0"/>
                <a:ea typeface="ＭＳ Ｐゴシック" charset="0"/>
              </a:rPr>
              <a:t>OTS, 124</a:t>
            </a:r>
          </a:p>
        </p:txBody>
      </p:sp>
      <p:sp>
        <p:nvSpPr>
          <p:cNvPr id="33797" name="Text Box 5"/>
          <p:cNvSpPr txBox="1">
            <a:spLocks noChangeArrowheads="1"/>
          </p:cNvSpPr>
          <p:nvPr/>
        </p:nvSpPr>
        <p:spPr bwMode="auto">
          <a:xfrm>
            <a:off x="4191000" y="5445125"/>
            <a:ext cx="4495800" cy="946150"/>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a:ln>
                  <a:noFill/>
                </a:ln>
                <a:solidFill>
                  <a:srgbClr val="CCFFFF"/>
                </a:solidFill>
                <a:effectLst>
                  <a:outerShdw blurRad="38100" dist="38100" dir="2700000" algn="tl">
                    <a:srgbClr val="000000"/>
                  </a:outerShdw>
                </a:effectLst>
                <a:uLnTx/>
                <a:uFillTx/>
                <a:latin typeface="Arial Black" charset="0"/>
                <a:ea typeface="SimSun" charset="0"/>
                <a:cs typeface="SimSun" charset="0"/>
              </a:rPr>
              <a:t>11–27	Separation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(walking with God)</a:t>
            </a:r>
          </a:p>
        </p:txBody>
      </p:sp>
      <p:sp>
        <p:nvSpPr>
          <p:cNvPr id="33798" name="Text Box 6"/>
          <p:cNvSpPr txBox="1">
            <a:spLocks noChangeArrowheads="1"/>
          </p:cNvSpPr>
          <p:nvPr/>
        </p:nvSpPr>
        <p:spPr bwMode="auto">
          <a:xfrm>
            <a:off x="152400" y="5445125"/>
            <a:ext cx="3924300" cy="946150"/>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1–10		Sacrifice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(worshipping God) </a:t>
            </a:r>
          </a:p>
        </p:txBody>
      </p:sp>
      <p:sp>
        <p:nvSpPr>
          <p:cNvPr id="33799" name="Text Box 7"/>
          <p:cNvSpPr txBox="1">
            <a:spLocks noChangeArrowheads="1"/>
          </p:cNvSpPr>
          <p:nvPr/>
        </p:nvSpPr>
        <p:spPr bwMode="auto">
          <a:xfrm>
            <a:off x="1676400" y="873125"/>
            <a:ext cx="6096000" cy="955675"/>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Black" pitchFamily="-111" charset="0"/>
                <a:ea typeface="SimSun" pitchFamily="2" charset="-122"/>
                <a:cs typeface="SimSun" pitchFamily="2" charset="-122"/>
              </a:rPr>
              <a:t>Sanctification through sacrifice and separation</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25850115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12527822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3 major events of Exodus</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1–18</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19–24</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25–40</a:t>
            </a:r>
          </a:p>
        </p:txBody>
      </p:sp>
      <p:sp>
        <p:nvSpPr>
          <p:cNvPr id="113668" name="Text Box 4"/>
          <p:cNvSpPr txBox="1">
            <a:spLocks noChangeArrowheads="1"/>
          </p:cNvSpPr>
          <p:nvPr/>
        </p:nvSpPr>
        <p:spPr bwMode="auto">
          <a:xfrm>
            <a:off x="838200" y="2479675"/>
            <a:ext cx="2222500"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a:solidFill>
                  <a:srgbClr val="FFFF00"/>
                </a:solidFill>
                <a:latin typeface="Arial"/>
                <a:ea typeface="Times New Roman" pitchFamily="-111" charset="0"/>
                <a:cs typeface="Arial"/>
              </a:rPr>
              <a:t>Exodus</a:t>
            </a:r>
          </a:p>
        </p:txBody>
      </p:sp>
      <p:sp>
        <p:nvSpPr>
          <p:cNvPr id="113669" name="Text Box 5"/>
          <p:cNvSpPr txBox="1">
            <a:spLocks noChangeArrowheads="1"/>
          </p:cNvSpPr>
          <p:nvPr/>
        </p:nvSpPr>
        <p:spPr bwMode="auto">
          <a:xfrm>
            <a:off x="838200" y="3429000"/>
            <a:ext cx="1287463"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a:solidFill>
                  <a:srgbClr val="FFFF00"/>
                </a:solidFill>
                <a:latin typeface="Arial"/>
                <a:ea typeface="Times New Roman" pitchFamily="-111" charset="0"/>
                <a:cs typeface="Arial"/>
              </a:rPr>
              <a:t>Law</a:t>
            </a:r>
          </a:p>
        </p:txBody>
      </p:sp>
      <p:sp>
        <p:nvSpPr>
          <p:cNvPr id="113670" name="Text Box 6"/>
          <p:cNvSpPr txBox="1">
            <a:spLocks noChangeArrowheads="1"/>
          </p:cNvSpPr>
          <p:nvPr/>
        </p:nvSpPr>
        <p:spPr bwMode="auto">
          <a:xfrm>
            <a:off x="838200" y="4343400"/>
            <a:ext cx="3122613"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dirty="0">
                <a:solidFill>
                  <a:srgbClr val="FFFF00"/>
                </a:solidFill>
                <a:latin typeface="Arial"/>
                <a:ea typeface="Times New Roman" pitchFamily="-111" charset="0"/>
                <a:cs typeface="Arial"/>
              </a:rPr>
              <a:t>Tabernacle</a:t>
            </a:r>
          </a:p>
        </p:txBody>
      </p:sp>
      <p:sp>
        <p:nvSpPr>
          <p:cNvPr id="113672" name="Rectangle 8"/>
          <p:cNvSpPr>
            <a:spLocks noGrp="1" noChangeArrowheads="1"/>
          </p:cNvSpPr>
          <p:nvPr>
            <p:ph type="title" idx="4294967295"/>
          </p:nvPr>
        </p:nvSpPr>
        <p:spPr>
          <a:xfrm>
            <a:off x="0" y="0"/>
            <a:ext cx="9109075" cy="1143000"/>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a typeface="ＭＳ Ｐゴシック" charset="0"/>
              </a:rPr>
              <a:t>REVIEW QUIZ ON EXODUS</a:t>
            </a:r>
            <a:endParaRPr lang="en-US" b="1" dirty="0">
              <a:ea typeface="ＭＳ Ｐゴシック" charset="0"/>
            </a:endParaRPr>
          </a:p>
        </p:txBody>
      </p:sp>
    </p:spTree>
    <p:extLst>
      <p:ext uri="{BB962C8B-B14F-4D97-AF65-F5344CB8AC3E}">
        <p14:creationId xmlns:p14="http://schemas.microsoft.com/office/powerpoint/2010/main" val="20633719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dirty="0">
                <a:solidFill>
                  <a:srgbClr val="FFFFFF"/>
                </a:solidFill>
                <a:latin typeface="Arial"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3200" b="1">
                    <a:solidFill>
                      <a:srgbClr val="FFFFFF"/>
                    </a:solidFill>
                    <a:latin typeface="Arial Narrow" charset="0"/>
                    <a:ea typeface="ＭＳ Ｐゴシック" charset="0"/>
                    <a:cs typeface="ＭＳ Ｐゴシック" charset="0"/>
                  </a:rPr>
                  <a:t>Sanctification through sacrifice and separation</a:t>
                </a:r>
                <a:endParaRPr lang="en-US" sz="3200">
                  <a:solidFill>
                    <a:srgbClr val="FFFFFF"/>
                  </a:solidFill>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Purpose: that the L</a:t>
                </a:r>
                <a:r>
                  <a:rPr lang="en-US" sz="2000" b="1" dirty="0">
                    <a:solidFill>
                      <a:srgbClr val="FFFFFF"/>
                    </a:solidFill>
                    <a:latin typeface="Arial Narrow" charset="0"/>
                    <a:ea typeface="ＭＳ Ｐゴシック" charset="0"/>
                    <a:cs typeface="ＭＳ Ｐゴシック" charset="0"/>
                  </a:rPr>
                  <a:t>ORD</a:t>
                </a:r>
                <a:r>
                  <a:rPr lang="en-US" sz="2400" b="1" dirty="0">
                    <a:solidFill>
                      <a:srgbClr val="FFFFFF"/>
                    </a:solidFill>
                    <a:latin typeface="Arial Narrow" charset="0"/>
                    <a:ea typeface="ＭＳ Ｐゴシック" charset="0"/>
                    <a:cs typeface="ＭＳ Ｐゴシック" charset="0"/>
                  </a:rPr>
                  <a:t> might be able to remain with the nation</a:t>
                </a:r>
                <a:endParaRPr lang="en-US" sz="2400" dirty="0">
                  <a:solidFill>
                    <a:srgbClr val="FFFFFF"/>
                  </a:solidFill>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Place: Mount Sinai</a:t>
                </a:r>
                <a:endParaRPr lang="en-US" sz="2400">
                  <a:solidFill>
                    <a:srgbClr val="FFFFFF"/>
                  </a:solidFill>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Time: One Month</a:t>
                </a:r>
                <a:endParaRPr lang="en-US" sz="2400">
                  <a:solidFill>
                    <a:srgbClr val="FFFFFF"/>
                  </a:solidFill>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1–10</a:t>
                </a:r>
                <a:endParaRPr lang="en-US" sz="2400" dirty="0">
                  <a:solidFill>
                    <a:srgbClr val="FFFFFF"/>
                  </a:solidFill>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11–27</a:t>
                </a:r>
                <a:endParaRPr lang="en-US" sz="2400" dirty="0">
                  <a:solidFill>
                    <a:srgbClr val="FFFFFF"/>
                  </a:solidFill>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Sacrifice</a:t>
                </a:r>
                <a:endParaRPr lang="en-US" sz="2400">
                  <a:solidFill>
                    <a:srgbClr val="FFFFFF"/>
                  </a:solidFill>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Separation</a:t>
                </a:r>
                <a:endParaRPr lang="en-US" sz="2400">
                  <a:solidFill>
                    <a:srgbClr val="FFFFFF"/>
                  </a:solidFill>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Worshipping a Holy God</a:t>
                </a:r>
                <a:endParaRPr lang="en-US" sz="2400">
                  <a:solidFill>
                    <a:srgbClr val="FFFFFF"/>
                  </a:solidFill>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Walking with a Holy God</a:t>
                </a:r>
                <a:endParaRPr lang="en-US" sz="2400" dirty="0">
                  <a:solidFill>
                    <a:srgbClr val="FFFFFF"/>
                  </a:solidFill>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Securing Fellowship with God</a:t>
                </a:r>
                <a:endParaRPr lang="en-US" sz="2400">
                  <a:solidFill>
                    <a:srgbClr val="FFFFFF"/>
                  </a:solidFill>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Continuing Fellowship with God</a:t>
                </a:r>
                <a:endParaRPr lang="en-US" sz="2400">
                  <a:solidFill>
                    <a:srgbClr val="FFFFFF"/>
                  </a:solidFill>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Approaching God</a:t>
                </a:r>
                <a:endParaRPr lang="en-US" sz="2400">
                  <a:solidFill>
                    <a:srgbClr val="FFFFFF"/>
                  </a:solidFill>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Appeasing God</a:t>
                </a:r>
                <a:endParaRPr lang="en-US" sz="2400">
                  <a:solidFill>
                    <a:srgbClr val="FFFFFF"/>
                  </a:solidFill>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Perfect Sacrifices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(1–7)</a:t>
                </a:r>
                <a:endParaRPr lang="en-US" sz="2000" dirty="0">
                  <a:solidFill>
                    <a:srgbClr val="FFFFFF"/>
                  </a:solidFill>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 Perfect Priests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(8–10)</a:t>
                </a:r>
                <a:endParaRPr lang="en-US" sz="2000" dirty="0">
                  <a:solidFill>
                    <a:srgbClr val="FFFFFF"/>
                  </a:solidFill>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Laws of Sanctification for…</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(11–27)</a:t>
                </a:r>
                <a:endParaRPr lang="en-US" sz="2000" dirty="0">
                  <a:solidFill>
                    <a:srgbClr val="FFFFFF"/>
                  </a:solidFill>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1600" dirty="0">
                    <a:solidFill>
                      <a:srgbClr val="FFFFFF"/>
                    </a:solidFill>
                    <a:latin typeface="Arial Narrow" charset="0"/>
                    <a:ea typeface="ＭＳ Ｐゴシック" charset="0"/>
                    <a:cs typeface="ＭＳ Ｐゴシック" charset="0"/>
                  </a:rPr>
                  <a:t>Uncleanness</a:t>
                </a:r>
              </a:p>
              <a:p>
                <a:pPr algn="ctr" defTabSz="914400" eaLnBrk="0" fontAlgn="base" hangingPunct="0">
                  <a:spcBef>
                    <a:spcPct val="0"/>
                  </a:spcBef>
                  <a:spcAft>
                    <a:spcPct val="0"/>
                  </a:spcAft>
                </a:pPr>
                <a:r>
                  <a:rPr lang="en-US" sz="1600" dirty="0">
                    <a:solidFill>
                      <a:srgbClr val="FFFFFF"/>
                    </a:solidFill>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Tabernacle</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Crimes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Priests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Worship</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Canaan</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Vows</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488196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42"/>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11-16 Chart</a:t>
            </a:r>
          </a:p>
        </p:txBody>
      </p:sp>
      <p:sp>
        <p:nvSpPr>
          <p:cNvPr id="273410"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24" name="Text Box 4"/>
          <p:cNvSpPr txBox="1">
            <a:spLocks noChangeArrowheads="1"/>
          </p:cNvSpPr>
          <p:nvPr/>
        </p:nvSpPr>
        <p:spPr bwMode="auto">
          <a:xfrm>
            <a:off x="1447800" y="487363"/>
            <a:ext cx="1895475"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73414"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73447"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2"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58733" name="Text Box 13"/>
          <p:cNvSpPr txBox="1">
            <a:spLocks noChangeArrowheads="1"/>
          </p:cNvSpPr>
          <p:nvPr/>
        </p:nvSpPr>
        <p:spPr bwMode="auto">
          <a:xfrm>
            <a:off x="4495800" y="4953000"/>
            <a:ext cx="2590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Separation</a:t>
            </a:r>
          </a:p>
        </p:txBody>
      </p:sp>
      <p:sp>
        <p:nvSpPr>
          <p:cNvPr id="158734" name="Text Box 14"/>
          <p:cNvSpPr txBox="1">
            <a:spLocks noChangeArrowheads="1"/>
          </p:cNvSpPr>
          <p:nvPr/>
        </p:nvSpPr>
        <p:spPr bwMode="auto">
          <a:xfrm rot="17112393">
            <a:off x="-634206" y="26884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58735" name="Text Box 15"/>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58736" name="Text Box 16"/>
          <p:cNvSpPr txBox="1">
            <a:spLocks noChangeArrowheads="1"/>
          </p:cNvSpPr>
          <p:nvPr/>
        </p:nvSpPr>
        <p:spPr bwMode="auto">
          <a:xfrm rot="17108616">
            <a:off x="520701" y="25749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58737" name="Text Box 17"/>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Contaminated 10</a:t>
            </a: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50" name="Text Box 30"/>
          <p:cNvSpPr txBox="1">
            <a:spLocks noChangeArrowheads="1"/>
          </p:cNvSpPr>
          <p:nvPr/>
        </p:nvSpPr>
        <p:spPr bwMode="auto">
          <a:xfrm rot="17096383">
            <a:off x="3020219" y="3661569"/>
            <a:ext cx="27019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Food 11</a:t>
            </a:r>
          </a:p>
        </p:txBody>
      </p:sp>
      <p:sp>
        <p:nvSpPr>
          <p:cNvPr id="158751" name="Text Box 31"/>
          <p:cNvSpPr txBox="1">
            <a:spLocks noChangeArrowheads="1"/>
          </p:cNvSpPr>
          <p:nvPr/>
        </p:nvSpPr>
        <p:spPr bwMode="auto">
          <a:xfrm rot="17096383">
            <a:off x="3586957" y="3124994"/>
            <a:ext cx="38544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Atonement 16</a:t>
            </a: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54" name="Text Box 34"/>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58755" name="Text Box 35"/>
          <p:cNvSpPr txBox="1">
            <a:spLocks noChangeArrowheads="1"/>
          </p:cNvSpPr>
          <p:nvPr/>
        </p:nvSpPr>
        <p:spPr bwMode="auto">
          <a:xfrm>
            <a:off x="4572000" y="5668963"/>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Walk</a:t>
            </a:r>
          </a:p>
        </p:txBody>
      </p:sp>
      <p:sp>
        <p:nvSpPr>
          <p:cNvPr id="158756" name="Text Box 36"/>
          <p:cNvSpPr txBox="1">
            <a:spLocks noChangeArrowheads="1"/>
          </p:cNvSpPr>
          <p:nvPr/>
        </p:nvSpPr>
        <p:spPr bwMode="auto">
          <a:xfrm>
            <a:off x="3124200" y="487363"/>
            <a:ext cx="1895475"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Priests  8–10</a:t>
            </a: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58" name="Text Box 38"/>
          <p:cNvSpPr txBox="1">
            <a:spLocks noChangeArrowheads="1"/>
          </p:cNvSpPr>
          <p:nvPr/>
        </p:nvSpPr>
        <p:spPr bwMode="auto">
          <a:xfrm rot="21591997">
            <a:off x="4572000" y="487363"/>
            <a:ext cx="1828800"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Purity        11–16</a:t>
            </a:r>
          </a:p>
        </p:txBody>
      </p:sp>
      <p:sp>
        <p:nvSpPr>
          <p:cNvPr id="158759" name="Text Box 39"/>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Commenced 8–9</a:t>
            </a:r>
          </a:p>
        </p:txBody>
      </p:sp>
      <p:sp>
        <p:nvSpPr>
          <p:cNvPr id="158760" name="Text Box 40"/>
          <p:cNvSpPr txBox="1">
            <a:spLocks noChangeArrowheads="1"/>
          </p:cNvSpPr>
          <p:nvPr/>
        </p:nvSpPr>
        <p:spPr bwMode="auto">
          <a:xfrm rot="17096383">
            <a:off x="3508375" y="3657600"/>
            <a:ext cx="27003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Body 12–15</a:t>
            </a:r>
          </a:p>
        </p:txBody>
      </p:sp>
      <p:sp>
        <p:nvSpPr>
          <p:cNvPr id="273445" name="Text Box 41"/>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25743137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2554288"/>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Clean = life, health, holiness</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Unclean = death, illness, profane</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Separation and special status</a:t>
            </a:r>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Arial" charset="0"/>
              </a:rPr>
              <a:t>Clean and Unclean (Lev. 11)</a:t>
            </a:r>
          </a:p>
        </p:txBody>
      </p:sp>
    </p:spTree>
    <p:extLst>
      <p:ext uri="{BB962C8B-B14F-4D97-AF65-F5344CB8AC3E}">
        <p14:creationId xmlns:p14="http://schemas.microsoft.com/office/powerpoint/2010/main" val="2699019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nodeType="afterGroup">
                            <p:stCondLst>
                              <p:cond delay="39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81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685800" y="685800"/>
            <a:ext cx="3994150" cy="982663"/>
          </a:xfrm>
        </p:spPr>
        <p:txBody>
          <a:bodyPr/>
          <a:lstStyle/>
          <a:p>
            <a:r>
              <a:rPr kumimoji="0" lang="en-US" b="1">
                <a:latin typeface="Arial" charset="0"/>
                <a:ea typeface="ＭＳ Ｐゴシック" charset="0"/>
                <a:cs typeface="ＭＳ Ｐゴシック" charset="0"/>
              </a:rPr>
              <a:t>What foods?</a:t>
            </a:r>
            <a:endParaRPr kumimoji="0" lang="en-US">
              <a:latin typeface="Arial" charset="0"/>
              <a:ea typeface="ＭＳ Ｐゴシック" charset="0"/>
              <a:cs typeface="ＭＳ Ｐゴシック" charset="0"/>
            </a:endParaRPr>
          </a:p>
        </p:txBody>
      </p:sp>
      <p:pic>
        <p:nvPicPr>
          <p:cNvPr id="299014" name="Picture 6" descr="Camel"/>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3810000" y="3302000"/>
            <a:ext cx="5334000" cy="3556000"/>
          </a:xfrm>
        </p:spPr>
      </p:pic>
      <p:sp>
        <p:nvSpPr>
          <p:cNvPr id="299013" name="Rectangle 5"/>
          <p:cNvSpPr>
            <a:spLocks noChangeArrowheads="1"/>
          </p:cNvSpPr>
          <p:nvPr/>
        </p:nvSpPr>
        <p:spPr bwMode="auto">
          <a:xfrm rot="19731131">
            <a:off x="1543050" y="904875"/>
            <a:ext cx="6483350" cy="4359275"/>
          </a:xfrm>
          <a:prstGeom prst="rect">
            <a:avLst/>
          </a:prstGeom>
          <a:noFill/>
          <a:ln w="9525">
            <a:noFill/>
            <a:miter lim="800000"/>
            <a:headEnd/>
            <a:tailEnd/>
          </a:ln>
          <a:effectLst/>
        </p:spPr>
        <p:txBody>
          <a:bodyPr>
            <a:spAutoFit/>
          </a:bodyPr>
          <a:lstStyle/>
          <a:p>
            <a:pPr defTabSz="914400" eaLnBrk="0" fontAlgn="base" hangingPunct="0">
              <a:spcBef>
                <a:spcPct val="0"/>
              </a:spcBef>
              <a:spcAft>
                <a:spcPct val="0"/>
              </a:spcAft>
              <a:defRPr/>
            </a:pPr>
            <a:r>
              <a:rPr lang="en-US" altLang="zh-CN" sz="4000" b="1" dirty="0">
                <a:solidFill>
                  <a:srgbClr val="FFFFFF"/>
                </a:solidFill>
                <a:effectLst>
                  <a:glow rad="101600">
                    <a:srgbClr val="000000"/>
                  </a:glow>
                </a:effectLst>
                <a:latin typeface="Arial" charset="0"/>
                <a:ea typeface="SimSun" charset="0"/>
                <a:cs typeface="SimSun" charset="0"/>
              </a:rPr>
              <a:t>Camel, rabbit, bacon, ham, snake, and the eagle, vulture, raven, certain kites and owls, the gull, any kind of hawk, the stork, any kind of heron, and the bat.</a:t>
            </a:r>
            <a:endParaRPr lang="en-US" sz="4000" b="1" dirty="0">
              <a:solidFill>
                <a:srgbClr val="FFFFFF"/>
              </a:solidFill>
              <a:effectLst>
                <a:glow rad="101600">
                  <a:srgbClr val="000000"/>
                </a:glow>
              </a:effectLst>
              <a:latin typeface="Arial" charset="0"/>
              <a:ea typeface="SimSun" charset="0"/>
              <a:cs typeface="SimSun" charset="0"/>
            </a:endParaRPr>
          </a:p>
        </p:txBody>
      </p:sp>
      <p:sp>
        <p:nvSpPr>
          <p:cNvPr id="277508" name="TextBox 5"/>
          <p:cNvSpPr txBox="1">
            <a:spLocks noChangeArrowheads="1"/>
          </p:cNvSpPr>
          <p:nvPr/>
        </p:nvSpPr>
        <p:spPr bwMode="auto">
          <a:xfrm>
            <a:off x="555625" y="6324600"/>
            <a:ext cx="2568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20000"/>
              </a:spcBef>
              <a:spcAft>
                <a:spcPct val="0"/>
              </a:spcAft>
              <a:buClr>
                <a:srgbClr val="FF9933"/>
              </a:buClr>
            </a:pPr>
            <a:r>
              <a:rPr lang="en-US" sz="2800">
                <a:latin typeface="Arial Black" charset="0"/>
              </a:rPr>
              <a:t>Leviticus 11</a:t>
            </a:r>
          </a:p>
        </p:txBody>
      </p:sp>
      <p:sp>
        <p:nvSpPr>
          <p:cNvPr id="6" name="Text Box 9"/>
          <p:cNvSpPr txBox="1">
            <a:spLocks noChangeArrowheads="1"/>
          </p:cNvSpPr>
          <p:nvPr/>
        </p:nvSpPr>
        <p:spPr bwMode="auto">
          <a:xfrm>
            <a:off x="8288338" y="76200"/>
            <a:ext cx="696912" cy="461963"/>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40502198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6" name="Rectangle 4"/>
          <p:cNvSpPr>
            <a:spLocks noGrp="1" noChangeArrowheads="1"/>
          </p:cNvSpPr>
          <p:nvPr>
            <p:ph type="title"/>
          </p:nvPr>
        </p:nvSpPr>
        <p:spPr>
          <a:xfrm>
            <a:off x="3880961" y="-304800"/>
            <a:ext cx="738664" cy="7162800"/>
          </a:xfrm>
          <a:solidFill>
            <a:srgbClr val="FF0000"/>
          </a:solidFill>
        </p:spPr>
        <p:txBody>
          <a:bodyPr vert="eaVert" anchor="t">
            <a:spAutoFit/>
          </a:bodyPr>
          <a:lstStyle/>
          <a:p>
            <a:pPr>
              <a:spcBef>
                <a:spcPct val="50000"/>
              </a:spcBef>
              <a:defRPr/>
            </a:pPr>
            <a:r>
              <a:rPr lang="ru-RU" altLang="ja-JP" sz="3600" dirty="0">
                <a:solidFill>
                  <a:srgbClr val="FFFFFF"/>
                </a:solidFill>
                <a:latin typeface="Tahoma" charset="0"/>
                <a:ea typeface="ＭＳ Ｐゴシック" charset="0"/>
                <a:cs typeface="ＭＳ Ｐゴシック" charset="0"/>
              </a:rPr>
              <a:t>"</a:t>
            </a:r>
            <a:r>
              <a:rPr lang="en-US" altLang="ja-JP" sz="3600" dirty="0">
                <a:solidFill>
                  <a:srgbClr val="FFFFFF"/>
                </a:solidFill>
                <a:latin typeface="Tahoma" charset="0"/>
                <a:ea typeface="ＭＳ Ｐゴシック" charset="0"/>
                <a:cs typeface="ＭＳ Ｐゴシック" charset="0"/>
              </a:rPr>
              <a:t>Get up, Peter! Kill and eat!</a:t>
            </a:r>
            <a:r>
              <a:rPr lang="ru-RU" altLang="ja-JP" sz="3600" dirty="0">
                <a:solidFill>
                  <a:srgbClr val="FFFFFF"/>
                </a:solidFill>
                <a:latin typeface="Tahoma" charset="0"/>
                <a:ea typeface="ＭＳ Ｐゴシック" charset="0"/>
                <a:cs typeface="ＭＳ Ｐゴシック" charset="0"/>
              </a:rPr>
              <a:t>"</a:t>
            </a:r>
            <a:endParaRPr lang="en-US" sz="3600" dirty="0">
              <a:solidFill>
                <a:srgbClr val="FFFFFF"/>
              </a:solidFill>
              <a:latin typeface="Tahoma" charset="0"/>
              <a:ea typeface="ＭＳ Ｐゴシック" charset="0"/>
              <a:cs typeface="ＭＳ Ｐゴシック" charset="0"/>
            </a:endParaRPr>
          </a:p>
        </p:txBody>
      </p:sp>
      <p:sp>
        <p:nvSpPr>
          <p:cNvPr id="4" name="Rectangle 3"/>
          <p:cNvSpPr txBox="1">
            <a:spLocks noChangeArrowheads="1"/>
          </p:cNvSpPr>
          <p:nvPr/>
        </p:nvSpPr>
        <p:spPr bwMode="auto">
          <a:xfrm>
            <a:off x="0" y="-152400"/>
            <a:ext cx="4114800" cy="1905000"/>
          </a:xfrm>
          <a:prstGeom prst="rect">
            <a:avLst/>
          </a:prstGeom>
          <a:noFill/>
          <a:ln w="9525">
            <a:noFill/>
            <a:miter lim="800000"/>
            <a:headEnd/>
            <a:tailEnd/>
          </a:ln>
          <a:effectLst/>
        </p:spPr>
        <p:txBody>
          <a:bodyPr anchor="ctr"/>
          <a:lstStyle/>
          <a:p>
            <a:pPr algn="ctr" defTabSz="914400" fontAlgn="base">
              <a:spcBef>
                <a:spcPct val="0"/>
              </a:spcBef>
              <a:spcAft>
                <a:spcPct val="0"/>
              </a:spcAft>
              <a:defRPr/>
            </a:pPr>
            <a:r>
              <a:rPr lang="en-US" sz="4800" b="1" kern="0" dirty="0">
                <a:solidFill>
                  <a:srgbClr val="000000"/>
                </a:solidFill>
                <a:effectLst>
                  <a:glow rad="254000">
                    <a:srgbClr val="FFFFFF">
                      <a:alpha val="86000"/>
                    </a:srgbClr>
                  </a:glow>
                </a:effectLst>
                <a:latin typeface="Arial"/>
                <a:ea typeface="ＭＳ Ｐゴシック" charset="0"/>
                <a:cs typeface="ＭＳ Ｐゴシック" charset="0"/>
              </a:rPr>
              <a:t>Peter Prep</a:t>
            </a:r>
          </a:p>
        </p:txBody>
      </p:sp>
      <p:sp>
        <p:nvSpPr>
          <p:cNvPr id="5" name="Rectangle 2"/>
          <p:cNvSpPr txBox="1">
            <a:spLocks noChangeArrowheads="1"/>
          </p:cNvSpPr>
          <p:nvPr/>
        </p:nvSpPr>
        <p:spPr bwMode="auto">
          <a:xfrm>
            <a:off x="3663800" y="1676400"/>
            <a:ext cx="5410200" cy="5181600"/>
          </a:xfrm>
          <a:prstGeom prst="rect">
            <a:avLst/>
          </a:prstGeom>
          <a:noFill/>
          <a:ln w="9525">
            <a:noFill/>
            <a:miter lim="800000"/>
            <a:headEnd/>
            <a:tailEnd/>
          </a:ln>
          <a:effectLst/>
        </p:spPr>
        <p:txBody>
          <a:bodyPr/>
          <a:lstStyle/>
          <a:p>
            <a:pPr marL="742950" lvl="1" indent="-28575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Eat </a:t>
            </a:r>
            <a:r>
              <a:rPr lang="ru-RU"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unclean</a:t>
            </a:r>
            <a:r>
              <a:rPr lang="ru-RU"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 food (Acts 10:8-16)</a:t>
            </a:r>
            <a:endParaRPr lang="en-US" altLang="zh-CN" sz="3200" b="1" kern="0" dirty="0">
              <a:solidFill>
                <a:srgbClr val="000000"/>
              </a:solidFill>
              <a:effectLst>
                <a:glow rad="254000">
                  <a:srgbClr val="FFFFFF">
                    <a:alpha val="86000"/>
                  </a:srgbClr>
                </a:glow>
              </a:effectLst>
              <a:latin typeface="Tahoma"/>
              <a:ea typeface="SimSun" pitchFamily="2" charset="-122"/>
              <a:cs typeface="SimSun" pitchFamily="2" charset="-122"/>
            </a:endParaRPr>
          </a:p>
          <a:p>
            <a:pPr marL="1143000" lvl="2" indent="-22860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	The sheet </a:t>
            </a:r>
            <a:r>
              <a:rPr lang="ru-RU"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contained all kinds of four-footed animals, as well as reptiles of the earth and birds of the air</a:t>
            </a:r>
            <a:r>
              <a:rPr lang="ru-RU"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 </a:t>
            </a:r>
          </a:p>
          <a:p>
            <a:pPr marL="1143000" lvl="2" indent="-22860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(Acts 10:12) </a:t>
            </a:r>
          </a:p>
        </p:txBody>
      </p:sp>
    </p:spTree>
    <p:extLst>
      <p:ext uri="{BB962C8B-B14F-4D97-AF65-F5344CB8AC3E}">
        <p14:creationId xmlns:p14="http://schemas.microsoft.com/office/powerpoint/2010/main" val="269325371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2554288"/>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Clean = life, health, holiness</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Unclean = death, illness, profane</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Separation and special status</a:t>
            </a:r>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Arial" charset="0"/>
              </a:rPr>
              <a:t>Clean and Unclean (Lev. 11)</a:t>
            </a:r>
          </a:p>
        </p:txBody>
      </p:sp>
    </p:spTree>
    <p:extLst>
      <p:ext uri="{BB962C8B-B14F-4D97-AF65-F5344CB8AC3E}">
        <p14:creationId xmlns:p14="http://schemas.microsoft.com/office/powerpoint/2010/main" val="41454255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nodeType="afterGroup">
                            <p:stCondLst>
                              <p:cond delay="39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81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p:nvPr>
        </p:nvSpPr>
        <p:spPr/>
        <p:txBody>
          <a:bodyPr/>
          <a:lstStyle/>
          <a:p>
            <a:r>
              <a:rPr lang="en-US">
                <a:latin typeface="Times New Roman" charset="0"/>
                <a:ea typeface="ＭＳ Ｐゴシック" charset="0"/>
                <a:cs typeface="ＭＳ Ｐゴシック" charset="0"/>
              </a:rPr>
              <a:t>Lamb</a:t>
            </a:r>
          </a:p>
        </p:txBody>
      </p:sp>
      <p:pic>
        <p:nvPicPr>
          <p:cNvPr id="281602" name="Picture 5" descr="la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31950" y="0"/>
            <a:ext cx="5880100" cy="736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1603" name="Rectangle 3"/>
          <p:cNvSpPr>
            <a:spLocks noGrp="1" noChangeArrowheads="1"/>
          </p:cNvSpPr>
          <p:nvPr>
            <p:ph type="body" idx="1"/>
          </p:nvPr>
        </p:nvSpPr>
        <p:spPr/>
        <p:txBody>
          <a:bodyPr/>
          <a:lstStyle/>
          <a:p>
            <a:endParaRPr lang="en-US">
              <a:latin typeface="Times New Roman" charset="0"/>
              <a:ea typeface="ＭＳ Ｐゴシック" charset="0"/>
              <a:cs typeface="ＭＳ Ｐゴシック" charset="0"/>
            </a:endParaRPr>
          </a:p>
        </p:txBody>
      </p:sp>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4113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en-US" altLang="zh-CN" sz="2800" b="1">
                <a:solidFill>
                  <a:schemeClr val="tx1"/>
                </a:solidFill>
                <a:latin typeface="Arial" charset="0"/>
                <a:ea typeface="ＭＳ Ｐゴシック" charset="0"/>
              </a:rPr>
              <a:t>Why No Pork? (And Other Law Questions) </a:t>
            </a:r>
            <a:endParaRPr lang="en-US" sz="2800" b="1">
              <a:solidFill>
                <a:schemeClr val="tx1"/>
              </a:solidFill>
              <a:latin typeface="Arial" charset="0"/>
              <a:ea typeface="ＭＳ Ｐゴシック"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3502986051"/>
              </p:ext>
            </p:extLst>
          </p:nvPr>
        </p:nvGraphicFramePr>
        <p:xfrm>
          <a:off x="0" y="762000"/>
          <a:ext cx="9067800" cy="4572008"/>
        </p:xfrm>
        <a:graphic>
          <a:graphicData uri="http://schemas.openxmlformats.org/drawingml/2006/table">
            <a:tbl>
              <a:tblPr/>
              <a:tblGrid>
                <a:gridCol w="1259632">
                  <a:extLst>
                    <a:ext uri="{9D8B030D-6E8A-4147-A177-3AD203B41FA5}">
                      <a16:colId xmlns:a16="http://schemas.microsoft.com/office/drawing/2014/main" val="20000"/>
                    </a:ext>
                  </a:extLst>
                </a:gridCol>
                <a:gridCol w="2550368">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13960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Why not eat pork, bacon, or ham?</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And the pig, though it has a split hoof completely divided, does not chew the cud; it is unclean for you</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(Lev. 11:7-8).</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Prohibited foods:</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(1) carried disease</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(2) are… uneconomical to raise </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(3) are favored for pagan sacrifice </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Food laws… kept Israel away from some allergies [but] the main source of Israel</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meat–lamb–is the least allergic of all major meats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(Fee &amp; Stuart, 145).</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31671975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12</a:t>
            </a:r>
          </a:p>
        </p:txBody>
      </p:sp>
    </p:spTree>
    <p:extLst>
      <p:ext uri="{BB962C8B-B14F-4D97-AF65-F5344CB8AC3E}">
        <p14:creationId xmlns:p14="http://schemas.microsoft.com/office/powerpoint/2010/main" val="335635009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en-US" altLang="zh-CN" sz="2800" b="1">
                <a:solidFill>
                  <a:schemeClr val="tx1"/>
                </a:solidFill>
                <a:latin typeface="Arial" charset="0"/>
                <a:ea typeface="ＭＳ Ｐゴシック" charset="0"/>
              </a:rPr>
              <a:t>Why No Pork? (And Other Law Questions) </a:t>
            </a:r>
            <a:endParaRPr lang="en-US" sz="2800" b="1">
              <a:solidFill>
                <a:schemeClr val="tx1"/>
              </a:solidFill>
              <a:latin typeface="Arial" charset="0"/>
              <a:ea typeface="ＭＳ Ｐゴシック"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73062191"/>
              </p:ext>
            </p:extLst>
          </p:nvPr>
        </p:nvGraphicFramePr>
        <p:xfrm>
          <a:off x="0" y="762000"/>
          <a:ext cx="9067800" cy="4572008"/>
        </p:xfrm>
        <a:graphic>
          <a:graphicData uri="http://schemas.openxmlformats.org/drawingml/2006/table">
            <a:tbl>
              <a:tblPr/>
              <a:tblGrid>
                <a:gridCol w="1403648">
                  <a:extLst>
                    <a:ext uri="{9D8B030D-6E8A-4147-A177-3AD203B41FA5}">
                      <a16:colId xmlns:a16="http://schemas.microsoft.com/office/drawing/2014/main" val="20000"/>
                    </a:ext>
                  </a:extLst>
                </a:gridCol>
                <a:gridCol w="2406352">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3">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Why require circum-cision (Lev 12:13)?</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You are to undergo circumcision, and it will be the sign of the covenant between me and you</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(Gen. 17:11).</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Jewish women have far less cervical cancer than those married to uncircumcised men.</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Uncircumcised men can deposit cancer-producing bacteria in the uterus.</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The</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 </a:t>
                      </a:r>
                      <a:r>
                        <a:rPr kumimoji="0" lang="en-US" sz="2400" b="1" i="1" u="none" strike="noStrike" cap="none" normalizeH="0" baseline="0">
                          <a:ln>
                            <a:noFill/>
                          </a:ln>
                          <a:solidFill>
                            <a:schemeClr val="tx1"/>
                          </a:solidFill>
                          <a:effectLst/>
                          <a:latin typeface="Arial" charset="0"/>
                          <a:ea typeface="ＭＳ Ｐゴシック" charset="0"/>
                          <a:cs typeface="Arial" charset="0"/>
                          <a:sym typeface="MS LineDraw" charset="0"/>
                        </a:rPr>
                        <a:t>eighth</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 day of life has the highest vitamin K and prothrombin levels for clotting blood.</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14967587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5715" name="Text Box 3"/>
          <p:cNvSpPr txBox="1">
            <a:spLocks noChangeArrowheads="1"/>
          </p:cNvSpPr>
          <p:nvPr/>
        </p:nvSpPr>
        <p:spPr bwMode="auto">
          <a:xfrm>
            <a:off x="457200" y="1736725"/>
            <a:ext cx="3810000" cy="3478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In what chapter does the Exodus occur? </a:t>
            </a:r>
          </a:p>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________</a:t>
            </a:r>
          </a:p>
        </p:txBody>
      </p:sp>
      <p:sp>
        <p:nvSpPr>
          <p:cNvPr id="115716" name="Text Box 4"/>
          <p:cNvSpPr txBox="1">
            <a:spLocks noChangeArrowheads="1"/>
          </p:cNvSpPr>
          <p:nvPr/>
        </p:nvSpPr>
        <p:spPr bwMode="auto">
          <a:xfrm>
            <a:off x="601663" y="4367213"/>
            <a:ext cx="3106737" cy="646112"/>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a:spAutoFit/>
          </a:bodyPr>
          <a:lstStyle/>
          <a:p>
            <a:pPr defTabSz="914400" eaLnBrk="0" fontAlgn="base" hangingPunct="0">
              <a:spcBef>
                <a:spcPct val="0"/>
              </a:spcBef>
              <a:spcAft>
                <a:spcPct val="0"/>
              </a:spcAft>
              <a:defRPr/>
            </a:pPr>
            <a:r>
              <a:rPr lang="en-US" sz="3600" b="1" dirty="0">
                <a:solidFill>
                  <a:srgbClr val="FFFF00"/>
                </a:solidFill>
                <a:latin typeface="Arial"/>
                <a:ea typeface="Times New Roman" pitchFamily="-111" charset="0"/>
                <a:cs typeface="Arial"/>
              </a:rPr>
              <a:t>Exod. 12</a:t>
            </a:r>
          </a:p>
        </p:txBody>
      </p:sp>
      <p:pic>
        <p:nvPicPr>
          <p:cNvPr id="137220" name="Picture 7"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13112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Times New Roman" pitchFamily="-111" charset="0"/>
              </a:rPr>
              <a:t>BONUS QUESTION</a:t>
            </a:r>
          </a:p>
        </p:txBody>
      </p:sp>
    </p:spTree>
    <p:extLst>
      <p:ext uri="{BB962C8B-B14F-4D97-AF65-F5344CB8AC3E}">
        <p14:creationId xmlns:p14="http://schemas.microsoft.com/office/powerpoint/2010/main" val="3599816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r>
              <a:rPr lang="en-US" sz="3200">
                <a:latin typeface="Arial Black" charset="0"/>
                <a:ea typeface="ＭＳ Ｐゴシック" charset="0"/>
                <a:cs typeface="ＭＳ Ｐゴシック" charset="0"/>
              </a:rPr>
              <a:t>Circumcision, Vitamin K &amp; Prothrombin</a:t>
            </a: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2800">
                <a:solidFill>
                  <a:srgbClr val="000000"/>
                </a:solidFill>
                <a:latin typeface="Arial Black" charset="0"/>
              </a:rPr>
              <a:t>Prothrombin (% of Normal)</a:t>
            </a: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2800">
                <a:solidFill>
                  <a:srgbClr val="000000"/>
                </a:solidFill>
                <a:latin typeface="Arial Black" charset="0"/>
              </a:rPr>
              <a:t>Days</a:t>
            </a: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solidFill>
                  <a:srgbClr val="000000"/>
                </a:solidFill>
                <a:latin typeface="Arial Black" charset="0"/>
              </a:rPr>
              <a:t>Available Prothrombin</a:t>
            </a: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solidFill>
                  <a:srgbClr val="000000"/>
                </a:solidFill>
                <a:latin typeface="Arial Black" charset="0"/>
              </a:rPr>
              <a:t>Prothrombin Concentration</a:t>
            </a:r>
          </a:p>
        </p:txBody>
      </p:sp>
    </p:spTree>
    <p:extLst>
      <p:ext uri="{BB962C8B-B14F-4D97-AF65-F5344CB8AC3E}">
        <p14:creationId xmlns:p14="http://schemas.microsoft.com/office/powerpoint/2010/main" val="209272805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So Christ has truly set us free. Now make sure that you stay free, and don</a:t>
            </a:r>
            <a:r>
              <a:rPr lang="uk-UA" sz="2400" b="1" dirty="0">
                <a:latin typeface="Arial" charset="0"/>
                <a:ea typeface="ＭＳ Ｐゴシック" charset="0"/>
                <a:cs typeface="Arial" charset="0"/>
              </a:rPr>
              <a:t>'</a:t>
            </a:r>
            <a:r>
              <a:rPr lang="en-US" sz="2400" b="1" dirty="0">
                <a:latin typeface="Arial" charset="0"/>
                <a:ea typeface="ＭＳ Ｐゴシック" charset="0"/>
                <a:cs typeface="Arial" charset="0"/>
              </a:rPr>
              <a:t>t get tied up again in slavery to the law</a:t>
            </a:r>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 </a:t>
            </a:r>
            <a:r>
              <a:rPr lang="en-US" altLang="ja-JP" sz="2400" b="1" dirty="0">
                <a:latin typeface="Arial" charset="0"/>
                <a:ea typeface="ＭＳ Ｐゴシック" charset="0"/>
                <a:cs typeface="Arial" charset="0"/>
              </a:rPr>
              <a:t> (Gal 5:1 </a:t>
            </a:r>
            <a:r>
              <a:rPr lang="en-US" altLang="ja-JP" sz="2000" b="1" dirty="0">
                <a:latin typeface="Arial" charset="0"/>
                <a:ea typeface="ＭＳ Ｐゴシック" charset="0"/>
                <a:cs typeface="Arial" charset="0"/>
              </a:rPr>
              <a:t>NLT</a:t>
            </a:r>
            <a:r>
              <a:rPr lang="en-US" altLang="ja-JP" sz="2400" b="1" dirty="0">
                <a:latin typeface="Arial" charset="0"/>
                <a:ea typeface="ＭＳ Ｐゴシック" charset="0"/>
                <a:cs typeface="Arial" charset="0"/>
              </a:rPr>
              <a:t>).</a:t>
            </a:r>
            <a:endParaRPr lang="en-US" sz="2400" b="1" dirty="0">
              <a:latin typeface="Arial" charset="0"/>
              <a:ea typeface="ＭＳ Ｐゴシック" charset="0"/>
              <a:cs typeface="Arial"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ru-RU" altLang="ja-JP" b="1" dirty="0">
                <a:solidFill>
                  <a:srgbClr val="E3EBF1"/>
                </a:solidFill>
                <a:latin typeface="Arial" charset="0"/>
                <a:cs typeface="Arial" charset="0"/>
              </a:rPr>
              <a:t>"</a:t>
            </a:r>
            <a:r>
              <a:rPr lang="en-US" b="1" dirty="0">
                <a:solidFill>
                  <a:srgbClr val="E3EBF1"/>
                </a:solidFill>
                <a:latin typeface="Arial" charset="0"/>
                <a:cs typeface="Arial" charset="0"/>
              </a:rPr>
              <a:t>Listen! I, Paul, tell you this: If you are counting on circumcision to make you right with God, then Christ will be of no benefit to you.  </a:t>
            </a:r>
            <a:r>
              <a:rPr lang="en-US" b="1" baseline="30000" dirty="0">
                <a:solidFill>
                  <a:srgbClr val="E3EBF1"/>
                </a:solidFill>
                <a:latin typeface="Arial" charset="0"/>
                <a:cs typeface="Arial" charset="0"/>
              </a:rPr>
              <a:t>3</a:t>
            </a:r>
            <a:r>
              <a:rPr lang="en-US" b="1" dirty="0">
                <a:solidFill>
                  <a:srgbClr val="E3EBF1"/>
                </a:solidFill>
                <a:latin typeface="Arial" charset="0"/>
                <a:cs typeface="Arial" charset="0"/>
              </a:rPr>
              <a:t>I</a:t>
            </a:r>
            <a:r>
              <a:rPr lang="uk-UA" b="1" dirty="0">
                <a:solidFill>
                  <a:srgbClr val="E3EBF1"/>
                </a:solidFill>
                <a:latin typeface="Arial" charset="0"/>
                <a:cs typeface="Arial" charset="0"/>
              </a:rPr>
              <a:t>'</a:t>
            </a:r>
            <a:r>
              <a:rPr lang="en-US" b="1" dirty="0">
                <a:solidFill>
                  <a:srgbClr val="E3EBF1"/>
                </a:solidFill>
                <a:latin typeface="Arial" charset="0"/>
                <a:cs typeface="Arial" charset="0"/>
              </a:rPr>
              <a:t>ll say it again. If you are trying to find favor with God by being circumcised, you must obey every regulation in the whole law of Moses.  </a:t>
            </a:r>
            <a:r>
              <a:rPr lang="en-US" b="1" baseline="30000" dirty="0">
                <a:solidFill>
                  <a:srgbClr val="E3EBF1"/>
                </a:solidFill>
                <a:latin typeface="Arial" charset="0"/>
                <a:cs typeface="Arial" charset="0"/>
              </a:rPr>
              <a:t>4</a:t>
            </a:r>
            <a:r>
              <a:rPr lang="en-US" b="1" dirty="0">
                <a:solidFill>
                  <a:srgbClr val="E3EBF1"/>
                </a:solidFill>
                <a:latin typeface="Arial" charset="0"/>
                <a:cs typeface="Arial" charset="0"/>
              </a:rPr>
              <a:t>For if you are trying to make yourselves right with God by keeping the law, you have been cut off from Christ! You have fallen away from God</a:t>
            </a:r>
            <a:r>
              <a:rPr lang="uk-UA" b="1" dirty="0">
                <a:solidFill>
                  <a:srgbClr val="E3EBF1"/>
                </a:solidFill>
                <a:latin typeface="Arial" charset="0"/>
                <a:cs typeface="Arial" charset="0"/>
              </a:rPr>
              <a:t>'</a:t>
            </a:r>
            <a:r>
              <a:rPr lang="en-US" b="1" dirty="0">
                <a:solidFill>
                  <a:srgbClr val="E3EBF1"/>
                </a:solidFill>
                <a:latin typeface="Arial" charset="0"/>
                <a:cs typeface="Arial" charset="0"/>
              </a:rPr>
              <a:t>s grace</a:t>
            </a:r>
            <a:r>
              <a:rPr lang="ru-RU" altLang="ja-JP" b="1" dirty="0">
                <a:solidFill>
                  <a:srgbClr val="E3EBF1"/>
                </a:solidFill>
                <a:latin typeface="Arial" charset="0"/>
                <a:cs typeface="Arial" charset="0"/>
              </a:rPr>
              <a:t>"</a:t>
            </a:r>
            <a:r>
              <a:rPr lang="en-US" altLang="ja-JP" b="1" dirty="0">
                <a:solidFill>
                  <a:srgbClr val="E3EBF1"/>
                </a:solidFill>
                <a:latin typeface="Arial" charset="0"/>
                <a:cs typeface="Arial" charset="0"/>
              </a:rPr>
              <a:t> (Gal 5:2-4 NLT).</a:t>
            </a:r>
            <a:endParaRPr lang="en-US" b="1" dirty="0">
              <a:solidFill>
                <a:srgbClr val="E3EBF1"/>
              </a:solidFill>
              <a:latin typeface="Arial" charset="0"/>
              <a:cs typeface="Arial"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94721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13</a:t>
            </a:r>
          </a:p>
        </p:txBody>
      </p:sp>
    </p:spTree>
    <p:extLst>
      <p:ext uri="{BB962C8B-B14F-4D97-AF65-F5344CB8AC3E}">
        <p14:creationId xmlns:p14="http://schemas.microsoft.com/office/powerpoint/2010/main" val="225660257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405" y="6115050"/>
            <a:ext cx="9144000" cy="72408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Is God compassionate?</a:t>
            </a: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Those who suffer from a serious skin disease must tear their clothing and leave their hair uncombed. They must cover their mouth and call out, </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Unclean! Unclean!</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en-US" sz="3200" b="1" baseline="30000" dirty="0">
                <a:solidFill>
                  <a:srgbClr val="FFFFFF"/>
                </a:solidFill>
                <a:effectLst>
                  <a:glow rad="127000">
                    <a:srgbClr val="000000"/>
                  </a:glow>
                </a:effectLst>
                <a:latin typeface="Arial" charset="0"/>
                <a:ea typeface="ＭＳ Ｐゴシック" charset="0"/>
                <a:cs typeface="ＭＳ Ｐゴシック" charset="0"/>
              </a:rPr>
              <a:t>46</a:t>
            </a:r>
            <a:r>
              <a:rPr lang="en-US" sz="3200" b="1" dirty="0">
                <a:solidFill>
                  <a:srgbClr val="FFFFFF"/>
                </a:solidFill>
                <a:effectLst>
                  <a:glow rad="127000">
                    <a:srgbClr val="000000"/>
                  </a:glow>
                </a:effectLst>
                <a:latin typeface="Arial" charset="0"/>
                <a:ea typeface="ＭＳ Ｐゴシック" charset="0"/>
                <a:cs typeface="ＭＳ Ｐゴシック" charset="0"/>
              </a:rPr>
              <a:t>As long as the serious disease lasts, they will be ceremonially unclean. They must live in isolation in their place outside the camp</a:t>
            </a: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(Lev 13:45-46 </a:t>
            </a:r>
            <a:r>
              <a:rPr lang="en-US" sz="2800" b="1" dirty="0">
                <a:solidFill>
                  <a:srgbClr val="FFFFFF"/>
                </a:solidFill>
                <a:effectLst>
                  <a:glow rad="127000">
                    <a:srgbClr val="000000"/>
                  </a:glow>
                </a:effectLst>
                <a:latin typeface="Arial" charset="0"/>
                <a:ea typeface="ＭＳ Ｐゴシック" charset="0"/>
                <a:cs typeface="ＭＳ Ｐゴシック" charset="0"/>
              </a:rPr>
              <a:t>NLT</a:t>
            </a:r>
            <a:r>
              <a:rPr lang="en-US" sz="32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72689831"/>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43500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could a leper be lifted out of his plight?</a:t>
            </a: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299206414"/>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en-US" altLang="zh-CN" sz="2800" b="1">
                <a:solidFill>
                  <a:schemeClr val="tx1"/>
                </a:solidFill>
                <a:latin typeface="Geneva" charset="0"/>
                <a:ea typeface="ＭＳ Ｐゴシック" charset="0"/>
                <a:cs typeface="Geneva" charset="0"/>
              </a:rPr>
              <a:t>Why No Pork? (And Other Law Questions) </a:t>
            </a:r>
            <a:endParaRPr lang="en-US" sz="2800" b="1">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311173090"/>
              </p:ext>
            </p:extLst>
          </p:nvPr>
        </p:nvGraphicFramePr>
        <p:xfrm>
          <a:off x="0" y="792163"/>
          <a:ext cx="9067800" cy="4937772"/>
        </p:xfrm>
        <a:graphic>
          <a:graphicData uri="http://schemas.openxmlformats.org/drawingml/2006/table">
            <a:tbl>
              <a:tblPr/>
              <a:tblGrid>
                <a:gridCol w="1475656">
                  <a:extLst>
                    <a:ext uri="{9D8B030D-6E8A-4147-A177-3AD203B41FA5}">
                      <a16:colId xmlns:a16="http://schemas.microsoft.com/office/drawing/2014/main" val="20000"/>
                    </a:ext>
                  </a:extLst>
                </a:gridCol>
                <a:gridCol w="3020144">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83479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Lepers feel bad about their disease, so why isolate them?</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The priest is to examine the sore on his skin…   If the spot on his skin is white… the priest is to put the infected person in isolation for seven days… He must live alone… outside the camp</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(Lev. 13:3-4, 46).</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Between the 6th-14th centuries leprosy killed hundreds of millions of Europeans.  Some suggested unsuccessful, wild ideas. </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After the physicians had nearly given up, the Church suggested the scriptural quarantine of lepers, which finally stopped the dreadful plague</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110182570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14</a:t>
            </a:r>
          </a:p>
        </p:txBody>
      </p:sp>
    </p:spTree>
    <p:extLst>
      <p:ext uri="{BB962C8B-B14F-4D97-AF65-F5344CB8AC3E}">
        <p14:creationId xmlns:p14="http://schemas.microsoft.com/office/powerpoint/2010/main" val="5906869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en-US" altLang="zh-CN" sz="2800" b="1">
                <a:solidFill>
                  <a:schemeClr val="tx1"/>
                </a:solidFill>
                <a:latin typeface="Geneva" charset="0"/>
                <a:ea typeface="ＭＳ Ｐゴシック" charset="0"/>
                <a:cs typeface="Geneva" charset="0"/>
              </a:rPr>
              <a:t>Why No Pork? (And Other Law Questions) </a:t>
            </a:r>
            <a:endParaRPr lang="en-US" sz="2800" b="1">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159923493"/>
              </p:ext>
            </p:extLst>
          </p:nvPr>
        </p:nvGraphicFramePr>
        <p:xfrm>
          <a:off x="0" y="792163"/>
          <a:ext cx="9067800" cy="4206252"/>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What</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wrong with mixing meat and milk?</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Do not cook a young goat in its mother</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milk</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(Deut. 14:21; Exod 23:19; 34:26). </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ctr" defTabSz="457200" rtl="0" eaLnBrk="1" fontAlgn="base" latinLnBrk="0" hangingPunct="1">
                        <a:lnSpc>
                          <a:spcPct val="100000"/>
                        </a:lnSpc>
                        <a:spcBef>
                          <a:spcPct val="0"/>
                        </a:spcBef>
                        <a:spcAft>
                          <a:spcPct val="0"/>
                        </a:spcAft>
                        <a:buClrTx/>
                        <a:buSzTx/>
                        <a:buFontTx/>
                        <a:buAutoNum type="arabicParenBoth"/>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Avoid Canaanite fertility practices</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(2) Calcium cannot be assimilated easily on a milk and meat diet, which weakens teeth and slows the healing of broken bones</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397734057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15</a:t>
            </a:r>
          </a:p>
        </p:txBody>
      </p:sp>
    </p:spTree>
    <p:extLst>
      <p:ext uri="{BB962C8B-B14F-4D97-AF65-F5344CB8AC3E}">
        <p14:creationId xmlns:p14="http://schemas.microsoft.com/office/powerpoint/2010/main" val="161619159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Bodily Discharges (Leviticus 15)</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charset="0"/>
                <a:ea typeface="ＭＳ Ｐゴシック" charset="0"/>
                <a:cs typeface="ＭＳ Ｐゴシック" charset="0"/>
              </a:rPr>
              <a:t>https://inspirationpoetry.wordpress.com/2016/05/11/leviticus-15-discharges-causing-uncleaness/</a:t>
            </a:r>
          </a:p>
        </p:txBody>
      </p:sp>
    </p:spTree>
    <p:extLst>
      <p:ext uri="{BB962C8B-B14F-4D97-AF65-F5344CB8AC3E}">
        <p14:creationId xmlns:p14="http://schemas.microsoft.com/office/powerpoint/2010/main" val="1706099359"/>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5972" name="Text Box 4"/>
          <p:cNvSpPr txBox="1">
            <a:spLocks noChangeArrowheads="1"/>
          </p:cNvSpPr>
          <p:nvPr/>
        </p:nvSpPr>
        <p:spPr bwMode="auto">
          <a:xfrm>
            <a:off x="1403350" y="5715000"/>
            <a:ext cx="286385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4000" b="1">
                <a:solidFill>
                  <a:srgbClr val="FFFFFF"/>
                </a:solidFill>
                <a:latin typeface="Arial"/>
                <a:cs typeface="Arial"/>
              </a:rPr>
              <a:t>The Law</a:t>
            </a:r>
            <a:endParaRPr lang="en-US" sz="3200" b="1">
              <a:solidFill>
                <a:srgbClr val="FFFFFF"/>
              </a:solidFill>
              <a:latin typeface="Arial"/>
              <a:cs typeface="Arial"/>
            </a:endParaRPr>
          </a:p>
        </p:txBody>
      </p:sp>
      <p:grpSp>
        <p:nvGrpSpPr>
          <p:cNvPr id="2" name="Group 5"/>
          <p:cNvGrpSpPr>
            <a:grpSpLocks/>
          </p:cNvGrpSpPr>
          <p:nvPr/>
        </p:nvGrpSpPr>
        <p:grpSpPr bwMode="auto">
          <a:xfrm>
            <a:off x="4403725" y="0"/>
            <a:ext cx="4740275" cy="6858000"/>
            <a:chOff x="2832" y="0"/>
            <a:chExt cx="2986" cy="4320"/>
          </a:xfrm>
        </p:grpSpPr>
        <p:pic>
          <p:nvPicPr>
            <p:cNvPr id="139270"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39271"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sp>
        <p:nvSpPr>
          <p:cNvPr id="595976" name="Text Box 8"/>
          <p:cNvSpPr txBox="1">
            <a:spLocks noChangeArrowheads="1"/>
          </p:cNvSpPr>
          <p:nvPr/>
        </p:nvSpPr>
        <p:spPr bwMode="auto">
          <a:xfrm>
            <a:off x="4953000" y="5715000"/>
            <a:ext cx="419100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4000" b="1">
                <a:solidFill>
                  <a:srgbClr val="FFFFFF"/>
                </a:solidFill>
                <a:latin typeface="Arial"/>
                <a:cs typeface="Arial"/>
              </a:rPr>
              <a:t>The Tabernacle</a:t>
            </a:r>
            <a:endParaRPr lang="en-US" sz="3200" b="1">
              <a:solidFill>
                <a:srgbClr val="FFFFFF"/>
              </a:solidFill>
              <a:latin typeface="Arial"/>
              <a:cs typeface="Arial"/>
            </a:endParaRPr>
          </a:p>
        </p:txBody>
      </p:sp>
      <p:sp>
        <p:nvSpPr>
          <p:cNvPr id="139269" name="Rectangle 9"/>
          <p:cNvSpPr>
            <a:spLocks noGrp="1" noChangeArrowheads="1"/>
          </p:cNvSpPr>
          <p:nvPr>
            <p:ph type="title" idx="4294967295"/>
          </p:nvPr>
        </p:nvSpPr>
        <p:spPr>
          <a:xfrm>
            <a:off x="2286000" y="2667000"/>
            <a:ext cx="3581400" cy="2743200"/>
          </a:xfrm>
          <a:solidFill>
            <a:schemeClr val="accent2"/>
          </a:solidFill>
        </p:spPr>
        <p:txBody>
          <a:bodyPr/>
          <a:lstStyle/>
          <a:p>
            <a:pPr eaLnBrk="1" hangingPunct="1"/>
            <a:r>
              <a:rPr lang="en-US" b="1" dirty="0">
                <a:solidFill>
                  <a:schemeClr val="bg1"/>
                </a:solidFill>
                <a:latin typeface="Arial" charset="0"/>
                <a:ea typeface="ＭＳ Ｐゴシック" charset="0"/>
              </a:rPr>
              <a:t>What were the Two Key Events at Sinai?</a:t>
            </a:r>
            <a:endParaRPr lang="en-US" b="1" dirty="0">
              <a:latin typeface="Arial" charset="0"/>
              <a:ea typeface="ＭＳ Ｐゴシック" charset="0"/>
            </a:endParaRPr>
          </a:p>
        </p:txBody>
      </p:sp>
    </p:spTree>
    <p:extLst>
      <p:ext uri="{BB962C8B-B14F-4D97-AF65-F5344CB8AC3E}">
        <p14:creationId xmlns:p14="http://schemas.microsoft.com/office/powerpoint/2010/main" val="21109069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6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183138"/>
            <a:ext cx="7737645" cy="1408520"/>
          </a:xfrm>
          <a:solidFill>
            <a:schemeClr val="bg1"/>
          </a:solidFill>
          <a:effectLst/>
        </p:spPr>
        <p:txBody>
          <a:bodyPr anchor="t"/>
          <a:lstStyle/>
          <a:p>
            <a:pPr>
              <a:defRPr/>
            </a:pP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If the man [with a bodily discharge] touches you without first rinsing his hands, you must wash your clothes and bathe yourself in water, and you will remain unclean until evening</a:t>
            </a: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 (Lev 15:11 </a:t>
            </a:r>
            <a:r>
              <a:rPr lang="en-US" sz="2000" b="1" dirty="0">
                <a:solidFill>
                  <a:srgbClr val="000000"/>
                </a:solidFill>
                <a:effectLst/>
                <a:latin typeface="Arial" charset="0"/>
                <a:ea typeface="ＭＳ Ｐゴシック" charset="0"/>
                <a:cs typeface="ＭＳ Ｐゴシック" charset="0"/>
              </a:rPr>
              <a:t>NLT</a:t>
            </a:r>
            <a:r>
              <a:rPr lang="en-US" sz="2400" b="1" dirty="0">
                <a:solidFill>
                  <a:srgbClr val="000000"/>
                </a:solidFill>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531556"/>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16</a:t>
            </a:r>
          </a:p>
        </p:txBody>
      </p:sp>
    </p:spTree>
    <p:extLst>
      <p:ext uri="{BB962C8B-B14F-4D97-AF65-F5344CB8AC3E}">
        <p14:creationId xmlns:p14="http://schemas.microsoft.com/office/powerpoint/2010/main" val="334061414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663825"/>
            <a:ext cx="8763000" cy="410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1842" name="Rectangle 1027"/>
          <p:cNvSpPr>
            <a:spLocks noGrp="1" noChangeArrowheads="1"/>
          </p:cNvSpPr>
          <p:nvPr>
            <p:ph type="ctrTitle"/>
          </p:nvPr>
        </p:nvSpPr>
        <p:spPr>
          <a:xfrm>
            <a:off x="228600" y="228600"/>
            <a:ext cx="8686800" cy="1676400"/>
          </a:xfrm>
        </p:spPr>
        <p:txBody>
          <a:bodyPr/>
          <a:lstStyle/>
          <a:p>
            <a:pPr eaLnBrk="1" hangingPunct="1"/>
            <a:r>
              <a:rPr kumimoji="1" lang="en-US" sz="3200" b="1">
                <a:solidFill>
                  <a:schemeClr val="bg1"/>
                </a:solidFill>
                <a:latin typeface="Arial" charset="0"/>
                <a:ea typeface="ＭＳ Ｐゴシック" charset="0"/>
              </a:rPr>
              <a:t>For a great online tabernacle survey go to:</a:t>
            </a:r>
            <a:endParaRPr kumimoji="1" lang="en-US" sz="4000" b="1">
              <a:latin typeface="Arial" charset="0"/>
              <a:ea typeface="ＭＳ Ｐゴシック" charset="0"/>
            </a:endParaRPr>
          </a:p>
        </p:txBody>
      </p:sp>
      <p:sp>
        <p:nvSpPr>
          <p:cNvPr id="291843" name="Text Box 1029"/>
          <p:cNvSpPr txBox="1">
            <a:spLocks noChangeArrowheads="1"/>
          </p:cNvSpPr>
          <p:nvPr/>
        </p:nvSpPr>
        <p:spPr bwMode="auto">
          <a:xfrm>
            <a:off x="0" y="1659394"/>
            <a:ext cx="9143999"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kumimoji="1" lang="en-US" sz="2800" b="1">
                <a:solidFill>
                  <a:srgbClr val="FFFFFF"/>
                </a:solidFill>
                <a:latin typeface="Arial" charset="0"/>
                <a:cs typeface="Arial" charset="0"/>
              </a:rPr>
              <a:t>https://www.youtube.com/watch?v=ceZHlc55HCg</a:t>
            </a:r>
          </a:p>
        </p:txBody>
      </p:sp>
    </p:spTree>
    <p:extLst>
      <p:ext uri="{BB962C8B-B14F-4D97-AF65-F5344CB8AC3E}">
        <p14:creationId xmlns:p14="http://schemas.microsoft.com/office/powerpoint/2010/main" val="763698444"/>
      </p:ext>
    </p:extLst>
  </p:cSld>
  <p:clrMapOvr>
    <a:masterClrMapping/>
  </p:clrMapOvr>
  <p:transition spd="med">
    <p:randomBar dir="vert"/>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89" name="Group 2"/>
          <p:cNvGrpSpPr>
            <a:grpSpLocks/>
          </p:cNvGrpSpPr>
          <p:nvPr/>
        </p:nvGrpSpPr>
        <p:grpSpPr bwMode="auto">
          <a:xfrm>
            <a:off x="0" y="0"/>
            <a:ext cx="9263063" cy="7086600"/>
            <a:chOff x="0" y="0"/>
            <a:chExt cx="5835" cy="4464"/>
          </a:xfrm>
        </p:grpSpPr>
        <p:pic>
          <p:nvPicPr>
            <p:cNvPr id="29389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5" name="Freeform 4"/>
            <p:cNvSpPr>
              <a:spLocks/>
            </p:cNvSpPr>
            <p:nvPr/>
          </p:nvSpPr>
          <p:spPr bwMode="auto">
            <a:xfrm>
              <a:off x="1152" y="0"/>
              <a:ext cx="4683" cy="1200"/>
            </a:xfrm>
            <a:custGeom>
              <a:avLst/>
              <a:gdLst>
                <a:gd name="T0" fmla="*/ 200 w 4658"/>
                <a:gd name="T1" fmla="*/ 1290 h 1116"/>
                <a:gd name="T2" fmla="*/ 630 w 4658"/>
                <a:gd name="T3" fmla="*/ 1916 h 1116"/>
                <a:gd name="T4" fmla="*/ 1264 w 4658"/>
                <a:gd name="T5" fmla="*/ 2452 h 1116"/>
                <a:gd name="T6" fmla="*/ 1362 w 4658"/>
                <a:gd name="T7" fmla="*/ 2655 h 1116"/>
                <a:gd name="T8" fmla="*/ 1489 w 4658"/>
                <a:gd name="T9" fmla="*/ 3155 h 1116"/>
                <a:gd name="T10" fmla="*/ 1623 w 4658"/>
                <a:gd name="T11" fmla="*/ 3491 h 1116"/>
                <a:gd name="T12" fmla="*/ 1679 w 4658"/>
                <a:gd name="T13" fmla="*/ 3683 h 1116"/>
                <a:gd name="T14" fmla="*/ 1747 w 4658"/>
                <a:gd name="T15" fmla="*/ 3744 h 1116"/>
                <a:gd name="T16" fmla="*/ 2051 w 4658"/>
                <a:gd name="T17" fmla="*/ 4143 h 1116"/>
                <a:gd name="T18" fmla="*/ 2240 w 4658"/>
                <a:gd name="T19" fmla="*/ 4330 h 1116"/>
                <a:gd name="T20" fmla="*/ 2385 w 4658"/>
                <a:gd name="T21" fmla="*/ 4577 h 1116"/>
                <a:gd name="T22" fmla="*/ 2470 w 4658"/>
                <a:gd name="T23" fmla="*/ 4671 h 1116"/>
                <a:gd name="T24" fmla="*/ 2610 w 4658"/>
                <a:gd name="T25" fmla="*/ 4777 h 1116"/>
                <a:gd name="T26" fmla="*/ 2758 w 4658"/>
                <a:gd name="T27" fmla="*/ 5066 h 1116"/>
                <a:gd name="T28" fmla="*/ 2848 w 4658"/>
                <a:gd name="T29" fmla="*/ 5259 h 1116"/>
                <a:gd name="T30" fmla="*/ 2989 w 4658"/>
                <a:gd name="T31" fmla="*/ 5367 h 1116"/>
                <a:gd name="T32" fmla="*/ 3268 w 4658"/>
                <a:gd name="T33" fmla="*/ 5767 h 1116"/>
                <a:gd name="T34" fmla="*/ 3606 w 4658"/>
                <a:gd name="T35" fmla="*/ 6288 h 1116"/>
                <a:gd name="T36" fmla="*/ 3997 w 4658"/>
                <a:gd name="T37" fmla="*/ 6539 h 1116"/>
                <a:gd name="T38" fmla="*/ 4124 w 4658"/>
                <a:gd name="T39" fmla="*/ 6692 h 1116"/>
                <a:gd name="T40" fmla="*/ 4410 w 4658"/>
                <a:gd name="T41" fmla="*/ 7231 h 1116"/>
                <a:gd name="T42" fmla="*/ 4482 w 4658"/>
                <a:gd name="T43" fmla="*/ 7429 h 1116"/>
                <a:gd name="T44" fmla="*/ 4496 w 4658"/>
                <a:gd name="T45" fmla="*/ 8123 h 1116"/>
                <a:gd name="T46" fmla="*/ 4600 w 4658"/>
                <a:gd name="T47" fmla="*/ 8381 h 1116"/>
                <a:gd name="T48" fmla="*/ 4978 w 4658"/>
                <a:gd name="T49" fmla="*/ 8404 h 1116"/>
                <a:gd name="T50" fmla="*/ 5105 w 4658"/>
                <a:gd name="T51" fmla="*/ 8955 h 1116"/>
                <a:gd name="T52" fmla="*/ 5183 w 4658"/>
                <a:gd name="T53" fmla="*/ 9149 h 1116"/>
                <a:gd name="T54" fmla="*/ 5258 w 4658"/>
                <a:gd name="T55" fmla="*/ 9022 h 1116"/>
                <a:gd name="T56" fmla="*/ 5286 w 4658"/>
                <a:gd name="T57" fmla="*/ 8575 h 1116"/>
                <a:gd name="T58" fmla="*/ 5329 w 4658"/>
                <a:gd name="T59" fmla="*/ 8476 h 1116"/>
                <a:gd name="T60" fmla="*/ 5352 w 4658"/>
                <a:gd name="T61" fmla="*/ 8404 h 1116"/>
                <a:gd name="T62" fmla="*/ 5386 w 4658"/>
                <a:gd name="T63" fmla="*/ 8076 h 1116"/>
                <a:gd name="T64" fmla="*/ 5399 w 4658"/>
                <a:gd name="T65" fmla="*/ 7669 h 1116"/>
                <a:gd name="T66" fmla="*/ 5407 w 4658"/>
                <a:gd name="T67" fmla="*/ 6404 h 1116"/>
                <a:gd name="T68" fmla="*/ 5420 w 4658"/>
                <a:gd name="T69" fmla="*/ 5457 h 1116"/>
                <a:gd name="T70" fmla="*/ 5399 w 4658"/>
                <a:gd name="T71" fmla="*/ 1968 h 1116"/>
                <a:gd name="T72" fmla="*/ 5386 w 4658"/>
                <a:gd name="T73" fmla="*/ 1290 h 1116"/>
                <a:gd name="T74" fmla="*/ 4895 w 4658"/>
                <a:gd name="T75" fmla="*/ 985 h 1116"/>
                <a:gd name="T76" fmla="*/ 3871 w 4658"/>
                <a:gd name="T77" fmla="*/ 543 h 1116"/>
                <a:gd name="T78" fmla="*/ 2793 w 4658"/>
                <a:gd name="T79" fmla="*/ 589 h 1116"/>
                <a:gd name="T80" fmla="*/ 1863 w 4658"/>
                <a:gd name="T81" fmla="*/ 349 h 1116"/>
                <a:gd name="T82" fmla="*/ 1593 w 4658"/>
                <a:gd name="T83" fmla="*/ 197 h 1116"/>
                <a:gd name="T84" fmla="*/ 1153 w 4658"/>
                <a:gd name="T85" fmla="*/ 0 h 1116"/>
                <a:gd name="T86" fmla="*/ 734 w 4658"/>
                <a:gd name="T87" fmla="*/ 6 h 1116"/>
                <a:gd name="T88" fmla="*/ 81 w 4658"/>
                <a:gd name="T89" fmla="*/ 589 h 1116"/>
                <a:gd name="T90" fmla="*/ 39 w 4658"/>
                <a:gd name="T91" fmla="*/ 637 h 1116"/>
                <a:gd name="T92" fmla="*/ 140 w 4658"/>
                <a:gd name="T93" fmla="*/ 1422 h 1116"/>
                <a:gd name="T94" fmla="*/ 542 w 4658"/>
                <a:gd name="T95" fmla="*/ 2208 h 1116"/>
                <a:gd name="T96" fmla="*/ 702 w 4658"/>
                <a:gd name="T97" fmla="*/ 2363 h 1116"/>
                <a:gd name="T98" fmla="*/ 797 w 4658"/>
                <a:gd name="T99" fmla="*/ 2514 h 1116"/>
                <a:gd name="T100" fmla="*/ 876 w 4658"/>
                <a:gd name="T101" fmla="*/ 2612 h 1116"/>
                <a:gd name="T102" fmla="*/ 1110 w 4658"/>
                <a:gd name="T103" fmla="*/ 3043 h 1116"/>
                <a:gd name="T104" fmla="*/ 1306 w 4658"/>
                <a:gd name="T105" fmla="*/ 3449 h 1116"/>
                <a:gd name="T106" fmla="*/ 1462 w 4658"/>
                <a:gd name="T107" fmla="*/ 3744 h 1116"/>
                <a:gd name="T108" fmla="*/ 1600 w 4658"/>
                <a:gd name="T109" fmla="*/ 3935 h 1116"/>
                <a:gd name="T110" fmla="*/ 1841 w 4658"/>
                <a:gd name="T111" fmla="*/ 4177 h 1116"/>
                <a:gd name="T112" fmla="*/ 1985 w 4658"/>
                <a:gd name="T113" fmla="*/ 4470 h 1116"/>
                <a:gd name="T114" fmla="*/ 2065 w 4658"/>
                <a:gd name="T115" fmla="*/ 4671 h 1116"/>
                <a:gd name="T116" fmla="*/ 2385 w 4658"/>
                <a:gd name="T117" fmla="*/ 4820 h 1116"/>
                <a:gd name="T118" fmla="*/ 2723 w 4658"/>
                <a:gd name="T119" fmla="*/ 5019 h 1116"/>
                <a:gd name="T120" fmla="*/ 2855 w 4658"/>
                <a:gd name="T121" fmla="*/ 5167 h 1116"/>
                <a:gd name="T122" fmla="*/ 3507 w 4658"/>
                <a:gd name="T123" fmla="*/ 5803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9389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9389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dirty="0">
                <a:solidFill>
                  <a:srgbClr val="FFFFFF"/>
                </a:solidFill>
                <a:effectLst>
                  <a:glow rad="254000">
                    <a:srgbClr val="000000">
                      <a:alpha val="75000"/>
                    </a:srgbClr>
                  </a:glow>
                </a:effectLst>
                <a:latin typeface="Arial"/>
                <a:ea typeface="Times New Roman" pitchFamily="-111" charset="0"/>
                <a:cs typeface="Arial"/>
              </a:rPr>
              <a:t>Courtyard</a:t>
            </a: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Holy Place</a:t>
            </a:r>
          </a:p>
        </p:txBody>
      </p:sp>
      <p:sp>
        <p:nvSpPr>
          <p:cNvPr id="161801" name="Text Box 9"/>
          <p:cNvSpPr txBox="1">
            <a:spLocks noChangeArrowheads="1"/>
          </p:cNvSpPr>
          <p:nvPr/>
        </p:nvSpPr>
        <p:spPr bwMode="auto">
          <a:xfrm>
            <a:off x="7162800" y="2310383"/>
            <a:ext cx="19812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dirty="0">
                <a:solidFill>
                  <a:srgbClr val="FFFFFF"/>
                </a:solidFill>
                <a:effectLst>
                  <a:glow rad="254000">
                    <a:srgbClr val="000000">
                      <a:alpha val="75000"/>
                    </a:srgbClr>
                  </a:glow>
                </a:effectLst>
                <a:latin typeface="Arial"/>
                <a:ea typeface="Times New Roman" pitchFamily="-111" charset="0"/>
                <a:cs typeface="Arial"/>
              </a:rPr>
              <a:t>Holy of Holies</a:t>
            </a:r>
          </a:p>
        </p:txBody>
      </p:sp>
      <p:sp>
        <p:nvSpPr>
          <p:cNvPr id="293893" name="Rectangle 10"/>
          <p:cNvSpPr>
            <a:spLocks noGrp="1" noChangeArrowheads="1"/>
          </p:cNvSpPr>
          <p:nvPr>
            <p:ph type="title" idx="4294967295"/>
          </p:nvPr>
        </p:nvSpPr>
        <p:spPr>
          <a:xfrm>
            <a:off x="0" y="5943600"/>
            <a:ext cx="9144000" cy="1143000"/>
          </a:xfrm>
        </p:spPr>
        <p:txBody>
          <a:bodyPr/>
          <a:lstStyle/>
          <a:p>
            <a:pPr eaLnBrk="1" hangingPunct="1"/>
            <a:r>
              <a:rPr lang="en-US" sz="4000" b="1">
                <a:solidFill>
                  <a:schemeClr val="tx1"/>
                </a:solidFill>
                <a:latin typeface="Arial" charset="0"/>
                <a:ea typeface="ＭＳ Ｐゴシック" charset="0"/>
              </a:rPr>
              <a:t>Day of Atonement (Lev. 16:29-34)</a:t>
            </a:r>
          </a:p>
        </p:txBody>
      </p:sp>
    </p:spTree>
    <p:extLst>
      <p:ext uri="{BB962C8B-B14F-4D97-AF65-F5344CB8AC3E}">
        <p14:creationId xmlns:p14="http://schemas.microsoft.com/office/powerpoint/2010/main" val="3282758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Then he must take the two male goats and present them to the Lord at the entrance of the Tabernacle.  </a:t>
            </a:r>
            <a:r>
              <a:rPr lang="en-US" sz="2400" b="1" baseline="30000" dirty="0">
                <a:solidFill>
                  <a:srgbClr val="FFFFFF"/>
                </a:solidFill>
                <a:latin typeface="Arial" charset="0"/>
                <a:ea typeface="ＭＳ Ｐゴシック" charset="0"/>
              </a:rPr>
              <a:t>8</a:t>
            </a:r>
            <a:r>
              <a:rPr lang="en-US" sz="2400" b="1" dirty="0">
                <a:solidFill>
                  <a:srgbClr val="FFFFFF"/>
                </a:solidFill>
                <a:latin typeface="Arial" charset="0"/>
                <a:ea typeface="ＭＳ Ｐゴシック" charset="0"/>
              </a:rPr>
              <a:t>He is to cast sacred lots to determine which goat will be reserved as an offering to the Lord and which will carry the sins of the people to the wilderness of </a:t>
            </a:r>
            <a:r>
              <a:rPr lang="en-US" sz="2400" b="1" dirty="0" err="1">
                <a:solidFill>
                  <a:srgbClr val="FFFFFF"/>
                </a:solidFill>
                <a:latin typeface="Arial" charset="0"/>
                <a:ea typeface="ＭＳ Ｐゴシック" charset="0"/>
              </a:rPr>
              <a:t>Azazel</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(Leviticus 16:7-8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2949400893"/>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Aaron will then present as a sin offering the goat chosen by lot for the L</a:t>
            </a:r>
            <a:r>
              <a:rPr lang="en-US" sz="2000" b="1" dirty="0">
                <a:solidFill>
                  <a:srgbClr val="FFFFFF"/>
                </a:solidFill>
                <a:latin typeface="Arial" charset="0"/>
                <a:ea typeface="ＭＳ Ｐゴシック" charset="0"/>
              </a:rPr>
              <a:t>ORD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(Leviticus 16:9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556293458"/>
      </p:ext>
    </p:extLst>
  </p:cSld>
  <p:clrMapOvr>
    <a:masterClrMapping/>
  </p:clrMapOvr>
  <p:transition spd="med">
    <p:randomBar dir="vert"/>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Then Aaron must slaughter the first goat as a sin offering for the people and carry its blood behind the inner curtain.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There he will sprinkle the goat</a:t>
            </a:r>
            <a:r>
              <a:rPr lang="uk-UA"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 blood over the atonement cover and in front of it, just as he did with the bull</a:t>
            </a:r>
            <a:r>
              <a:rPr lang="uk-UA"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 blood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(Leviticus 16:15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4012168076"/>
      </p:ext>
    </p:extLst>
  </p:cSld>
  <p:clrMapOvr>
    <a:masterClrMapping/>
  </p:clrMapOvr>
  <p:transition spd="med">
    <p:randomBar dir="vert"/>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As the goat goes into the wilderness, </a:t>
            </a:r>
            <a:br>
              <a:rPr lang="en-US" sz="2800" b="1" dirty="0">
                <a:solidFill>
                  <a:srgbClr val="FFFFFF"/>
                </a:solidFill>
                <a:latin typeface="Arial" charset="0"/>
                <a:ea typeface="ＭＳ Ｐゴシック" charset="0"/>
              </a:rPr>
            </a:br>
            <a:r>
              <a:rPr lang="en-US" sz="2800" b="1" dirty="0">
                <a:solidFill>
                  <a:srgbClr val="FFFFFF"/>
                </a:solidFill>
                <a:latin typeface="Arial" charset="0"/>
                <a:ea typeface="ＭＳ Ｐゴシック" charset="0"/>
              </a:rPr>
              <a:t>it will carry all the people</a:t>
            </a:r>
            <a:r>
              <a:rPr lang="uk-UA"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s sins upon itself into a desolate land</a:t>
            </a: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 (Leviticus 16:22). </a:t>
            </a:r>
          </a:p>
        </p:txBody>
      </p:sp>
    </p:spTree>
    <p:extLst>
      <p:ext uri="{BB962C8B-B14F-4D97-AF65-F5344CB8AC3E}">
        <p14:creationId xmlns:p14="http://schemas.microsoft.com/office/powerpoint/2010/main" val="1120458787"/>
      </p:ext>
    </p:extLst>
  </p:cSld>
  <p:clrMapOvr>
    <a:masterClrMapping/>
  </p:clrMapOvr>
  <p:transition spd="med">
    <p:randomBar dir="vert"/>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What does Jesus have to do with the scapegoat?</a:t>
            </a:r>
          </a:p>
        </p:txBody>
      </p:sp>
    </p:spTree>
    <p:extLst>
      <p:ext uri="{BB962C8B-B14F-4D97-AF65-F5344CB8AC3E}">
        <p14:creationId xmlns:p14="http://schemas.microsoft.com/office/powerpoint/2010/main" val="1767482143"/>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Jesus is the scapegoat</a:t>
            </a: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
        <p:nvSpPr>
          <p:cNvPr id="3" name="Text Box 8">
            <a:extLst>
              <a:ext uri="{FF2B5EF4-FFF2-40B4-BE49-F238E27FC236}">
                <a16:creationId xmlns:a16="http://schemas.microsoft.com/office/drawing/2014/main" id="{9E7F43CE-9377-29A9-5618-FEE44F1AB2C3}"/>
              </a:ext>
            </a:extLst>
          </p:cNvPr>
          <p:cNvSpPr txBox="1">
            <a:spLocks noChangeArrowheads="1"/>
          </p:cNvSpPr>
          <p:nvPr/>
        </p:nvSpPr>
        <p:spPr bwMode="auto">
          <a:xfrm>
            <a:off x="1882222" y="5246298"/>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Sins removed</a:t>
            </a:r>
          </a:p>
        </p:txBody>
      </p:sp>
      <p:sp>
        <p:nvSpPr>
          <p:cNvPr id="4" name="Text Box 8">
            <a:extLst>
              <a:ext uri="{FF2B5EF4-FFF2-40B4-BE49-F238E27FC236}">
                <a16:creationId xmlns:a16="http://schemas.microsoft.com/office/drawing/2014/main" id="{C4667E5E-8E6E-6803-EAC7-06A5ED97FF07}"/>
              </a:ext>
            </a:extLst>
          </p:cNvPr>
          <p:cNvSpPr txBox="1">
            <a:spLocks noChangeArrowheads="1"/>
          </p:cNvSpPr>
          <p:nvPr/>
        </p:nvSpPr>
        <p:spPr bwMode="auto">
          <a:xfrm>
            <a:off x="544488" y="3722299"/>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Sins covered</a:t>
            </a:r>
          </a:p>
        </p:txBody>
      </p:sp>
    </p:spTree>
    <p:extLst>
      <p:ext uri="{BB962C8B-B14F-4D97-AF65-F5344CB8AC3E}">
        <p14:creationId xmlns:p14="http://schemas.microsoft.com/office/powerpoint/2010/main" val="4142834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400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p:stCondLst>
                              <p:cond delay="4500"/>
                            </p:stCondLst>
                            <p:childTnLst>
                              <p:par>
                                <p:cTn id="9" presetID="9" presetClass="entr" presetSubtype="0" fill="hold" nodeType="afterEffect">
                                  <p:stCondLst>
                                    <p:cond delay="400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Slide1"/>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7010400" cy="1920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4000" b="1" i="1" dirty="0">
                <a:solidFill>
                  <a:srgbClr val="FFFFFF"/>
                </a:solidFill>
                <a:latin typeface="Arial"/>
                <a:ea typeface="Times New Roman" pitchFamily="-111" charset="0"/>
                <a:cs typeface="Arial"/>
              </a:rPr>
              <a:t>"</a:t>
            </a:r>
            <a:r>
              <a:rPr lang="en-US" sz="4000" b="1" i="1" dirty="0">
                <a:solidFill>
                  <a:srgbClr val="FFFFFF"/>
                </a:solidFill>
                <a:latin typeface="Arial"/>
                <a:ea typeface="Times New Roman" pitchFamily="-111" charset="0"/>
                <a:cs typeface="Arial"/>
              </a:rPr>
              <a:t>The L</a:t>
            </a:r>
            <a:r>
              <a:rPr lang="en-US" sz="3200" b="1" i="1" dirty="0">
                <a:solidFill>
                  <a:srgbClr val="FFFFFF"/>
                </a:solidFill>
                <a:latin typeface="Arial"/>
                <a:ea typeface="Times New Roman" pitchFamily="-111" charset="0"/>
                <a:cs typeface="Arial"/>
              </a:rPr>
              <a:t>ORD</a:t>
            </a:r>
            <a:r>
              <a:rPr lang="en-US" sz="4000" b="1" i="1" dirty="0">
                <a:solidFill>
                  <a:srgbClr val="FFFFFF"/>
                </a:solidFill>
                <a:latin typeface="Arial"/>
                <a:ea typeface="Times New Roman" pitchFamily="-111" charset="0"/>
                <a:cs typeface="Arial"/>
              </a:rPr>
              <a:t> called to Moses and spoke to him from the Tent of Meeting.</a:t>
            </a:r>
            <a:r>
              <a:rPr lang="ru-RU" sz="4000" b="1" i="1" dirty="0">
                <a:solidFill>
                  <a:srgbClr val="FFFFFF"/>
                </a:solidFill>
                <a:latin typeface="Arial"/>
                <a:ea typeface="Times New Roman" pitchFamily="-111" charset="0"/>
                <a:cs typeface="Arial"/>
              </a:rPr>
              <a:t>"</a:t>
            </a:r>
            <a:r>
              <a:rPr lang="en-US" sz="4000" b="1" i="1" dirty="0">
                <a:solidFill>
                  <a:srgbClr val="FFFFFF"/>
                </a:solidFill>
                <a:latin typeface="Arial"/>
                <a:ea typeface="Times New Roman" pitchFamily="-111" charset="0"/>
                <a:cs typeface="Arial"/>
              </a:rPr>
              <a:t> </a:t>
            </a: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200" b="1">
                <a:solidFill>
                  <a:schemeClr val="bg1"/>
                </a:solidFill>
              </a:rPr>
              <a:t>Leviticus 1:1 (NIV)</a:t>
            </a:r>
          </a:p>
        </p:txBody>
      </p:sp>
    </p:spTree>
    <p:extLst>
      <p:ext uri="{BB962C8B-B14F-4D97-AF65-F5344CB8AC3E}">
        <p14:creationId xmlns:p14="http://schemas.microsoft.com/office/powerpoint/2010/main" val="1001646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So Christ has now become the High Priest over all the good things that have come. He has entered that greater, more perfect Tabernacle in heaven, which was not made by human hands and is not part of this created world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(Hebrews 9:11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2745835109"/>
      </p:ext>
    </p:extLst>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bg>
      <p:bgPr>
        <a:solidFill>
          <a:srgbClr val="011B34"/>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28393" y="29469"/>
            <a:ext cx="5615607" cy="6828531"/>
          </a:xfrm>
          <a:effectLst>
            <a:outerShdw blurRad="63500" dist="35921" dir="2700000" algn="ctr" rotWithShape="0">
              <a:schemeClr val="tx2">
                <a:alpha val="74998"/>
              </a:schemeClr>
            </a:outerShdw>
          </a:effectLst>
        </p:spPr>
        <p:txBody>
          <a:bodyPr anchor="t"/>
          <a:lstStyle/>
          <a:p>
            <a:pPr>
              <a:defRPr/>
            </a:pPr>
            <a:r>
              <a:rPr lang="ru-RU"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Now look at the jewel I have set before Jeshua, a single stone with seven facets. I will engrave an inscription on it, says the L</a:t>
            </a:r>
            <a:r>
              <a:rPr lang="en-US" sz="3200" b="1" dirty="0">
                <a:effectLst>
                  <a:glow rad="127000">
                    <a:schemeClr val="tx1"/>
                  </a:glow>
                </a:effectLst>
                <a:latin typeface="Arial" charset="0"/>
                <a:ea typeface="ＭＳ Ｐゴシック" charset="0"/>
                <a:cs typeface="ＭＳ Ｐゴシック" charset="0"/>
              </a:rPr>
              <a:t>ORD</a:t>
            </a:r>
            <a:r>
              <a:rPr lang="en-US" sz="3600" b="1" dirty="0">
                <a:effectLst>
                  <a:glow rad="127000">
                    <a:schemeClr val="tx1"/>
                  </a:glow>
                </a:effectLst>
                <a:latin typeface="Arial" charset="0"/>
                <a:ea typeface="ＭＳ Ｐゴシック" charset="0"/>
                <a:cs typeface="ＭＳ Ｐゴシック" charset="0"/>
              </a:rPr>
              <a:t> of Heaven’s Armies, and </a:t>
            </a:r>
            <a:br>
              <a:rPr lang="en-US" sz="3600" b="1" dirty="0">
                <a:effectLst>
                  <a:glow rad="127000">
                    <a:schemeClr val="tx1"/>
                  </a:glow>
                </a:effectLst>
                <a:latin typeface="Arial" charset="0"/>
                <a:ea typeface="ＭＳ Ｐゴシック" charset="0"/>
                <a:cs typeface="ＭＳ Ｐゴシック" charset="0"/>
              </a:rPr>
            </a:br>
            <a:r>
              <a:rPr lang="en-US" sz="3600" b="1" dirty="0">
                <a:solidFill>
                  <a:srgbClr val="FFFF00"/>
                </a:solidFill>
                <a:effectLst>
                  <a:glow rad="127000">
                    <a:schemeClr val="tx1"/>
                  </a:glow>
                </a:effectLst>
                <a:latin typeface="Arial" charset="0"/>
                <a:ea typeface="ＭＳ Ｐゴシック" charset="0"/>
                <a:cs typeface="ＭＳ Ｐゴシック" charset="0"/>
              </a:rPr>
              <a:t>I will remove the sins of this land in a single day</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(Zechariah 3:9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pic>
        <p:nvPicPr>
          <p:cNvPr id="1026" name="Picture 2" descr="Parashat Pinchas פִּינְחָס - Teimani Weekly Torah (Netzarim Israel)">
            <a:extLst>
              <a:ext uri="{FF2B5EF4-FFF2-40B4-BE49-F238E27FC236}">
                <a16:creationId xmlns:a16="http://schemas.microsoft.com/office/drawing/2014/main" id="{8EF1A09A-1440-01D8-55AE-66B55A44344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349" b="17544"/>
          <a:stretch/>
        </p:blipFill>
        <p:spPr bwMode="auto">
          <a:xfrm>
            <a:off x="0" y="29469"/>
            <a:ext cx="3528393" cy="3384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4811275"/>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The Repentance of Israel</a:t>
            </a: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Then I will pour out a spirit of grace and prayer on the family of David and on the people of Jerusalem. </a:t>
            </a:r>
            <a:r>
              <a:rPr kumimoji="0" lang="en-US" altLang="ja-JP" sz="2800" b="1" i="0" u="none" strike="noStrike" kern="1200" cap="none" spc="0" normalizeH="0" baseline="0" noProof="0" dirty="0">
                <a:ln>
                  <a:noFill/>
                </a:ln>
                <a:solidFill>
                  <a:srgbClr val="FFFF00"/>
                </a:solidFill>
                <a:effectLst>
                  <a:glow rad="228600">
                    <a:srgbClr val="000000"/>
                  </a:glow>
                </a:effectLst>
                <a:uLnTx/>
                <a:uFillTx/>
                <a:latin typeface="Arial" charset="0"/>
                <a:ea typeface="ＭＳ Ｐゴシック" charset="0"/>
                <a:cs typeface="Arial" charset="0"/>
              </a:rPr>
              <a:t>They will look on me whom they have pierced </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and mourn for him as for an only son. They will grieve bitterly for him as for a firstborn son who has died</a:t>
            </a:r>
            <a:r>
              <a:rPr kumimoji="0" lang="ru-RU"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(Zechariah 12:10 </a:t>
            </a:r>
            <a:r>
              <a:rPr kumimoji="0" lang="en-US" altLang="ja-JP"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93" name="Picture 9" descr="Finished"/>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5092700" cy="64388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9586" name="Rectangle 2"/>
          <p:cNvSpPr>
            <a:spLocks noGrp="1" noChangeArrowheads="1"/>
          </p:cNvSpPr>
          <p:nvPr>
            <p:ph type="ctrTitle"/>
          </p:nvPr>
        </p:nvSpPr>
        <p:spPr>
          <a:xfrm>
            <a:off x="0" y="0"/>
            <a:ext cx="9144000" cy="914400"/>
          </a:xfrm>
          <a:solidFill>
            <a:srgbClr val="000514"/>
          </a:solidFill>
        </p:spPr>
        <p:txBody>
          <a:bodyPr/>
          <a:lstStyle/>
          <a:p>
            <a:pPr eaLnBrk="1" hangingPunct="1">
              <a:defRPr/>
            </a:pPr>
            <a:r>
              <a:rPr lang="en-US" sz="4000" b="1" dirty="0">
                <a:solidFill>
                  <a:schemeClr val="bg1"/>
                </a:solidFill>
                <a:effectLst>
                  <a:outerShdw blurRad="38100" dist="38100" dir="2700000" algn="tl">
                    <a:srgbClr val="000000"/>
                  </a:outerShdw>
                </a:effectLst>
                <a:latin typeface="Arial"/>
                <a:cs typeface="Arial"/>
              </a:rPr>
              <a:t>Tribulation Results</a:t>
            </a:r>
          </a:p>
        </p:txBody>
      </p:sp>
      <p:sp>
        <p:nvSpPr>
          <p:cNvPr id="579588" name="Rectangle 4"/>
          <p:cNvSpPr>
            <a:spLocks noChangeArrowheads="1"/>
          </p:cNvSpPr>
          <p:nvPr/>
        </p:nvSpPr>
        <p:spPr bwMode="auto">
          <a:xfrm>
            <a:off x="228600" y="914400"/>
            <a:ext cx="4572000" cy="1828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They will look on the one they have pierced…</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b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(Zech. 12:1-10; esp. v. 10)</a:t>
            </a:r>
          </a:p>
        </p:txBody>
      </p:sp>
      <p:sp>
        <p:nvSpPr>
          <p:cNvPr id="579590" name="Rectangle 6"/>
          <p:cNvSpPr>
            <a:spLocks noChangeArrowheads="1"/>
          </p:cNvSpPr>
          <p:nvPr/>
        </p:nvSpPr>
        <p:spPr bwMode="auto">
          <a:xfrm>
            <a:off x="5181600" y="990600"/>
            <a:ext cx="3429000" cy="2362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 Redeemer will come to Zion, to those in Jacob who repent of their sins</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(Isa. 59:20)</a:t>
            </a:r>
          </a:p>
        </p:txBody>
      </p:sp>
      <p:sp>
        <p:nvSpPr>
          <p:cNvPr id="579591" name="Rectangle 7"/>
          <p:cNvSpPr>
            <a:spLocks noChangeArrowheads="1"/>
          </p:cNvSpPr>
          <p:nvPr/>
        </p:nvSpPr>
        <p:spPr bwMode="auto">
          <a:xfrm>
            <a:off x="0" y="6324600"/>
            <a:ext cx="9144000" cy="533400"/>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And so all Israel will be saved</a:t>
            </a:r>
            <a:r>
              <a:rPr kumimoji="0" lang="ru-RU"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(Rom. 11:26a)</a:t>
            </a:r>
          </a:p>
        </p:txBody>
      </p:sp>
      <p:sp>
        <p:nvSpPr>
          <p:cNvPr id="579592" name="Rectangle 8"/>
          <p:cNvSpPr>
            <a:spLocks noChangeArrowheads="1"/>
          </p:cNvSpPr>
          <p:nvPr/>
        </p:nvSpPr>
        <p:spPr bwMode="auto">
          <a:xfrm>
            <a:off x="5029200" y="3733800"/>
            <a:ext cx="4114800" cy="2438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 deliverer will come from Zion; he will turn godlessness away from David</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(Rom. 11:26b)</a:t>
            </a:r>
          </a:p>
        </p:txBody>
      </p:sp>
    </p:spTree>
    <p:extLst>
      <p:ext uri="{BB962C8B-B14F-4D97-AF65-F5344CB8AC3E}">
        <p14:creationId xmlns:p14="http://schemas.microsoft.com/office/powerpoint/2010/main" val="3040182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958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95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79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7959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9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588" grpId="0" animBg="1"/>
      <p:bldP spid="579590" grpId="0"/>
      <p:bldP spid="579591" grpId="0" animBg="1"/>
      <p:bldP spid="579592"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762" y="2708920"/>
            <a:ext cx="9139238" cy="2952328"/>
          </a:xfrm>
        </p:spPr>
        <p:txBody>
          <a:bodyPr lIns="91440" tIns="45720" rIns="91440" bIns="45720"/>
          <a:lstStyle/>
          <a:p>
            <a:pPr>
              <a:defRPr/>
            </a:pPr>
            <a:r>
              <a:rPr lang="ru-RU" sz="2800" b="1" dirty="0">
                <a:effectLst>
                  <a:glow rad="165100">
                    <a:schemeClr val="tx1"/>
                  </a:glow>
                </a:effectLst>
                <a:latin typeface="Arial" charset="0"/>
                <a:cs typeface="+mj-cs"/>
              </a:rPr>
              <a:t>"</a:t>
            </a:r>
            <a:r>
              <a:rPr lang="en-US" sz="2800" b="1" dirty="0">
                <a:effectLst>
                  <a:glow rad="165100">
                    <a:schemeClr val="tx1"/>
                  </a:glow>
                </a:effectLst>
                <a:latin typeface="Arial" charset="0"/>
                <a:cs typeface="+mj-cs"/>
              </a:rPr>
              <a:t>Look!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He comes with the clouds of heaven.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And everyone will see him—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even those who pierced him.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	 And </a:t>
            </a:r>
            <a:r>
              <a:rPr lang="en-US" sz="2800" b="1" dirty="0">
                <a:solidFill>
                  <a:srgbClr val="FFFF00"/>
                </a:solidFill>
                <a:effectLst>
                  <a:glow rad="165100">
                    <a:schemeClr val="tx1"/>
                  </a:glow>
                </a:effectLst>
                <a:latin typeface="Arial" charset="0"/>
                <a:cs typeface="+mj-cs"/>
              </a:rPr>
              <a:t>all the nations of the world</a:t>
            </a:r>
            <a:r>
              <a:rPr lang="en-US" sz="2800" b="1" dirty="0">
                <a:effectLst>
                  <a:glow rad="165100">
                    <a:schemeClr val="tx1"/>
                  </a:glow>
                </a:effectLst>
                <a:latin typeface="Arial" charset="0"/>
                <a:cs typeface="+mj-cs"/>
              </a:rPr>
              <a:t> will mourn for him. </a:t>
            </a:r>
            <a:r>
              <a:rPr lang="tr-TR" sz="2800" b="1" dirty="0">
                <a:effectLst>
                  <a:glow rad="165100">
                    <a:schemeClr val="tx1"/>
                  </a:glow>
                </a:effectLst>
                <a:latin typeface="Arial" charset="0"/>
                <a:cs typeface="+mj-cs"/>
              </a:rPr>
              <a:t>Yes!  </a:t>
            </a:r>
            <a:r>
              <a:rPr lang="tr-TR" sz="2800" b="1" dirty="0" err="1">
                <a:effectLst>
                  <a:glow rad="165100">
                    <a:schemeClr val="tx1"/>
                  </a:glow>
                </a:effectLst>
                <a:latin typeface="Arial" charset="0"/>
                <a:cs typeface="+mj-cs"/>
              </a:rPr>
              <a:t>Amen</a:t>
            </a:r>
            <a:r>
              <a:rPr lang="tr-TR" sz="2800" b="1" dirty="0">
                <a:effectLst>
                  <a:glow rad="165100">
                    <a:schemeClr val="tx1"/>
                  </a:glow>
                </a:effectLst>
                <a:latin typeface="Arial" charset="0"/>
                <a:cs typeface="+mj-cs"/>
              </a:rPr>
              <a:t>!</a:t>
            </a:r>
            <a:r>
              <a:rPr lang="ru-RU" sz="2800" b="1" dirty="0">
                <a:effectLst>
                  <a:glow rad="165100">
                    <a:schemeClr val="tx1"/>
                  </a:glow>
                </a:effectLst>
                <a:latin typeface="Arial" charset="0"/>
                <a:cs typeface="+mj-cs"/>
              </a:rPr>
              <a:t>"</a:t>
            </a:r>
            <a:endParaRPr lang="en-US" sz="28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2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Rev. 1:7 </a:t>
            </a:r>
            <a:r>
              <a:rPr kumimoji="0" lang="en-US" sz="28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NLT</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28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cf. Zech. 12:10</a:t>
            </a:r>
            <a:endParaRPr kumimoji="0" lang="en-US" sz="32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725143"/>
            <a:ext cx="9144000" cy="201622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dirty="0">
                <a:effectLst>
                  <a:glow rad="127000">
                    <a:schemeClr val="tx1"/>
                  </a:glow>
                </a:effectLst>
                <a:latin typeface="Arial" charset="0"/>
                <a:ea typeface="ＭＳ Ｐゴシック" charset="0"/>
                <a:cs typeface="ＭＳ Ｐゴシック" charset="0"/>
              </a:rPr>
              <a:t>The sorrow and mourning in Jerusalem on that day will be like the great mourning for Hadad-</a:t>
            </a:r>
            <a:r>
              <a:rPr lang="en-US" sz="2800" dirty="0" err="1">
                <a:effectLst>
                  <a:glow rad="127000">
                    <a:schemeClr val="tx1"/>
                  </a:glow>
                </a:effectLst>
                <a:latin typeface="Arial" charset="0"/>
                <a:ea typeface="ＭＳ Ｐゴシック" charset="0"/>
                <a:cs typeface="ＭＳ Ｐゴシック" charset="0"/>
              </a:rPr>
              <a:t>rimmon</a:t>
            </a:r>
            <a:r>
              <a:rPr lang="en-US" sz="2800" dirty="0">
                <a:effectLst>
                  <a:glow rad="127000">
                    <a:schemeClr val="tx1"/>
                  </a:glow>
                </a:effectLst>
                <a:latin typeface="Arial" charset="0"/>
                <a:ea typeface="ＭＳ Ｐゴシック" charset="0"/>
                <a:cs typeface="ＭＳ Ｐゴシック" charset="0"/>
              </a:rPr>
              <a:t> in the valley of Megiddo</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(Zech 12:11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74066159"/>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573016"/>
            <a:ext cx="9144000" cy="3312368"/>
          </a:xfrm>
          <a:effectLst>
            <a:outerShdw blurRad="63500" dist="35921" dir="2700000" algn="ctr" rotWithShape="0">
              <a:schemeClr val="tx2">
                <a:alpha val="74998"/>
              </a:schemeClr>
            </a:outerShdw>
          </a:effectLst>
        </p:spPr>
        <p:txBody>
          <a:bodyPr anchor="ct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dirty="0">
                <a:effectLst>
                  <a:glow rad="127000">
                    <a:schemeClr val="tx1"/>
                  </a:glow>
                </a:effectLst>
                <a:latin typeface="Arial" charset="0"/>
                <a:ea typeface="ＭＳ Ｐゴシック" charset="0"/>
                <a:cs typeface="ＭＳ Ｐゴシック" charset="0"/>
              </a:rPr>
              <a:t>All Israel will mourn, each clan by itself, and with the husbands separate from their wives. The clan of David will mourn alone, as will the clan of Nathan, </a:t>
            </a:r>
            <a:br>
              <a:rPr lang="en-US" sz="2800" dirty="0">
                <a:effectLst>
                  <a:glow rad="127000">
                    <a:schemeClr val="tx1"/>
                  </a:glow>
                </a:effectLst>
                <a:latin typeface="Arial" charset="0"/>
                <a:ea typeface="ＭＳ Ｐゴシック" charset="0"/>
                <a:cs typeface="ＭＳ Ｐゴシック" charset="0"/>
              </a:rPr>
            </a:br>
            <a:r>
              <a:rPr lang="en-US" sz="2800" baseline="30000" dirty="0">
                <a:effectLst>
                  <a:glow rad="127000">
                    <a:schemeClr val="tx1"/>
                  </a:glow>
                </a:effectLst>
                <a:latin typeface="Arial" charset="0"/>
                <a:ea typeface="ＭＳ Ｐゴシック" charset="0"/>
                <a:cs typeface="ＭＳ Ｐゴシック" charset="0"/>
              </a:rPr>
              <a:t>13 </a:t>
            </a:r>
            <a:r>
              <a:rPr lang="en-US" sz="2800" dirty="0">
                <a:effectLst>
                  <a:glow rad="127000">
                    <a:schemeClr val="tx1"/>
                  </a:glow>
                </a:effectLst>
                <a:latin typeface="Arial" charset="0"/>
                <a:ea typeface="ＭＳ Ｐゴシック" charset="0"/>
                <a:cs typeface="ＭＳ Ｐゴシック" charset="0"/>
              </a:rPr>
              <a:t>the clan of Levi, and the clan of Shimei. </a:t>
            </a:r>
            <a:r>
              <a:rPr lang="en-US" sz="2800" baseline="30000" dirty="0">
                <a:effectLst>
                  <a:glow rad="127000">
                    <a:schemeClr val="tx1"/>
                  </a:glow>
                </a:effectLst>
                <a:latin typeface="Arial" charset="0"/>
                <a:ea typeface="ＭＳ Ｐゴシック" charset="0"/>
                <a:cs typeface="ＭＳ Ｐゴシック" charset="0"/>
              </a:rPr>
              <a:t>14 </a:t>
            </a:r>
            <a:r>
              <a:rPr lang="en-US" sz="2800" dirty="0">
                <a:effectLst>
                  <a:glow rad="127000">
                    <a:schemeClr val="tx1"/>
                  </a:glow>
                </a:effectLst>
                <a:latin typeface="Arial" charset="0"/>
                <a:ea typeface="ＭＳ Ｐゴシック" charset="0"/>
                <a:cs typeface="ＭＳ Ｐゴシック" charset="0"/>
              </a:rPr>
              <a:t>Each of the surviving clans from Judah will mourn separately, and with the husbands separate from their wives</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(Zech 12:12-14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566593744"/>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83" name="Text Box 6"/>
          <p:cNvSpPr txBox="1">
            <a:spLocks noChangeArrowheads="1"/>
          </p:cNvSpPr>
          <p:nvPr/>
        </p:nvSpPr>
        <p:spPr bwMode="auto">
          <a:xfrm>
            <a:off x="5580112" y="1025032"/>
            <a:ext cx="3563888" cy="3262432"/>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So also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Jesus suffered and died outside the city</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gates to make his people holy by means of his own blood"</a:t>
            </a:r>
          </a:p>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sz="105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(Heb. 13:12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8610" name="Rectangle 2"/>
          <p:cNvSpPr>
            <a:spLocks noGrp="1" noRot="1" noChangeArrowheads="1"/>
          </p:cNvSpPr>
          <p:nvPr>
            <p:ph type="title"/>
          </p:nvPr>
        </p:nvSpPr>
        <p:spPr>
          <a:xfrm>
            <a:off x="7441" y="116632"/>
            <a:ext cx="9136559" cy="936104"/>
          </a:xfrm>
        </p:spPr>
        <p:txBody>
          <a:bodyPr/>
          <a:lstStyle/>
          <a:p>
            <a:pPr eaLnBrk="1" hangingPunct="1"/>
            <a:r>
              <a:rPr lang="en-US" sz="4000" dirty="0">
                <a:latin typeface="Arial" charset="0"/>
                <a:ea typeface="ＭＳ Ｐゴシック" charset="0"/>
                <a:cs typeface="Arial" charset="0"/>
              </a:rPr>
              <a:t>Application: "Leave Jerusalem"</a:t>
            </a:r>
          </a:p>
        </p:txBody>
      </p:sp>
      <p:pic>
        <p:nvPicPr>
          <p:cNvPr id="382979" name="Picture 3" descr="Jerusalem AD 70"/>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016000"/>
            <a:ext cx="5562600" cy="553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2980" name="Picture 4" descr="Jerusalem AD 7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12560" y="1844824"/>
            <a:ext cx="3578225"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Left Arrow 2"/>
          <p:cNvSpPr/>
          <p:nvPr/>
        </p:nvSpPr>
        <p:spPr bwMode="auto">
          <a:xfrm>
            <a:off x="-5490" y="3645024"/>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0" name="Left Arrow 9"/>
          <p:cNvSpPr/>
          <p:nvPr/>
        </p:nvSpPr>
        <p:spPr bwMode="auto">
          <a:xfrm rot="9753399">
            <a:off x="3596618" y="2771911"/>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1" name="Left Arrow 10"/>
          <p:cNvSpPr/>
          <p:nvPr/>
        </p:nvSpPr>
        <p:spPr bwMode="auto">
          <a:xfrm rot="19019980">
            <a:off x="611560" y="5301208"/>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2" name="Left Arrow 11"/>
          <p:cNvSpPr/>
          <p:nvPr/>
        </p:nvSpPr>
        <p:spPr bwMode="auto">
          <a:xfrm rot="13792571">
            <a:off x="3158825" y="4956740"/>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3" name="Left Arrow 12"/>
          <p:cNvSpPr/>
          <p:nvPr/>
        </p:nvSpPr>
        <p:spPr bwMode="auto">
          <a:xfrm rot="2198088">
            <a:off x="353150" y="1986763"/>
            <a:ext cx="2016224" cy="1008112"/>
          </a:xfrm>
          <a:prstGeom prst="leftArrow">
            <a:avLst/>
          </a:prstGeom>
          <a:solidFill>
            <a:srgbClr val="FFFF00"/>
          </a:solidFill>
          <a:ln w="38100" cap="flat" cmpd="sng" algn="ctr">
            <a:solidFill>
              <a:srgbClr val="16161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4" name="Left Arrow 13"/>
          <p:cNvSpPr/>
          <p:nvPr/>
        </p:nvSpPr>
        <p:spPr bwMode="auto">
          <a:xfrm rot="7048919">
            <a:off x="2460053" y="1387607"/>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5" name="Text Box 6"/>
          <p:cNvSpPr txBox="1">
            <a:spLocks noChangeArrowheads="1"/>
          </p:cNvSpPr>
          <p:nvPr/>
        </p:nvSpPr>
        <p:spPr bwMode="auto">
          <a:xfrm>
            <a:off x="5580112" y="4261324"/>
            <a:ext cx="3563888" cy="2469907"/>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uLnTx/>
                <a:uFillTx/>
                <a:latin typeface="Arial" charset="0"/>
                <a:ea typeface="ＭＳ Ｐゴシック" charset="0"/>
              </a:rPr>
              <a:t>13 </a:t>
            </a:r>
            <a:r>
              <a:rPr kumimoji="0" lang="en-US" sz="2400" b="1" i="0" u="none" strike="noStrike" kern="1200" cap="none" spc="0" normalizeH="0" baseline="0" noProof="0" dirty="0">
                <a:ln>
                  <a:noFill/>
                </a:ln>
                <a:solidFill>
                  <a:srgbClr val="339966">
                    <a:lumMod val="60000"/>
                    <a:lumOff val="40000"/>
                  </a:srgbClr>
                </a:solidFill>
                <a:effectLst/>
                <a:uLnTx/>
                <a:uFillTx/>
                <a:latin typeface="Arial" charset="0"/>
                <a:ea typeface="ＭＳ Ｐゴシック" charset="0"/>
              </a:rPr>
              <a:t>So let us go out to him, outside the camp</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and bear the disgrace he bore" </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br>
              <a:rPr kumimoji="0" lang="en-US" sz="105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(Heb. 13:13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82981" name="Text Box 5"/>
          <p:cNvSpPr txBox="1">
            <a:spLocks noChangeArrowheads="1"/>
          </p:cNvSpPr>
          <p:nvPr/>
        </p:nvSpPr>
        <p:spPr bwMode="auto">
          <a:xfrm>
            <a:off x="0" y="6553200"/>
            <a:ext cx="9144000" cy="304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Leen</a:t>
            </a:r>
            <a:r>
              <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&amp; Kathleen </a:t>
            </a:r>
            <a:r>
              <a:rPr kumimoji="0" lang="en-US"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Ritmeyer</a:t>
            </a:r>
            <a:r>
              <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Akeldama</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Potter</a:t>
            </a:r>
            <a:r>
              <a:rPr kumimoji="0" lang="fr-FR"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s Field or High Priest</a:t>
            </a:r>
            <a:r>
              <a:rPr kumimoji="0" lang="fr-FR"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s Tomb?" </a:t>
            </a:r>
            <a:r>
              <a:rPr kumimoji="0" lang="en-US" altLang="ja-JP" sz="1400" b="1" i="1" u="none" strike="noStrike" kern="1200" cap="none" spc="0" normalizeH="0" baseline="0" noProof="0" dirty="0">
                <a:ln>
                  <a:noFill/>
                </a:ln>
                <a:solidFill>
                  <a:srgbClr val="DDDDDD"/>
                </a:solidFill>
                <a:effectLst/>
                <a:uLnTx/>
                <a:uFillTx/>
                <a:latin typeface="Arial" charset="0"/>
                <a:ea typeface="ＭＳ Ｐゴシック" charset="0"/>
                <a:cs typeface="Arial" charset="0"/>
              </a:rPr>
              <a:t>BAR</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20 (Nov/Dec 94): 34</a:t>
            </a:r>
            <a:endPar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78942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82983"/>
                                        </p:tgtEl>
                                        <p:attrNameLst>
                                          <p:attrName>style.visibility</p:attrName>
                                        </p:attrNameLst>
                                      </p:cBhvr>
                                      <p:to>
                                        <p:strVal val="visible"/>
                                      </p:to>
                                    </p:set>
                                    <p:anim calcmode="lin" valueType="num">
                                      <p:cBhvr>
                                        <p:cTn id="7" dur="1000" fill="hold"/>
                                        <p:tgtEl>
                                          <p:spTgt spid="382983"/>
                                        </p:tgtEl>
                                        <p:attrNameLst>
                                          <p:attrName>ppt_w</p:attrName>
                                        </p:attrNameLst>
                                      </p:cBhvr>
                                      <p:tavLst>
                                        <p:tav tm="0">
                                          <p:val>
                                            <p:strVal val="#ppt_w*0.70"/>
                                          </p:val>
                                        </p:tav>
                                        <p:tav tm="100000">
                                          <p:val>
                                            <p:strVal val="#ppt_w"/>
                                          </p:val>
                                        </p:tav>
                                      </p:tavLst>
                                    </p:anim>
                                    <p:anim calcmode="lin" valueType="num">
                                      <p:cBhvr>
                                        <p:cTn id="8" dur="1000" fill="hold"/>
                                        <p:tgtEl>
                                          <p:spTgt spid="382983"/>
                                        </p:tgtEl>
                                        <p:attrNameLst>
                                          <p:attrName>ppt_h</p:attrName>
                                        </p:attrNameLst>
                                      </p:cBhvr>
                                      <p:tavLst>
                                        <p:tav tm="0">
                                          <p:val>
                                            <p:strVal val="#ppt_h"/>
                                          </p:val>
                                        </p:tav>
                                        <p:tav tm="100000">
                                          <p:val>
                                            <p:strVal val="#ppt_h"/>
                                          </p:val>
                                        </p:tav>
                                      </p:tavLst>
                                    </p:anim>
                                    <p:animEffect transition="in" filter="fade">
                                      <p:cBhvr>
                                        <p:cTn id="9" dur="1000"/>
                                        <p:tgtEl>
                                          <p:spTgt spid="38298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right)">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0.70"/>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1000"/>
                            </p:stCondLst>
                            <p:childTnLst>
                              <p:par>
                                <p:cTn id="32" presetID="22" presetClass="entr" presetSubtype="1"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up)">
                                      <p:cBhvr>
                                        <p:cTn id="34" dur="500"/>
                                        <p:tgtEl>
                                          <p:spTgt spid="11"/>
                                        </p:tgtEl>
                                      </p:cBhvr>
                                    </p:animEffect>
                                  </p:childTnLst>
                                </p:cTn>
                              </p:par>
                            </p:childTnLst>
                          </p:cTn>
                        </p:par>
                        <p:par>
                          <p:cTn id="35" fill="hold">
                            <p:stCondLst>
                              <p:cond delay="1500"/>
                            </p:stCondLst>
                            <p:childTnLst>
                              <p:par>
                                <p:cTn id="36" presetID="22" presetClass="entr" presetSubtype="1"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up)">
                                      <p:cBhvr>
                                        <p:cTn id="38" dur="500"/>
                                        <p:tgtEl>
                                          <p:spTgt spid="12"/>
                                        </p:tgtEl>
                                      </p:cBhvr>
                                    </p:animEffect>
                                  </p:childTnLst>
                                </p:cTn>
                              </p:par>
                            </p:childTnLst>
                          </p:cTn>
                        </p:par>
                        <p:par>
                          <p:cTn id="39" fill="hold">
                            <p:stCondLst>
                              <p:cond delay="2000"/>
                            </p:stCondLst>
                            <p:childTnLst>
                              <p:par>
                                <p:cTn id="40" presetID="2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3" grpId="0" animBg="1"/>
      <p:bldP spid="3" grpId="0" animBg="1"/>
      <p:bldP spid="10" grpId="0" animBg="1"/>
      <p:bldP spid="11" grpId="0" animBg="1"/>
      <p:bldP spid="12" grpId="0" animBg="1"/>
      <p:bldP spid="13" grpId="0" animBg="1"/>
      <p:bldP spid="14" grpId="0" animBg="1"/>
      <p:bldP spid="15"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17</a:t>
            </a:r>
          </a:p>
        </p:txBody>
      </p:sp>
    </p:spTree>
    <p:extLst>
      <p:ext uri="{BB962C8B-B14F-4D97-AF65-F5344CB8AC3E}">
        <p14:creationId xmlns:p14="http://schemas.microsoft.com/office/powerpoint/2010/main" val="2229794049"/>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Blood%20400X">
            <a:hlinkClick r:id="rId3"/>
          </p:cNvPr>
          <p:cNvPicPr>
            <a:picLocks noChangeAspect="1" noChangeArrowheads="1"/>
          </p:cNvPicPr>
          <p:nvPr/>
        </p:nvPicPr>
        <p:blipFill>
          <a:blip r:embed="rId4" cstate="screen">
            <a:lum bright="-26000"/>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21" name="Text Box 1029"/>
          <p:cNvSpPr txBox="1">
            <a:spLocks noChangeArrowheads="1"/>
          </p:cNvSpPr>
          <p:nvPr/>
        </p:nvSpPr>
        <p:spPr bwMode="auto">
          <a:xfrm>
            <a:off x="323850" y="4635500"/>
            <a:ext cx="8610600" cy="1385888"/>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defTabSz="914400" eaLnBrk="0" fontAlgn="base" hangingPunct="0">
              <a:spcBef>
                <a:spcPct val="0"/>
              </a:spcBef>
              <a:spcAft>
                <a:spcPct val="0"/>
              </a:spcAft>
              <a:defRPr/>
            </a:pPr>
            <a:r>
              <a:rPr lang="ru-RU" sz="2800" b="1" dirty="0">
                <a:solidFill>
                  <a:srgbClr val="FFFFFF"/>
                </a:solidFill>
                <a:latin typeface="Arial"/>
                <a:ea typeface="Times New Roman" pitchFamily="-111" charset="0"/>
                <a:cs typeface="Arial"/>
              </a:rPr>
              <a:t>"</a:t>
            </a:r>
            <a:r>
              <a:rPr lang="en-US" sz="2800" b="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2800" b="1" dirty="0">
                <a:solidFill>
                  <a:srgbClr val="FFFFFF"/>
                </a:solidFill>
                <a:latin typeface="Arial"/>
                <a:ea typeface="Times New Roman" pitchFamily="-111" charset="0"/>
                <a:cs typeface="Arial"/>
              </a:rPr>
              <a:t>"</a:t>
            </a:r>
            <a:r>
              <a:rPr lang="en-US" sz="2800" b="1" dirty="0">
                <a:solidFill>
                  <a:srgbClr val="FFFFFF"/>
                </a:solidFill>
                <a:latin typeface="Arial"/>
                <a:ea typeface="Times New Roman" pitchFamily="-111" charset="0"/>
                <a:cs typeface="Arial"/>
              </a:rPr>
              <a:t> (Heb. 9:22</a:t>
            </a:r>
            <a:r>
              <a:rPr lang="en-US" sz="2000" b="1" dirty="0">
                <a:solidFill>
                  <a:srgbClr val="FFFFFF"/>
                </a:solidFill>
                <a:latin typeface="Arial"/>
                <a:ea typeface="Times New Roman" pitchFamily="-111" charset="0"/>
                <a:cs typeface="Arial"/>
              </a:rPr>
              <a:t> NIV</a:t>
            </a:r>
            <a:r>
              <a:rPr lang="en-US" sz="2800" b="1" dirty="0">
                <a:solidFill>
                  <a:srgbClr val="FFFFFF"/>
                </a:solidFill>
                <a:latin typeface="Arial"/>
                <a:ea typeface="Times New Roman" pitchFamily="-111" charset="0"/>
                <a:cs typeface="Arial"/>
              </a:rPr>
              <a:t>) </a:t>
            </a:r>
          </a:p>
        </p:txBody>
      </p:sp>
      <p:sp>
        <p:nvSpPr>
          <p:cNvPr id="444422" name="Rectangle 1030"/>
          <p:cNvSpPr>
            <a:spLocks noRot="1" noChangeArrowheads="1"/>
          </p:cNvSpPr>
          <p:nvPr/>
        </p:nvSpPr>
        <p:spPr bwMode="auto">
          <a:xfrm>
            <a:off x="25400" y="630238"/>
            <a:ext cx="9155113"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ctr"/>
          <a:lstStyle/>
          <a:p>
            <a:pPr algn="ctr" defTabSz="914400" fontAlgn="base">
              <a:spcBef>
                <a:spcPct val="0"/>
              </a:spcBef>
              <a:spcAft>
                <a:spcPct val="0"/>
              </a:spcAft>
              <a:defRPr/>
            </a:pPr>
            <a:r>
              <a:rPr kumimoji="1" lang="en-US" sz="5400" b="1" dirty="0">
                <a:solidFill>
                  <a:srgbClr val="FFFFFF"/>
                </a:solidFill>
                <a:effectLst>
                  <a:outerShdw blurRad="38100" dist="38100" dir="2700000" algn="tl">
                    <a:srgbClr val="000000"/>
                  </a:outerShdw>
                </a:effectLst>
                <a:latin typeface="Arial"/>
                <a:ea typeface="ＭＳ Ｐゴシック" charset="0"/>
                <a:cs typeface="Arial"/>
              </a:rPr>
              <a:t>What</a:t>
            </a:r>
            <a:r>
              <a:rPr kumimoji="1" lang="uk-UA" altLang="ja-JP" sz="54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sz="5400" b="1" dirty="0">
                <a:solidFill>
                  <a:srgbClr val="FFFFFF"/>
                </a:solidFill>
                <a:effectLst>
                  <a:outerShdw blurRad="38100" dist="38100" dir="2700000" algn="tl">
                    <a:srgbClr val="000000"/>
                  </a:outerShdw>
                </a:effectLst>
                <a:latin typeface="Arial"/>
                <a:ea typeface="ＭＳ Ｐゴシック" charset="0"/>
                <a:cs typeface="Arial"/>
              </a:rPr>
              <a:t>s the Significance of</a:t>
            </a:r>
          </a:p>
        </p:txBody>
      </p:sp>
      <p:sp>
        <p:nvSpPr>
          <p:cNvPr id="444424" name="Rectangle 1032"/>
          <p:cNvSpPr>
            <a:spLocks noGrp="1" noRot="1" noChangeArrowheads="1"/>
          </p:cNvSpPr>
          <p:nvPr>
            <p:ph type="title"/>
          </p:nvPr>
        </p:nvSpPr>
        <p:spPr>
          <a:xfrm>
            <a:off x="735013" y="2006600"/>
            <a:ext cx="8229600" cy="2717800"/>
          </a:xfrm>
          <a:effectLst>
            <a:outerShdw blurRad="63500" dist="53882" dir="2700000" algn="ctr" rotWithShape="0">
              <a:schemeClr val="tx1">
                <a:alpha val="74998"/>
              </a:schemeClr>
            </a:outerShdw>
          </a:effectLst>
        </p:spPr>
        <p:txBody>
          <a:bodyPr anchor="t"/>
          <a:lstStyle/>
          <a:p>
            <a:pPr eaLnBrk="1" hangingPunct="1">
              <a:lnSpc>
                <a:spcPct val="90000"/>
              </a:lnSpc>
              <a:spcBef>
                <a:spcPct val="20000"/>
              </a:spcBef>
              <a:buClr>
                <a:schemeClr val="hlink"/>
              </a:buClr>
              <a:buSzPct val="70000"/>
              <a:buFont typeface="Wingdings" charset="0"/>
              <a:buNone/>
              <a:defRPr/>
            </a:pPr>
            <a:r>
              <a:rPr kumimoji="1" lang="en-US" sz="18200" dirty="0">
                <a:solidFill>
                  <a:srgbClr val="FF0066"/>
                </a:solidFill>
                <a:ea typeface="ＭＳ Ｐゴシック" charset="0"/>
              </a:rPr>
              <a:t>Blood?</a:t>
            </a:r>
          </a:p>
        </p:txBody>
      </p:sp>
      <p:sp>
        <p:nvSpPr>
          <p:cNvPr id="6" name="Text Box 9"/>
          <p:cNvSpPr txBox="1">
            <a:spLocks noChangeArrowheads="1"/>
          </p:cNvSpPr>
          <p:nvPr/>
        </p:nvSpPr>
        <p:spPr bwMode="auto">
          <a:xfrm>
            <a:off x="8202613" y="76200"/>
            <a:ext cx="868362" cy="461963"/>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127a</a:t>
            </a:r>
          </a:p>
        </p:txBody>
      </p:sp>
    </p:spTree>
    <p:extLst>
      <p:ext uri="{BB962C8B-B14F-4D97-AF65-F5344CB8AC3E}">
        <p14:creationId xmlns:p14="http://schemas.microsoft.com/office/powerpoint/2010/main" val="516841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title" idx="4294967295"/>
          </p:nvPr>
        </p:nvSpPr>
        <p:spPr/>
        <p:txBody>
          <a:bodyPr/>
          <a:lstStyle/>
          <a:p>
            <a:pPr eaLnBrk="1" hangingPunct="1"/>
            <a:r>
              <a:rPr lang="en-US">
                <a:latin typeface="Arial" charset="0"/>
                <a:ea typeface="ＭＳ Ｐゴシック" charset="0"/>
              </a:rPr>
              <a:t>Walk Thru</a:t>
            </a:r>
          </a:p>
        </p:txBody>
      </p:sp>
      <p:sp>
        <p:nvSpPr>
          <p:cNvPr id="14336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6739" name="Text Box 3"/>
          <p:cNvSpPr txBox="1">
            <a:spLocks noChangeArrowheads="1"/>
          </p:cNvSpPr>
          <p:nvPr/>
        </p:nvSpPr>
        <p:spPr bwMode="auto">
          <a:xfrm>
            <a:off x="4284663" y="6308725"/>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dirty="0">
                <a:solidFill>
                  <a:srgbClr val="FFFFFF"/>
                </a:solidFill>
                <a:latin typeface="Arial"/>
                <a:ea typeface="Times New Roman" pitchFamily="-111" charset="0"/>
                <a:cs typeface="Arial"/>
              </a:rPr>
              <a:t>Walk Through The Bible ©1989</a:t>
            </a:r>
          </a:p>
        </p:txBody>
      </p:sp>
      <p:pic>
        <p:nvPicPr>
          <p:cNvPr id="143364"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1143000" y="857250"/>
            <a:ext cx="6858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altLang="ja-JP" sz="4800" b="1" dirty="0">
                <a:solidFill>
                  <a:srgbClr val="FFFFFF"/>
                </a:solidFill>
                <a:latin typeface="Arial"/>
                <a:cs typeface="Arial"/>
              </a:rPr>
              <a:t>"</a:t>
            </a:r>
            <a:r>
              <a:rPr lang="en-US" sz="4800" b="1" dirty="0">
                <a:solidFill>
                  <a:srgbClr val="FFFFFF"/>
                </a:solidFill>
                <a:latin typeface="Arial"/>
                <a:cs typeface="Arial"/>
              </a:rPr>
              <a:t>Offerings &amp; Feasts</a:t>
            </a:r>
            <a:r>
              <a:rPr lang="ru-RU" altLang="ja-JP" sz="4800" b="1" dirty="0">
                <a:solidFill>
                  <a:srgbClr val="FFFFFF"/>
                </a:solidFill>
                <a:latin typeface="Arial"/>
                <a:cs typeface="Arial"/>
              </a:rPr>
              <a:t>"</a:t>
            </a:r>
            <a:endParaRPr lang="en-US" sz="4800" b="1" dirty="0">
              <a:solidFill>
                <a:srgbClr val="FFFFFF"/>
              </a:solidFill>
              <a:latin typeface="Arial"/>
              <a:cs typeface="Arial"/>
            </a:endParaRPr>
          </a:p>
        </p:txBody>
      </p:sp>
      <p:sp>
        <p:nvSpPr>
          <p:cNvPr id="116742" name="Text Box 6"/>
          <p:cNvSpPr txBox="1">
            <a:spLocks noChangeArrowheads="1"/>
          </p:cNvSpPr>
          <p:nvPr/>
        </p:nvSpPr>
        <p:spPr bwMode="auto">
          <a:xfrm>
            <a:off x="1066800" y="5181600"/>
            <a:ext cx="7086600" cy="823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50000"/>
              </a:spcBef>
              <a:spcAft>
                <a:spcPct val="0"/>
              </a:spcAft>
            </a:pPr>
            <a:r>
              <a:rPr lang="ru-RU" altLang="ja-JP" sz="4800" b="1" dirty="0">
                <a:latin typeface="Arial" charset="0"/>
                <a:cs typeface="Arial" charset="0"/>
              </a:rPr>
              <a:t>"</a:t>
            </a:r>
            <a:r>
              <a:rPr lang="en-US" altLang="ja-JP" sz="4800" b="1" dirty="0">
                <a:latin typeface="Arial" charset="0"/>
                <a:cs typeface="Arial" charset="0"/>
              </a:rPr>
              <a:t>Left-foot-a-kiss</a:t>
            </a:r>
            <a:r>
              <a:rPr lang="ru-RU" altLang="ja-JP" sz="4800" b="1" dirty="0">
                <a:latin typeface="Arial" charset="0"/>
                <a:cs typeface="Arial" charset="0"/>
              </a:rPr>
              <a:t>"</a:t>
            </a:r>
            <a:endParaRPr lang="en-US" sz="4800" b="1" dirty="0">
              <a:latin typeface="Arial" charset="0"/>
              <a:cs typeface="Arial" charset="0"/>
            </a:endParaRPr>
          </a:p>
        </p:txBody>
      </p:sp>
    </p:spTree>
    <p:extLst>
      <p:ext uri="{BB962C8B-B14F-4D97-AF65-F5344CB8AC3E}">
        <p14:creationId xmlns:p14="http://schemas.microsoft.com/office/powerpoint/2010/main" val="324161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1026" descr="bloo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44450"/>
            <a:ext cx="9144000" cy="6840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5443" name="Rectangle 1027"/>
          <p:cNvSpPr>
            <a:spLocks noGrp="1" noRot="1" noChangeArrowheads="1"/>
          </p:cNvSpPr>
          <p:nvPr>
            <p:ph type="title"/>
          </p:nvPr>
        </p:nvSpPr>
        <p:spPr>
          <a:xfrm>
            <a:off x="457200" y="620713"/>
            <a:ext cx="8229600" cy="796925"/>
          </a:xfrm>
          <a:gradFill rotWithShape="1">
            <a:gsLst>
              <a:gs pos="0">
                <a:srgbClr val="FF3300">
                  <a:gamma/>
                  <a:shade val="46275"/>
                  <a:invGamma/>
                </a:srgbClr>
              </a:gs>
              <a:gs pos="50000">
                <a:srgbClr val="FF0000"/>
              </a:gs>
              <a:gs pos="100000">
                <a:srgbClr val="FF3300">
                  <a:gamma/>
                  <a:shade val="46275"/>
                  <a:invGamma/>
                </a:srgbClr>
              </a:gs>
            </a:gsLst>
            <a:lin ang="5400000" scaled="1"/>
          </a:gradFill>
        </p:spPr>
        <p:txBody>
          <a:bodyPr/>
          <a:lstStyle/>
          <a:p>
            <a:pPr eaLnBrk="1" hangingPunct="1">
              <a:defRPr/>
            </a:pPr>
            <a:r>
              <a:rPr kumimoji="1" lang="ru-RU" altLang="ja-JP" sz="4800" dirty="0">
                <a:ea typeface="ＭＳ Ｐゴシック" charset="0"/>
              </a:rPr>
              <a:t>"</a:t>
            </a:r>
            <a:r>
              <a:rPr kumimoji="1" lang="en-US" sz="4800" dirty="0">
                <a:ea typeface="ＭＳ Ｐゴシック" charset="0"/>
              </a:rPr>
              <a:t>The life is in the blood</a:t>
            </a:r>
            <a:r>
              <a:rPr kumimoji="1" lang="ru-RU" altLang="ja-JP" sz="4800" dirty="0">
                <a:ea typeface="ＭＳ Ｐゴシック" charset="0"/>
              </a:rPr>
              <a:t>"</a:t>
            </a:r>
            <a:endParaRPr kumimoji="1" lang="en-US" sz="4800" dirty="0">
              <a:ea typeface="ＭＳ Ｐゴシック" charset="0"/>
            </a:endParaRPr>
          </a:p>
        </p:txBody>
      </p:sp>
      <p:sp>
        <p:nvSpPr>
          <p:cNvPr id="445445" name="Rectangle 1029"/>
          <p:cNvSpPr>
            <a:spLocks noChangeArrowheads="1"/>
          </p:cNvSpPr>
          <p:nvPr/>
        </p:nvSpPr>
        <p:spPr bwMode="auto">
          <a:xfrm>
            <a:off x="755650" y="1733550"/>
            <a:ext cx="8137525" cy="4648200"/>
          </a:xfrm>
          <a:prstGeom prst="rect">
            <a:avLst/>
          </a:prstGeom>
          <a:noFill/>
          <a:ln w="9525">
            <a:noFill/>
            <a:miter lim="800000"/>
            <a:headEnd/>
            <a:tailEnd/>
          </a:ln>
          <a:effectLst/>
        </p:spPr>
        <p:txBody>
          <a:bodyPr/>
          <a:lstStyle/>
          <a:p>
            <a:pPr defTabSz="914400" fontAlgn="base">
              <a:lnSpc>
                <a:spcPct val="80000"/>
              </a:lnSpc>
              <a:spcBef>
                <a:spcPct val="20000"/>
              </a:spcBef>
              <a:spcAft>
                <a:spcPct val="0"/>
              </a:spcAft>
              <a:buClr>
                <a:srgbClr val="FFCC00"/>
              </a:buClr>
              <a:buSzPct val="70000"/>
              <a:defRPr/>
            </a:pPr>
            <a:r>
              <a:rPr kumimoji="1" lang="ru-RU" altLang="ja-JP"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For the life of a creature is in the blood, and I have given it to you to make atonement for yourselves on the altar; it is the blood that makes atonement for one</a:t>
            </a:r>
            <a:r>
              <a:rPr kumimoji="1" lang="uk-UA"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s life</a:t>
            </a:r>
            <a:r>
              <a:rPr kumimoji="1" lang="ru-RU" altLang="ja-JP"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 (Lev. 17:11)</a:t>
            </a:r>
          </a:p>
        </p:txBody>
      </p:sp>
      <p:sp>
        <p:nvSpPr>
          <p:cNvPr id="5" name="Text Box 9"/>
          <p:cNvSpPr txBox="1">
            <a:spLocks noChangeArrowheads="1"/>
          </p:cNvSpPr>
          <p:nvPr/>
        </p:nvSpPr>
        <p:spPr bwMode="auto">
          <a:xfrm>
            <a:off x="8202613" y="76200"/>
            <a:ext cx="868362" cy="461963"/>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127a</a:t>
            </a:r>
          </a:p>
        </p:txBody>
      </p:sp>
    </p:spTree>
    <p:extLst>
      <p:ext uri="{BB962C8B-B14F-4D97-AF65-F5344CB8AC3E}">
        <p14:creationId xmlns:p14="http://schemas.microsoft.com/office/powerpoint/2010/main" val="4182638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5445"/>
                                        </p:tgtEl>
                                        <p:attrNameLst>
                                          <p:attrName>style.visibility</p:attrName>
                                        </p:attrNameLst>
                                      </p:cBhvr>
                                      <p:to>
                                        <p:strVal val="visible"/>
                                      </p:to>
                                    </p:set>
                                    <p:animEffect transition="in" filter="fade">
                                      <p:cBhvr>
                                        <p:cTn id="7" dur="1000"/>
                                        <p:tgtEl>
                                          <p:spTgt spid="445445"/>
                                        </p:tgtEl>
                                      </p:cBhvr>
                                    </p:animEffect>
                                    <p:anim calcmode="lin" valueType="num">
                                      <p:cBhvr>
                                        <p:cTn id="8" dur="1000" fill="hold"/>
                                        <p:tgtEl>
                                          <p:spTgt spid="445445"/>
                                        </p:tgtEl>
                                        <p:attrNameLst>
                                          <p:attrName>ppt_x</p:attrName>
                                        </p:attrNameLst>
                                      </p:cBhvr>
                                      <p:tavLst>
                                        <p:tav tm="0">
                                          <p:val>
                                            <p:strVal val="#ppt_x"/>
                                          </p:val>
                                        </p:tav>
                                        <p:tav tm="100000">
                                          <p:val>
                                            <p:strVal val="#ppt_x"/>
                                          </p:val>
                                        </p:tav>
                                      </p:tavLst>
                                    </p:anim>
                                    <p:anim calcmode="lin" valueType="num">
                                      <p:cBhvr>
                                        <p:cTn id="9" dur="1000" fill="hold"/>
                                        <p:tgtEl>
                                          <p:spTgt spid="445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9:12 (NIV)</a:t>
            </a:r>
          </a:p>
        </p:txBody>
      </p:sp>
      <p:sp>
        <p:nvSpPr>
          <p:cNvPr id="164869" name="Text Box 5"/>
          <p:cNvSpPr txBox="1">
            <a:spLocks noChangeArrowheads="1"/>
          </p:cNvSpPr>
          <p:nvPr/>
        </p:nvSpPr>
        <p:spPr bwMode="auto">
          <a:xfrm>
            <a:off x="381000" y="1812925"/>
            <a:ext cx="8153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cs typeface="Arial"/>
              </a:rPr>
              <a:t>"</a:t>
            </a:r>
            <a:r>
              <a:rPr lang="en-US" sz="3600" b="1" i="1" dirty="0">
                <a:solidFill>
                  <a:srgbClr val="FFFFFF"/>
                </a:solidFill>
                <a:effectLst>
                  <a:glow rad="228600">
                    <a:srgbClr val="000000"/>
                  </a:glow>
                </a:effectLst>
                <a:latin typeface="Arial"/>
                <a:cs typeface="Arial"/>
              </a:rPr>
              <a:t>He did not enter by means of the blood of goats and calves; but he entered the Most Holy Place once for all by his own blood, having obtained eternal redemption.</a:t>
            </a:r>
            <a:r>
              <a:rPr lang="ru-RU" sz="3600" b="1" i="1" dirty="0">
                <a:solidFill>
                  <a:srgbClr val="FFFFFF"/>
                </a:solidFill>
                <a:effectLst>
                  <a:glow rad="228600">
                    <a:srgbClr val="000000"/>
                  </a:glow>
                </a:effectLst>
                <a:latin typeface="Arial"/>
                <a:cs typeface="Arial"/>
              </a:rPr>
              <a:t>"</a:t>
            </a:r>
            <a:endParaRPr lang="en-US" sz="3600" b="1" i="1" dirty="0">
              <a:solidFill>
                <a:srgbClr val="FFFFFF"/>
              </a:solidFill>
              <a:effectLst>
                <a:glow rad="228600">
                  <a:srgbClr val="000000"/>
                </a:glow>
              </a:effectLst>
              <a:latin typeface="Arial"/>
              <a:cs typeface="Arial"/>
            </a:endParaRPr>
          </a:p>
          <a:p>
            <a:pPr defTabSz="914400" fontAlgn="base">
              <a:spcBef>
                <a:spcPct val="50000"/>
              </a:spcBef>
              <a:spcAft>
                <a:spcPct val="0"/>
              </a:spcAft>
              <a:defRPr/>
            </a:pPr>
            <a:endParaRPr lang="en-US" sz="3600" b="1" i="1" dirty="0">
              <a:solidFill>
                <a:srgbClr val="FFFFFF"/>
              </a:solidFill>
              <a:effectLst>
                <a:glow rad="228600">
                  <a:srgbClr val="000000"/>
                </a:glow>
              </a:effectLst>
              <a:latin typeface="Arial"/>
              <a:cs typeface="Arial"/>
            </a:endParaRPr>
          </a:p>
        </p:txBody>
      </p:sp>
      <p:sp>
        <p:nvSpPr>
          <p:cNvPr id="300036" name="Rectangle 6"/>
          <p:cNvSpPr>
            <a:spLocks noGrp="1" noChangeArrowheads="1"/>
          </p:cNvSpPr>
          <p:nvPr>
            <p:ph type="title" idx="4294967295"/>
          </p:nvPr>
        </p:nvSpPr>
        <p:spPr>
          <a:xfrm>
            <a:off x="0" y="609600"/>
            <a:ext cx="9144000" cy="1143000"/>
          </a:xfrm>
        </p:spPr>
        <p:txBody>
          <a:bodyPr/>
          <a:lstStyle/>
          <a:p>
            <a:pPr eaLnBrk="1" hangingPunct="1"/>
            <a:r>
              <a:rPr lang="en-US" sz="3600" b="1" dirty="0">
                <a:solidFill>
                  <a:srgbClr val="FFFF00"/>
                </a:solidFill>
                <a:effectLst>
                  <a:glow rad="228600">
                    <a:schemeClr val="tx1"/>
                  </a:glow>
                </a:effectLst>
                <a:latin typeface="Arial" charset="0"/>
                <a:ea typeface="ＭＳ Ｐゴシック" charset="0"/>
              </a:rPr>
              <a:t>Once with His Own Blood for All!</a:t>
            </a:r>
            <a:endParaRPr lang="en-US" sz="4000" dirty="0">
              <a:solidFill>
                <a:srgbClr val="FFFF00"/>
              </a:solidFill>
              <a:effectLst>
                <a:glow rad="228600">
                  <a:schemeClr val="tx1"/>
                </a:glow>
              </a:effectLst>
              <a:latin typeface="Arial" charset="0"/>
              <a:ea typeface="ＭＳ Ｐゴシック" charset="0"/>
            </a:endParaRPr>
          </a:p>
        </p:txBody>
      </p:sp>
    </p:spTree>
    <p:extLst>
      <p:ext uri="{BB962C8B-B14F-4D97-AF65-F5344CB8AC3E}">
        <p14:creationId xmlns:p14="http://schemas.microsoft.com/office/powerpoint/2010/main" val="3404137596"/>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9:25 (NIV)</a:t>
            </a:r>
          </a:p>
        </p:txBody>
      </p:sp>
      <p:sp>
        <p:nvSpPr>
          <p:cNvPr id="165893" name="Text Box 5"/>
          <p:cNvSpPr txBox="1">
            <a:spLocks noChangeArrowheads="1"/>
          </p:cNvSpPr>
          <p:nvPr/>
        </p:nvSpPr>
        <p:spPr bwMode="auto">
          <a:xfrm>
            <a:off x="381000" y="1812925"/>
            <a:ext cx="8153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ea typeface="Times New Roman" pitchFamily="-111" charset="0"/>
                <a:cs typeface="Arial"/>
              </a:rPr>
              <a:t>"</a:t>
            </a:r>
            <a:r>
              <a:rPr lang="en-US" sz="3600" b="1" i="1" dirty="0">
                <a:solidFill>
                  <a:srgbClr val="FFFFFF"/>
                </a:solidFill>
                <a:effectLst>
                  <a:glow rad="228600">
                    <a:srgbClr val="000000"/>
                  </a:glow>
                </a:effectLst>
                <a:latin typeface="Arial"/>
                <a:ea typeface="Times New Roman" pitchFamily="-111" charset="0"/>
                <a:cs typeface="Arial"/>
              </a:rPr>
              <a:t>Nor did he enter heaven to offer himself again and again, the way the high priest enters the Most Holy Place every year with blood that is not his own.</a:t>
            </a:r>
            <a:r>
              <a:rPr lang="ru-RU"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8"/>
              </a:schemeClr>
            </a:outerShdw>
          </a:effectLst>
        </p:spPr>
        <p:txBody>
          <a:bodyPr anchor="t">
            <a:spAutoFit/>
          </a:bodyPr>
          <a:lstStyle/>
          <a:p>
            <a:pPr eaLnBrk="1" hangingPunct="1">
              <a:spcBef>
                <a:spcPct val="50000"/>
              </a:spcBef>
              <a:defRPr/>
            </a:pPr>
            <a:r>
              <a:rPr lang="en-US" sz="4000" b="1" dirty="0">
                <a:solidFill>
                  <a:srgbClr val="FFFF00"/>
                </a:solidFill>
                <a:effectLst>
                  <a:glow rad="228600">
                    <a:schemeClr val="tx1"/>
                  </a:glow>
                </a:effectLst>
                <a:ea typeface="ＭＳ Ｐゴシック" charset="0"/>
              </a:rPr>
              <a:t>No More Atonement Needed</a:t>
            </a:r>
            <a:endParaRPr lang="en-US" sz="3600" b="1"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94935310"/>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9:26 (NIV)</a:t>
            </a:r>
          </a:p>
        </p:txBody>
      </p:sp>
      <p:sp>
        <p:nvSpPr>
          <p:cNvPr id="166917"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ea typeface="Times New Roman" pitchFamily="-111" charset="0"/>
                <a:cs typeface="Arial"/>
              </a:rPr>
              <a:t>"</a:t>
            </a:r>
            <a:r>
              <a:rPr lang="en-US" sz="3600" b="1" i="1" dirty="0">
                <a:solidFill>
                  <a:srgbClr val="FFFFFF"/>
                </a:solidFill>
                <a:effectLst>
                  <a:glow rad="228600">
                    <a:srgbClr val="000000"/>
                  </a:glow>
                </a:effectLst>
                <a:latin typeface="Arial"/>
                <a:ea typeface="Times New Roman" pitchFamily="-111" charset="0"/>
                <a:cs typeface="Arial"/>
              </a:rPr>
              <a:t>Then Christ would have had to suffer many times since the creation of the world. But now he has appeared once for all at the end of the ages to do away with sin by the sacrifice of himself.</a:t>
            </a:r>
            <a:r>
              <a:rPr lang="ru-RU"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600" b="1" dirty="0">
                <a:solidFill>
                  <a:srgbClr val="FFFF00"/>
                </a:solidFill>
                <a:effectLst>
                  <a:glow rad="228600">
                    <a:schemeClr val="tx1"/>
                  </a:glow>
                </a:effectLst>
                <a:ea typeface="ＭＳ Ｐゴシック" charset="0"/>
              </a:rPr>
              <a:t>Sin Done Away With (Not Just Covered)</a:t>
            </a:r>
          </a:p>
        </p:txBody>
      </p:sp>
    </p:spTree>
    <p:extLst>
      <p:ext uri="{BB962C8B-B14F-4D97-AF65-F5344CB8AC3E}">
        <p14:creationId xmlns:p14="http://schemas.microsoft.com/office/powerpoint/2010/main" val="282228017"/>
      </p:ext>
    </p:extLst>
  </p:cSld>
  <p:clrMapOvr>
    <a:masterClrMapping/>
  </p:clrMapOvr>
  <p:transition spd="med">
    <p:randomBar dir="vert"/>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10:12 (NIV)</a:t>
            </a:r>
          </a:p>
        </p:txBody>
      </p:sp>
      <p:sp>
        <p:nvSpPr>
          <p:cNvPr id="167941" name="Text Box 5"/>
          <p:cNvSpPr txBox="1">
            <a:spLocks noChangeArrowheads="1"/>
          </p:cNvSpPr>
          <p:nvPr/>
        </p:nvSpPr>
        <p:spPr bwMode="auto">
          <a:xfrm>
            <a:off x="381000" y="1812925"/>
            <a:ext cx="8153400" cy="2586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cs typeface="Arial"/>
              </a:rPr>
              <a:t>"</a:t>
            </a:r>
            <a:r>
              <a:rPr lang="en-US" sz="3600" b="1" i="1" dirty="0">
                <a:solidFill>
                  <a:srgbClr val="FFFFFF"/>
                </a:solidFill>
                <a:effectLst>
                  <a:glow rad="228600">
                    <a:srgbClr val="000000"/>
                  </a:glow>
                </a:effectLst>
                <a:latin typeface="Arial"/>
                <a:cs typeface="Arial"/>
              </a:rPr>
              <a:t>But when this priest had offered for all time one sacrifice for sins, he sat down at the right hand of God.</a:t>
            </a:r>
            <a:r>
              <a:rPr lang="ru-RU" sz="3600" b="1" i="1" dirty="0">
                <a:solidFill>
                  <a:srgbClr val="FFFFFF"/>
                </a:solidFill>
                <a:effectLst>
                  <a:glow rad="228600">
                    <a:srgbClr val="000000"/>
                  </a:glow>
                </a:effectLst>
                <a:latin typeface="Arial"/>
                <a:cs typeface="Arial"/>
              </a:rPr>
              <a:t>"</a:t>
            </a:r>
            <a:endParaRPr lang="en-US" sz="3600" b="1" i="1" dirty="0">
              <a:solidFill>
                <a:srgbClr val="FFFFFF"/>
              </a:solidFill>
              <a:effectLst>
                <a:glow rad="228600">
                  <a:srgbClr val="000000"/>
                </a:glow>
              </a:effectLst>
              <a:latin typeface="Arial"/>
              <a:cs typeface="Arial"/>
            </a:endParaRPr>
          </a:p>
          <a:p>
            <a:pPr defTabSz="914400" fontAlgn="base">
              <a:spcBef>
                <a:spcPct val="50000"/>
              </a:spcBef>
              <a:spcAft>
                <a:spcPct val="0"/>
              </a:spcAft>
              <a:defRPr/>
            </a:pPr>
            <a:endParaRPr lang="en-US" sz="3600" b="1" i="1" dirty="0">
              <a:solidFill>
                <a:srgbClr val="FFFFFF"/>
              </a:solidFill>
              <a:effectLst>
                <a:glow rad="228600">
                  <a:srgbClr val="000000"/>
                </a:glow>
              </a:effectLst>
              <a:latin typeface="Arial"/>
              <a:cs typeface="Arial"/>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3600" b="1" dirty="0">
                <a:solidFill>
                  <a:srgbClr val="FFFF00"/>
                </a:solidFill>
                <a:effectLst>
                  <a:glow rad="228600">
                    <a:schemeClr val="tx1"/>
                  </a:glow>
                </a:effectLst>
              </a:rPr>
              <a:t>A Seat in the Holy of Holies?</a:t>
            </a:r>
          </a:p>
        </p:txBody>
      </p:sp>
    </p:spTree>
    <p:extLst>
      <p:ext uri="{BB962C8B-B14F-4D97-AF65-F5344CB8AC3E}">
        <p14:creationId xmlns:p14="http://schemas.microsoft.com/office/powerpoint/2010/main" val="3636301711"/>
      </p:ext>
    </p:extLst>
  </p:cSld>
  <p:clrMapOvr>
    <a:masterClrMapping/>
  </p:clrMapOvr>
  <p:transition spd="med">
    <p:randomBar dir="vert"/>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18</a:t>
            </a:r>
          </a:p>
        </p:txBody>
      </p:sp>
    </p:spTree>
    <p:extLst>
      <p:ext uri="{BB962C8B-B14F-4D97-AF65-F5344CB8AC3E}">
        <p14:creationId xmlns:p14="http://schemas.microsoft.com/office/powerpoint/2010/main" val="79832936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rcRect b="11294"/>
          <a:stretch/>
        </p:blipFill>
        <p:spPr>
          <a:xfrm>
            <a:off x="25232" y="1529332"/>
            <a:ext cx="9144000" cy="5328668"/>
          </a:xfrm>
          <a:prstGeom prst="rect">
            <a:avLst/>
          </a:prstGeom>
        </p:spPr>
      </p:pic>
      <p:sp>
        <p:nvSpPr>
          <p:cNvPr id="2" name="Title 1"/>
          <p:cNvSpPr>
            <a:spLocks noGrp="1"/>
          </p:cNvSpPr>
          <p:nvPr>
            <p:ph type="ctrTitle"/>
          </p:nvPr>
        </p:nvSpPr>
        <p:spPr>
          <a:xfrm>
            <a:off x="146003" y="5712027"/>
            <a:ext cx="8816975" cy="1025419"/>
          </a:xfrm>
        </p:spPr>
        <p:txBody>
          <a:bodyPr rtlCol="0">
            <a:noAutofit/>
          </a:bodyPr>
          <a:lstStyle/>
          <a:p>
            <a:pPr eaLnBrk="1" fontAlgn="auto" hangingPunct="1">
              <a:spcAft>
                <a:spcPts val="0"/>
              </a:spcAft>
              <a:defRPr/>
            </a:pPr>
            <a:r>
              <a:rPr lang="en-US" sz="4800" b="1" dirty="0">
                <a:solidFill>
                  <a:schemeClr val="bg1"/>
                </a:solidFill>
                <a:effectLst>
                  <a:outerShdw blurRad="50800" dist="38100" dir="10800000" algn="r" rotWithShape="0">
                    <a:prstClr val="black">
                      <a:alpha val="40000"/>
                    </a:prstClr>
                  </a:outerShdw>
                </a:effectLst>
                <a:latin typeface="Arial"/>
                <a:ea typeface="+mj-ea"/>
                <a:cs typeface="Arial"/>
              </a:rPr>
              <a:t>Homosexuality</a:t>
            </a:r>
            <a:endParaRPr lang="en-US" sz="32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
        <p:nvSpPr>
          <p:cNvPr id="4" name="Rectangle 2"/>
          <p:cNvSpPr txBox="1">
            <a:spLocks noChangeArrowheads="1"/>
          </p:cNvSpPr>
          <p:nvPr/>
        </p:nvSpPr>
        <p:spPr bwMode="auto">
          <a:xfrm>
            <a:off x="663977" y="0"/>
            <a:ext cx="7781026" cy="2952210"/>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“Do not practice homosexuality, having sex with another man as with a woman. It is a detestable sin."</a:t>
            </a:r>
          </a:p>
          <a:p>
            <a:pPr>
              <a:defRPr/>
            </a:pPr>
            <a:endParaRPr lang="en-US" sz="2800" b="1" dirty="0">
              <a:effectLst/>
              <a:latin typeface="Arial" charset="0"/>
              <a:ea typeface="ＭＳ Ｐゴシック" charset="0"/>
              <a:cs typeface="ＭＳ Ｐゴシック" charset="0"/>
            </a:endParaRPr>
          </a:p>
          <a:p>
            <a:pPr>
              <a:defRPr/>
            </a:pPr>
            <a:r>
              <a:rPr lang="en-US" sz="2800" b="1" i="1" dirty="0">
                <a:effectLst/>
                <a:latin typeface="Arial" charset="0"/>
                <a:ea typeface="ＭＳ Ｐゴシック" charset="0"/>
                <a:cs typeface="ＭＳ Ｐゴシック" charset="0"/>
              </a:rPr>
              <a:t> </a:t>
            </a:r>
            <a:r>
              <a:rPr lang="en-US" sz="2800" b="1" i="1" dirty="0">
                <a:latin typeface="Arial" charset="0"/>
                <a:ea typeface="ＭＳ Ｐゴシック" charset="0"/>
                <a:cs typeface="ＭＳ Ｐゴシック" charset="0"/>
              </a:rPr>
              <a:t>——</a:t>
            </a:r>
            <a:r>
              <a:rPr lang="en-US" sz="2800" b="1" i="1" dirty="0">
                <a:effectLst/>
                <a:latin typeface="Arial" charset="0"/>
                <a:ea typeface="ＭＳ Ｐゴシック" charset="0"/>
                <a:cs typeface="ＭＳ Ｐゴシック" charset="0"/>
              </a:rPr>
              <a:t>Leviticus 18:22 NLT——</a:t>
            </a:r>
          </a:p>
        </p:txBody>
      </p:sp>
    </p:spTree>
    <p:extLst>
      <p:ext uri="{BB962C8B-B14F-4D97-AF65-F5344CB8AC3E}">
        <p14:creationId xmlns:p14="http://schemas.microsoft.com/office/powerpoint/2010/main" val="346290799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19</a:t>
            </a:r>
          </a:p>
        </p:txBody>
      </p:sp>
    </p:spTree>
    <p:extLst>
      <p:ext uri="{BB962C8B-B14F-4D97-AF65-F5344CB8AC3E}">
        <p14:creationId xmlns:p14="http://schemas.microsoft.com/office/powerpoint/2010/main" val="245982529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is the 'Royal Law' Mentioned in James 2:8? - Christian Video Q&amp;A">
            <a:extLst>
              <a:ext uri="{FF2B5EF4-FFF2-40B4-BE49-F238E27FC236}">
                <a16:creationId xmlns:a16="http://schemas.microsoft.com/office/drawing/2014/main" id="{0C7E9E65-CEE9-4E4E-9A5E-349FFC829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33" y="0"/>
            <a:ext cx="9144000" cy="47783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05"/>
            <a:ext cx="9144000" cy="1396599"/>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The Royal Law</a:t>
            </a:r>
          </a:p>
        </p:txBody>
      </p:sp>
      <p:sp>
        <p:nvSpPr>
          <p:cNvPr id="4" name="Rectangle 2">
            <a:extLst>
              <a:ext uri="{FF2B5EF4-FFF2-40B4-BE49-F238E27FC236}">
                <a16:creationId xmlns:a16="http://schemas.microsoft.com/office/drawing/2014/main" id="{AECD75B0-380A-A54E-839C-622626075247}"/>
              </a:ext>
            </a:extLst>
          </p:cNvPr>
          <p:cNvSpPr txBox="1">
            <a:spLocks noChangeArrowheads="1"/>
          </p:cNvSpPr>
          <p:nvPr/>
        </p:nvSpPr>
        <p:spPr bwMode="auto">
          <a:xfrm>
            <a:off x="26633" y="4491410"/>
            <a:ext cx="9144000" cy="23665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 not seek revenge or bear a grudge against one of your people, but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your neighbor as yourself</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am the 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(Leviticus 19:18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015621725"/>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If a man has sex with a slave girl whose freedom has never been purchased but who is committed to become another man</a:t>
            </a:r>
            <a:r>
              <a:rPr lang="uk-UA"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s wife, he must pay full compensation to her master. But since she is not a free woman, neither the man nor the woman will be put to death</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(Lev 19:20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256571056"/>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Grp="1" noChangeArrowheads="1"/>
          </p:cNvSpPr>
          <p:nvPr>
            <p:ph type="title"/>
          </p:nvPr>
        </p:nvSpPr>
        <p:spPr/>
        <p:txBody>
          <a:bodyPr/>
          <a:lstStyle/>
          <a:p>
            <a:r>
              <a:rPr lang="en-US" b="1" dirty="0">
                <a:solidFill>
                  <a:srgbClr val="FFFFFF"/>
                </a:solidFill>
                <a:latin typeface="Arial" charset="0"/>
                <a:ea typeface="ＭＳ Ｐゴシック" charset="0"/>
              </a:rPr>
              <a:t>Title</a:t>
            </a:r>
          </a:p>
        </p:txBody>
      </p:sp>
      <p:sp>
        <p:nvSpPr>
          <p:cNvPr id="145410"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29702" name="Rectangle 6"/>
          <p:cNvSpPr>
            <a:spLocks noChangeArrowheads="1"/>
          </p:cNvSpPr>
          <p:nvPr/>
        </p:nvSpPr>
        <p:spPr bwMode="auto">
          <a:xfrm>
            <a:off x="83130" y="2438400"/>
            <a:ext cx="88392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Leviticus mainly concerns </a:t>
            </a:r>
            <a:r>
              <a:rPr kumimoji="1" lang="en-US" altLang="zh-CN" sz="2800" b="1" i="1" dirty="0">
                <a:solidFill>
                  <a:srgbClr val="FFFFFF"/>
                </a:solidFill>
                <a:latin typeface="Arial" charset="0"/>
                <a:ea typeface="ＭＳ Ｐゴシック" charset="0"/>
                <a:cs typeface="Arial" charset="0"/>
              </a:rPr>
              <a:t>priestly</a:t>
            </a:r>
            <a:r>
              <a:rPr kumimoji="1" lang="en-US" altLang="zh-CN" sz="2800" b="1" dirty="0">
                <a:solidFill>
                  <a:srgbClr val="FFFFFF"/>
                </a:solidFill>
                <a:latin typeface="Arial" charset="0"/>
                <a:ea typeface="ＭＳ Ｐゴシック" charset="0"/>
                <a:cs typeface="Arial" charset="0"/>
              </a:rPr>
              <a:t> ceremonies and institutions, as Levites are noted only once (25:32). </a:t>
            </a: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So why is it called Leviticus, then?</a:t>
            </a: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Aaronic priests were from the tribe of Levi, and the sacrificial system they led was often called Levitical, so this title is justified.</a:t>
            </a:r>
            <a:endParaRPr kumimoji="1" lang="he-IL" altLang="zh-CN" sz="2800" b="1" dirty="0">
              <a:solidFill>
                <a:srgbClr val="FFFFFF"/>
              </a:solidFill>
              <a:latin typeface="Arial" charset="0"/>
              <a:ea typeface="ＭＳ Ｐゴシック" charset="0"/>
              <a:cs typeface="Arial" charset="0"/>
            </a:endParaRP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The Hebrew title is </a:t>
            </a:r>
            <a:r>
              <a:rPr kumimoji="1" lang="ru-RU" altLang="zh-CN" sz="2800" b="1" dirty="0">
                <a:solidFill>
                  <a:srgbClr val="FFFFFF"/>
                </a:solidFill>
                <a:latin typeface="Arial" charset="0"/>
                <a:ea typeface="ＭＳ Ｐゴシック" charset="0"/>
                <a:cs typeface="Arial" charset="0"/>
              </a:rPr>
              <a:t>"</a:t>
            </a:r>
            <a:r>
              <a:rPr kumimoji="1" lang="en-US" altLang="zh-CN" sz="2800" b="1" dirty="0">
                <a:solidFill>
                  <a:srgbClr val="FFFFFF"/>
                </a:solidFill>
                <a:latin typeface="Arial" charset="0"/>
                <a:ea typeface="ＭＳ Ｐゴシック" charset="0"/>
                <a:cs typeface="Arial" charset="0"/>
              </a:rPr>
              <a:t>And He Called</a:t>
            </a:r>
            <a:r>
              <a:rPr kumimoji="1" lang="ru-RU" altLang="zh-CN" sz="2800" b="1" dirty="0">
                <a:solidFill>
                  <a:srgbClr val="FFFFFF"/>
                </a:solidFill>
                <a:latin typeface="Arial" charset="0"/>
                <a:ea typeface="ＭＳ Ｐゴシック" charset="0"/>
                <a:cs typeface="Arial" charset="0"/>
              </a:rPr>
              <a:t>"</a:t>
            </a:r>
            <a:r>
              <a:rPr kumimoji="1" lang="en-US" altLang="zh-CN" sz="2800" b="1" dirty="0">
                <a:solidFill>
                  <a:srgbClr val="FFFFFF"/>
                </a:solidFill>
                <a:latin typeface="Arial" charset="0"/>
                <a:ea typeface="ＭＳ Ｐゴシック" charset="0"/>
                <a:cs typeface="Arial" charset="0"/>
              </a:rPr>
              <a:t> (</a:t>
            </a:r>
            <a:br>
              <a:rPr kumimoji="1" lang="en-US" altLang="zh-CN" sz="2800" b="1" dirty="0">
                <a:solidFill>
                  <a:srgbClr val="FFFFFF"/>
                </a:solidFill>
                <a:latin typeface="Arial" charset="0"/>
                <a:ea typeface="ＭＳ Ｐゴシック" charset="0"/>
                <a:cs typeface="Arial" charset="0"/>
              </a:rPr>
            </a:br>
            <a:r>
              <a:rPr kumimoji="1" lang="en-US" altLang="zh-CN" sz="2800" b="1" i="1" dirty="0" err="1">
                <a:solidFill>
                  <a:srgbClr val="FFFFFF"/>
                </a:solidFill>
                <a:latin typeface="Arial" charset="0"/>
                <a:ea typeface="ＭＳ Ｐゴシック" charset="0"/>
                <a:cs typeface="Arial" charset="0"/>
              </a:rPr>
              <a:t>wayyiqra</a:t>
            </a:r>
            <a:r>
              <a:rPr kumimoji="1" lang="en-US" altLang="zh-CN" sz="2800" b="1" dirty="0">
                <a:solidFill>
                  <a:srgbClr val="FFFFFF"/>
                </a:solidFill>
                <a:latin typeface="Arial" charset="0"/>
                <a:ea typeface="ＭＳ Ｐゴシック" charset="0"/>
                <a:cs typeface="Arial" charset="0"/>
              </a:rPr>
              <a:t>) from the first word (1:1).</a:t>
            </a:r>
            <a:endParaRPr kumimoji="1" lang="en-US" sz="2800" b="1" dirty="0">
              <a:solidFill>
                <a:srgbClr val="FFFFFF"/>
              </a:solidFill>
              <a:latin typeface="Arial" charset="0"/>
              <a:ea typeface="ＭＳ Ｐゴシック" charset="0"/>
              <a:cs typeface="Arial" charset="0"/>
            </a:endParaRPr>
          </a:p>
        </p:txBody>
      </p:sp>
      <p:pic>
        <p:nvPicPr>
          <p:cNvPr id="3" name="Picture 2">
            <a:extLst>
              <a:ext uri="{FF2B5EF4-FFF2-40B4-BE49-F238E27FC236}">
                <a16:creationId xmlns:a16="http://schemas.microsoft.com/office/drawing/2014/main" id="{86739A45-8CF7-CF15-F3D4-DA778640302D}"/>
              </a:ext>
            </a:extLst>
          </p:cNvPr>
          <p:cNvPicPr>
            <a:picLocks noChangeAspect="1"/>
          </p:cNvPicPr>
          <p:nvPr/>
        </p:nvPicPr>
        <p:blipFill>
          <a:blip r:embed="rId3"/>
          <a:srcRect l="6272"/>
          <a:stretch/>
        </p:blipFill>
        <p:spPr>
          <a:xfrm>
            <a:off x="6737229" y="5680752"/>
            <a:ext cx="1276709" cy="634981"/>
          </a:xfrm>
          <a:prstGeom prst="rect">
            <a:avLst/>
          </a:prstGeom>
        </p:spPr>
      </p:pic>
      <p:pic>
        <p:nvPicPr>
          <p:cNvPr id="1026" name="Picture 2" descr="The Priesthood of the Sanctuary | White Throne Ministries">
            <a:extLst>
              <a:ext uri="{FF2B5EF4-FFF2-40B4-BE49-F238E27FC236}">
                <a16:creationId xmlns:a16="http://schemas.microsoft.com/office/drawing/2014/main" id="{9EFB5081-FF4F-0609-C4F4-11D7E34250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317966" cy="24884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36632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So Christ has truly set us free. Now make sure that you stay free, and don</a:t>
            </a:r>
            <a:r>
              <a:rPr lang="uk-UA" sz="2000" b="1" dirty="0">
                <a:latin typeface="Arial" charset="0"/>
                <a:ea typeface="ＭＳ Ｐゴシック" charset="0"/>
                <a:cs typeface="Arial" charset="0"/>
              </a:rPr>
              <a:t>'</a:t>
            </a:r>
            <a:r>
              <a:rPr lang="en-US" sz="2000" b="1" dirty="0">
                <a:latin typeface="Arial" charset="0"/>
                <a:ea typeface="ＭＳ Ｐゴシック" charset="0"/>
                <a:cs typeface="Arial" charset="0"/>
              </a:rPr>
              <a:t>t get tied up again in slavery to the law</a:t>
            </a:r>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 </a:t>
            </a:r>
            <a:r>
              <a:rPr lang="en-US" altLang="ja-JP" sz="2000" b="1" dirty="0">
                <a:latin typeface="Arial" charset="0"/>
                <a:ea typeface="ＭＳ Ｐゴシック" charset="0"/>
                <a:cs typeface="Arial" charset="0"/>
              </a:rPr>
              <a:t> (Gal. 5:1 </a:t>
            </a:r>
            <a:r>
              <a:rPr lang="en-US" altLang="ja-JP" sz="1800" b="1" dirty="0">
                <a:latin typeface="Arial" charset="0"/>
                <a:ea typeface="ＭＳ Ｐゴシック" charset="0"/>
                <a:cs typeface="Arial" charset="0"/>
              </a:rPr>
              <a:t>NLT</a:t>
            </a:r>
            <a:r>
              <a:rPr lang="en-US" altLang="ja-JP" sz="2000" b="1" dirty="0">
                <a:latin typeface="Arial" charset="0"/>
                <a:ea typeface="ＭＳ Ｐゴシック" charset="0"/>
                <a:cs typeface="Arial" charset="0"/>
              </a:rPr>
              <a:t>).</a:t>
            </a:r>
            <a:endParaRPr lang="en-US" sz="2000" b="1" dirty="0">
              <a:latin typeface="Arial" charset="0"/>
              <a:ea typeface="ＭＳ Ｐゴシック" charset="0"/>
              <a:cs typeface="Arial"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 xmlns:ma14="http://schemas.microsoft.com/office/mac/drawingml/2011/main"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defTabSz="914400">
              <a:defRPr/>
            </a:pPr>
            <a:r>
              <a:rPr lang="en-US" sz="3200" b="1" dirty="0">
                <a:solidFill>
                  <a:schemeClr val="bg1"/>
                </a:solidFill>
                <a:effectLst/>
                <a:latin typeface="Arial" charset="0"/>
                <a:ea typeface="ＭＳ Ｐゴシック" charset="0"/>
                <a:cs typeface="Arial" charset="0"/>
              </a:rPr>
              <a:t>No Prisons or Jails in the Law of Moses</a:t>
            </a:r>
          </a:p>
        </p:txBody>
      </p:sp>
    </p:spTree>
    <p:extLst>
      <p:ext uri="{BB962C8B-B14F-4D97-AF65-F5344CB8AC3E}">
        <p14:creationId xmlns:p14="http://schemas.microsoft.com/office/powerpoint/2010/main" val="32643364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en-US" b="1" dirty="0">
                <a:solidFill>
                  <a:srgbClr val="FFFFFF"/>
                </a:solidFill>
                <a:latin typeface="Arial" charset="0"/>
                <a:ea typeface="ＭＳ Ｐゴシック" charset="0"/>
              </a:rPr>
              <a:t>Leviticus 19:28</a:t>
            </a:r>
            <a:br>
              <a:rPr lang="en-US"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Do not cut your bodies for the dead, and do not mark your skin with tattoos. I am the L</a:t>
            </a:r>
            <a:r>
              <a:rPr lang="en-US" sz="2400" b="1" dirty="0">
                <a:solidFill>
                  <a:srgbClr val="FFFFFF"/>
                </a:solidFill>
                <a:latin typeface="Arial" charset="0"/>
                <a:ea typeface="ＭＳ Ｐゴシック" charset="0"/>
              </a:rPr>
              <a:t>ORD</a:t>
            </a:r>
            <a:r>
              <a:rPr lang="en-US" sz="2800" b="1" dirty="0">
                <a:solidFill>
                  <a:srgbClr val="FFFFFF"/>
                </a:solidFill>
                <a:latin typeface="Arial" charset="0"/>
                <a:ea typeface="ＭＳ Ｐゴシック" charset="0"/>
              </a:rPr>
              <a:t>.</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82969965"/>
      </p:ext>
    </p:extLst>
  </p:cSld>
  <p:clrMapOvr>
    <a:masterClrMapping/>
  </p:clrMapOvr>
  <p:transition spd="med">
    <p:randomBar dir="vert"/>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20</a:t>
            </a:r>
          </a:p>
        </p:txBody>
      </p:sp>
    </p:spTree>
    <p:extLst>
      <p:ext uri="{BB962C8B-B14F-4D97-AF65-F5344CB8AC3E}">
        <p14:creationId xmlns:p14="http://schemas.microsoft.com/office/powerpoint/2010/main" val="493703918"/>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4000" b="1" dirty="0">
                <a:solidFill>
                  <a:srgbClr val="FFFFFF"/>
                </a:solidFill>
                <a:latin typeface="Arial" charset="0"/>
                <a:ea typeface="ＭＳ Ｐゴシック" charset="0"/>
              </a:rPr>
              <a:t>SORRY KIDS, IT</a:t>
            </a:r>
            <a:r>
              <a:rPr lang="uk-UA" sz="4000" b="1" dirty="0">
                <a:solidFill>
                  <a:srgbClr val="FFFFFF"/>
                </a:solidFill>
                <a:latin typeface="Arial" charset="0"/>
                <a:ea typeface="ＭＳ Ｐゴシック" charset="0"/>
              </a:rPr>
              <a:t>'</a:t>
            </a:r>
            <a:r>
              <a:rPr lang="en-US" sz="4000" b="1" dirty="0">
                <a:solidFill>
                  <a:srgbClr val="FFFFFF"/>
                </a:solidFill>
                <a:latin typeface="Arial" charset="0"/>
                <a:ea typeface="ＭＳ Ｐゴシック" charset="0"/>
              </a:rPr>
              <a:t>S IN THE BIBLE</a:t>
            </a:r>
            <a:endParaRPr lang="en-US" sz="2400" b="1" dirty="0">
              <a:solidFill>
                <a:srgbClr val="FFFFFF"/>
              </a:solidFill>
              <a:latin typeface="Arial" charset="0"/>
              <a:ea typeface="ＭＳ Ｐゴシック"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en-US" sz="3600" b="1" dirty="0">
                <a:solidFill>
                  <a:srgbClr val="FFFFFF"/>
                </a:solidFill>
                <a:latin typeface="Arial" charset="0"/>
                <a:ea typeface="ＭＳ Ｐゴシック" charset="0"/>
              </a:rPr>
              <a:t>Leviticus 20:9</a:t>
            </a:r>
            <a:br>
              <a:rPr lang="en-US" sz="3600"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All who curse their father or mother must be put to death. They are guilty of a capital crime.</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3600" b="1" dirty="0">
                <a:solidFill>
                  <a:srgbClr val="FFFFFF"/>
                </a:solidFill>
                <a:latin typeface="Arial" charset="0"/>
                <a:ea typeface="ＭＳ Ｐゴシック" charset="0"/>
              </a:rPr>
              <a:t>God is accused by humans of being too harsh. Do we have the right to judge God?</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16779169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51728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Jerusalem’s leaders preserved a unified church by prohibiting Gentiles from idolatry, eating blood, and immorality (Acts 15:19-35).</a:t>
            </a:r>
          </a:p>
        </p:txBody>
      </p:sp>
      <p:pic>
        <p:nvPicPr>
          <p:cNvPr id="3" name="Picture 2">
            <a:extLst>
              <a:ext uri="{FF2B5EF4-FFF2-40B4-BE49-F238E27FC236}">
                <a16:creationId xmlns:a16="http://schemas.microsoft.com/office/drawing/2014/main" id="{42562E42-E8C7-CB40-A415-CC2242F91502}"/>
              </a:ext>
            </a:extLst>
          </p:cNvPr>
          <p:cNvPicPr>
            <a:picLocks noChangeAspect="1"/>
          </p:cNvPicPr>
          <p:nvPr/>
        </p:nvPicPr>
        <p:blipFill rotWithShape="1">
          <a:blip r:embed="rId3"/>
          <a:srcRect t="10141" b="9671"/>
          <a:stretch/>
        </p:blipFill>
        <p:spPr>
          <a:xfrm>
            <a:off x="0" y="2517289"/>
            <a:ext cx="9144000" cy="4582758"/>
          </a:xfrm>
          <a:prstGeom prst="rect">
            <a:avLst/>
          </a:prstGeom>
        </p:spPr>
      </p:pic>
    </p:spTree>
    <p:extLst>
      <p:ext uri="{BB962C8B-B14F-4D97-AF65-F5344CB8AC3E}">
        <p14:creationId xmlns:p14="http://schemas.microsoft.com/office/powerpoint/2010/main" val="274622140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noFill/>
          <a:ln>
            <a:noFill/>
          </a:ln>
          <a:effectLst>
            <a:outerShdw blurRad="63500" dist="35921" dir="2700000" algn="ctr" rotWithShape="0">
              <a:schemeClr val="tx2">
                <a:alpha val="74998"/>
              </a:schemeClr>
            </a:outerShdw>
          </a:effectLst>
        </p:spPr>
        <p:txBody>
          <a:bodyPr vert="horz" wrap="square" lIns="91435" tIns="45718" rIns="91435" bIns="45718" numCol="1" anchor="ctr" anchorCtr="0" compatLnSpc="1">
            <a:prstTxWarp prst="textNoShape">
              <a:avLst/>
            </a:prstTxWarp>
          </a:bodyPr>
          <a:lstStyle/>
          <a:p>
            <a:r>
              <a:rPr lang="en-US" b="1" i="1" dirty="0">
                <a:effectLst>
                  <a:glow rad="101600">
                    <a:schemeClr val="accent4">
                      <a:satMod val="175000"/>
                      <a:alpha val="40000"/>
                    </a:schemeClr>
                  </a:glow>
                </a:effectLst>
                <a:latin typeface="Arial" charset="0"/>
                <a:ea typeface="ＭＳ Ｐゴシック" charset="0"/>
              </a:rPr>
              <a:t>Where grace shows up…</a:t>
            </a:r>
          </a:p>
        </p:txBody>
      </p:sp>
      <p:sp>
        <p:nvSpPr>
          <p:cNvPr id="4" name="Rectangle 2"/>
          <p:cNvSpPr txBox="1">
            <a:spLocks noChangeArrowheads="1"/>
          </p:cNvSpPr>
          <p:nvPr/>
        </p:nvSpPr>
        <p:spPr bwMode="auto">
          <a:xfrm>
            <a:off x="0" y="980728"/>
            <a:ext cx="3109922" cy="321914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IDOLATRY</a:t>
            </a:r>
          </a:p>
        </p:txBody>
      </p:sp>
      <p:sp>
        <p:nvSpPr>
          <p:cNvPr id="5" name="Rectangle 2"/>
          <p:cNvSpPr txBox="1">
            <a:spLocks noChangeArrowheads="1"/>
          </p:cNvSpPr>
          <p:nvPr/>
        </p:nvSpPr>
        <p:spPr bwMode="auto">
          <a:xfrm>
            <a:off x="3017039" y="980728"/>
            <a:ext cx="3109922" cy="3219142"/>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BLOOD</a:t>
            </a:r>
          </a:p>
        </p:txBody>
      </p:sp>
      <p:sp>
        <p:nvSpPr>
          <p:cNvPr id="6" name="Rectangle 2"/>
          <p:cNvSpPr txBox="1">
            <a:spLocks noChangeArrowheads="1"/>
          </p:cNvSpPr>
          <p:nvPr/>
        </p:nvSpPr>
        <p:spPr bwMode="auto">
          <a:xfrm>
            <a:off x="6034078" y="980728"/>
            <a:ext cx="3109922" cy="3219142"/>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IMMORALITY</a:t>
            </a:r>
          </a:p>
        </p:txBody>
      </p:sp>
      <p:sp>
        <p:nvSpPr>
          <p:cNvPr id="2" name="Rectangle 2">
            <a:extLst>
              <a:ext uri="{FF2B5EF4-FFF2-40B4-BE49-F238E27FC236}">
                <a16:creationId xmlns:a16="http://schemas.microsoft.com/office/drawing/2014/main" id="{C26DAF71-8DAC-8CEC-85F9-DAD878745B1C}"/>
              </a:ext>
            </a:extLst>
          </p:cNvPr>
          <p:cNvSpPr txBox="1">
            <a:spLocks noChangeArrowheads="1"/>
          </p:cNvSpPr>
          <p:nvPr/>
        </p:nvSpPr>
        <p:spPr bwMode="auto">
          <a:xfrm>
            <a:off x="241069"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16</a:t>
            </a:r>
          </a:p>
        </p:txBody>
      </p:sp>
      <p:sp>
        <p:nvSpPr>
          <p:cNvPr id="3" name="Rectangle 2">
            <a:extLst>
              <a:ext uri="{FF2B5EF4-FFF2-40B4-BE49-F238E27FC236}">
                <a16:creationId xmlns:a16="http://schemas.microsoft.com/office/drawing/2014/main" id="{050D3C4B-D253-D95C-6D77-81D81406A17C}"/>
              </a:ext>
            </a:extLst>
          </p:cNvPr>
          <p:cNvSpPr txBox="1">
            <a:spLocks noChangeArrowheads="1"/>
          </p:cNvSpPr>
          <p:nvPr/>
        </p:nvSpPr>
        <p:spPr bwMode="auto">
          <a:xfrm>
            <a:off x="3258108"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17</a:t>
            </a:r>
          </a:p>
        </p:txBody>
      </p:sp>
      <p:sp>
        <p:nvSpPr>
          <p:cNvPr id="7" name="Rectangle 2">
            <a:extLst>
              <a:ext uri="{FF2B5EF4-FFF2-40B4-BE49-F238E27FC236}">
                <a16:creationId xmlns:a16="http://schemas.microsoft.com/office/drawing/2014/main" id="{F1DE4951-49F7-E632-A81F-CF893B50A700}"/>
              </a:ext>
            </a:extLst>
          </p:cNvPr>
          <p:cNvSpPr txBox="1">
            <a:spLocks noChangeArrowheads="1"/>
          </p:cNvSpPr>
          <p:nvPr/>
        </p:nvSpPr>
        <p:spPr bwMode="auto">
          <a:xfrm>
            <a:off x="6275147"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18–20</a:t>
            </a:r>
          </a:p>
        </p:txBody>
      </p:sp>
    </p:spTree>
    <p:extLst>
      <p:ext uri="{BB962C8B-B14F-4D97-AF65-F5344CB8AC3E}">
        <p14:creationId xmlns:p14="http://schemas.microsoft.com/office/powerpoint/2010/main" val="3914305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heckerboard(across)">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2" grpId="0"/>
      <p:bldP spid="3" grpId="0"/>
      <p:bldP spid="7"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21</a:t>
            </a:r>
          </a:p>
        </p:txBody>
      </p:sp>
    </p:spTree>
    <p:extLst>
      <p:ext uri="{BB962C8B-B14F-4D97-AF65-F5344CB8AC3E}">
        <p14:creationId xmlns:p14="http://schemas.microsoft.com/office/powerpoint/2010/main" val="16183628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algn="l" eaLnBrk="1" hangingPunct="1">
              <a:defRPr/>
            </a:pPr>
            <a:r>
              <a:rPr kumimoji="1" lang="en-US" sz="3600" b="1" dirty="0">
                <a:solidFill>
                  <a:schemeClr val="tx1"/>
                </a:solidFill>
                <a:latin typeface="Arial"/>
                <a:ea typeface="ＭＳ Ｐゴシック" charset="0"/>
                <a:cs typeface="Arial"/>
              </a:rPr>
              <a:t>Who were the Priests?</a:t>
            </a: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91" name="Rectangle 1035"/>
          <p:cNvSpPr>
            <a:spLocks noChangeArrowheads="1"/>
          </p:cNvSpPr>
          <p:nvPr/>
        </p:nvSpPr>
        <p:spPr bwMode="auto">
          <a:xfrm>
            <a:off x="5422900" y="620713"/>
            <a:ext cx="174148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Abraham</a:t>
            </a:r>
            <a:endParaRPr lang="en-US" altLang="zh-CN" sz="2800">
              <a:solidFill>
                <a:srgbClr val="FFFFFF"/>
              </a:solidFill>
              <a:latin typeface="Arial" charset="0"/>
              <a:ea typeface="ＭＳ Ｐゴシック" charset="0"/>
              <a:cs typeface="Arial" charset="0"/>
            </a:endParaRPr>
          </a:p>
        </p:txBody>
      </p:sp>
      <p:sp>
        <p:nvSpPr>
          <p:cNvPr id="481292" name="Rectangle 1036"/>
          <p:cNvSpPr>
            <a:spLocks noChangeArrowheads="1"/>
          </p:cNvSpPr>
          <p:nvPr/>
        </p:nvSpPr>
        <p:spPr bwMode="auto">
          <a:xfrm>
            <a:off x="5751513" y="1687513"/>
            <a:ext cx="108426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Isaac</a:t>
            </a:r>
            <a:endParaRPr lang="en-US" altLang="zh-CN" sz="2800">
              <a:solidFill>
                <a:srgbClr val="FFFFFF"/>
              </a:solidFill>
              <a:latin typeface="Arial" charset="0"/>
              <a:ea typeface="ＭＳ Ｐゴシック" charset="0"/>
              <a:cs typeface="Arial" charset="0"/>
            </a:endParaRPr>
          </a:p>
        </p:txBody>
      </p:sp>
      <p:sp>
        <p:nvSpPr>
          <p:cNvPr id="481293" name="Rectangle 1037"/>
          <p:cNvSpPr>
            <a:spLocks noChangeArrowheads="1"/>
          </p:cNvSpPr>
          <p:nvPr/>
        </p:nvSpPr>
        <p:spPr bwMode="auto">
          <a:xfrm>
            <a:off x="5683250" y="2754313"/>
            <a:ext cx="12223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Jacob</a:t>
            </a:r>
            <a:endParaRPr lang="en-US" altLang="zh-CN" sz="2800">
              <a:solidFill>
                <a:srgbClr val="FFFFFF"/>
              </a:solidFill>
              <a:latin typeface="Arial" charset="0"/>
              <a:ea typeface="ＭＳ Ｐゴシック" charset="0"/>
              <a:cs typeface="Arial" charset="0"/>
            </a:endParaRPr>
          </a:p>
        </p:txBody>
      </p:sp>
      <p:sp>
        <p:nvSpPr>
          <p:cNvPr id="481294" name="Rectangle 1038"/>
          <p:cNvSpPr>
            <a:spLocks noChangeArrowheads="1"/>
          </p:cNvSpPr>
          <p:nvPr/>
        </p:nvSpPr>
        <p:spPr bwMode="auto">
          <a:xfrm>
            <a:off x="4240213" y="3733334"/>
            <a:ext cx="475425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Reuben–Levi–Judah– etc. </a:t>
            </a:r>
            <a:endParaRPr lang="en-US" altLang="zh-CN" sz="2800" dirty="0">
              <a:solidFill>
                <a:srgbClr val="FFFFFF"/>
              </a:solidFill>
              <a:latin typeface="Arial" charset="0"/>
              <a:ea typeface="ＭＳ Ｐゴシック" charset="0"/>
              <a:cs typeface="Arial" charset="0"/>
            </a:endParaRPr>
          </a:p>
        </p:txBody>
      </p:sp>
      <p:sp>
        <p:nvSpPr>
          <p:cNvPr id="481295" name="Rectangle 1039"/>
          <p:cNvSpPr>
            <a:spLocks noChangeArrowheads="1"/>
          </p:cNvSpPr>
          <p:nvPr/>
        </p:nvSpPr>
        <p:spPr bwMode="auto">
          <a:xfrm>
            <a:off x="3779838" y="4921250"/>
            <a:ext cx="260826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All other lines	</a:t>
            </a:r>
            <a:endParaRPr lang="en-US" altLang="zh-CN" sz="2800">
              <a:solidFill>
                <a:srgbClr val="FFFFFF"/>
              </a:solidFill>
              <a:latin typeface="Arial" charset="0"/>
              <a:ea typeface="ＭＳ Ｐゴシック" charset="0"/>
              <a:cs typeface="Arial" charset="0"/>
            </a:endParaRPr>
          </a:p>
        </p:txBody>
      </p:sp>
      <p:sp>
        <p:nvSpPr>
          <p:cNvPr id="481296" name="Rectangle 1040"/>
          <p:cNvSpPr>
            <a:spLocks noChangeArrowheads="1"/>
          </p:cNvSpPr>
          <p:nvPr/>
        </p:nvSpPr>
        <p:spPr bwMode="auto">
          <a:xfrm>
            <a:off x="4256088" y="5880100"/>
            <a:ext cx="1655762"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Levites</a:t>
            </a:r>
            <a:endParaRPr lang="en-US" altLang="zh-CN" sz="2800">
              <a:solidFill>
                <a:srgbClr val="FFFFFF"/>
              </a:solidFill>
              <a:latin typeface="Arial" charset="0"/>
              <a:ea typeface="ＭＳ Ｐゴシック" charset="0"/>
              <a:cs typeface="Arial" charset="0"/>
            </a:endParaRP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915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179</a:t>
            </a:r>
          </a:p>
        </p:txBody>
      </p:sp>
      <p:sp>
        <p:nvSpPr>
          <p:cNvPr id="481300" name="Text Box 1044"/>
          <p:cNvSpPr txBox="1">
            <a:spLocks noChangeArrowheads="1"/>
          </p:cNvSpPr>
          <p:nvPr/>
        </p:nvSpPr>
        <p:spPr bwMode="auto">
          <a:xfrm>
            <a:off x="381000" y="301625"/>
            <a:ext cx="2319338"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a:cs typeface="Arial"/>
              </a:rPr>
              <a:t>Nature: </a:t>
            </a: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400" b="1" dirty="0">
                <a:solidFill>
                  <a:srgbClr val="FFFFFF"/>
                </a:solidFill>
                <a:effectLst>
                  <a:outerShdw blurRad="38100" dist="38100" dir="2700000" algn="tl">
                    <a:srgbClr val="000000"/>
                  </a:outerShdw>
                </a:effectLst>
                <a:latin typeface="Arial"/>
                <a:ea typeface="ＭＳ Ｐゴシック" charset="0"/>
                <a:cs typeface="Arial"/>
              </a:rPr>
              <a:t>Men who represented God to His people</a:t>
            </a:r>
          </a:p>
          <a:p>
            <a:pPr marL="342900" indent="-342900" defTabSz="914400" fontAlgn="base">
              <a:spcBef>
                <a:spcPct val="20000"/>
              </a:spcBef>
              <a:spcAft>
                <a:spcPct val="0"/>
              </a:spcAft>
              <a:buClr>
                <a:srgbClr val="FFCC66"/>
              </a:buClr>
              <a:buSzPct val="65000"/>
              <a:buFont typeface="Wingdings" charset="0"/>
              <a:buChar char="n"/>
              <a:defRPr/>
            </a:pPr>
            <a:r>
              <a:rPr kumimoji="1" lang="en-US" sz="2400" b="1" dirty="0">
                <a:solidFill>
                  <a:srgbClr val="FFFFFF"/>
                </a:solidFill>
                <a:effectLst>
                  <a:outerShdw blurRad="38100" dist="38100" dir="2700000" algn="tl">
                    <a:srgbClr val="000000"/>
                  </a:outerShdw>
                </a:effectLst>
                <a:latin typeface="Arial"/>
                <a:ea typeface="ＭＳ Ｐゴシック" charset="0"/>
                <a:cs typeface="Arial"/>
              </a:rPr>
              <a:t>Descendants of Levi through Aaron</a:t>
            </a:r>
          </a:p>
        </p:txBody>
      </p:sp>
      <p:sp>
        <p:nvSpPr>
          <p:cNvPr id="22" name="Rectangle 1040"/>
          <p:cNvSpPr>
            <a:spLocks noChangeArrowheads="1"/>
          </p:cNvSpPr>
          <p:nvPr/>
        </p:nvSpPr>
        <p:spPr bwMode="auto">
          <a:xfrm>
            <a:off x="6443663" y="5880100"/>
            <a:ext cx="1800225"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Priests</a:t>
            </a:r>
            <a:endParaRPr lang="en-US" altLang="zh-CN" sz="2800">
              <a:solidFill>
                <a:srgbClr val="FFFFFF"/>
              </a:solidFill>
              <a:latin typeface="Arial" charset="0"/>
              <a:ea typeface="ＭＳ Ｐゴシック" charset="0"/>
              <a:cs typeface="Arial" charset="0"/>
            </a:endParaRP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Aaron</a:t>
            </a:r>
            <a:endParaRPr lang="en-US" altLang="zh-CN" sz="2800">
              <a:solidFill>
                <a:srgbClr val="FFFFFF"/>
              </a:solidFill>
              <a:latin typeface="Arial" charset="0"/>
              <a:ea typeface="ＭＳ Ｐゴシック" charset="0"/>
              <a:cs typeface="Arial"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en-US" sz="4000" b="1" dirty="0">
                <a:solidFill>
                  <a:srgbClr val="DBBD71"/>
                </a:solidFill>
                <a:effectLst>
                  <a:outerShdw blurRad="38100" dist="38100" dir="2700000" algn="tl">
                    <a:srgbClr val="000000"/>
                  </a:outerShdw>
                </a:effectLst>
                <a:latin typeface="Arial"/>
                <a:cs typeface="Arial"/>
              </a:rPr>
              <a:t>Lev. 21</a:t>
            </a:r>
          </a:p>
        </p:txBody>
      </p:sp>
    </p:spTree>
    <p:extLst>
      <p:ext uri="{BB962C8B-B14F-4D97-AF65-F5344CB8AC3E}">
        <p14:creationId xmlns:p14="http://schemas.microsoft.com/office/powerpoint/2010/main" val="35336316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37" presetClass="entr" presetSubtype="0" fill="hold" nodeType="clickEffect">
                                  <p:stCondLst>
                                    <p:cond delay="0"/>
                                  </p:stCondLst>
                                  <p:childTnLst>
                                    <p:set>
                                      <p:cBhvr>
                                        <p:cTn id="51" dur="1" fill="hold">
                                          <p:stCondLst>
                                            <p:cond delay="0"/>
                                          </p:stCondLst>
                                        </p:cTn>
                                        <p:tgtEl>
                                          <p:spTgt spid="481301">
                                            <p:txEl>
                                              <p:pRg st="1" end="1"/>
                                            </p:txEl>
                                          </p:spTgt>
                                        </p:tgtEl>
                                        <p:attrNameLst>
                                          <p:attrName>style.visibility</p:attrName>
                                        </p:attrNameLst>
                                      </p:cBhvr>
                                      <p:to>
                                        <p:strVal val="visible"/>
                                      </p:to>
                                    </p:set>
                                    <p:animEffect transition="in" filter="fade">
                                      <p:cBhvr>
                                        <p:cTn id="52" dur="1000"/>
                                        <p:tgtEl>
                                          <p:spTgt spid="481301">
                                            <p:txEl>
                                              <p:pRg st="1" end="1"/>
                                            </p:txEl>
                                          </p:spTgt>
                                        </p:tgtEl>
                                      </p:cBhvr>
                                    </p:animEffect>
                                    <p:anim calcmode="lin" valueType="num">
                                      <p:cBhvr>
                                        <p:cTn id="53" dur="1000" fill="hold"/>
                                        <p:tgtEl>
                                          <p:spTgt spid="481301">
                                            <p:txEl>
                                              <p:pRg st="1" end="1"/>
                                            </p:txEl>
                                          </p:spTgt>
                                        </p:tgtEl>
                                        <p:attrNameLst>
                                          <p:attrName>ppt_x</p:attrName>
                                        </p:attrNameLst>
                                      </p:cBhvr>
                                      <p:tavLst>
                                        <p:tav tm="0">
                                          <p:val>
                                            <p:strVal val="#ppt_x"/>
                                          </p:val>
                                        </p:tav>
                                        <p:tav tm="100000">
                                          <p:val>
                                            <p:strVal val="#ppt_x"/>
                                          </p:val>
                                        </p:tav>
                                      </p:tavLst>
                                    </p:anim>
                                    <p:anim calcmode="lin" valueType="num">
                                      <p:cBhvr>
                                        <p:cTn id="54" dur="900" decel="100000" fill="hold"/>
                                        <p:tgtEl>
                                          <p:spTgt spid="481301">
                                            <p:txEl>
                                              <p:pRg st="1" end="1"/>
                                            </p:txEl>
                                          </p:spTgt>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481301">
                                            <p:txEl>
                                              <p:pRg st="1" end="1"/>
                                            </p:txEl>
                                          </p:spTgt>
                                        </p:tgtEl>
                                        <p:attrNameLst>
                                          <p:attrName>ppt_y</p:attrName>
                                        </p:attrNameLst>
                                      </p:cBhvr>
                                      <p:tavLst>
                                        <p:tav tm="0">
                                          <p:val>
                                            <p:strVal val="#ppt_y-.03"/>
                                          </p:val>
                                        </p:tav>
                                        <p:tav tm="100000">
                                          <p:val>
                                            <p:strVal val="#ppt_y"/>
                                          </p:val>
                                        </p:tav>
                                      </p:tavLst>
                                    </p:anim>
                                  </p:childTnLst>
                                </p:cTn>
                              </p:par>
                              <p:par>
                                <p:cTn id="56" presetID="22" presetClass="entr" presetSubtype="1" fill="hold" grpId="0" nodeType="withEffect">
                                  <p:stCondLst>
                                    <p:cond delay="0"/>
                                  </p:stCondLst>
                                  <p:childTnLst>
                                    <p:set>
                                      <p:cBhvr>
                                        <p:cTn id="57" dur="1" fill="hold">
                                          <p:stCondLst>
                                            <p:cond delay="0"/>
                                          </p:stCondLst>
                                        </p:cTn>
                                        <p:tgtEl>
                                          <p:spTgt spid="481297"/>
                                        </p:tgtEl>
                                        <p:attrNameLst>
                                          <p:attrName>style.visibility</p:attrName>
                                        </p:attrNameLst>
                                      </p:cBhvr>
                                      <p:to>
                                        <p:strVal val="visible"/>
                                      </p:to>
                                    </p:set>
                                    <p:animEffect transition="in" filter="wipe(up)">
                                      <p:cBhvr>
                                        <p:cTn id="58" dur="500"/>
                                        <p:tgtEl>
                                          <p:spTgt spid="481297"/>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up)">
                                      <p:cBhvr>
                                        <p:cTn id="61" dur="500"/>
                                        <p:tgtEl>
                                          <p:spTgt spid="2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wipe(up)">
                                      <p:cBhvr>
                                        <p:cTn id="6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en-US" sz="4000" b="1" dirty="0">
                <a:solidFill>
                  <a:schemeClr val="tx1"/>
                </a:solidFill>
                <a:latin typeface="Arial" charset="0"/>
                <a:ea typeface="ＭＳ Ｐゴシック" charset="0"/>
                <a:cs typeface="ＭＳ Ｐゴシック" charset="0"/>
              </a:rPr>
              <a:t>Leviticus 21 Requirements:</a:t>
            </a: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6925" y="44450"/>
            <a:ext cx="692150" cy="457200"/>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dirty="0">
                <a:solidFill>
                  <a:srgbClr val="FFFFFF"/>
                </a:solidFill>
                <a:effectLst>
                  <a:outerShdw blurRad="38100" dist="38100" dir="2700000" algn="tl">
                    <a:srgbClr val="000000"/>
                  </a:outerShdw>
                </a:effectLst>
                <a:latin typeface="Arial" charset="0"/>
              </a:rPr>
              <a:t>179</a:t>
            </a: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Ritually clean (1-4)</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No shaven heads, beards, or bodies (5)</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Marriage to a divorcee prohibited (7)</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Marriage to a former harlot prohibited (7, 14)</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Not physically disabled (17-21)</a:t>
            </a: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charset="0"/>
              </a:rPr>
              <a:t>What Did it Take to Be a Priest?</a:t>
            </a:r>
          </a:p>
        </p:txBody>
      </p:sp>
    </p:spTree>
    <p:extLst>
      <p:ext uri="{BB962C8B-B14F-4D97-AF65-F5344CB8AC3E}">
        <p14:creationId xmlns:p14="http://schemas.microsoft.com/office/powerpoint/2010/main" val="9440835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22</a:t>
            </a:r>
          </a:p>
        </p:txBody>
      </p:sp>
    </p:spTree>
    <p:extLst>
      <p:ext uri="{BB962C8B-B14F-4D97-AF65-F5344CB8AC3E}">
        <p14:creationId xmlns:p14="http://schemas.microsoft.com/office/powerpoint/2010/main" val="25655631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7764" name="Text Box 4"/>
          <p:cNvSpPr txBox="1">
            <a:spLocks noChangeArrowheads="1"/>
          </p:cNvSpPr>
          <p:nvPr/>
        </p:nvSpPr>
        <p:spPr bwMode="auto">
          <a:xfrm>
            <a:off x="762000" y="2057400"/>
            <a:ext cx="7391400" cy="3444875"/>
          </a:xfrm>
          <a:prstGeom prst="rect">
            <a:avLst/>
          </a:prstGeom>
          <a:noFill/>
          <a:ln w="9525">
            <a:noFill/>
            <a:miter lim="800000"/>
            <a:headEnd/>
            <a:tailEnd/>
          </a:ln>
          <a:effectLst/>
        </p:spPr>
        <p:txBody>
          <a:bodyPr>
            <a:spAutoFit/>
          </a:bodyPr>
          <a:lstStyle>
            <a:defPPr>
              <a:defRPr lang="en-US"/>
            </a:defPPr>
            <a:lvl1pPr marL="442913" indent="-442913" algn="l" eaLnBrk="1" hangingPunct="1">
              <a:spcBef>
                <a:spcPct val="50000"/>
              </a:spcBef>
              <a:buFontTx/>
              <a:buChar char="•"/>
              <a:defRPr sz="4000" b="1">
                <a:solidFill>
                  <a:schemeClr val="bg1"/>
                </a:solidFill>
                <a:effectLst>
                  <a:outerShdw blurRad="50800" dist="76200" dir="2700000" algn="tl" rotWithShape="0">
                    <a:srgbClr val="000000"/>
                  </a:outerShdw>
                </a:effectLst>
                <a:latin typeface="Arial"/>
                <a:ea typeface="Arial" pitchFamily="-111" charset="0"/>
                <a:cs typeface="Arial"/>
              </a:defRPr>
            </a:lvl1pPr>
          </a:lstStyle>
          <a:p>
            <a:pPr defTabSz="914400" fontAlgn="base">
              <a:spcAft>
                <a:spcPct val="0"/>
              </a:spcAft>
              <a:defRPr/>
            </a:pPr>
            <a:r>
              <a:rPr lang="en-US" dirty="0">
                <a:solidFill>
                  <a:srgbClr val="FFFFFF"/>
                </a:solidFill>
              </a:rPr>
              <a:t>Sacrifices  </a:t>
            </a:r>
          </a:p>
          <a:p>
            <a:pPr defTabSz="914400" fontAlgn="base">
              <a:spcAft>
                <a:spcPct val="0"/>
              </a:spcAft>
              <a:defRPr/>
            </a:pPr>
            <a:r>
              <a:rPr lang="en-US" dirty="0">
                <a:solidFill>
                  <a:srgbClr val="FFFFFF"/>
                </a:solidFill>
              </a:rPr>
              <a:t>Priests</a:t>
            </a:r>
          </a:p>
          <a:p>
            <a:pPr defTabSz="914400" fontAlgn="base">
              <a:spcAft>
                <a:spcPct val="0"/>
              </a:spcAft>
              <a:defRPr/>
            </a:pPr>
            <a:r>
              <a:rPr lang="en-US" dirty="0">
                <a:solidFill>
                  <a:srgbClr val="FFFFFF"/>
                </a:solidFill>
              </a:rPr>
              <a:t>Instructions  </a:t>
            </a:r>
          </a:p>
          <a:p>
            <a:pPr defTabSz="914400" fontAlgn="base">
              <a:spcAft>
                <a:spcPct val="0"/>
              </a:spcAft>
              <a:defRPr/>
            </a:pPr>
            <a:r>
              <a:rPr lang="en-US" dirty="0">
                <a:solidFill>
                  <a:srgbClr val="FFFFFF"/>
                </a:solidFill>
              </a:rPr>
              <a:t>Holiness </a:t>
            </a:r>
          </a:p>
        </p:txBody>
      </p:sp>
      <p:sp>
        <p:nvSpPr>
          <p:cNvPr id="147459"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endParaRPr lang="en-US" sz="2400">
              <a:latin typeface="Arial" charset="0"/>
              <a:cs typeface="Arial" charset="0"/>
            </a:endParaRPr>
          </a:p>
        </p:txBody>
      </p:sp>
      <p:sp>
        <p:nvSpPr>
          <p:cNvPr id="117766" name="Rectangle 6"/>
          <p:cNvSpPr>
            <a:spLocks noGrp="1" noChangeArrowheads="1"/>
          </p:cNvSpPr>
          <p:nvPr>
            <p:ph type="title" idx="4294967295"/>
          </p:nvPr>
        </p:nvSpPr>
        <p:spPr>
          <a:xfrm>
            <a:off x="685800" y="609600"/>
            <a:ext cx="7772400" cy="923925"/>
          </a:xfrm>
          <a:effectLst>
            <a:outerShdw blurRad="63500" dist="107763" dir="18900000" algn="ctr" rotWithShape="0">
              <a:schemeClr val="tx1">
                <a:alpha val="74998"/>
              </a:schemeClr>
            </a:outerShdw>
          </a:effectLst>
        </p:spPr>
        <p:txBody>
          <a:bodyPr anchor="t">
            <a:spAutoFit/>
          </a:bodyPr>
          <a:lstStyle/>
          <a:p>
            <a:pPr eaLnBrk="1" hangingPunct="1">
              <a:spcBef>
                <a:spcPct val="50000"/>
              </a:spcBef>
              <a:defRPr/>
            </a:pPr>
            <a:r>
              <a:rPr lang="en-US" sz="5400" b="1">
                <a:solidFill>
                  <a:schemeClr val="bg1"/>
                </a:solidFill>
              </a:rPr>
              <a:t>Leviticus Overview</a:t>
            </a:r>
          </a:p>
        </p:txBody>
      </p:sp>
    </p:spTree>
    <p:extLst>
      <p:ext uri="{BB962C8B-B14F-4D97-AF65-F5344CB8AC3E}">
        <p14:creationId xmlns:p14="http://schemas.microsoft.com/office/powerpoint/2010/main" val="26940004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7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52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91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483330" name="Rectangle 1026"/>
          <p:cNvSpPr>
            <a:spLocks noGrp="1" noChangeArrowheads="1"/>
          </p:cNvSpPr>
          <p:nvPr>
            <p:ph type="title"/>
          </p:nvPr>
        </p:nvSpPr>
        <p:spPr>
          <a:xfrm>
            <a:off x="539750" y="-4763"/>
            <a:ext cx="8229600" cy="1143001"/>
          </a:xfrm>
          <a:solidFill>
            <a:srgbClr val="000000"/>
          </a:solidFill>
        </p:spPr>
        <p:txBody>
          <a:bodyPr/>
          <a:lstStyle/>
          <a:p>
            <a:pPr eaLnBrk="1" hangingPunct="1">
              <a:defRPr/>
            </a:pPr>
            <a:r>
              <a:rPr kumimoji="1" lang="en-US" sz="4000" b="1" dirty="0">
                <a:solidFill>
                  <a:schemeClr val="tx1"/>
                </a:solidFill>
                <a:latin typeface="Arial" charset="0"/>
                <a:ea typeface="ＭＳ Ｐゴシック" charset="0"/>
                <a:cs typeface="ＭＳ Ｐゴシック" charset="0"/>
              </a:rPr>
              <a:t>Uniqueness:</a:t>
            </a:r>
          </a:p>
        </p:txBody>
      </p:sp>
      <p:pic>
        <p:nvPicPr>
          <p:cNvPr id="315395" name="Picture 1028" descr="priest">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6346825" y="2846388"/>
            <a:ext cx="2401888" cy="2563812"/>
          </a:xfrm>
        </p:spPr>
      </p:pic>
      <p:sp>
        <p:nvSpPr>
          <p:cNvPr id="483333" name="Text Box 1029"/>
          <p:cNvSpPr txBox="1">
            <a:spLocks noChangeArrowheads="1"/>
          </p:cNvSpPr>
          <p:nvPr/>
        </p:nvSpPr>
        <p:spPr bwMode="auto">
          <a:xfrm>
            <a:off x="81010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dirty="0">
                <a:solidFill>
                  <a:srgbClr val="FFFFFF"/>
                </a:solidFill>
                <a:effectLst>
                  <a:outerShdw blurRad="38100" dist="38100" dir="2700000" algn="tl">
                    <a:srgbClr val="000000"/>
                  </a:outerShdw>
                </a:effectLst>
                <a:latin typeface="Arial" charset="0"/>
              </a:rPr>
              <a:t>179</a:t>
            </a:r>
          </a:p>
        </p:txBody>
      </p:sp>
      <p:sp>
        <p:nvSpPr>
          <p:cNvPr id="483334" name="Rectangle 1030"/>
          <p:cNvSpPr>
            <a:spLocks noChangeArrowheads="1"/>
          </p:cNvSpPr>
          <p:nvPr/>
        </p:nvSpPr>
        <p:spPr bwMode="auto">
          <a:xfrm>
            <a:off x="762000" y="2555875"/>
            <a:ext cx="5638800" cy="4530725"/>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Genealogically determined</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Appointed by God</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Salary paid by worshippers</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No tribal allotment</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High standards</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Served two weeks annually</a:t>
            </a:r>
          </a:p>
        </p:txBody>
      </p:sp>
      <p:sp>
        <p:nvSpPr>
          <p:cNvPr id="483336" name="Text Box 1032"/>
          <p:cNvSpPr txBox="1">
            <a:spLocks noChangeArrowheads="1"/>
          </p:cNvSpPr>
          <p:nvPr/>
        </p:nvSpPr>
        <p:spPr bwMode="auto">
          <a:xfrm>
            <a:off x="539750" y="1130300"/>
            <a:ext cx="8240713" cy="121920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charset="0"/>
              </a:rPr>
              <a:t>How did Israel</a:t>
            </a:r>
            <a:r>
              <a:rPr kumimoji="1" lang="uk-UA" altLang="ja-JP" sz="4000" b="1" dirty="0">
                <a:solidFill>
                  <a:schemeClr val="tx1"/>
                </a:solidFill>
                <a:effectLst>
                  <a:outerShdw blurRad="38100" dist="38100" dir="2700000" algn="tl">
                    <a:srgbClr val="000000"/>
                  </a:outerShdw>
                </a:effectLst>
                <a:latin typeface="Arial" charset="0"/>
              </a:rPr>
              <a:t>'</a:t>
            </a:r>
            <a:r>
              <a:rPr kumimoji="1" lang="en-US" sz="4000" b="1" dirty="0">
                <a:solidFill>
                  <a:schemeClr val="tx1"/>
                </a:solidFill>
                <a:effectLst>
                  <a:outerShdw blurRad="38100" dist="38100" dir="2700000" algn="tl">
                    <a:srgbClr val="000000"/>
                  </a:outerShdw>
                </a:effectLst>
                <a:latin typeface="Arial" charset="0"/>
              </a:rPr>
              <a:t>s Priests Differ from Pagan Priesthoods?</a:t>
            </a:r>
          </a:p>
        </p:txBody>
      </p:sp>
    </p:spTree>
    <p:extLst>
      <p:ext uri="{BB962C8B-B14F-4D97-AF65-F5344CB8AC3E}">
        <p14:creationId xmlns:p14="http://schemas.microsoft.com/office/powerpoint/2010/main" val="23196683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23</a:t>
            </a:r>
          </a:p>
        </p:txBody>
      </p:sp>
    </p:spTree>
    <p:extLst>
      <p:ext uri="{BB962C8B-B14F-4D97-AF65-F5344CB8AC3E}">
        <p14:creationId xmlns:p14="http://schemas.microsoft.com/office/powerpoint/2010/main" val="221134995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2"/>
          <p:cNvSpPr>
            <a:spLocks noGrp="1" noChangeArrowheads="1"/>
          </p:cNvSpPr>
          <p:nvPr>
            <p:ph type="ctrTitle"/>
          </p:nvPr>
        </p:nvSpPr>
        <p:spPr>
          <a:xfrm>
            <a:off x="2555875" y="1125538"/>
            <a:ext cx="5867400" cy="2286000"/>
          </a:xfrm>
        </p:spPr>
        <p:txBody>
          <a:bodyPr/>
          <a:lstStyle/>
          <a:p>
            <a:pPr eaLnBrk="1" hangingPunct="1"/>
            <a:r>
              <a:rPr lang="en-US" altLang="en-US" sz="6700" b="1">
                <a:latin typeface="Eraser" pitchFamily="-112" charset="0"/>
              </a:rPr>
              <a:t>The Jewish Feasts</a:t>
            </a:r>
            <a:endParaRPr lang="en-US" altLang="en-US"/>
          </a:p>
        </p:txBody>
      </p:sp>
      <p:sp>
        <p:nvSpPr>
          <p:cNvPr id="196610" name="Rectangle 3"/>
          <p:cNvSpPr>
            <a:spLocks noGrp="1" noChangeArrowheads="1"/>
          </p:cNvSpPr>
          <p:nvPr>
            <p:ph type="subTitle" idx="1"/>
          </p:nvPr>
        </p:nvSpPr>
        <p:spPr>
          <a:xfrm>
            <a:off x="2555875" y="3541713"/>
            <a:ext cx="6588125" cy="1474787"/>
          </a:xfrm>
        </p:spPr>
        <p:txBody>
          <a:bodyPr/>
          <a:lstStyle/>
          <a:p>
            <a:pPr eaLnBrk="1" hangingPunct="1">
              <a:buFont typeface="Wingdings" pitchFamily="2" charset="2"/>
              <a:buNone/>
            </a:pPr>
            <a:r>
              <a:rPr lang="en-US" altLang="en-US" sz="3600"/>
              <a:t>Key Festivals to Understand</a:t>
            </a:r>
          </a:p>
          <a:p>
            <a:pPr eaLnBrk="1" hangingPunct="1">
              <a:buFont typeface="Wingdings" pitchFamily="2" charset="2"/>
              <a:buNone/>
            </a:pPr>
            <a:r>
              <a:rPr lang="en-US" altLang="en-US" sz="3600"/>
              <a:t>Israel &amp; Us Today</a:t>
            </a:r>
          </a:p>
        </p:txBody>
      </p:sp>
      <p:sp>
        <p:nvSpPr>
          <p:cNvPr id="196611" name="Rectangle 3"/>
          <p:cNvSpPr txBox="1">
            <a:spLocks noChangeArrowheads="1"/>
          </p:cNvSpPr>
          <p:nvPr/>
        </p:nvSpPr>
        <p:spPr bwMode="auto">
          <a:xfrm>
            <a:off x="900113" y="5229225"/>
            <a:ext cx="7620000"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rgbClr val="0078F0"/>
              </a:buClr>
              <a:buSzPct val="85000"/>
              <a:buFont typeface="Wingdings" pitchFamily="2" charset="2"/>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Note that pages numbers for NT Backgrounds are different as they cover NTB pages 136-137</a:t>
            </a:r>
          </a:p>
        </p:txBody>
      </p:sp>
      <p:sp>
        <p:nvSpPr>
          <p:cNvPr id="5" name="Text Box 5"/>
          <p:cNvSpPr txBox="1">
            <a:spLocks noChangeArrowheads="1"/>
          </p:cNvSpPr>
          <p:nvPr/>
        </p:nvSpPr>
        <p:spPr bwMode="auto">
          <a:xfrm>
            <a:off x="0" y="6308725"/>
            <a:ext cx="9144000" cy="549275"/>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BibleStudyDownloads.org</a:t>
            </a:r>
          </a:p>
        </p:txBody>
      </p:sp>
    </p:spTree>
    <p:extLst>
      <p:ext uri="{BB962C8B-B14F-4D97-AF65-F5344CB8AC3E}">
        <p14:creationId xmlns:p14="http://schemas.microsoft.com/office/powerpoint/2010/main" val="180767669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1" descr="singapore_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5513" y="0"/>
            <a:ext cx="3024187"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8" name="Picture 11" descr="barg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9" name="Picture 10" descr="desk.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p:txBody>
          <a:bodyPr/>
          <a:lstStyle/>
          <a:p>
            <a:pPr eaLnBrk="1" hangingPunct="1"/>
            <a:r>
              <a:rPr lang="en-US" altLang="en-US"/>
              <a:t>The </a:t>
            </a:r>
            <a:r>
              <a:rPr lang="en-US" altLang="en-US">
                <a:solidFill>
                  <a:srgbClr val="060400"/>
                </a:solidFill>
                <a:effectLst>
                  <a:outerShdw blurRad="38100" dist="38100" dir="2700000" algn="tl">
                    <a:srgbClr val="FFFFFF"/>
                  </a:outerShdw>
                </a:effectLst>
              </a:rPr>
              <a:t>Singapore</a:t>
            </a:r>
            <a:r>
              <a:rPr lang="en-US" altLang="en-US"/>
              <a:t> Work Ethic</a:t>
            </a:r>
          </a:p>
        </p:txBody>
      </p:sp>
      <p:pic>
        <p:nvPicPr>
          <p:cNvPr id="198661"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3"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4" name="Picture 11" descr="Singapore-Airlines-A380-Singapore-Sitting-on-Jet.jpg"/>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0" y="1371600"/>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5" name="Picture 12" descr="Work-Life7_singapore.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6"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811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2" descr="Sailboat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179</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8" name="Title 7"/>
          <p:cNvSpPr>
            <a:spLocks noGrp="1"/>
          </p:cNvSpPr>
          <p:nvPr>
            <p:ph type="title" idx="4294967295"/>
          </p:nvPr>
        </p:nvSpPr>
        <p:spPr>
          <a:xfrm>
            <a:off x="3048000" y="5638800"/>
            <a:ext cx="6096000" cy="1219200"/>
          </a:xfrm>
        </p:spPr>
        <p:txBody>
          <a:bodyPr/>
          <a:lstStyle/>
          <a:p>
            <a:pPr eaLnBrk="1" hangingPunct="1"/>
            <a:r>
              <a:rPr lang="en-US" altLang="en-US"/>
              <a:t>Why take a break?</a:t>
            </a:r>
          </a:p>
        </p:txBody>
      </p:sp>
    </p:spTree>
    <p:extLst>
      <p:ext uri="{BB962C8B-B14F-4D97-AF65-F5344CB8AC3E}">
        <p14:creationId xmlns:p14="http://schemas.microsoft.com/office/powerpoint/2010/main" val="138682066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r>
              <a:rPr lang="en-US" altLang="en-US" sz="2800"/>
              <a:t>Civil</a:t>
            </a:r>
          </a:p>
          <a:p>
            <a:pPr marL="263525" indent="-263525" eaLnBrk="1" hangingPunct="1"/>
            <a:r>
              <a:rPr lang="en-US" altLang="en-US" sz="2800"/>
              <a:t>Sacred</a:t>
            </a:r>
          </a:p>
          <a:p>
            <a:pPr marL="263525" indent="-263525" eaLnBrk="1" hangingPunct="1"/>
            <a:r>
              <a:rPr lang="en-US" altLang="en-US" sz="2800"/>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en-US" altLang="en-US"/>
              <a:t>Jewish Calendars</a:t>
            </a:r>
          </a:p>
        </p:txBody>
      </p:sp>
      <p:sp>
        <p:nvSpPr>
          <p:cNvPr id="13322" name="Text Box 10"/>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Sacred Calendar Begins</a:t>
              </a:r>
              <a:endParaRPr kumimoji="0"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Civil Calendar Begins</a:t>
              </a:r>
              <a:endParaRPr kumimoji="0"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itchFamily="34" charset="0"/>
                <a:ea typeface="MS PGothic" pitchFamily="34" charset="-128"/>
                <a:cs typeface="+mn-cs"/>
              </a:rPr>
              <a:t>The Exodus Night: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While the Israelites were still in the land of Egypt, the L</a:t>
            </a: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ORD</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gave the following instructions to Moses and Aaron:  </a:t>
            </a:r>
            <a:r>
              <a:rPr kumimoji="0" lang="en-US" altLang="en-US" sz="2400" b="1" i="0" u="none" strike="noStrike" kern="1200" cap="none" spc="0" normalizeH="0" baseline="3000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2</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en-US" altLang="en-US"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itchFamily="34" charset="0"/>
                <a:ea typeface="MS PGothic" pitchFamily="34" charset="-128"/>
                <a:cs typeface="+mn-cs"/>
              </a:rPr>
              <a:t>From now on, this month will be the first month of the year</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for you" (Exod. 12:1-2)</a:t>
            </a:r>
          </a:p>
        </p:txBody>
      </p:sp>
      <p:sp>
        <p:nvSpPr>
          <p:cNvPr id="4" name="Title 3"/>
          <p:cNvSpPr>
            <a:spLocks noGrp="1"/>
          </p:cNvSpPr>
          <p:nvPr>
            <p:ph type="title"/>
          </p:nvPr>
        </p:nvSpPr>
        <p:spPr>
          <a:xfrm>
            <a:off x="3203575" y="2781300"/>
            <a:ext cx="3048000" cy="1409700"/>
          </a:xfrm>
        </p:spPr>
        <p:txBody>
          <a:bodyPr/>
          <a:lstStyle/>
          <a:p>
            <a:r>
              <a:rPr kumimoji="1" lang="en-US" altLang="en-US" sz="3600" b="1">
                <a:solidFill>
                  <a:schemeClr val="bg1"/>
                </a:solidFill>
                <a:effectLst>
                  <a:outerShdw blurRad="38100" dist="38100" dir="2700000" algn="tl">
                    <a:srgbClr val="808080"/>
                  </a:outerShdw>
                </a:effectLst>
                <a:latin typeface="Arial" pitchFamily="34" charset="0"/>
              </a:rPr>
              <a:t>Hebrew Calendars</a:t>
            </a:r>
            <a:endParaRPr lang="en-US" altLang="en-US" sz="3600" b="1">
              <a:solidFill>
                <a:schemeClr val="bg1"/>
              </a:solidFill>
              <a:effectLst>
                <a:outerShdw blurRad="38100" dist="38100" dir="2700000" algn="tl">
                  <a:srgbClr val="808080"/>
                </a:outerShdw>
              </a:effectLst>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Mar-Apr</a:t>
            </a:r>
            <a:endParaRPr kumimoji="0"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Sep-Oct</a:t>
            </a:r>
            <a:endParaRPr kumimoji="0"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spTree>
    <p:extLst>
      <p:ext uri="{BB962C8B-B14F-4D97-AF65-F5344CB8AC3E}">
        <p14:creationId xmlns:p14="http://schemas.microsoft.com/office/powerpoint/2010/main" val="36043489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marL="0" marR="0" lvl="0" indent="0" algn="ctr" defTabSz="914400" rtl="0" eaLnBrk="1" fontAlgn="base" latinLnBrk="0" hangingPunct="1">
              <a:lnSpc>
                <a:spcPct val="100000"/>
              </a:lnSpc>
              <a:spcBef>
                <a:spcPct val="20000"/>
              </a:spcBef>
              <a:spcAft>
                <a:spcPct val="0"/>
              </a:spcAft>
              <a:buClr>
                <a:srgbClr val="FFCC66"/>
              </a:buClr>
              <a:buSzPct val="65000"/>
              <a:buFont typeface="Wingdings" charset="0"/>
              <a:buNone/>
              <a:tabLst/>
              <a:defRPr/>
            </a:pPr>
            <a:r>
              <a:rPr kumimoji="0" lang="en-US" sz="2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83015415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Passover</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Unleavened Bread</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Firstfruits</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Pentecost</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Trumpets</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Atonement</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Tree>
    <p:extLst>
      <p:ext uri="{BB962C8B-B14F-4D97-AF65-F5344CB8AC3E}">
        <p14:creationId xmlns:p14="http://schemas.microsoft.com/office/powerpoint/2010/main" val="9668101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5"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89"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Church</a:t>
              </a:r>
            </a:p>
          </p:txBody>
        </p:sp>
        <p:sp>
          <p:nvSpPr>
            <p:cNvPr id="149510"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118791"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Arial"/>
                  <a:ea typeface="Times New Roman" pitchFamily="-111" charset="0"/>
                  <a:cs typeface="Arial"/>
                </a:rPr>
                <a:t>God</a:t>
              </a: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3"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Nations</a:t>
              </a: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5"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Patriarchs</a:t>
              </a: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7"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Tribes</a:t>
              </a: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9" name="Text Box 15"/>
            <p:cNvSpPr txBox="1">
              <a:spLocks noChangeArrowheads="1"/>
            </p:cNvSpPr>
            <p:nvPr/>
          </p:nvSpPr>
          <p:spPr bwMode="auto">
            <a:xfrm>
              <a:off x="3792" y="272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Israel</a:t>
              </a:r>
            </a:p>
          </p:txBody>
        </p:sp>
        <p:grpSp>
          <p:nvGrpSpPr>
            <p:cNvPr id="149520"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2" name="Text Box 18"/>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Priests</a:t>
                </a: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4" name="Text Box 20"/>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Apostles</a:t>
              </a:r>
            </a:p>
          </p:txBody>
        </p:sp>
        <p:sp>
          <p:nvSpPr>
            <p:cNvPr id="149523"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118806" name="Text Box 22"/>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Savior</a:t>
              </a: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8" name="Text Box 24"/>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Prophets</a:t>
              </a: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10" name="Text Box 26"/>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Kings</a:t>
              </a: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12" name="Text Box 28"/>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Judges</a:t>
              </a:r>
            </a:p>
          </p:txBody>
        </p:sp>
        <p:sp>
          <p:nvSpPr>
            <p:cNvPr id="118813" name="Text Box 29"/>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4000" b="1">
                  <a:solidFill>
                    <a:srgbClr val="FFFF00"/>
                  </a:solidFill>
                  <a:latin typeface="Arial"/>
                  <a:cs typeface="Arial"/>
                </a:rPr>
                <a:t>LEVITICUS</a:t>
              </a:r>
              <a:endParaRPr lang="en-US" sz="4000" b="1">
                <a:solidFill>
                  <a:srgbClr val="FF3300"/>
                </a:solidFill>
                <a:latin typeface="Arial"/>
                <a:cs typeface="Arial"/>
              </a:endParaRPr>
            </a:p>
          </p:txBody>
        </p:sp>
      </p:grpSp>
      <p:sp>
        <p:nvSpPr>
          <p:cNvPr id="118814" name="Rectangle 30"/>
          <p:cNvSpPr>
            <a:spLocks noGrp="1" noChangeArrowheads="1"/>
          </p:cNvSpPr>
          <p:nvPr>
            <p:ph type="title" idx="4294967295"/>
          </p:nvPr>
        </p:nvSpPr>
        <p:spPr>
          <a:xfrm>
            <a:off x="2667000" y="3048000"/>
            <a:ext cx="41910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rPr>
              <a:t>Priestly Emphasis</a:t>
            </a:r>
          </a:p>
        </p:txBody>
      </p:sp>
    </p:spTree>
    <p:extLst>
      <p:ext uri="{BB962C8B-B14F-4D97-AF65-F5344CB8AC3E}">
        <p14:creationId xmlns:p14="http://schemas.microsoft.com/office/powerpoint/2010/main" val="2895876918"/>
      </p:ext>
    </p:extLst>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Rest and remember covenant</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charset="0"/>
                <a:ea typeface="Arial" charset="0"/>
                <a:cs typeface="Arial" charset="0"/>
              </a:rPr>
              <a:t>Recalls Exodus</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a:ln>
                  <a:noFill/>
                </a:ln>
                <a:solidFill>
                  <a:srgbClr val="FFFFFF"/>
                </a:solidFill>
                <a:effectLst/>
                <a:uLnTx/>
                <a:uFillTx/>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charset="0"/>
                <a:ea typeface="Arial" charset="0"/>
                <a:cs typeface="Arial" charset="0"/>
              </a:rPr>
              <a:t>Dependence on Egypt broken</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a:ln>
                  <a:noFill/>
                </a:ln>
                <a:solidFill>
                  <a:srgbClr val="FFFFFF"/>
                </a:solidFill>
                <a:effectLst/>
                <a:uLnTx/>
                <a:uFillTx/>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Dedicate harvest</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Christ</a:t>
            </a:r>
            <a:r>
              <a:rPr kumimoji="0" lang="uk-UA" sz="3600" b="1" i="1"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Thanksgiving </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New Year</a:t>
            </a:r>
            <a:b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b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 Repentance</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Atone for sins</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Celebrate harvest &amp; remember wilderness blessings</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2847077372"/>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en-US" altLang="en-US" b="1">
                <a:cs typeface="Arial" pitchFamily="34" charset="0"/>
              </a:rPr>
              <a:t>Summary on Feasts of Israel</a:t>
            </a: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eaLnBrk="1" hangingPunct="1">
              <a:buFont typeface="Arial" pitchFamily="34" charset="0"/>
              <a:buAutoNum type="arabicPeriod"/>
            </a:pPr>
            <a:r>
              <a:rPr lang="en-US" altLang="en-US"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b="1">
                <a:latin typeface="Arial" pitchFamily="34" charset="0"/>
                <a:cs typeface="Arial" pitchFamily="34" charset="0"/>
              </a:rPr>
              <a:t>Designed around agriculture </a:t>
            </a:r>
          </a:p>
          <a:p>
            <a:pPr marL="457200" indent="-457200" eaLnBrk="1" hangingPunct="1">
              <a:buFont typeface="Arial" pitchFamily="34" charset="0"/>
              <a:buAutoNum type="arabicPeriod"/>
            </a:pPr>
            <a:r>
              <a:rPr lang="en-US" altLang="en-US" b="1">
                <a:latin typeface="Arial" pitchFamily="34" charset="0"/>
                <a:cs typeface="Arial" pitchFamily="34" charset="0"/>
              </a:rPr>
              <a:t>United the nation</a:t>
            </a:r>
          </a:p>
          <a:p>
            <a:pPr marL="457200" indent="-457200" eaLnBrk="1" hangingPunct="1">
              <a:buFont typeface="Arial" pitchFamily="34" charset="0"/>
              <a:buAutoNum type="arabicPeriod"/>
            </a:pPr>
            <a:r>
              <a:rPr lang="en-US" altLang="en-US" b="1">
                <a:latin typeface="Arial" pitchFamily="34" charset="0"/>
                <a:cs typeface="Arial" pitchFamily="34" charset="0"/>
              </a:rPr>
              <a:t>Provided rest</a:t>
            </a:r>
          </a:p>
          <a:p>
            <a:pPr marL="457200" indent="-457200" eaLnBrk="1" hangingPunct="1">
              <a:buFont typeface="Arial" pitchFamily="34" charset="0"/>
              <a:buAutoNum type="arabicPeriod"/>
            </a:pPr>
            <a:r>
              <a:rPr lang="en-US" altLang="en-US" b="1">
                <a:latin typeface="Arial" pitchFamily="34" charset="0"/>
                <a:cs typeface="Arial" pitchFamily="34" charset="0"/>
              </a:rPr>
              <a:t>Pointed to the past and future</a:t>
            </a:r>
          </a:p>
        </p:txBody>
      </p:sp>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grpSp>
        <p:nvGrpSpPr>
          <p:cNvPr id="151566"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51588"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51567" name="Group 16"/>
          <p:cNvGrpSpPr>
            <a:grpSpLocks/>
          </p:cNvGrpSpPr>
          <p:nvPr/>
        </p:nvGrpSpPr>
        <p:grpSpPr bwMode="auto">
          <a:xfrm>
            <a:off x="2286000" y="4435475"/>
            <a:ext cx="5581650" cy="1800225"/>
            <a:chOff x="1440" y="2794"/>
            <a:chExt cx="3516" cy="1134"/>
          </a:xfrm>
        </p:grpSpPr>
        <p:sp>
          <p:nvSpPr>
            <p:cNvPr id="119825"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119826"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119827"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0</a:t>
              </a:r>
            </a:p>
          </p:txBody>
        </p:sp>
        <p:sp>
          <p:nvSpPr>
            <p:cNvPr id="119828"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119829"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119830"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119831"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119832"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119833"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119834"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119835"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119836"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119837"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146454" name="Group 30"/>
          <p:cNvGrpSpPr>
            <a:grpSpLocks/>
          </p:cNvGrpSpPr>
          <p:nvPr/>
        </p:nvGrpSpPr>
        <p:grpSpPr bwMode="auto">
          <a:xfrm>
            <a:off x="5715000" y="3429000"/>
            <a:ext cx="1828800" cy="762000"/>
            <a:chOff x="3648" y="1824"/>
            <a:chExt cx="1152" cy="480"/>
          </a:xfrm>
          <a:solidFill>
            <a:srgbClr val="006600"/>
          </a:solidFill>
        </p:grpSpPr>
        <p:sp>
          <p:nvSpPr>
            <p:cNvPr id="119839"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0"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Church</a:t>
              </a:r>
            </a:p>
          </p:txBody>
        </p:sp>
      </p:grpSp>
      <p:grpSp>
        <p:nvGrpSpPr>
          <p:cNvPr id="146455" name="Group 33"/>
          <p:cNvGrpSpPr>
            <a:grpSpLocks/>
          </p:cNvGrpSpPr>
          <p:nvPr/>
        </p:nvGrpSpPr>
        <p:grpSpPr bwMode="auto">
          <a:xfrm>
            <a:off x="4427540" y="3200400"/>
            <a:ext cx="1449388" cy="609600"/>
            <a:chOff x="2789" y="2016"/>
            <a:chExt cx="913" cy="384"/>
          </a:xfrm>
          <a:solidFill>
            <a:srgbClr val="006600"/>
          </a:solidFill>
        </p:grpSpPr>
        <p:sp>
          <p:nvSpPr>
            <p:cNvPr id="119842"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3" name="Text Box 35"/>
            <p:cNvSpPr txBox="1">
              <a:spLocks noChangeArrowheads="1"/>
            </p:cNvSpPr>
            <p:nvPr/>
          </p:nvSpPr>
          <p:spPr bwMode="auto">
            <a:xfrm>
              <a:off x="2789" y="2016"/>
              <a:ext cx="913"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latin typeface="Arial"/>
                  <a:ea typeface="Times New Roman" pitchFamily="-111" charset="0"/>
                  <a:cs typeface="Arial"/>
                </a:rPr>
                <a:t>Kings</a:t>
              </a:r>
            </a:p>
          </p:txBody>
        </p:sp>
      </p:grpSp>
      <p:grpSp>
        <p:nvGrpSpPr>
          <p:cNvPr id="146456" name="Group 36"/>
          <p:cNvGrpSpPr>
            <a:grpSpLocks/>
          </p:cNvGrpSpPr>
          <p:nvPr/>
        </p:nvGrpSpPr>
        <p:grpSpPr bwMode="auto">
          <a:xfrm>
            <a:off x="3276600" y="3763963"/>
            <a:ext cx="1435100" cy="655637"/>
            <a:chOff x="2064" y="2371"/>
            <a:chExt cx="904" cy="413"/>
          </a:xfrm>
          <a:solidFill>
            <a:srgbClr val="006600"/>
          </a:solidFill>
        </p:grpSpPr>
        <p:sp>
          <p:nvSpPr>
            <p:cNvPr id="119845"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6" name="Text Box 38"/>
            <p:cNvSpPr txBox="1">
              <a:spLocks noChangeArrowheads="1"/>
            </p:cNvSpPr>
            <p:nvPr/>
          </p:nvSpPr>
          <p:spPr bwMode="auto">
            <a:xfrm>
              <a:off x="2064" y="2371"/>
              <a:ext cx="904"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latin typeface="Arial"/>
                  <a:ea typeface="Times New Roman" pitchFamily="-111" charset="0"/>
                  <a:cs typeface="Arial"/>
                </a:rPr>
                <a:t>Tribes</a:t>
              </a:r>
            </a:p>
          </p:txBody>
        </p:sp>
      </p:grpSp>
      <p:sp>
        <p:nvSpPr>
          <p:cNvPr id="119847" name="Text Box 39"/>
          <p:cNvSpPr txBox="1">
            <a:spLocks noChangeArrowheads="1"/>
          </p:cNvSpPr>
          <p:nvPr/>
        </p:nvSpPr>
        <p:spPr bwMode="auto">
          <a:xfrm>
            <a:off x="26670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a:solidFill>
                  <a:srgbClr val="FFFF00"/>
                </a:solidFill>
                <a:latin typeface="Arial"/>
                <a:ea typeface="Times New Roman" pitchFamily="-111" charset="0"/>
                <a:cs typeface="Arial"/>
              </a:rPr>
              <a:t>LEVITICUS</a:t>
            </a:r>
          </a:p>
        </p:txBody>
      </p:sp>
      <p:sp>
        <p:nvSpPr>
          <p:cNvPr id="151579" name="Text Box 40"/>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1580" name="Rectangle 41"/>
          <p:cNvSpPr>
            <a:spLocks noGrp="1" noChangeArrowheads="1"/>
          </p:cNvSpPr>
          <p:nvPr>
            <p:ph type="title" idx="4294967295"/>
          </p:nvPr>
        </p:nvSpPr>
        <p:spPr>
          <a:xfrm>
            <a:off x="0" y="0"/>
            <a:ext cx="4572000" cy="533400"/>
          </a:xfrm>
        </p:spPr>
        <p:txBody>
          <a:bodyPr/>
          <a:lstStyle/>
          <a:p>
            <a:pPr eaLnBrk="1" hangingPunct="1"/>
            <a:r>
              <a:rPr lang="en-US" sz="3200" b="1">
                <a:solidFill>
                  <a:schemeClr val="bg1"/>
                </a:solidFill>
                <a:latin typeface="Arial" charset="0"/>
                <a:ea typeface="ＭＳ Ｐゴシック" charset="0"/>
              </a:rPr>
              <a:t>Where Leviticus Fits</a:t>
            </a:r>
          </a:p>
        </p:txBody>
      </p:sp>
    </p:spTree>
    <p:extLst>
      <p:ext uri="{BB962C8B-B14F-4D97-AF65-F5344CB8AC3E}">
        <p14:creationId xmlns:p14="http://schemas.microsoft.com/office/powerpoint/2010/main" val="795082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9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9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396344321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r>
              <a:rPr kumimoji="1" lang="en-US" altLang="en-US" sz="3600" b="1" dirty="0">
                <a:solidFill>
                  <a:schemeClr val="bg1"/>
                </a:solidFill>
                <a:latin typeface="Arial" pitchFamily="34" charset="0"/>
              </a:rPr>
              <a:t>Feasts Historically Looked Backward to Israel</a:t>
            </a:r>
            <a:r>
              <a:rPr kumimoji="1" lang="fr-FR" altLang="en-US" sz="3600" b="1" dirty="0">
                <a:solidFill>
                  <a:schemeClr val="bg1"/>
                </a:solidFill>
                <a:latin typeface="Arial" pitchFamily="34" charset="0"/>
              </a:rPr>
              <a:t>'</a:t>
            </a:r>
            <a:r>
              <a:rPr kumimoji="1" lang="en-US" altLang="en-US" sz="3600" b="1" dirty="0">
                <a:solidFill>
                  <a:schemeClr val="bg1"/>
                </a:solidFill>
                <a:latin typeface="Arial" pitchFamily="34" charset="0"/>
              </a:rPr>
              <a:t>s Past</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9836890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a:effectLst/>
        </p:spPr>
        <p:txBody>
          <a:bodyPr/>
          <a:lstStyle/>
          <a:p>
            <a:r>
              <a:rPr kumimoji="1" lang="en-US" altLang="en-US" sz="3600" b="1" dirty="0">
                <a:solidFill>
                  <a:schemeClr val="bg1"/>
                </a:solidFill>
                <a:latin typeface="Arial" pitchFamily="34" charset="0"/>
              </a:rPr>
              <a:t>Feasts Also Prophetically Look Forward to Israel</a:t>
            </a:r>
            <a:r>
              <a:rPr kumimoji="1" lang="fr-FR" altLang="en-US" sz="3600" b="1" dirty="0">
                <a:solidFill>
                  <a:schemeClr val="bg1"/>
                </a:solidFill>
                <a:latin typeface="Arial" pitchFamily="34" charset="0"/>
              </a:rPr>
              <a:t>'</a:t>
            </a:r>
            <a:r>
              <a:rPr kumimoji="1" lang="en-US" altLang="en-US" sz="3600" b="1" dirty="0">
                <a:solidFill>
                  <a:schemeClr val="bg1"/>
                </a:solidFill>
                <a:latin typeface="Arial" pitchFamily="34" charset="0"/>
              </a:rPr>
              <a:t>s Future</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937782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2" name="Rectangle 2"/>
          <p:cNvSpPr>
            <a:spLocks noGrp="1" noChangeArrowheads="1"/>
          </p:cNvSpPr>
          <p:nvPr>
            <p:ph type="title"/>
          </p:nvPr>
        </p:nvSpPr>
        <p:spPr/>
        <p:txBody>
          <a:bodyPr/>
          <a:lstStyle/>
          <a:p>
            <a:pPr marL="914400" indent="-914400" algn="l" eaLnBrk="1" hangingPunct="1">
              <a:tabLst>
                <a:tab pos="914400" algn="l"/>
              </a:tabLst>
            </a:pPr>
            <a:r>
              <a:rPr lang="en-US" altLang="en-US" sz="4000" b="1">
                <a:cs typeface="Arial" pitchFamily="34" charset="0"/>
              </a:rPr>
              <a:t>I. 	Israel rested to maintain a holy walk with God.</a:t>
            </a:r>
          </a:p>
        </p:txBody>
      </p:sp>
      <p:sp>
        <p:nvSpPr>
          <p:cNvPr id="51203" name="Rectangle 3"/>
          <p:cNvSpPr>
            <a:spLocks noGrp="1" noChangeArrowheads="1"/>
          </p:cNvSpPr>
          <p:nvPr>
            <p:ph type="body" idx="1"/>
          </p:nvPr>
        </p:nvSpPr>
        <p:spPr>
          <a:xfrm>
            <a:off x="1447800" y="1600200"/>
            <a:ext cx="7162800" cy="4953000"/>
          </a:xfrm>
        </p:spPr>
        <p:txBody>
          <a:bodyPr/>
          <a:lstStyle/>
          <a:p>
            <a:pPr marL="609600" indent="-609600" eaLnBrk="1" hangingPunct="1">
              <a:buSzTx/>
              <a:buFontTx/>
              <a:buAutoNum type="alphaUcPeriod"/>
            </a:pPr>
            <a:r>
              <a:rPr lang="en-US" altLang="zh-CN" b="1">
                <a:latin typeface="Arial" pitchFamily="34" charset="0"/>
                <a:cs typeface="Arial" pitchFamily="34" charset="0"/>
              </a:rPr>
              <a:t>All Jewish men attended the  </a:t>
            </a:r>
            <a:r>
              <a:rPr lang="en-US" altLang="zh-CN" b="1" u="sng">
                <a:latin typeface="Arial" pitchFamily="34" charset="0"/>
                <a:cs typeface="Arial" pitchFamily="34" charset="0"/>
              </a:rPr>
              <a:t>three annual feasts</a:t>
            </a:r>
            <a:r>
              <a:rPr lang="en-US" altLang="zh-CN" b="1">
                <a:latin typeface="Arial" pitchFamily="34" charset="0"/>
                <a:cs typeface="Arial" pitchFamily="34" charset="0"/>
              </a:rPr>
              <a:t> to remind them of God</a:t>
            </a:r>
            <a:r>
              <a:rPr lang="fr-FR" altLang="zh-CN" b="1">
                <a:latin typeface="Arial" pitchFamily="34" charset="0"/>
                <a:cs typeface="Arial" pitchFamily="34" charset="0"/>
              </a:rPr>
              <a:t>'</a:t>
            </a:r>
            <a:r>
              <a:rPr lang="en-US" altLang="zh-CN" b="1">
                <a:latin typeface="Arial" pitchFamily="34" charset="0"/>
                <a:cs typeface="Arial" pitchFamily="34" charset="0"/>
              </a:rPr>
              <a:t>s blessings in their lives (Exod. 23:14-19).</a:t>
            </a:r>
          </a:p>
        </p:txBody>
      </p:sp>
      <p:sp>
        <p:nvSpPr>
          <p:cNvPr id="6"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2813639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en-US" altLang="en-US" sz="3600" b="1" dirty="0">
                <a:solidFill>
                  <a:schemeClr val="bg1"/>
                </a:solidFill>
                <a:latin typeface="Arial" pitchFamily="34" charset="0"/>
              </a:rPr>
              <a:t>Passover: Pilgrimage Feast #1</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1811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1812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9957945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43213" y="0"/>
            <a:ext cx="6049962" cy="1484313"/>
          </a:xfrm>
          <a:solidFill>
            <a:schemeClr val="bg2"/>
          </a:solidFill>
        </p:spPr>
        <p:txBody>
          <a:bodyPr/>
          <a:lstStyle/>
          <a:p>
            <a:pPr eaLnBrk="1" hangingPunct="1"/>
            <a:r>
              <a:rPr lang="en-US" altLang="en-US" sz="4000" b="1">
                <a:solidFill>
                  <a:schemeClr val="tx1"/>
                </a:solidFill>
              </a:rPr>
              <a:t>Jews Often Gave Whole Burnt Offerings</a:t>
            </a:r>
          </a:p>
        </p:txBody>
      </p:sp>
    </p:spTree>
    <p:extLst>
      <p:ext uri="{BB962C8B-B14F-4D97-AF65-F5344CB8AC3E}">
        <p14:creationId xmlns:p14="http://schemas.microsoft.com/office/powerpoint/2010/main" val="131380577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en-US" altLang="en-US">
                <a:solidFill>
                  <a:schemeClr val="tx1"/>
                </a:solidFill>
              </a:rPr>
              <a:t>The Passover Lamb</a:t>
            </a:r>
          </a:p>
        </p:txBody>
      </p:sp>
      <p:pic>
        <p:nvPicPr>
          <p:cNvPr id="221187"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on the tenth day of this [first] month each family must choose a lamb or a young goat for a sacrifice, one animal for each household" (Exod. 12:3)</a:t>
            </a:r>
          </a:p>
        </p:txBody>
      </p:sp>
    </p:spTree>
    <p:extLst>
      <p:ext uri="{BB962C8B-B14F-4D97-AF65-F5344CB8AC3E}">
        <p14:creationId xmlns:p14="http://schemas.microsoft.com/office/powerpoint/2010/main" val="1273481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323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323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3236"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3" name="Text Box 9"/>
          <p:cNvSpPr txBox="1">
            <a:spLocks noChangeArrowheads="1"/>
          </p:cNvSpPr>
          <p:nvPr/>
        </p:nvSpPr>
        <p:spPr bwMode="auto">
          <a:xfrm>
            <a:off x="179388" y="331788"/>
            <a:ext cx="4176712"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The blood will be a sign for you on the houses where you are; and when I see the blood, I will   pass over you. No destructive plague will touch you when  I strike Egypt. </a:t>
            </a:r>
          </a:p>
        </p:txBody>
      </p:sp>
      <p:sp>
        <p:nvSpPr>
          <p:cNvPr id="257034"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Exodus 12:13 (NIV)</a:t>
            </a:r>
          </a:p>
        </p:txBody>
      </p:sp>
      <p:sp>
        <p:nvSpPr>
          <p:cNvPr id="223242"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en-US" altLang="en-US" sz="3200">
                <a:solidFill>
                  <a:schemeClr val="bg1"/>
                </a:solidFill>
                <a:latin typeface="Arial" pitchFamily="34" charset="0"/>
                <a:cs typeface="Arial" pitchFamily="34" charset="0"/>
              </a:rPr>
              <a:t>Passover Protection</a:t>
            </a:r>
          </a:p>
        </p:txBody>
      </p:sp>
    </p:spTree>
    <p:extLst>
      <p:ext uri="{BB962C8B-B14F-4D97-AF65-F5344CB8AC3E}">
        <p14:creationId xmlns:p14="http://schemas.microsoft.com/office/powerpoint/2010/main" val="38464640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1380685"/>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Sanctification through Sacrifice and Separation</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122</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28485187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8" name="Text Box 6"/>
          <p:cNvSpPr txBox="1">
            <a:spLocks noChangeArrowheads="1"/>
          </p:cNvSpPr>
          <p:nvPr/>
        </p:nvSpPr>
        <p:spPr bwMode="auto">
          <a:xfrm rot="-3154037">
            <a:off x="-1064419" y="1351757"/>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 </a:t>
            </a:r>
            <a:r>
              <a:rPr lang="en-US" sz="2800" b="1">
                <a:solidFill>
                  <a:srgbClr val="FFFFFF"/>
                </a:solidFill>
                <a:latin typeface="Arial"/>
                <a:ea typeface="Times New Roman" pitchFamily="-111" charset="0"/>
                <a:cs typeface="Arial"/>
              </a:rPr>
              <a:t>(2166-1991)</a:t>
            </a:r>
          </a:p>
        </p:txBody>
      </p:sp>
      <p:grpSp>
        <p:nvGrpSpPr>
          <p:cNvPr id="153608" name="Group 7"/>
          <p:cNvGrpSpPr>
            <a:grpSpLocks/>
          </p:cNvGrpSpPr>
          <p:nvPr/>
        </p:nvGrpSpPr>
        <p:grpSpPr bwMode="auto">
          <a:xfrm>
            <a:off x="304800" y="4448175"/>
            <a:ext cx="8686800" cy="1800225"/>
            <a:chOff x="192" y="2802"/>
            <a:chExt cx="5472" cy="1134"/>
          </a:xfrm>
        </p:grpSpPr>
        <p:sp>
          <p:nvSpPr>
            <p:cNvPr id="120840" name="Text Box 8"/>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1300</a:t>
              </a:r>
            </a:p>
          </p:txBody>
        </p:sp>
        <p:sp>
          <p:nvSpPr>
            <p:cNvPr id="120841" name="Text Box 9"/>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1200</a:t>
              </a:r>
            </a:p>
          </p:txBody>
        </p:sp>
        <p:sp>
          <p:nvSpPr>
            <p:cNvPr id="120842" name="Text Box 10"/>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1400</a:t>
              </a:r>
            </a:p>
          </p:txBody>
        </p:sp>
        <p:sp>
          <p:nvSpPr>
            <p:cNvPr id="120843"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1500</a:t>
              </a:r>
            </a:p>
          </p:txBody>
        </p:sp>
        <p:sp>
          <p:nvSpPr>
            <p:cNvPr id="120844" name="Text Box 12"/>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1600</a:t>
              </a:r>
            </a:p>
          </p:txBody>
        </p:sp>
        <p:sp>
          <p:nvSpPr>
            <p:cNvPr id="120845" name="Text Box 13"/>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1700</a:t>
              </a:r>
            </a:p>
          </p:txBody>
        </p:sp>
        <p:sp>
          <p:nvSpPr>
            <p:cNvPr id="120846" name="Text Box 14"/>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1800</a:t>
              </a:r>
            </a:p>
          </p:txBody>
        </p:sp>
        <p:sp>
          <p:nvSpPr>
            <p:cNvPr id="120847" name="Text Box 15"/>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1900</a:t>
              </a:r>
            </a:p>
          </p:txBody>
        </p:sp>
        <p:sp>
          <p:nvSpPr>
            <p:cNvPr id="120848" name="Text Box 16"/>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6" name="Text Box 24"/>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FFFFFF"/>
                </a:solidFill>
                <a:latin typeface="Arial"/>
                <a:cs typeface="Arial"/>
              </a:rPr>
              <a:t>Joseph </a:t>
            </a:r>
            <a:r>
              <a:rPr lang="en-US" sz="2800" b="1">
                <a:solidFill>
                  <a:srgbClr val="FFFFFF"/>
                </a:solidFill>
                <a:latin typeface="Arial"/>
                <a:cs typeface="Arial"/>
              </a:rPr>
              <a:t>(1915-1805)</a:t>
            </a:r>
            <a:endParaRPr lang="en-US" sz="3600" b="1">
              <a:solidFill>
                <a:srgbClr val="FFFFFF"/>
              </a:solidFill>
              <a:latin typeface="Arial"/>
              <a:cs typeface="Arial"/>
            </a:endParaRPr>
          </a:p>
        </p:txBody>
      </p:sp>
      <p:sp>
        <p:nvSpPr>
          <p:cNvPr id="120857"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FFFFFF"/>
                </a:solidFill>
                <a:latin typeface="Arial"/>
                <a:cs typeface="Arial"/>
              </a:rPr>
              <a:t>Moses  </a:t>
            </a:r>
            <a:r>
              <a:rPr lang="en-US" sz="2800" b="1">
                <a:solidFill>
                  <a:srgbClr val="FFFFFF"/>
                </a:solidFill>
                <a:latin typeface="Arial"/>
                <a:cs typeface="Arial"/>
              </a:rPr>
              <a:t>(1525-1405)</a:t>
            </a:r>
            <a:endParaRPr lang="en-US" sz="3600" b="1">
              <a:solidFill>
                <a:srgbClr val="FFFFFF"/>
              </a:solidFill>
              <a:latin typeface="Arial"/>
              <a:cs typeface="Arial"/>
            </a:endParaRPr>
          </a:p>
        </p:txBody>
      </p:sp>
      <p:sp>
        <p:nvSpPr>
          <p:cNvPr id="153618" name="Text Box 26"/>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3619" name="Rectangle 27"/>
          <p:cNvSpPr>
            <a:spLocks noGrp="1" noChangeArrowheads="1"/>
          </p:cNvSpPr>
          <p:nvPr>
            <p:ph type="title" idx="4294967295"/>
          </p:nvPr>
        </p:nvSpPr>
        <p:spPr>
          <a:xfrm>
            <a:off x="-58738" y="6019800"/>
            <a:ext cx="9167813" cy="838200"/>
          </a:xfrm>
        </p:spPr>
        <p:txBody>
          <a:bodyPr/>
          <a:lstStyle/>
          <a:p>
            <a:pPr eaLnBrk="1" hangingPunct="1"/>
            <a:r>
              <a:rPr lang="en-US" sz="3600" b="1">
                <a:solidFill>
                  <a:schemeClr val="bg1"/>
                </a:solidFill>
                <a:latin typeface="Arial" charset="0"/>
                <a:ea typeface="ＭＳ Ｐゴシック" charset="0"/>
              </a:rPr>
              <a:t>Timeline from Abraham to Moses</a:t>
            </a:r>
          </a:p>
        </p:txBody>
      </p:sp>
    </p:spTree>
    <p:extLst>
      <p:ext uri="{BB962C8B-B14F-4D97-AF65-F5344CB8AC3E}">
        <p14:creationId xmlns:p14="http://schemas.microsoft.com/office/powerpoint/2010/main" val="1517970713"/>
      </p:ext>
    </p:extLst>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52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52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6"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7"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8057" name="Text Box 9"/>
          <p:cNvSpPr txBox="1">
            <a:spLocks noChangeArrowheads="1"/>
          </p:cNvSpPr>
          <p:nvPr/>
        </p:nvSpPr>
        <p:spPr bwMode="auto">
          <a:xfrm>
            <a:off x="223838" y="331788"/>
            <a:ext cx="4048125"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By faith he kept the Passover and the sprinkling of blood, so that the destroyer of the firstborn would not touch the firstborn of Israel. </a:t>
            </a:r>
          </a:p>
        </p:txBody>
      </p:sp>
      <p:sp>
        <p:nvSpPr>
          <p:cNvPr id="258058"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Hebrews 11:28 (NIV)</a:t>
            </a:r>
          </a:p>
        </p:txBody>
      </p:sp>
      <p:sp>
        <p:nvSpPr>
          <p:cNvPr id="225290"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en-US" altLang="en-US" sz="3600">
                <a:solidFill>
                  <a:schemeClr val="bg1"/>
                </a:solidFill>
                <a:latin typeface="Arial" pitchFamily="34" charset="0"/>
                <a:cs typeface="Arial" pitchFamily="34" charset="0"/>
              </a:rPr>
              <a:t>Faith Pictured</a:t>
            </a:r>
          </a:p>
        </p:txBody>
      </p:sp>
    </p:spTree>
    <p:extLst>
      <p:ext uri="{BB962C8B-B14F-4D97-AF65-F5344CB8AC3E}">
        <p14:creationId xmlns:p14="http://schemas.microsoft.com/office/powerpoint/2010/main" val="3095599831"/>
      </p:ext>
    </p:extLst>
  </p:cSld>
  <p:clrMapOvr>
    <a:masterClrMapping/>
  </p:clrMapOvr>
  <p:transition spd="med">
    <p:randomBar dir="vert"/>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73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73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9081" name="Text Box 9"/>
          <p:cNvSpPr txBox="1">
            <a:spLocks noChangeArrowheads="1"/>
          </p:cNvSpPr>
          <p:nvPr/>
        </p:nvSpPr>
        <p:spPr bwMode="auto">
          <a:xfrm>
            <a:off x="381000" y="331788"/>
            <a:ext cx="4114800"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The next day John saw Jesus coming toward him and said, </a:t>
            </a:r>
            <a:r>
              <a:rPr kumimoji="0" lang="en-US" altLang="ja-JP"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Look, the Lamb of God, who takes away the sin of the world!</a:t>
            </a:r>
            <a:r>
              <a:rPr kumimoji="0" lang="en-US" altLang="ja-JP"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59082"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John 1:29 (NIV)</a:t>
            </a:r>
          </a:p>
        </p:txBody>
      </p:sp>
      <p:grpSp>
        <p:nvGrpSpPr>
          <p:cNvPr id="227338" name="Group 11"/>
          <p:cNvGrpSpPr>
            <a:grpSpLocks/>
          </p:cNvGrpSpPr>
          <p:nvPr/>
        </p:nvGrpSpPr>
        <p:grpSpPr bwMode="auto">
          <a:xfrm>
            <a:off x="6899275" y="381000"/>
            <a:ext cx="2244725" cy="3867150"/>
            <a:chOff x="3037" y="674"/>
            <a:chExt cx="1414" cy="2436"/>
          </a:xfrm>
        </p:grpSpPr>
        <p:sp>
          <p:nvSpPr>
            <p:cNvPr id="227340"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1"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2"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3"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4"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7339"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en-US" altLang="en-US" sz="3200">
                <a:solidFill>
                  <a:schemeClr val="bg1"/>
                </a:solidFill>
                <a:latin typeface="Arial" pitchFamily="34" charset="0"/>
                <a:cs typeface="Arial" pitchFamily="34" charset="0"/>
              </a:rPr>
              <a:t>The Lamb Pictured</a:t>
            </a:r>
          </a:p>
        </p:txBody>
      </p:sp>
    </p:spTree>
    <p:extLst>
      <p:ext uri="{BB962C8B-B14F-4D97-AF65-F5344CB8AC3E}">
        <p14:creationId xmlns:p14="http://schemas.microsoft.com/office/powerpoint/2010/main" val="33632883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93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93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60105" name="Text Box 9"/>
          <p:cNvSpPr txBox="1">
            <a:spLocks noChangeArrowheads="1"/>
          </p:cNvSpPr>
          <p:nvPr/>
        </p:nvSpPr>
        <p:spPr bwMode="auto">
          <a:xfrm>
            <a:off x="381000" y="331788"/>
            <a:ext cx="4114800" cy="2554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p>
        </p:txBody>
      </p:sp>
      <p:sp>
        <p:nvSpPr>
          <p:cNvPr id="260106" name="Text Box 10"/>
          <p:cNvSpPr txBox="1">
            <a:spLocks noChangeArrowheads="1"/>
          </p:cNvSpPr>
          <p:nvPr/>
        </p:nvSpPr>
        <p:spPr bwMode="auto">
          <a:xfrm>
            <a:off x="-76200" y="5943600"/>
            <a:ext cx="4648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1 Corinthians 5:7 (NIV)</a:t>
            </a:r>
          </a:p>
        </p:txBody>
      </p:sp>
      <p:grpSp>
        <p:nvGrpSpPr>
          <p:cNvPr id="229386" name="Group 11"/>
          <p:cNvGrpSpPr>
            <a:grpSpLocks/>
          </p:cNvGrpSpPr>
          <p:nvPr/>
        </p:nvGrpSpPr>
        <p:grpSpPr bwMode="auto">
          <a:xfrm>
            <a:off x="6899275" y="381000"/>
            <a:ext cx="2244725" cy="3867150"/>
            <a:chOff x="3037" y="674"/>
            <a:chExt cx="1414" cy="2436"/>
          </a:xfrm>
        </p:grpSpPr>
        <p:sp>
          <p:nvSpPr>
            <p:cNvPr id="2293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9387"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en-US" altLang="en-US" sz="3600">
                <a:solidFill>
                  <a:schemeClr val="bg1"/>
                </a:solidFill>
                <a:latin typeface="Arial" pitchFamily="34" charset="0"/>
                <a:cs typeface="Arial" pitchFamily="34" charset="0"/>
              </a:rPr>
              <a:t>The Cross Pictured</a:t>
            </a:r>
          </a:p>
        </p:txBody>
      </p:sp>
    </p:spTree>
    <p:extLst>
      <p:ext uri="{BB962C8B-B14F-4D97-AF65-F5344CB8AC3E}">
        <p14:creationId xmlns:p14="http://schemas.microsoft.com/office/powerpoint/2010/main" val="1448620162"/>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pic>
        <p:nvPicPr>
          <p:cNvPr id="231426"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7" name="Rectangle 4"/>
          <p:cNvSpPr>
            <a:spLocks noGrp="1" noChangeArrowheads="1"/>
          </p:cNvSpPr>
          <p:nvPr>
            <p:ph type="title" idx="4294967295"/>
          </p:nvPr>
        </p:nvSpPr>
        <p:spPr>
          <a:xfrm>
            <a:off x="762000" y="0"/>
            <a:ext cx="7772400" cy="549275"/>
          </a:xfrm>
        </p:spPr>
        <p:txBody>
          <a:bodyPr/>
          <a:lstStyle/>
          <a:p>
            <a:pPr eaLnBrk="1" hangingPunct="1"/>
            <a:r>
              <a:rPr lang="en-US" altLang="en-US" b="1">
                <a:latin typeface="Arial" pitchFamily="34" charset="0"/>
                <a:cs typeface="Arial" pitchFamily="34" charset="0"/>
              </a:rPr>
              <a:t>Faith in a Lamb</a:t>
            </a:r>
          </a:p>
        </p:txBody>
      </p:sp>
    </p:spTree>
    <p:extLst>
      <p:ext uri="{BB962C8B-B14F-4D97-AF65-F5344CB8AC3E}">
        <p14:creationId xmlns:p14="http://schemas.microsoft.com/office/powerpoint/2010/main" val="1715333652"/>
      </p:ext>
    </p:extLst>
  </p:cSld>
  <p:clrMapOvr>
    <a:masterClrMapping/>
  </p:clrMapOvr>
  <p:transition spd="med">
    <p:randomBar dir="vert"/>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en-US" altLang="en-US">
                <a:solidFill>
                  <a:schemeClr val="tx1"/>
                </a:solidFill>
              </a:rPr>
              <a:t>The Passover Lamb</a:t>
            </a:r>
          </a:p>
        </p:txBody>
      </p:sp>
      <p:pic>
        <p:nvPicPr>
          <p:cNvPr id="233475"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476" name="Picture 1" descr="lamb.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23850" y="1844675"/>
            <a:ext cx="3576638"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8" name="Picture 3" descr="John Baptist Look Lamb of Go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924300" y="3644900"/>
            <a:ext cx="4591050" cy="321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3492500" y="1916113"/>
            <a:ext cx="5400675" cy="1503362"/>
          </a:xfrm>
          <a:prstGeom prst="rect">
            <a:avLst/>
          </a:prstGeom>
          <a:solidFill>
            <a:srgbClr val="0000FF"/>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"Look, the Lamb of God, who takes away the sin of the world" (John 1:29)</a:t>
            </a:r>
          </a:p>
        </p:txBody>
      </p:sp>
    </p:spTree>
    <p:extLst>
      <p:ext uri="{BB962C8B-B14F-4D97-AF65-F5344CB8AC3E}">
        <p14:creationId xmlns:p14="http://schemas.microsoft.com/office/powerpoint/2010/main" val="2208917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6" presetClass="entr" presetSubtype="16" fill="hold" nodeType="withEffect">
                                  <p:stCondLst>
                                    <p:cond delay="0"/>
                                  </p:stCondLst>
                                  <p:childTnLst>
                                    <p:set>
                                      <p:cBhvr>
                                        <p:cTn id="9" dur="1" fill="hold">
                                          <p:stCondLst>
                                            <p:cond delay="0"/>
                                          </p:stCondLst>
                                        </p:cTn>
                                        <p:tgtEl>
                                          <p:spTgt spid="120838"/>
                                        </p:tgtEl>
                                        <p:attrNameLst>
                                          <p:attrName>style.visibility</p:attrName>
                                        </p:attrNameLst>
                                      </p:cBhvr>
                                      <p:to>
                                        <p:strVal val="visible"/>
                                      </p:to>
                                    </p:set>
                                    <p:animEffect transition="in" filter="circle(in)">
                                      <p:cBhvr>
                                        <p:cTn id="10" dur="2000"/>
                                        <p:tgtEl>
                                          <p:spTgt spid="120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r>
              <a:rPr lang="en-US" altLang="ja-JP" b="1">
                <a:solidFill>
                  <a:schemeClr val="bg1"/>
                </a:solidFill>
                <a:latin typeface="Arial" pitchFamily="34" charset="0"/>
                <a:cs typeface="Arial" pitchFamily="34" charset="0"/>
              </a:rPr>
              <a:t>"</a:t>
            </a:r>
            <a:r>
              <a:rPr lang="en-US" altLang="en-US" b="1">
                <a:solidFill>
                  <a:schemeClr val="bg1"/>
                </a:solidFill>
                <a:latin typeface="Arial" pitchFamily="34" charset="0"/>
                <a:cs typeface="Arial" pitchFamily="34" charset="0"/>
              </a:rPr>
              <a:t>This is my body…</a:t>
            </a:r>
            <a:r>
              <a:rPr lang="en-US" altLang="ja-JP" b="1">
                <a:solidFill>
                  <a:schemeClr val="bg1"/>
                </a:solidFill>
                <a:latin typeface="Arial" pitchFamily="34" charset="0"/>
                <a:cs typeface="Arial" pitchFamily="34" charset="0"/>
              </a:rPr>
              <a:t>"</a:t>
            </a:r>
            <a:endParaRPr lang="en-US" altLang="en-US">
              <a:latin typeface="Arial" pitchFamily="34" charset="0"/>
              <a:cs typeface="Arial" pitchFamily="34" charset="0"/>
            </a:endParaRPr>
          </a:p>
        </p:txBody>
      </p:sp>
    </p:spTree>
    <p:extLst>
      <p:ext uri="{BB962C8B-B14F-4D97-AF65-F5344CB8AC3E}">
        <p14:creationId xmlns:p14="http://schemas.microsoft.com/office/powerpoint/2010/main" val="522384968"/>
      </p:ext>
    </p:extLst>
  </p:cSld>
  <p:clrMapOvr>
    <a:masterClrMapping/>
  </p:clrMapOvr>
  <p:transition spd="med">
    <p:randomBar dir="vert"/>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0" name="Title 2"/>
          <p:cNvSpPr>
            <a:spLocks noGrp="1"/>
          </p:cNvSpPr>
          <p:nvPr>
            <p:ph type="title" idx="4294967295"/>
          </p:nvPr>
        </p:nvSpPr>
        <p:spPr>
          <a:xfrm>
            <a:off x="152400" y="152400"/>
            <a:ext cx="2971800" cy="6705600"/>
          </a:xfrm>
        </p:spPr>
        <p:txBody>
          <a:bodyPr/>
          <a:lstStyle/>
          <a:p>
            <a:r>
              <a:rPr lang="en-US" altLang="en-US">
                <a:solidFill>
                  <a:srgbClr val="FFFFFF"/>
                </a:solidFill>
                <a:latin typeface="Arial" pitchFamily="34" charset="0"/>
                <a:cs typeface="Arial" pitchFamily="34" charset="0"/>
              </a:rPr>
              <a:t>The Angel of Death Passed Over Houses with Blood on the Doors</a:t>
            </a:r>
          </a:p>
        </p:txBody>
      </p:sp>
    </p:spTree>
    <p:extLst>
      <p:ext uri="{BB962C8B-B14F-4D97-AF65-F5344CB8AC3E}">
        <p14:creationId xmlns:p14="http://schemas.microsoft.com/office/powerpoint/2010/main" val="2145648941"/>
      </p:ext>
    </p:extLst>
  </p:cSld>
  <p:clrMapOvr>
    <a:masterClrMapping/>
  </p:clrMapOvr>
  <p:transition spd="med">
    <p:randomBar dir="vert"/>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4" name="Text Box 6"/>
          <p:cNvSpPr txBox="1">
            <a:spLocks noChangeArrowheads="1"/>
          </p:cNvSpPr>
          <p:nvPr/>
        </p:nvSpPr>
        <p:spPr bwMode="auto">
          <a:xfrm>
            <a:off x="1042988" y="76200"/>
            <a:ext cx="307181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What the Exodus is to the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Old Testament…</a:t>
            </a:r>
          </a:p>
        </p:txBody>
      </p:sp>
      <p:sp>
        <p:nvSpPr>
          <p:cNvPr id="2385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8" name="Text Box 10"/>
          <p:cNvSpPr txBox="1">
            <a:spLocks noChangeArrowheads="1"/>
          </p:cNvSpPr>
          <p:nvPr/>
        </p:nvSpPr>
        <p:spPr bwMode="auto">
          <a:xfrm>
            <a:off x="4876800" y="76200"/>
            <a:ext cx="28194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the cross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is to the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New Testament</a:t>
            </a: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rPr>
              <a:t>Deliverance!</a:t>
            </a:r>
          </a:p>
        </p:txBody>
      </p:sp>
      <p:sp>
        <p:nvSpPr>
          <p:cNvPr id="171017" name="Rectangle 12"/>
          <p:cNvSpPr>
            <a:spLocks noGrp="1" noChangeArrowheads="1"/>
          </p:cNvSpPr>
          <p:nvPr>
            <p:ph type="title" idx="4294967295"/>
          </p:nvPr>
        </p:nvSpPr>
        <p:spPr>
          <a:xfrm>
            <a:off x="685800" y="1219200"/>
            <a:ext cx="7772400" cy="1143000"/>
          </a:xfrm>
        </p:spPr>
        <p:txBody>
          <a:bodyPr/>
          <a:lstStyle/>
          <a:p>
            <a:pPr eaLnBrk="1" hangingPunct="1"/>
            <a:r>
              <a:rPr lang="en-US" altLang="en-US" b="1">
                <a:solidFill>
                  <a:srgbClr val="FFFFFF"/>
                </a:solidFill>
                <a:latin typeface="Arial" pitchFamily="34" charset="0"/>
                <a:cs typeface="Arial" pitchFamily="34" charset="0"/>
              </a:rPr>
              <a:t>The Common Thread</a:t>
            </a:r>
          </a:p>
        </p:txBody>
      </p:sp>
    </p:spTree>
    <p:extLst>
      <p:ext uri="{BB962C8B-B14F-4D97-AF65-F5344CB8AC3E}">
        <p14:creationId xmlns:p14="http://schemas.microsoft.com/office/powerpoint/2010/main" val="40526566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6317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2631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63178"/>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4000"/>
                                  </p:stCondLst>
                                  <p:childTnLst>
                                    <p:set>
                                      <p:cBhvr>
                                        <p:cTn id="18" dur="1" fill="hold">
                                          <p:stCondLst>
                                            <p:cond delay="0"/>
                                          </p:stCondLst>
                                        </p:cTn>
                                        <p:tgtEl>
                                          <p:spTgt spid="263175"/>
                                        </p:tgtEl>
                                        <p:attrNameLst>
                                          <p:attrName>style.visibility</p:attrName>
                                        </p:attrNameLst>
                                      </p:cBhvr>
                                      <p:to>
                                        <p:strVal val="visible"/>
                                      </p:to>
                                    </p:set>
                                  </p:childTnLst>
                                </p:cTn>
                              </p:par>
                              <p:par>
                                <p:cTn id="19" presetID="9" presetClass="entr" presetSubtype="0" fill="hold" grpId="0" nodeType="withEffect">
                                  <p:stCondLst>
                                    <p:cond delay="4000"/>
                                  </p:stCondLst>
                                  <p:childTnLst>
                                    <p:set>
                                      <p:cBhvr>
                                        <p:cTn id="20" dur="1" fill="hold">
                                          <p:stCondLst>
                                            <p:cond delay="0"/>
                                          </p:stCondLst>
                                        </p:cTn>
                                        <p:tgtEl>
                                          <p:spTgt spid="171017"/>
                                        </p:tgtEl>
                                        <p:attrNameLst>
                                          <p:attrName>style.visibility</p:attrName>
                                        </p:attrNameLst>
                                      </p:cBhvr>
                                      <p:to>
                                        <p:strVal val="visible"/>
                                      </p:to>
                                    </p:set>
                                    <p:animEffect transition="in" filter="dissolve">
                                      <p:cBhvr>
                                        <p:cTn id="21" dur="500"/>
                                        <p:tgtEl>
                                          <p:spTgt spid="1710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1" presetClass="entr" presetSubtype="4" fill="hold" grpId="0" nodeType="clickEffect">
                                  <p:stCondLst>
                                    <p:cond delay="0"/>
                                  </p:stCondLst>
                                  <p:childTnLst>
                                    <p:set>
                                      <p:cBhvr>
                                        <p:cTn id="25" dur="1" fill="hold">
                                          <p:stCondLst>
                                            <p:cond delay="0"/>
                                          </p:stCondLst>
                                        </p:cTn>
                                        <p:tgtEl>
                                          <p:spTgt spid="263179"/>
                                        </p:tgtEl>
                                        <p:attrNameLst>
                                          <p:attrName>style.visibility</p:attrName>
                                        </p:attrNameLst>
                                      </p:cBhvr>
                                      <p:to>
                                        <p:strVal val="visible"/>
                                      </p:to>
                                    </p:set>
                                    <p:animEffect transition="in" filter="wheel(4)">
                                      <p:cBhvr>
                                        <p:cTn id="26"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P spid="171017"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641" name="Group 1026"/>
          <p:cNvGrpSpPr>
            <a:grpSpLocks/>
          </p:cNvGrpSpPr>
          <p:nvPr/>
        </p:nvGrpSpPr>
        <p:grpSpPr bwMode="auto">
          <a:xfrm>
            <a:off x="1273175" y="0"/>
            <a:ext cx="7947025" cy="6858000"/>
            <a:chOff x="0" y="0"/>
            <a:chExt cx="5006" cy="4320"/>
          </a:xfrm>
        </p:grpSpPr>
        <p:pic>
          <p:nvPicPr>
            <p:cNvPr id="240643"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4"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en-US" altLang="en-US" sz="3600" b="1">
                <a:solidFill>
                  <a:srgbClr val="FFFFFF"/>
                </a:solidFill>
              </a:rPr>
              <a:t>During NT Passovers 100,000 Jews visited the Temple!</a:t>
            </a:r>
          </a:p>
        </p:txBody>
      </p:sp>
    </p:spTree>
    <p:extLst>
      <p:ext uri="{BB962C8B-B14F-4D97-AF65-F5344CB8AC3E}">
        <p14:creationId xmlns:p14="http://schemas.microsoft.com/office/powerpoint/2010/main" val="328225659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en-US" altLang="en-US"/>
              <a:t>Passover</a:t>
            </a:r>
            <a:r>
              <a:rPr lang="fr-FR" altLang="ja-JP"/>
              <a:t>'</a:t>
            </a:r>
            <a:r>
              <a:rPr lang="en-US" altLang="en-US"/>
              <a:t>s Past Significance </a:t>
            </a:r>
          </a:p>
        </p:txBody>
      </p:sp>
      <p:sp>
        <p:nvSpPr>
          <p:cNvPr id="79879" name="Text Box 7"/>
          <p:cNvSpPr txBox="1">
            <a:spLocks noChangeArrowheads="1"/>
          </p:cNvSpPr>
          <p:nvPr/>
        </p:nvSpPr>
        <p:spPr bwMode="auto">
          <a:xfrm>
            <a:off x="8305800" y="73025"/>
            <a:ext cx="766763" cy="457200"/>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8890227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808080"/>
                </a:solidFill>
                <a:latin typeface="Arial"/>
                <a:ea typeface="Times New Roman" pitchFamily="-111" charset="0"/>
                <a:cs typeface="Arial"/>
              </a:rPr>
              <a:t>Abraham </a:t>
            </a:r>
            <a:r>
              <a:rPr lang="en-US" sz="2800" b="1">
                <a:solidFill>
                  <a:srgbClr val="808080"/>
                </a:solidFill>
                <a:latin typeface="Arial"/>
                <a:ea typeface="Times New Roman" pitchFamily="-111" charset="0"/>
                <a:cs typeface="Arial"/>
              </a:rPr>
              <a:t>(2166-1991)</a:t>
            </a:r>
          </a:p>
        </p:txBody>
      </p:sp>
      <p:grpSp>
        <p:nvGrpSpPr>
          <p:cNvPr id="155656" name="Group 7"/>
          <p:cNvGrpSpPr>
            <a:grpSpLocks/>
          </p:cNvGrpSpPr>
          <p:nvPr/>
        </p:nvGrpSpPr>
        <p:grpSpPr bwMode="auto">
          <a:xfrm>
            <a:off x="304800" y="4448175"/>
            <a:ext cx="8686800" cy="1800225"/>
            <a:chOff x="192" y="2802"/>
            <a:chExt cx="5472" cy="1134"/>
          </a:xfrm>
        </p:grpSpPr>
        <p:sp>
          <p:nvSpPr>
            <p:cNvPr id="121864" name="Text Box 8"/>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1300</a:t>
              </a:r>
            </a:p>
          </p:txBody>
        </p:sp>
        <p:sp>
          <p:nvSpPr>
            <p:cNvPr id="121865" name="Text Box 9"/>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1200</a:t>
              </a:r>
            </a:p>
          </p:txBody>
        </p:sp>
        <p:sp>
          <p:nvSpPr>
            <p:cNvPr id="121866" name="Text Box 10"/>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1400</a:t>
              </a:r>
            </a:p>
          </p:txBody>
        </p:sp>
        <p:sp>
          <p:nvSpPr>
            <p:cNvPr id="121867"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1500</a:t>
              </a:r>
            </a:p>
          </p:txBody>
        </p:sp>
        <p:sp>
          <p:nvSpPr>
            <p:cNvPr id="121868" name="Text Box 12"/>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1600</a:t>
              </a:r>
            </a:p>
          </p:txBody>
        </p:sp>
        <p:sp>
          <p:nvSpPr>
            <p:cNvPr id="121869" name="Text Box 13"/>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1700</a:t>
              </a:r>
            </a:p>
          </p:txBody>
        </p:sp>
        <p:sp>
          <p:nvSpPr>
            <p:cNvPr id="121870" name="Text Box 14"/>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1800</a:t>
              </a:r>
            </a:p>
          </p:txBody>
        </p:sp>
        <p:sp>
          <p:nvSpPr>
            <p:cNvPr id="121871" name="Text Box 15"/>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1900</a:t>
              </a:r>
            </a:p>
          </p:txBody>
        </p:sp>
        <p:sp>
          <p:nvSpPr>
            <p:cNvPr id="121872" name="Text Box 16"/>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80" name="Text Box 24"/>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808080"/>
                </a:solidFill>
                <a:latin typeface="Arial"/>
                <a:cs typeface="Arial"/>
              </a:rPr>
              <a:t>Joseph </a:t>
            </a:r>
            <a:r>
              <a:rPr lang="en-US" sz="2800" b="1">
                <a:solidFill>
                  <a:srgbClr val="808080"/>
                </a:solidFill>
                <a:latin typeface="Arial"/>
                <a:cs typeface="Arial"/>
              </a:rPr>
              <a:t>(1915-1805)</a:t>
            </a:r>
            <a:endParaRPr lang="en-US" sz="3600" b="1">
              <a:solidFill>
                <a:srgbClr val="808080"/>
              </a:solidFill>
              <a:latin typeface="Arial"/>
              <a:cs typeface="Arial"/>
            </a:endParaRPr>
          </a:p>
        </p:txBody>
      </p:sp>
      <p:sp>
        <p:nvSpPr>
          <p:cNvPr id="121881"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808080"/>
                </a:solidFill>
                <a:latin typeface="Arial"/>
                <a:cs typeface="Arial"/>
              </a:rPr>
              <a:t>Moses  </a:t>
            </a:r>
            <a:r>
              <a:rPr lang="en-US" sz="2800" b="1">
                <a:solidFill>
                  <a:srgbClr val="808080"/>
                </a:solidFill>
                <a:latin typeface="Arial"/>
                <a:cs typeface="Arial"/>
              </a:rPr>
              <a:t>(1525-1405)</a:t>
            </a:r>
            <a:endParaRPr lang="en-US" sz="3600" b="1">
              <a:solidFill>
                <a:srgbClr val="808080"/>
              </a:solidFill>
              <a:latin typeface="Arial"/>
              <a:cs typeface="Arial"/>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1883" name="Text Box 27"/>
          <p:cNvSpPr txBox="1">
            <a:spLocks noChangeArrowheads="1"/>
          </p:cNvSpPr>
          <p:nvPr/>
        </p:nvSpPr>
        <p:spPr bwMode="auto">
          <a:xfrm>
            <a:off x="4876800" y="121920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Times New Roman" pitchFamily="-111" charset="0"/>
                <a:cs typeface="Arial"/>
              </a:rPr>
              <a:t>April 1445 </a:t>
            </a:r>
          </a:p>
        </p:txBody>
      </p:sp>
      <p:sp>
        <p:nvSpPr>
          <p:cNvPr id="121884" name="Text Box 28"/>
          <p:cNvSpPr txBox="1">
            <a:spLocks noChangeArrowheads="1"/>
          </p:cNvSpPr>
          <p:nvPr/>
        </p:nvSpPr>
        <p:spPr bwMode="auto">
          <a:xfrm>
            <a:off x="3352800" y="669925"/>
            <a:ext cx="2667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121885" name="Text Box 29"/>
          <p:cNvSpPr txBox="1">
            <a:spLocks noChangeArrowheads="1"/>
          </p:cNvSpPr>
          <p:nvPr/>
        </p:nvSpPr>
        <p:spPr bwMode="auto">
          <a:xfrm>
            <a:off x="6096000" y="121920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Times New Roman" pitchFamily="-111" charset="0"/>
                <a:cs typeface="Arial"/>
              </a:rPr>
              <a:t>April 1444 </a:t>
            </a:r>
          </a:p>
        </p:txBody>
      </p:sp>
      <p:sp>
        <p:nvSpPr>
          <p:cNvPr id="121886" name="Text Box 30"/>
          <p:cNvSpPr txBox="1">
            <a:spLocks noChangeArrowheads="1"/>
          </p:cNvSpPr>
          <p:nvPr/>
        </p:nvSpPr>
        <p:spPr bwMode="auto">
          <a:xfrm>
            <a:off x="6248400" y="669925"/>
            <a:ext cx="2716213"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00"/>
                </a:solidFill>
                <a:latin typeface="Arial"/>
                <a:ea typeface="Times New Roman" pitchFamily="-111" charset="0"/>
                <a:cs typeface="Arial"/>
              </a:rPr>
              <a:t>Leviticus</a:t>
            </a:r>
          </a:p>
        </p:txBody>
      </p:sp>
      <p:sp>
        <p:nvSpPr>
          <p:cNvPr id="155671" name="Text Box 31"/>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5672" name="Rectangle 32"/>
          <p:cNvSpPr>
            <a:spLocks noGrp="1" noChangeArrowheads="1"/>
          </p:cNvSpPr>
          <p:nvPr>
            <p:ph type="title" idx="4294967295"/>
          </p:nvPr>
        </p:nvSpPr>
        <p:spPr>
          <a:xfrm>
            <a:off x="38100" y="6019800"/>
            <a:ext cx="9070975" cy="838200"/>
          </a:xfrm>
        </p:spPr>
        <p:txBody>
          <a:bodyPr/>
          <a:lstStyle/>
          <a:p>
            <a:pPr eaLnBrk="1" hangingPunct="1"/>
            <a:r>
              <a:rPr lang="en-US" sz="4000" b="1">
                <a:solidFill>
                  <a:schemeClr val="bg1"/>
                </a:solidFill>
                <a:latin typeface="Arial" charset="0"/>
                <a:ea typeface="ＭＳ Ｐゴシック" charset="0"/>
              </a:rPr>
              <a:t>When Leviticus Written</a:t>
            </a:r>
          </a:p>
        </p:txBody>
      </p:sp>
    </p:spTree>
    <p:extLst>
      <p:ext uri="{BB962C8B-B14F-4D97-AF65-F5344CB8AC3E}">
        <p14:creationId xmlns:p14="http://schemas.microsoft.com/office/powerpoint/2010/main" val="25347065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en-US" altLang="en-US"/>
              <a:t>Seating at Jesus</a:t>
            </a:r>
            <a:r>
              <a:rPr lang="fr-FR" altLang="ja-JP"/>
              <a:t>'</a:t>
            </a:r>
            <a:r>
              <a:rPr lang="en-US" altLang="en-US"/>
              <a:t> Passover</a:t>
            </a:r>
          </a:p>
        </p:txBody>
      </p:sp>
    </p:spTree>
    <p:extLst>
      <p:ext uri="{BB962C8B-B14F-4D97-AF65-F5344CB8AC3E}">
        <p14:creationId xmlns:p14="http://schemas.microsoft.com/office/powerpoint/2010/main" val="422903973"/>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457200" y="-304800"/>
            <a:ext cx="3581400" cy="2160588"/>
          </a:xfrm>
        </p:spPr>
        <p:txBody>
          <a:bodyPr/>
          <a:lstStyle/>
          <a:p>
            <a:pPr eaLnBrk="1" hangingPunct="1"/>
            <a:r>
              <a:rPr lang="en-US" altLang="en-US"/>
              <a:t>Modern Passover</a:t>
            </a:r>
          </a:p>
        </p:txBody>
      </p:sp>
    </p:spTree>
    <p:extLst>
      <p:ext uri="{BB962C8B-B14F-4D97-AF65-F5344CB8AC3E}">
        <p14:creationId xmlns:p14="http://schemas.microsoft.com/office/powerpoint/2010/main" val="316101644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Passover: Pilgrimage Feast #1</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883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4883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24884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7769070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en-US" altLang="en-US" dirty="0"/>
              <a:t>Feast of Unleavened Bread</a:t>
            </a: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MS PGothic" pitchFamily="34" charset="-128"/>
              </a:rPr>
              <a:t>Yeast symbolizes sin, so bread without yeast signifies separation from sin since Jesus died to free us from sin.</a:t>
            </a: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en-US" altLang="ja-JP" sz="4000">
                <a:solidFill>
                  <a:schemeClr val="tx1"/>
                </a:solidFill>
              </a:rPr>
              <a:t>"</a:t>
            </a:r>
            <a:r>
              <a:rPr lang="en-US" altLang="en-US" sz="4000">
                <a:solidFill>
                  <a:schemeClr val="tx1"/>
                </a:solidFill>
              </a:rPr>
              <a:t>Burn All the Yeast!</a:t>
            </a:r>
            <a:r>
              <a:rPr lang="en-US" altLang="ja-JP" sz="4000">
                <a:solidFill>
                  <a:schemeClr val="tx1"/>
                </a:solidFill>
              </a:rPr>
              <a:t>"</a:t>
            </a:r>
            <a:endParaRPr lang="en-US" altLang="en-US" sz="4000">
              <a:solidFill>
                <a:schemeClr val="tx1"/>
              </a:solidFill>
            </a:endParaRPr>
          </a:p>
        </p:txBody>
      </p:sp>
    </p:spTree>
    <p:extLst>
      <p:ext uri="{BB962C8B-B14F-4D97-AF65-F5344CB8AC3E}">
        <p14:creationId xmlns:p14="http://schemas.microsoft.com/office/powerpoint/2010/main" val="307399731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en-US" altLang="en-US" sz="3600" b="1">
                <a:solidFill>
                  <a:schemeClr val="bg1"/>
                </a:solidFill>
                <a:effectLst>
                  <a:outerShdw blurRad="38100" dist="38100" dir="2700000" algn="tl">
                    <a:srgbClr val="808080"/>
                  </a:outerShdw>
                </a:effectLst>
                <a:latin typeface="Arial" pitchFamily="34" charset="0"/>
              </a:rPr>
              <a:t>Passover: Pilgrimage Feast #1</a:t>
            </a:r>
            <a:endParaRPr lang="en-US" altLang="en-US" sz="3600" b="1">
              <a:solidFill>
                <a:schemeClr val="bg1"/>
              </a:solidFill>
              <a:effectLst>
                <a:outerShdw blurRad="38100" dist="38100" dir="2700000" algn="tl">
                  <a:srgbClr val="808080"/>
                </a:outerShdw>
              </a:effectLst>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39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539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539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5396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20013459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000"/>
                                        <p:tgtEl>
                                          <p:spTgt spid="37"/>
                                        </p:tgtEl>
                                      </p:cBhvr>
                                    </p:animEffect>
                                    <p:anim calcmode="lin" valueType="num">
                                      <p:cBhvr>
                                        <p:cTn id="8" dur="2000" fill="hold"/>
                                        <p:tgtEl>
                                          <p:spTgt spid="37"/>
                                        </p:tgtEl>
                                        <p:attrNameLst>
                                          <p:attrName>style.rotation</p:attrName>
                                        </p:attrNameLst>
                                      </p:cBhvr>
                                      <p:tavLst>
                                        <p:tav tm="0">
                                          <p:val>
                                            <p:fltVal val="720"/>
                                          </p:val>
                                        </p:tav>
                                        <p:tav tm="100000">
                                          <p:val>
                                            <p:fltVal val="0"/>
                                          </p:val>
                                        </p:tav>
                                      </p:tavLst>
                                    </p:anim>
                                    <p:anim calcmode="lin" valueType="num">
                                      <p:cBhvr>
                                        <p:cTn id="9" dur="2000" fill="hold"/>
                                        <p:tgtEl>
                                          <p:spTgt spid="37"/>
                                        </p:tgtEl>
                                        <p:attrNameLst>
                                          <p:attrName>ppt_h</p:attrName>
                                        </p:attrNameLst>
                                      </p:cBhvr>
                                      <p:tavLst>
                                        <p:tav tm="0">
                                          <p:val>
                                            <p:fltVal val="0"/>
                                          </p:val>
                                        </p:tav>
                                        <p:tav tm="100000">
                                          <p:val>
                                            <p:strVal val="#ppt_h"/>
                                          </p:val>
                                        </p:tav>
                                      </p:tavLst>
                                    </p:anim>
                                    <p:anim calcmode="lin" valueType="num">
                                      <p:cBhvr>
                                        <p:cTn id="10"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en-US" dirty="0">
                <a:effectLst/>
                <a:ea typeface="+mj-ea"/>
                <a:cs typeface="+mj-cs"/>
              </a:rPr>
              <a:t>Firstfruits: Wave Sheaf Offering</a:t>
            </a:r>
          </a:p>
        </p:txBody>
      </p:sp>
      <p:sp>
        <p:nvSpPr>
          <p:cNvPr id="58375" name="Rectangle 7"/>
          <p:cNvSpPr>
            <a:spLocks noGrp="1" noChangeArrowheads="1"/>
          </p:cNvSpPr>
          <p:nvPr>
            <p:ph type="body" sz="half" idx="2"/>
          </p:nvPr>
        </p:nvSpPr>
        <p:spPr>
          <a:xfrm>
            <a:off x="5105400" y="1219200"/>
            <a:ext cx="4038600" cy="2362200"/>
          </a:xfrm>
        </p:spPr>
        <p:txBody>
          <a:bodyPr/>
          <a:lstStyle/>
          <a:p>
            <a:pPr eaLnBrk="1" hangingPunct="1"/>
            <a:r>
              <a:rPr lang="en-US" altLang="en-US" sz="3200"/>
              <a:t>Harvested in the far north of Israel</a:t>
            </a:r>
          </a:p>
          <a:p>
            <a:pPr eaLnBrk="1" hangingPunct="1"/>
            <a:r>
              <a:rPr lang="en-US" altLang="en-US" sz="3200"/>
              <a:t>Brought down to Jerusalem</a:t>
            </a: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5837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5799647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Harvested far north in Israel</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Brought down </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	to Jerusalem</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Waved before </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	the L</a:t>
            </a:r>
            <a:r>
              <a:rPr kumimoji="0" lang="en-US" altLang="en-US" sz="28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ORD</a:t>
            </a: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en-US" altLang="en-US" b="1">
                <a:cs typeface="Arial" pitchFamily="34" charset="0"/>
              </a:rPr>
              <a:t>Firstfruits</a:t>
            </a:r>
            <a:br>
              <a:rPr lang="en-US" altLang="en-US" b="1">
                <a:cs typeface="Arial" pitchFamily="34" charset="0"/>
              </a:rPr>
            </a:br>
            <a:r>
              <a:rPr lang="en-US" altLang="en-US" b="1">
                <a:cs typeface="Arial" pitchFamily="34" charset="0"/>
              </a:rPr>
              <a:t>Temple Offering</a:t>
            </a:r>
          </a:p>
        </p:txBody>
      </p:sp>
      <p:sp>
        <p:nvSpPr>
          <p:cNvPr id="88071" name="Text Box 7"/>
          <p:cNvSpPr txBox="1">
            <a:spLocks noChangeArrowheads="1"/>
          </p:cNvSpPr>
          <p:nvPr/>
        </p:nvSpPr>
        <p:spPr bwMode="auto">
          <a:xfrm>
            <a:off x="8305800" y="73025"/>
            <a:ext cx="698500" cy="461963"/>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39580293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5035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95288" y="44624"/>
            <a:ext cx="8229600" cy="922338"/>
          </a:xfrm>
          <a:solidFill>
            <a:schemeClr val="accent4">
              <a:lumMod val="10000"/>
            </a:schemeClr>
          </a:solidFill>
        </p:spPr>
        <p:txBody>
          <a:bodyPr/>
          <a:lstStyle/>
          <a:p>
            <a:r>
              <a:rPr lang="en-US" altLang="en-US" b="1" dirty="0">
                <a:solidFill>
                  <a:srgbClr val="FFFFFF"/>
                </a:solidFill>
                <a:latin typeface="Arial" pitchFamily="34" charset="0"/>
                <a:cs typeface="Arial" pitchFamily="34" charset="0"/>
              </a:rPr>
              <a:t>A Prophetic Weekend</a:t>
            </a:r>
          </a:p>
        </p:txBody>
      </p:sp>
      <p:sp>
        <p:nvSpPr>
          <p:cNvPr id="5" name="Rectangle 4"/>
          <p:cNvSpPr/>
          <p:nvPr/>
        </p:nvSpPr>
        <p:spPr>
          <a:xfrm>
            <a:off x="612775" y="1398762"/>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a:p>
        </p:txBody>
      </p:sp>
      <p:grpSp>
        <p:nvGrpSpPr>
          <p:cNvPr id="259076" name="Group 6"/>
          <p:cNvGrpSpPr>
            <a:grpSpLocks/>
          </p:cNvGrpSpPr>
          <p:nvPr/>
        </p:nvGrpSpPr>
        <p:grpSpPr bwMode="auto">
          <a:xfrm>
            <a:off x="612775" y="1327324"/>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Thursday</a:t>
              </a:r>
            </a:p>
          </p:txBody>
        </p:sp>
      </p:grpSp>
      <p:grpSp>
        <p:nvGrpSpPr>
          <p:cNvPr id="259077" name="Group 7"/>
          <p:cNvGrpSpPr>
            <a:grpSpLocks/>
          </p:cNvGrpSpPr>
          <p:nvPr/>
        </p:nvGrpSpPr>
        <p:grpSpPr bwMode="auto">
          <a:xfrm>
            <a:off x="2413000" y="1327324"/>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Friday</a:t>
              </a:r>
            </a:p>
          </p:txBody>
        </p:sp>
      </p:grpSp>
      <p:grpSp>
        <p:nvGrpSpPr>
          <p:cNvPr id="259078" name="Group 10"/>
          <p:cNvGrpSpPr>
            <a:grpSpLocks/>
          </p:cNvGrpSpPr>
          <p:nvPr/>
        </p:nvGrpSpPr>
        <p:grpSpPr bwMode="auto">
          <a:xfrm>
            <a:off x="4213225" y="1327324"/>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Saturday</a:t>
              </a:r>
            </a:p>
          </p:txBody>
        </p:sp>
      </p:grpSp>
      <p:grpSp>
        <p:nvGrpSpPr>
          <p:cNvPr id="259079" name="Group 13"/>
          <p:cNvGrpSpPr>
            <a:grpSpLocks/>
          </p:cNvGrpSpPr>
          <p:nvPr/>
        </p:nvGrpSpPr>
        <p:grpSpPr bwMode="auto">
          <a:xfrm>
            <a:off x="6013450" y="1327324"/>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Sunday</a:t>
              </a:r>
            </a:p>
          </p:txBody>
        </p:sp>
      </p:grpSp>
      <p:grpSp>
        <p:nvGrpSpPr>
          <p:cNvPr id="26" name="Group 25"/>
          <p:cNvGrpSpPr>
            <a:grpSpLocks/>
          </p:cNvGrpSpPr>
          <p:nvPr/>
        </p:nvGrpSpPr>
        <p:grpSpPr bwMode="auto">
          <a:xfrm>
            <a:off x="1189038" y="1975024"/>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 name="Rectangle 17"/>
            <p:cNvSpPr/>
            <p:nvPr/>
          </p:nvSpPr>
          <p:spPr>
            <a:xfrm>
              <a:off x="1332324"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28" name="Group 27"/>
          <p:cNvGrpSpPr>
            <a:grpSpLocks/>
          </p:cNvGrpSpPr>
          <p:nvPr/>
        </p:nvGrpSpPr>
        <p:grpSpPr bwMode="auto">
          <a:xfrm>
            <a:off x="3211513" y="1975024"/>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27" name="Group 26"/>
          <p:cNvGrpSpPr>
            <a:grpSpLocks/>
          </p:cNvGrpSpPr>
          <p:nvPr/>
        </p:nvGrpSpPr>
        <p:grpSpPr bwMode="auto">
          <a:xfrm>
            <a:off x="5233988" y="1975024"/>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2" name="Rectangle 21"/>
            <p:cNvSpPr/>
            <p:nvPr/>
          </p:nvSpPr>
          <p:spPr>
            <a:xfrm>
              <a:off x="5220756"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a:ea typeface="+mn-ea"/>
                  <a:cs typeface="Arial"/>
                </a:rPr>
                <a:t>Firstfruits</a:t>
              </a:r>
              <a:endParaRPr kumimoji="0" lang="en-US" sz="2400" b="1"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23" name="Rectangle 22"/>
          <p:cNvSpPr/>
          <p:nvPr/>
        </p:nvSpPr>
        <p:spPr>
          <a:xfrm>
            <a:off x="611857" y="384775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Last Supper</a:t>
            </a:r>
          </a:p>
        </p:txBody>
      </p:sp>
      <p:sp>
        <p:nvSpPr>
          <p:cNvPr id="24" name="Rectangle 23"/>
          <p:cNvSpPr/>
          <p:nvPr/>
        </p:nvSpPr>
        <p:spPr>
          <a:xfrm>
            <a:off x="2655819" y="384775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Crucifixion</a:t>
            </a:r>
          </a:p>
        </p:txBody>
      </p:sp>
      <p:sp>
        <p:nvSpPr>
          <p:cNvPr id="25" name="Rectangle 24"/>
          <p:cNvSpPr/>
          <p:nvPr/>
        </p:nvSpPr>
        <p:spPr>
          <a:xfrm>
            <a:off x="5836933" y="3847753"/>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Resurrection</a:t>
            </a:r>
          </a:p>
        </p:txBody>
      </p:sp>
      <p:grpSp>
        <p:nvGrpSpPr>
          <p:cNvPr id="29" name="Group 28"/>
          <p:cNvGrpSpPr>
            <a:grpSpLocks/>
          </p:cNvGrpSpPr>
          <p:nvPr/>
        </p:nvGrpSpPr>
        <p:grpSpPr bwMode="auto">
          <a:xfrm>
            <a:off x="3203575" y="2983087"/>
            <a:ext cx="2003425" cy="936625"/>
            <a:chOff x="1259632" y="2996952"/>
            <a:chExt cx="1872208" cy="936104"/>
          </a:xfrm>
        </p:grpSpPr>
        <p:sp>
          <p:nvSpPr>
            <p:cNvPr id="259097"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1" name="Rectangle 30"/>
            <p:cNvSpPr/>
            <p:nvPr/>
          </p:nvSpPr>
          <p:spPr>
            <a:xfrm>
              <a:off x="1332325"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32" name="Group 31"/>
          <p:cNvGrpSpPr>
            <a:grpSpLocks/>
          </p:cNvGrpSpPr>
          <p:nvPr/>
        </p:nvGrpSpPr>
        <p:grpSpPr bwMode="auto">
          <a:xfrm>
            <a:off x="5226050" y="2983087"/>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35" name="Group 34"/>
          <p:cNvGrpSpPr>
            <a:grpSpLocks/>
          </p:cNvGrpSpPr>
          <p:nvPr/>
        </p:nvGrpSpPr>
        <p:grpSpPr bwMode="auto">
          <a:xfrm>
            <a:off x="7248525" y="2983087"/>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7" name="Rectangle 36"/>
            <p:cNvSpPr/>
            <p:nvPr/>
          </p:nvSpPr>
          <p:spPr>
            <a:xfrm>
              <a:off x="5220757"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a:ea typeface="+mn-ea"/>
                  <a:cs typeface="Arial"/>
                </a:rPr>
                <a:t>Firstfruits</a:t>
              </a:r>
              <a:endParaRPr kumimoji="0" lang="en-US" sz="2400" b="1"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38" name="Left Arrow 24"/>
          <p:cNvSpPr>
            <a:spLocks noChangeArrowheads="1"/>
          </p:cNvSpPr>
          <p:nvPr/>
        </p:nvSpPr>
        <p:spPr bwMode="auto">
          <a:xfrm rot="10800000">
            <a:off x="0" y="1832149"/>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39" name="Title 3"/>
          <p:cNvSpPr txBox="1">
            <a:spLocks/>
          </p:cNvSpPr>
          <p:nvPr/>
        </p:nvSpPr>
        <p:spPr bwMode="auto">
          <a:xfrm>
            <a:off x="-71438" y="2136949"/>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Galilean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0" name="Left Arrow 24"/>
          <p:cNvSpPr>
            <a:spLocks noChangeArrowheads="1"/>
          </p:cNvSpPr>
          <p:nvPr/>
        </p:nvSpPr>
        <p:spPr bwMode="auto">
          <a:xfrm rot="10800000">
            <a:off x="1655763" y="2605262"/>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41" name="Title 3"/>
          <p:cNvSpPr txBox="1">
            <a:spLocks/>
          </p:cNvSpPr>
          <p:nvPr/>
        </p:nvSpPr>
        <p:spPr bwMode="auto">
          <a:xfrm>
            <a:off x="1584325" y="2911649"/>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Judean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2" name="Rectangle 41">
            <a:extLst>
              <a:ext uri="{FF2B5EF4-FFF2-40B4-BE49-F238E27FC236}">
                <a16:creationId xmlns:a16="http://schemas.microsoft.com/office/drawing/2014/main" id="{921C6668-1B7C-7742-AA6B-104E5A5FAD77}"/>
              </a:ext>
            </a:extLst>
          </p:cNvPr>
          <p:cNvSpPr/>
          <p:nvPr/>
        </p:nvSpPr>
        <p:spPr>
          <a:xfrm>
            <a:off x="0" y="5013176"/>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“But now Christ has been raised from the dead, the first fruits of those who are asleep” (1 Cor 15:20 </a:t>
            </a:r>
            <a:r>
              <a:rPr kumimoji="0" lang="en-US" sz="20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NAU</a:t>
            </a: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a:t>
            </a:r>
          </a:p>
        </p:txBody>
      </p:sp>
      <p:sp>
        <p:nvSpPr>
          <p:cNvPr id="43" name="Rectangle 42">
            <a:extLst>
              <a:ext uri="{FF2B5EF4-FFF2-40B4-BE49-F238E27FC236}">
                <a16:creationId xmlns:a16="http://schemas.microsoft.com/office/drawing/2014/main" id="{725E5D2A-1E19-684E-A37A-B70665CA4086}"/>
              </a:ext>
            </a:extLst>
          </p:cNvPr>
          <p:cNvSpPr/>
          <p:nvPr/>
        </p:nvSpPr>
        <p:spPr>
          <a:xfrm>
            <a:off x="-8708" y="5927576"/>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Christ is the only one ever resurrected, but as such, he is also the first among many who will join a resurrected body.</a:t>
            </a:r>
          </a:p>
        </p:txBody>
      </p:sp>
      <p:sp>
        <p:nvSpPr>
          <p:cNvPr id="44" name="Rectangle 43">
            <a:extLst>
              <a:ext uri="{FF2B5EF4-FFF2-40B4-BE49-F238E27FC236}">
                <a16:creationId xmlns:a16="http://schemas.microsoft.com/office/drawing/2014/main" id="{B17B2E9C-F600-864A-89EE-A4CEF09EEE9F}"/>
              </a:ext>
            </a:extLst>
          </p:cNvPr>
          <p:cNvSpPr/>
          <p:nvPr/>
        </p:nvSpPr>
        <p:spPr>
          <a:xfrm>
            <a:off x="611857" y="438177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2 April 33</a:t>
            </a:r>
          </a:p>
        </p:txBody>
      </p:sp>
      <p:sp>
        <p:nvSpPr>
          <p:cNvPr id="45" name="Rectangle 44">
            <a:extLst>
              <a:ext uri="{FF2B5EF4-FFF2-40B4-BE49-F238E27FC236}">
                <a16:creationId xmlns:a16="http://schemas.microsoft.com/office/drawing/2014/main" id="{D5A487AA-21DC-3B40-AAFC-571AE8C7413B}"/>
              </a:ext>
            </a:extLst>
          </p:cNvPr>
          <p:cNvSpPr/>
          <p:nvPr/>
        </p:nvSpPr>
        <p:spPr>
          <a:xfrm>
            <a:off x="2655819" y="438177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3 April 33</a:t>
            </a:r>
          </a:p>
        </p:txBody>
      </p:sp>
      <p:sp>
        <p:nvSpPr>
          <p:cNvPr id="46" name="Rectangle 45">
            <a:extLst>
              <a:ext uri="{FF2B5EF4-FFF2-40B4-BE49-F238E27FC236}">
                <a16:creationId xmlns:a16="http://schemas.microsoft.com/office/drawing/2014/main" id="{87773E08-A513-8545-ADAD-4EAED9A2F74D}"/>
              </a:ext>
            </a:extLst>
          </p:cNvPr>
          <p:cNvSpPr/>
          <p:nvPr/>
        </p:nvSpPr>
        <p:spPr>
          <a:xfrm>
            <a:off x="5836933" y="4381773"/>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5 April 33</a:t>
            </a:r>
          </a:p>
        </p:txBody>
      </p:sp>
    </p:spTree>
    <p:extLst>
      <p:ext uri="{BB962C8B-B14F-4D97-AF65-F5344CB8AC3E}">
        <p14:creationId xmlns:p14="http://schemas.microsoft.com/office/powerpoint/2010/main" val="373369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strVal val="#ppt_w*0.70"/>
                                          </p:val>
                                        </p:tav>
                                        <p:tav tm="100000">
                                          <p:val>
                                            <p:strVal val="#ppt_w"/>
                                          </p:val>
                                        </p:tav>
                                      </p:tavLst>
                                    </p:anim>
                                    <p:anim calcmode="lin" valueType="num">
                                      <p:cBhvr>
                                        <p:cTn id="29" dur="1000" fill="hold"/>
                                        <p:tgtEl>
                                          <p:spTgt spid="23"/>
                                        </p:tgtEl>
                                        <p:attrNameLst>
                                          <p:attrName>ppt_h</p:attrName>
                                        </p:attrNameLst>
                                      </p:cBhvr>
                                      <p:tavLst>
                                        <p:tav tm="0">
                                          <p:val>
                                            <p:strVal val="#ppt_h"/>
                                          </p:val>
                                        </p:tav>
                                        <p:tav tm="100000">
                                          <p:val>
                                            <p:strVal val="#ppt_h"/>
                                          </p:val>
                                        </p:tav>
                                      </p:tavLst>
                                    </p:anim>
                                    <p:animEffect transition="in" filter="fade">
                                      <p:cBhvr>
                                        <p:cTn id="30" dur="1000"/>
                                        <p:tgtEl>
                                          <p:spTgt spid="2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strVal val="#ppt_w*0.70"/>
                                          </p:val>
                                        </p:tav>
                                        <p:tav tm="100000">
                                          <p:val>
                                            <p:strVal val="#ppt_w"/>
                                          </p:val>
                                        </p:tav>
                                      </p:tavLst>
                                    </p:anim>
                                    <p:anim calcmode="lin" valueType="num">
                                      <p:cBhvr>
                                        <p:cTn id="36" dur="1000" fill="hold"/>
                                        <p:tgtEl>
                                          <p:spTgt spid="24"/>
                                        </p:tgtEl>
                                        <p:attrNameLst>
                                          <p:attrName>ppt_h</p:attrName>
                                        </p:attrNameLst>
                                      </p:cBhvr>
                                      <p:tavLst>
                                        <p:tav tm="0">
                                          <p:val>
                                            <p:strVal val="#ppt_h"/>
                                          </p:val>
                                        </p:tav>
                                        <p:tav tm="100000">
                                          <p:val>
                                            <p:strVal val="#ppt_h"/>
                                          </p:val>
                                        </p:tav>
                                      </p:tavLst>
                                    </p:anim>
                                    <p:animEffect transition="in" filter="fade">
                                      <p:cBhvr>
                                        <p:cTn id="37" dur="1000"/>
                                        <p:tgtEl>
                                          <p:spTgt spid="2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strVal val="#ppt_w*0.70"/>
                                          </p:val>
                                        </p:tav>
                                        <p:tav tm="100000">
                                          <p:val>
                                            <p:strVal val="#ppt_w"/>
                                          </p:val>
                                        </p:tav>
                                      </p:tavLst>
                                    </p:anim>
                                    <p:anim calcmode="lin" valueType="num">
                                      <p:cBhvr>
                                        <p:cTn id="43" dur="1000" fill="hold"/>
                                        <p:tgtEl>
                                          <p:spTgt spid="25"/>
                                        </p:tgtEl>
                                        <p:attrNameLst>
                                          <p:attrName>ppt_h</p:attrName>
                                        </p:attrNameLst>
                                      </p:cBhvr>
                                      <p:tavLst>
                                        <p:tav tm="0">
                                          <p:val>
                                            <p:strVal val="#ppt_h"/>
                                          </p:val>
                                        </p:tav>
                                        <p:tav tm="100000">
                                          <p:val>
                                            <p:strVal val="#ppt_h"/>
                                          </p:val>
                                        </p:tav>
                                      </p:tavLst>
                                    </p:anim>
                                    <p:animEffect transition="in" filter="fade">
                                      <p:cBhvr>
                                        <p:cTn id="44" dur="1000"/>
                                        <p:tgtEl>
                                          <p:spTgt spid="2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1000" fill="hold"/>
                                        <p:tgtEl>
                                          <p:spTgt spid="29"/>
                                        </p:tgtEl>
                                        <p:attrNameLst>
                                          <p:attrName>ppt_w</p:attrName>
                                        </p:attrNameLst>
                                      </p:cBhvr>
                                      <p:tavLst>
                                        <p:tav tm="0">
                                          <p:val>
                                            <p:strVal val="#ppt_w*0.70"/>
                                          </p:val>
                                        </p:tav>
                                        <p:tav tm="100000">
                                          <p:val>
                                            <p:strVal val="#ppt_w"/>
                                          </p:val>
                                        </p:tav>
                                      </p:tavLst>
                                    </p:anim>
                                    <p:anim calcmode="lin" valueType="num">
                                      <p:cBhvr>
                                        <p:cTn id="50" dur="1000" fill="hold"/>
                                        <p:tgtEl>
                                          <p:spTgt spid="29"/>
                                        </p:tgtEl>
                                        <p:attrNameLst>
                                          <p:attrName>ppt_h</p:attrName>
                                        </p:attrNameLst>
                                      </p:cBhvr>
                                      <p:tavLst>
                                        <p:tav tm="0">
                                          <p:val>
                                            <p:strVal val="#ppt_h"/>
                                          </p:val>
                                        </p:tav>
                                        <p:tav tm="100000">
                                          <p:val>
                                            <p:strVal val="#ppt_h"/>
                                          </p:val>
                                        </p:tav>
                                      </p:tavLst>
                                    </p:anim>
                                    <p:animEffect transition="in" filter="fade">
                                      <p:cBhvr>
                                        <p:cTn id="51" dur="1000"/>
                                        <p:tgtEl>
                                          <p:spTgt spid="2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5"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1000" fill="hold"/>
                                        <p:tgtEl>
                                          <p:spTgt spid="32"/>
                                        </p:tgtEl>
                                        <p:attrNameLst>
                                          <p:attrName>ppt_w</p:attrName>
                                        </p:attrNameLst>
                                      </p:cBhvr>
                                      <p:tavLst>
                                        <p:tav tm="0">
                                          <p:val>
                                            <p:strVal val="#ppt_w*0.70"/>
                                          </p:val>
                                        </p:tav>
                                        <p:tav tm="100000">
                                          <p:val>
                                            <p:strVal val="#ppt_w"/>
                                          </p:val>
                                        </p:tav>
                                      </p:tavLst>
                                    </p:anim>
                                    <p:anim calcmode="lin" valueType="num">
                                      <p:cBhvr>
                                        <p:cTn id="57" dur="1000" fill="hold"/>
                                        <p:tgtEl>
                                          <p:spTgt spid="32"/>
                                        </p:tgtEl>
                                        <p:attrNameLst>
                                          <p:attrName>ppt_h</p:attrName>
                                        </p:attrNameLst>
                                      </p:cBhvr>
                                      <p:tavLst>
                                        <p:tav tm="0">
                                          <p:val>
                                            <p:strVal val="#ppt_h"/>
                                          </p:val>
                                        </p:tav>
                                        <p:tav tm="100000">
                                          <p:val>
                                            <p:strVal val="#ppt_h"/>
                                          </p:val>
                                        </p:tav>
                                      </p:tavLst>
                                    </p:anim>
                                    <p:animEffect transition="in" filter="fade">
                                      <p:cBhvr>
                                        <p:cTn id="58" dur="1000"/>
                                        <p:tgtEl>
                                          <p:spTgt spid="3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5" presetClass="entr" presetSubtype="0" fill="hold" nodeType="click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p:cTn id="63" dur="1000" fill="hold"/>
                                        <p:tgtEl>
                                          <p:spTgt spid="35"/>
                                        </p:tgtEl>
                                        <p:attrNameLst>
                                          <p:attrName>ppt_w</p:attrName>
                                        </p:attrNameLst>
                                      </p:cBhvr>
                                      <p:tavLst>
                                        <p:tav tm="0">
                                          <p:val>
                                            <p:strVal val="#ppt_w*0.70"/>
                                          </p:val>
                                        </p:tav>
                                        <p:tav tm="100000">
                                          <p:val>
                                            <p:strVal val="#ppt_w"/>
                                          </p:val>
                                        </p:tav>
                                      </p:tavLst>
                                    </p:anim>
                                    <p:anim calcmode="lin" valueType="num">
                                      <p:cBhvr>
                                        <p:cTn id="64" dur="1000" fill="hold"/>
                                        <p:tgtEl>
                                          <p:spTgt spid="35"/>
                                        </p:tgtEl>
                                        <p:attrNameLst>
                                          <p:attrName>ppt_h</p:attrName>
                                        </p:attrNameLst>
                                      </p:cBhvr>
                                      <p:tavLst>
                                        <p:tav tm="0">
                                          <p:val>
                                            <p:strVal val="#ppt_h"/>
                                          </p:val>
                                        </p:tav>
                                        <p:tav tm="100000">
                                          <p:val>
                                            <p:strVal val="#ppt_h"/>
                                          </p:val>
                                        </p:tav>
                                      </p:tavLst>
                                    </p:anim>
                                    <p:animEffect transition="in" filter="fade">
                                      <p:cBhvr>
                                        <p:cTn id="65" dur="1000"/>
                                        <p:tgtEl>
                                          <p:spTgt spid="35"/>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ntr" presetSubtype="10" fill="hold" grpId="0" nodeType="click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blinds(horizontal)">
                                      <p:cBhvr>
                                        <p:cTn id="70" dur="500"/>
                                        <p:tgtEl>
                                          <p:spTgt spid="39"/>
                                        </p:tgtEl>
                                      </p:cBhvr>
                                    </p:animEffect>
                                  </p:childTnLst>
                                </p:cTn>
                              </p:par>
                              <p:par>
                                <p:cTn id="71" presetID="3" presetClass="entr" presetSubtype="1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blinds(horizontal)">
                                      <p:cBhvr>
                                        <p:cTn id="73" dur="500"/>
                                        <p:tgtEl>
                                          <p:spTgt spid="3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3" presetClass="entr" presetSubtype="10" fill="hold" grpId="0" nodeType="click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blinds(horizontal)">
                                      <p:cBhvr>
                                        <p:cTn id="78" dur="500"/>
                                        <p:tgtEl>
                                          <p:spTgt spid="41"/>
                                        </p:tgtEl>
                                      </p:cBhvr>
                                    </p:animEffect>
                                  </p:childTnLst>
                                </p:cTn>
                              </p:par>
                              <p:par>
                                <p:cTn id="79" presetID="3" presetClass="entr" presetSubtype="1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blinds(horizontal)">
                                      <p:cBhvr>
                                        <p:cTn id="81" dur="500"/>
                                        <p:tgtEl>
                                          <p:spTgt spid="40"/>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p:cTn id="107" dur="1000" fill="hold"/>
                                        <p:tgtEl>
                                          <p:spTgt spid="45"/>
                                        </p:tgtEl>
                                        <p:attrNameLst>
                                          <p:attrName>ppt_w</p:attrName>
                                        </p:attrNameLst>
                                      </p:cBhvr>
                                      <p:tavLst>
                                        <p:tav tm="0">
                                          <p:val>
                                            <p:strVal val="#ppt_w*0.70"/>
                                          </p:val>
                                        </p:tav>
                                        <p:tav tm="100000">
                                          <p:val>
                                            <p:strVal val="#ppt_w"/>
                                          </p:val>
                                        </p:tav>
                                      </p:tavLst>
                                    </p:anim>
                                    <p:anim calcmode="lin" valueType="num">
                                      <p:cBhvr>
                                        <p:cTn id="108" dur="1000" fill="hold"/>
                                        <p:tgtEl>
                                          <p:spTgt spid="45"/>
                                        </p:tgtEl>
                                        <p:attrNameLst>
                                          <p:attrName>ppt_h</p:attrName>
                                        </p:attrNameLst>
                                      </p:cBhvr>
                                      <p:tavLst>
                                        <p:tav tm="0">
                                          <p:val>
                                            <p:strVal val="#ppt_h"/>
                                          </p:val>
                                        </p:tav>
                                        <p:tav tm="100000">
                                          <p:val>
                                            <p:strVal val="#ppt_h"/>
                                          </p:val>
                                        </p:tav>
                                      </p:tavLst>
                                    </p:anim>
                                    <p:animEffect transition="in" filter="fade">
                                      <p:cBhvr>
                                        <p:cTn id="109" dur="1000"/>
                                        <p:tgtEl>
                                          <p:spTgt spid="45"/>
                                        </p:tgtEl>
                                      </p:cBhvr>
                                    </p:animEffect>
                                  </p:childTnLst>
                                </p:cTn>
                              </p:par>
                            </p:childTnLst>
                          </p:cTn>
                        </p:par>
                      </p:childTnLst>
                    </p:cTn>
                  </p:par>
                  <p:par>
                    <p:cTn id="110" fill="hold">
                      <p:stCondLst>
                        <p:cond delay="indefinite"/>
                      </p:stCondLst>
                      <p:childTnLst>
                        <p:par>
                          <p:cTn id="111" fill="hold">
                            <p:stCondLst>
                              <p:cond delay="0"/>
                            </p:stCondLst>
                            <p:childTnLst>
                              <p:par>
                                <p:cTn id="112" presetID="55" presetClass="entr" presetSubtype="0" fill="hold" nodeType="click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strVal val="#ppt_w*0.70"/>
                                          </p:val>
                                        </p:tav>
                                        <p:tav tm="100000">
                                          <p:val>
                                            <p:strVal val="#ppt_w"/>
                                          </p:val>
                                        </p:tav>
                                      </p:tavLst>
                                    </p:anim>
                                    <p:anim calcmode="lin" valueType="num">
                                      <p:cBhvr>
                                        <p:cTn id="115" dur="1000" fill="hold"/>
                                        <p:tgtEl>
                                          <p:spTgt spid="46"/>
                                        </p:tgtEl>
                                        <p:attrNameLst>
                                          <p:attrName>ppt_h</p:attrName>
                                        </p:attrNameLst>
                                      </p:cBhvr>
                                      <p:tavLst>
                                        <p:tav tm="0">
                                          <p:val>
                                            <p:strVal val="#ppt_h"/>
                                          </p:val>
                                        </p:tav>
                                        <p:tav tm="100000">
                                          <p:val>
                                            <p:strVal val="#ppt_h"/>
                                          </p:val>
                                        </p:tav>
                                      </p:tavLst>
                                    </p:anim>
                                    <p:animEffect transition="in" filter="fade">
                                      <p:cBhvr>
                                        <p:cTn id="116"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916238"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Pentecost: Pilgrimage Feast #2</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0101"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60102"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60103"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60104"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011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770966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0"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2883" name="Text Box 3"/>
          <p:cNvSpPr txBox="1">
            <a:spLocks noChangeArrowheads="1"/>
          </p:cNvSpPr>
          <p:nvPr/>
        </p:nvSpPr>
        <p:spPr bwMode="auto">
          <a:xfrm>
            <a:off x="3810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57702" name="Group 5"/>
          <p:cNvGrpSpPr>
            <a:grpSpLocks/>
          </p:cNvGrpSpPr>
          <p:nvPr/>
        </p:nvGrpSpPr>
        <p:grpSpPr bwMode="auto">
          <a:xfrm>
            <a:off x="304800" y="4448175"/>
            <a:ext cx="8686800" cy="2227263"/>
            <a:chOff x="192" y="2802"/>
            <a:chExt cx="5472" cy="1403"/>
          </a:xfrm>
        </p:grpSpPr>
        <p:sp>
          <p:nvSpPr>
            <p:cNvPr id="1228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1228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1228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1228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1228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1228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1228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1228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1228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57703"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grpSp>
      <p:sp>
        <p:nvSpPr>
          <p:cNvPr id="122906" name="Text Box 26"/>
          <p:cNvSpPr txBox="1">
            <a:spLocks noChangeArrowheads="1"/>
          </p:cNvSpPr>
          <p:nvPr/>
        </p:nvSpPr>
        <p:spPr bwMode="auto">
          <a:xfrm>
            <a:off x="10287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00"/>
                </a:solidFill>
                <a:latin typeface="Arial"/>
                <a:ea typeface="Times New Roman" pitchFamily="-111" charset="0"/>
                <a:cs typeface="Arial"/>
              </a:rPr>
              <a:t>April 1445 </a:t>
            </a:r>
          </a:p>
        </p:txBody>
      </p:sp>
      <p:sp>
        <p:nvSpPr>
          <p:cNvPr id="122907" name="Text Box 27"/>
          <p:cNvSpPr txBox="1">
            <a:spLocks noChangeArrowheads="1"/>
          </p:cNvSpPr>
          <p:nvPr/>
        </p:nvSpPr>
        <p:spPr bwMode="auto">
          <a:xfrm>
            <a:off x="64008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Leviticus</a:t>
            </a: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2909" name="Text Box 29"/>
          <p:cNvSpPr txBox="1">
            <a:spLocks noChangeArrowheads="1"/>
          </p:cNvSpPr>
          <p:nvPr/>
        </p:nvSpPr>
        <p:spPr bwMode="auto">
          <a:xfrm>
            <a:off x="72390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66FFFF"/>
                </a:solidFill>
                <a:latin typeface="Arial"/>
                <a:ea typeface="Times New Roman" pitchFamily="-111" charset="0"/>
                <a:cs typeface="Arial"/>
              </a:rPr>
              <a:t>April 1444 </a:t>
            </a: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11" name="AutoShape 31"/>
          <p:cNvSpPr>
            <a:spLocks noChangeArrowheads="1"/>
          </p:cNvSpPr>
          <p:nvPr/>
        </p:nvSpPr>
        <p:spPr bwMode="auto">
          <a:xfrm>
            <a:off x="6629400" y="2743200"/>
            <a:ext cx="1295400" cy="1447800"/>
          </a:xfrm>
          <a:prstGeom prst="pentagon">
            <a:avLst/>
          </a:prstGeom>
          <a:solidFill>
            <a:srgbClr val="FFFF99"/>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r>
              <a:rPr lang="en-US" b="1">
                <a:solidFill>
                  <a:srgbClr val="000000"/>
                </a:solidFill>
                <a:latin typeface="Arial" charset="0"/>
                <a:ea typeface="ＭＳ Ｐゴシック" charset="0"/>
                <a:cs typeface="Arial" charset="0"/>
              </a:rPr>
              <a:t>Tabernacle </a:t>
            </a:r>
          </a:p>
          <a:p>
            <a:pPr algn="ctr" defTabSz="914400" eaLnBrk="0" fontAlgn="base" hangingPunct="0">
              <a:spcBef>
                <a:spcPct val="0"/>
              </a:spcBef>
              <a:spcAft>
                <a:spcPct val="0"/>
              </a:spcAft>
            </a:pPr>
            <a:r>
              <a:rPr lang="en-US" b="1">
                <a:solidFill>
                  <a:srgbClr val="000000"/>
                </a:solidFill>
                <a:latin typeface="Arial" charset="0"/>
                <a:ea typeface="ＭＳ Ｐゴシック" charset="0"/>
                <a:cs typeface="Arial" charset="0"/>
              </a:rPr>
              <a:t>Filled</a:t>
            </a:r>
            <a:endParaRPr lang="en-US">
              <a:solidFill>
                <a:srgbClr val="000000"/>
              </a:solidFill>
              <a:latin typeface="Arial" charset="0"/>
              <a:ea typeface="ＭＳ Ｐゴシック" charset="0"/>
              <a:cs typeface="Arial" charset="0"/>
            </a:endParaRPr>
          </a:p>
        </p:txBody>
      </p:sp>
      <p:sp>
        <p:nvSpPr>
          <p:cNvPr id="157710" name="Text Box 33"/>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7711" name="Rectangle 35"/>
          <p:cNvSpPr>
            <a:spLocks noGrp="1" noChangeArrowheads="1"/>
          </p:cNvSpPr>
          <p:nvPr>
            <p:ph type="title" idx="4294967295"/>
          </p:nvPr>
        </p:nvSpPr>
        <p:spPr>
          <a:xfrm>
            <a:off x="685800" y="44450"/>
            <a:ext cx="7772400" cy="874713"/>
          </a:xfrm>
        </p:spPr>
        <p:txBody>
          <a:bodyPr/>
          <a:lstStyle/>
          <a:p>
            <a:pPr eaLnBrk="1" hangingPunct="1"/>
            <a:r>
              <a:rPr lang="en-US">
                <a:solidFill>
                  <a:schemeClr val="bg1"/>
                </a:solidFill>
                <a:latin typeface="Arial" charset="0"/>
                <a:ea typeface="ＭＳ Ｐゴシック" charset="0"/>
              </a:rPr>
              <a:t>A Closer Look</a:t>
            </a:r>
            <a:endParaRPr lang="en-US">
              <a:latin typeface="Arial" charset="0"/>
              <a:ea typeface="ＭＳ Ｐゴシック" charset="0"/>
            </a:endParaRPr>
          </a:p>
        </p:txBody>
      </p:sp>
    </p:spTree>
    <p:extLst>
      <p:ext uri="{BB962C8B-B14F-4D97-AF65-F5344CB8AC3E}">
        <p14:creationId xmlns:p14="http://schemas.microsoft.com/office/powerpoint/2010/main" val="3440500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Rectangle 4" descr="Green marble"/>
          <p:cNvSpPr>
            <a:spLocks noGrp="1" noChangeArrowheads="1"/>
          </p:cNvSpPr>
          <p:nvPr>
            <p:ph type="title"/>
          </p:nvPr>
        </p:nvSpPr>
        <p:spPr>
          <a:xfrm>
            <a:off x="-609600" y="0"/>
            <a:ext cx="9753600" cy="865188"/>
          </a:xfrm>
          <a:blipFill dpi="0" rotWithShape="1">
            <a:blip r:embed="rId5"/>
            <a:srcRect/>
            <a:tile tx="0" ty="0" sx="100000" sy="100000" flip="none" algn="tl"/>
          </a:blipFill>
        </p:spPr>
        <p:txBody>
          <a:bodyPr/>
          <a:lstStyle/>
          <a:p>
            <a:pPr eaLnBrk="1" hangingPunct="1"/>
            <a:r>
              <a:rPr lang="en-US" altLang="en-US" b="1" dirty="0">
                <a:effectLst/>
                <a:latin typeface="Arial" pitchFamily="34" charset="0"/>
                <a:cs typeface="Arial" pitchFamily="34" charset="0"/>
              </a:rPr>
              <a:t>Celebrating the Wheat Harvest</a:t>
            </a:r>
          </a:p>
        </p:txBody>
      </p:sp>
      <p:pic>
        <p:nvPicPr>
          <p:cNvPr id="261124" name="Picture 5" descr="wheatstalks">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3366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69" name="Group 2"/>
          <p:cNvGrpSpPr>
            <a:grpSpLocks/>
          </p:cNvGrpSpPr>
          <p:nvPr/>
        </p:nvGrpSpPr>
        <p:grpSpPr bwMode="auto">
          <a:xfrm>
            <a:off x="0" y="-76200"/>
            <a:ext cx="9144000" cy="6934200"/>
            <a:chOff x="-476" y="0"/>
            <a:chExt cx="6236" cy="4441"/>
          </a:xfrm>
        </p:grpSpPr>
        <p:pic>
          <p:nvPicPr>
            <p:cNvPr id="263171"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lstStyle/>
          <a:p>
            <a:pPr eaLnBrk="1" hangingPunct="1"/>
            <a:r>
              <a:rPr lang="en-US" altLang="en-US" sz="4000">
                <a:solidFill>
                  <a:schemeClr val="bg2"/>
                </a:solidFill>
              </a:rPr>
              <a:t>Apostles praised God in languages they had never learned (Acts 2)</a:t>
            </a:r>
          </a:p>
        </p:txBody>
      </p:sp>
    </p:spTree>
    <p:extLst>
      <p:ext uri="{BB962C8B-B14F-4D97-AF65-F5344CB8AC3E}">
        <p14:creationId xmlns:p14="http://schemas.microsoft.com/office/powerpoint/2010/main" val="1625509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Tongues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3" name="Rectangle 3"/>
          <p:cNvSpPr>
            <a:spLocks noGrp="1" noChangeArrowheads="1"/>
          </p:cNvSpPr>
          <p:nvPr>
            <p:ph type="title"/>
          </p:nvPr>
        </p:nvSpPr>
        <p:spPr>
          <a:xfrm>
            <a:off x="76200" y="179388"/>
            <a:ext cx="8915400" cy="658812"/>
          </a:xfrm>
        </p:spPr>
        <p:txBody>
          <a:bodyPr/>
          <a:lstStyle/>
          <a:p>
            <a:pPr eaLnBrk="1" hangingPunct="1"/>
            <a:r>
              <a:rPr lang="en-US" altLang="en-US" sz="3600">
                <a:solidFill>
                  <a:schemeClr val="tx1"/>
                </a:solidFill>
              </a:rPr>
              <a:t>The Spirit Came at Pentecost (Acts 2)</a:t>
            </a:r>
            <a:endParaRPr lang="en-US" altLang="en-US" sz="3600">
              <a:solidFill>
                <a:schemeClr val="bg2"/>
              </a:solidFill>
            </a:endParaRPr>
          </a:p>
        </p:txBody>
      </p:sp>
    </p:spTree>
    <p:extLst>
      <p:ext uri="{BB962C8B-B14F-4D97-AF65-F5344CB8AC3E}">
        <p14:creationId xmlns:p14="http://schemas.microsoft.com/office/powerpoint/2010/main" val="1235961674"/>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Leviticus 23 Feasts</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726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6727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6727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6727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6727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26727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728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4164223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2000"/>
                                        <p:tgtEl>
                                          <p:spTgt spid="38"/>
                                        </p:tgtEl>
                                      </p:cBhvr>
                                    </p:animEffect>
                                    <p:anim calcmode="lin" valueType="num">
                                      <p:cBhvr>
                                        <p:cTn id="8" dur="2000" fill="hold"/>
                                        <p:tgtEl>
                                          <p:spTgt spid="38"/>
                                        </p:tgtEl>
                                        <p:attrNameLst>
                                          <p:attrName>style.rotation</p:attrName>
                                        </p:attrNameLst>
                                      </p:cBhvr>
                                      <p:tavLst>
                                        <p:tav tm="0">
                                          <p:val>
                                            <p:fltVal val="720"/>
                                          </p:val>
                                        </p:tav>
                                        <p:tav tm="100000">
                                          <p:val>
                                            <p:fltVal val="0"/>
                                          </p:val>
                                        </p:tav>
                                      </p:tavLst>
                                    </p:anim>
                                    <p:anim calcmode="lin" valueType="num">
                                      <p:cBhvr>
                                        <p:cTn id="9" dur="2000" fill="hold"/>
                                        <p:tgtEl>
                                          <p:spTgt spid="38"/>
                                        </p:tgtEl>
                                        <p:attrNameLst>
                                          <p:attrName>ppt_h</p:attrName>
                                        </p:attrNameLst>
                                      </p:cBhvr>
                                      <p:tavLst>
                                        <p:tav tm="0">
                                          <p:val>
                                            <p:fltVal val="0"/>
                                          </p:val>
                                        </p:tav>
                                        <p:tav tm="100000">
                                          <p:val>
                                            <p:strVal val="#ppt_h"/>
                                          </p:val>
                                        </p:tav>
                                      </p:tavLst>
                                    </p:anim>
                                    <p:anim calcmode="lin" valueType="num">
                                      <p:cBhvr>
                                        <p:cTn id="10" dur="2000" fill="hold"/>
                                        <p:tgtEl>
                                          <p:spTgt spid="3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en-US" altLang="en-US">
                <a:latin typeface="Arial" pitchFamily="34" charset="0"/>
                <a:cs typeface="Arial" pitchFamily="34" charset="0"/>
              </a:rPr>
              <a:t>Rosh Hashanah (New Year)</a:t>
            </a:r>
          </a:p>
        </p:txBody>
      </p:sp>
      <p:pic>
        <p:nvPicPr>
          <p:cNvPr id="176145" name="Picture 17" descr="Tabernac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3"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p>
        </p:txBody>
      </p:sp>
    </p:spTree>
    <p:extLst>
      <p:ext uri="{BB962C8B-B14F-4D97-AF65-F5344CB8AC3E}">
        <p14:creationId xmlns:p14="http://schemas.microsoft.com/office/powerpoint/2010/main" val="2051174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3200400"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Leviticus 23 Feasts</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41"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70342"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70343"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70344"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70345"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70346"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270348"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5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55"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806145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en-US" altLang="en-US" sz="3600" b="1">
                <a:latin typeface="Arial" pitchFamily="34" charset="0"/>
                <a:cs typeface="Arial" pitchFamily="34" charset="0"/>
              </a:rPr>
              <a:t>Yom Kippur: Day of Atonement</a:t>
            </a:r>
          </a:p>
        </p:txBody>
      </p:sp>
      <p:pic>
        <p:nvPicPr>
          <p:cNvPr id="271362"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1364"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The red heifer is led out of Temple Mount on the Day of Atonement to be burnt on the Mount of Olives</a:t>
            </a:r>
          </a:p>
        </p:txBody>
      </p:sp>
    </p:spTree>
    <p:extLst>
      <p:ext uri="{BB962C8B-B14F-4D97-AF65-F5344CB8AC3E}">
        <p14:creationId xmlns:p14="http://schemas.microsoft.com/office/powerpoint/2010/main" val="1567593959"/>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409" name="Group 2"/>
          <p:cNvGrpSpPr>
            <a:grpSpLocks/>
          </p:cNvGrpSpPr>
          <p:nvPr/>
        </p:nvGrpSpPr>
        <p:grpSpPr bwMode="auto">
          <a:xfrm>
            <a:off x="0" y="0"/>
            <a:ext cx="9263063" cy="7086600"/>
            <a:chOff x="0" y="0"/>
            <a:chExt cx="5835" cy="4464"/>
          </a:xfrm>
        </p:grpSpPr>
        <p:pic>
          <p:nvPicPr>
            <p:cNvPr id="27341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Freeform 4"/>
            <p:cNvSpPr>
              <a:spLocks/>
            </p:cNvSpPr>
            <p:nvPr/>
          </p:nvSpPr>
          <p:spPr bwMode="auto">
            <a:xfrm>
              <a:off x="1152" y="0"/>
              <a:ext cx="4683" cy="1200"/>
            </a:xfrm>
            <a:custGeom>
              <a:avLst/>
              <a:gdLst>
                <a:gd name="T0" fmla="*/ 196 w 4658"/>
                <a:gd name="T1" fmla="*/ 965 h 1116"/>
                <a:gd name="T2" fmla="*/ 618 w 4658"/>
                <a:gd name="T3" fmla="*/ 1433 h 1116"/>
                <a:gd name="T4" fmla="*/ 1236 w 4658"/>
                <a:gd name="T5" fmla="*/ 1834 h 1116"/>
                <a:gd name="T6" fmla="*/ 1334 w 4658"/>
                <a:gd name="T7" fmla="*/ 1986 h 1116"/>
                <a:gd name="T8" fmla="*/ 1457 w 4658"/>
                <a:gd name="T9" fmla="*/ 2360 h 1116"/>
                <a:gd name="T10" fmla="*/ 1587 w 4658"/>
                <a:gd name="T11" fmla="*/ 2612 h 1116"/>
                <a:gd name="T12" fmla="*/ 1643 w 4658"/>
                <a:gd name="T13" fmla="*/ 2755 h 1116"/>
                <a:gd name="T14" fmla="*/ 1711 w 4658"/>
                <a:gd name="T15" fmla="*/ 2800 h 1116"/>
                <a:gd name="T16" fmla="*/ 2007 w 4658"/>
                <a:gd name="T17" fmla="*/ 3099 h 1116"/>
                <a:gd name="T18" fmla="*/ 2192 w 4658"/>
                <a:gd name="T19" fmla="*/ 3239 h 1116"/>
                <a:gd name="T20" fmla="*/ 2333 w 4658"/>
                <a:gd name="T21" fmla="*/ 3424 h 1116"/>
                <a:gd name="T22" fmla="*/ 2418 w 4658"/>
                <a:gd name="T23" fmla="*/ 3494 h 1116"/>
                <a:gd name="T24" fmla="*/ 2554 w 4658"/>
                <a:gd name="T25" fmla="*/ 3574 h 1116"/>
                <a:gd name="T26" fmla="*/ 2699 w 4658"/>
                <a:gd name="T27" fmla="*/ 3789 h 1116"/>
                <a:gd name="T28" fmla="*/ 2788 w 4658"/>
                <a:gd name="T29" fmla="*/ 3935 h 1116"/>
                <a:gd name="T30" fmla="*/ 2925 w 4658"/>
                <a:gd name="T31" fmla="*/ 4015 h 1116"/>
                <a:gd name="T32" fmla="*/ 3200 w 4658"/>
                <a:gd name="T33" fmla="*/ 4314 h 1116"/>
                <a:gd name="T34" fmla="*/ 3530 w 4658"/>
                <a:gd name="T35" fmla="*/ 4704 h 1116"/>
                <a:gd name="T36" fmla="*/ 3913 w 4658"/>
                <a:gd name="T37" fmla="*/ 4891 h 1116"/>
                <a:gd name="T38" fmla="*/ 4036 w 4658"/>
                <a:gd name="T39" fmla="*/ 5006 h 1116"/>
                <a:gd name="T40" fmla="*/ 4317 w 4658"/>
                <a:gd name="T41" fmla="*/ 5409 h 1116"/>
                <a:gd name="T42" fmla="*/ 4386 w 4658"/>
                <a:gd name="T43" fmla="*/ 5557 h 1116"/>
                <a:gd name="T44" fmla="*/ 4400 w 4658"/>
                <a:gd name="T45" fmla="*/ 6076 h 1116"/>
                <a:gd name="T46" fmla="*/ 4503 w 4658"/>
                <a:gd name="T47" fmla="*/ 6269 h 1116"/>
                <a:gd name="T48" fmla="*/ 4873 w 4658"/>
                <a:gd name="T49" fmla="*/ 6287 h 1116"/>
                <a:gd name="T50" fmla="*/ 4997 w 4658"/>
                <a:gd name="T51" fmla="*/ 6699 h 1116"/>
                <a:gd name="T52" fmla="*/ 5073 w 4658"/>
                <a:gd name="T53" fmla="*/ 6844 h 1116"/>
                <a:gd name="T54" fmla="*/ 5146 w 4658"/>
                <a:gd name="T55" fmla="*/ 6749 h 1116"/>
                <a:gd name="T56" fmla="*/ 5174 w 4658"/>
                <a:gd name="T57" fmla="*/ 6415 h 1116"/>
                <a:gd name="T58" fmla="*/ 5217 w 4658"/>
                <a:gd name="T59" fmla="*/ 6341 h 1116"/>
                <a:gd name="T60" fmla="*/ 5239 w 4658"/>
                <a:gd name="T61" fmla="*/ 6287 h 1116"/>
                <a:gd name="T62" fmla="*/ 5272 w 4658"/>
                <a:gd name="T63" fmla="*/ 6041 h 1116"/>
                <a:gd name="T64" fmla="*/ 5284 w 4658"/>
                <a:gd name="T65" fmla="*/ 5737 h 1116"/>
                <a:gd name="T66" fmla="*/ 5292 w 4658"/>
                <a:gd name="T67" fmla="*/ 4790 h 1116"/>
                <a:gd name="T68" fmla="*/ 5305 w 4658"/>
                <a:gd name="T69" fmla="*/ 4083 h 1116"/>
                <a:gd name="T70" fmla="*/ 5284 w 4658"/>
                <a:gd name="T71" fmla="*/ 1472 h 1116"/>
                <a:gd name="T72" fmla="*/ 5272 w 4658"/>
                <a:gd name="T73" fmla="*/ 965 h 1116"/>
                <a:gd name="T74" fmla="*/ 4791 w 4658"/>
                <a:gd name="T75" fmla="*/ 737 h 1116"/>
                <a:gd name="T76" fmla="*/ 3789 w 4658"/>
                <a:gd name="T77" fmla="*/ 406 h 1116"/>
                <a:gd name="T78" fmla="*/ 2733 w 4658"/>
                <a:gd name="T79" fmla="*/ 441 h 1116"/>
                <a:gd name="T80" fmla="*/ 1823 w 4658"/>
                <a:gd name="T81" fmla="*/ 261 h 1116"/>
                <a:gd name="T82" fmla="*/ 1560 w 4658"/>
                <a:gd name="T83" fmla="*/ 147 h 1116"/>
                <a:gd name="T84" fmla="*/ 1129 w 4658"/>
                <a:gd name="T85" fmla="*/ 0 h 1116"/>
                <a:gd name="T86" fmla="*/ 718 w 4658"/>
                <a:gd name="T87" fmla="*/ 6 h 1116"/>
                <a:gd name="T88" fmla="*/ 81 w 4658"/>
                <a:gd name="T89" fmla="*/ 441 h 1116"/>
                <a:gd name="T90" fmla="*/ 39 w 4658"/>
                <a:gd name="T91" fmla="*/ 476 h 1116"/>
                <a:gd name="T92" fmla="*/ 136 w 4658"/>
                <a:gd name="T93" fmla="*/ 1063 h 1116"/>
                <a:gd name="T94" fmla="*/ 530 w 4658"/>
                <a:gd name="T95" fmla="*/ 1651 h 1116"/>
                <a:gd name="T96" fmla="*/ 686 w 4658"/>
                <a:gd name="T97" fmla="*/ 1768 h 1116"/>
                <a:gd name="T98" fmla="*/ 781 w 4658"/>
                <a:gd name="T99" fmla="*/ 1880 h 1116"/>
                <a:gd name="T100" fmla="*/ 856 w 4658"/>
                <a:gd name="T101" fmla="*/ 1954 h 1116"/>
                <a:gd name="T102" fmla="*/ 1086 w 4658"/>
                <a:gd name="T103" fmla="*/ 2277 h 1116"/>
                <a:gd name="T104" fmla="*/ 1278 w 4658"/>
                <a:gd name="T105" fmla="*/ 2580 h 1116"/>
                <a:gd name="T106" fmla="*/ 1430 w 4658"/>
                <a:gd name="T107" fmla="*/ 2800 h 1116"/>
                <a:gd name="T108" fmla="*/ 1567 w 4658"/>
                <a:gd name="T109" fmla="*/ 2944 h 1116"/>
                <a:gd name="T110" fmla="*/ 1801 w 4658"/>
                <a:gd name="T111" fmla="*/ 3125 h 1116"/>
                <a:gd name="T112" fmla="*/ 1943 w 4658"/>
                <a:gd name="T113" fmla="*/ 3343 h 1116"/>
                <a:gd name="T114" fmla="*/ 2021 w 4658"/>
                <a:gd name="T115" fmla="*/ 3494 h 1116"/>
                <a:gd name="T116" fmla="*/ 2333 w 4658"/>
                <a:gd name="T117" fmla="*/ 3606 h 1116"/>
                <a:gd name="T118" fmla="*/ 2666 w 4658"/>
                <a:gd name="T119" fmla="*/ 3754 h 1116"/>
                <a:gd name="T120" fmla="*/ 2795 w 4658"/>
                <a:gd name="T121" fmla="*/ 3865 h 1116"/>
                <a:gd name="T122" fmla="*/ 3432 w 4658"/>
                <a:gd name="T123" fmla="*/ 434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Courtyard</a:t>
            </a: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glow rad="254000">
                    <a:srgbClr val="000000">
                      <a:alpha val="75000"/>
                    </a:srgbClr>
                  </a:glow>
                </a:effectLst>
                <a:uLnTx/>
                <a:uFillTx/>
                <a:latin typeface="Arial"/>
                <a:ea typeface="Times New Roman" pitchFamily="-111" charset="0"/>
                <a:cs typeface="Arial"/>
              </a:rPr>
              <a:t>Holy Place</a:t>
            </a:r>
          </a:p>
        </p:txBody>
      </p:sp>
      <p:sp>
        <p:nvSpPr>
          <p:cNvPr id="161801" name="Text Box 9"/>
          <p:cNvSpPr txBox="1">
            <a:spLocks noChangeArrowheads="1"/>
          </p:cNvSpPr>
          <p:nvPr/>
        </p:nvSpPr>
        <p:spPr bwMode="auto">
          <a:xfrm>
            <a:off x="7162800" y="2310383"/>
            <a:ext cx="19812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Holy of Holies</a:t>
            </a:r>
          </a:p>
        </p:txBody>
      </p:sp>
      <p:sp>
        <p:nvSpPr>
          <p:cNvPr id="273413" name="Rectangle 10"/>
          <p:cNvSpPr>
            <a:spLocks noGrp="1" noChangeArrowheads="1"/>
          </p:cNvSpPr>
          <p:nvPr>
            <p:ph type="title" idx="4294967295"/>
          </p:nvPr>
        </p:nvSpPr>
        <p:spPr>
          <a:xfrm>
            <a:off x="0" y="5943600"/>
            <a:ext cx="9144000" cy="1143000"/>
          </a:xfrm>
        </p:spPr>
        <p:txBody>
          <a:bodyPr/>
          <a:lstStyle/>
          <a:p>
            <a:pPr eaLnBrk="1" hangingPunct="1"/>
            <a:r>
              <a:rPr lang="en-US" altLang="en-US" sz="4000" b="1">
                <a:solidFill>
                  <a:schemeClr val="tx1"/>
                </a:solidFill>
                <a:latin typeface="Arial" pitchFamily="34" charset="0"/>
              </a:rPr>
              <a:t>Day of Atonement (Lev. 16:29-34)</a:t>
            </a:r>
          </a:p>
        </p:txBody>
      </p:sp>
    </p:spTree>
    <p:extLst>
      <p:ext uri="{BB962C8B-B14F-4D97-AF65-F5344CB8AC3E}">
        <p14:creationId xmlns:p14="http://schemas.microsoft.com/office/powerpoint/2010/main" val="663202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Slide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Leviticus 16:29-34</a:t>
            </a: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Priest</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preparation</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Priest</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sin offering</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People</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sin offering </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Scapegoat</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Cleansing</a:t>
            </a:r>
          </a:p>
        </p:txBody>
      </p:sp>
      <p:sp>
        <p:nvSpPr>
          <p:cNvPr id="162822" name="Rectangle 6"/>
          <p:cNvSpPr>
            <a:spLocks noGrp="1" noChangeArrowheads="1"/>
          </p:cNvSpPr>
          <p:nvPr>
            <p:ph type="title" idx="4294967295"/>
          </p:nvPr>
        </p:nvSpPr>
        <p:spPr>
          <a:xfrm>
            <a:off x="4724400" y="457200"/>
            <a:ext cx="44958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3600" b="1" u="sng" dirty="0">
                <a:solidFill>
                  <a:schemeClr val="bg1"/>
                </a:solidFill>
                <a:ea typeface="ＭＳ Ｐゴシック" pitchFamily="-111" charset="-128"/>
              </a:rPr>
              <a:t>Day of Atonement</a:t>
            </a:r>
          </a:p>
        </p:txBody>
      </p:sp>
    </p:spTree>
    <p:extLst>
      <p:ext uri="{BB962C8B-B14F-4D97-AF65-F5344CB8AC3E}">
        <p14:creationId xmlns:p14="http://schemas.microsoft.com/office/powerpoint/2010/main" val="13897787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nodeType="afterGroup">
                            <p:stCondLst>
                              <p:cond delay="24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48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nodeType="afterGroup">
                            <p:stCondLst>
                              <p:cond delay="727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nodeType="afterGroup">
                            <p:stCondLst>
                              <p:cond delay="8950"/>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9:11 (NIV)</a:t>
            </a:r>
          </a:p>
        </p:txBody>
      </p:sp>
      <p:sp>
        <p:nvSpPr>
          <p:cNvPr id="163845"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When Christ came as high priest of the good things that are already here, he went through the greater and more perfect tabernacle that is not man-made, that is to say, not a part of this creation.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en-US" altLang="en-US" sz="4000" b="1" u="sng">
                <a:solidFill>
                  <a:schemeClr val="bg1"/>
                </a:solidFill>
                <a:latin typeface="Arial" pitchFamily="34" charset="0"/>
              </a:rPr>
              <a:t>Day of Atonement Symbolism</a:t>
            </a:r>
            <a:endParaRPr lang="en-US" altLang="en-US" sz="4000">
              <a:latin typeface="Arial" pitchFamily="34" charset="0"/>
            </a:endParaRPr>
          </a:p>
        </p:txBody>
      </p:sp>
    </p:spTree>
    <p:extLst>
      <p:ext uri="{BB962C8B-B14F-4D97-AF65-F5344CB8AC3E}">
        <p14:creationId xmlns:p14="http://schemas.microsoft.com/office/powerpoint/2010/main" val="2628288816"/>
      </p:ext>
    </p:extLst>
  </p:cSld>
  <p:clrMapOvr>
    <a:masterClrMapping/>
  </p:clrMapOvr>
  <p:transition spd="med">
    <p:randomBar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4000" b="1" dirty="0">
                <a:solidFill>
                  <a:schemeClr val="bg1"/>
                </a:solidFill>
              </a:rPr>
              <a:t>Route of the Exodus</a:t>
            </a: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defTabSz="914400" fontAlgn="base">
              <a:spcBef>
                <a:spcPct val="50000"/>
              </a:spcBef>
              <a:spcAft>
                <a:spcPct val="0"/>
              </a:spcAft>
              <a:defRPr/>
            </a:pPr>
            <a:r>
              <a:rPr lang="en-US" sz="4000" b="1" kern="0" dirty="0">
                <a:solidFill>
                  <a:srgbClr val="FFFFFF"/>
                </a:solidFill>
                <a:latin typeface="Arial"/>
                <a:ea typeface="ＭＳ Ｐゴシック" pitchFamily="-111" charset="-128"/>
                <a:cs typeface="Arial"/>
              </a:rPr>
              <a:t>Goshen</a:t>
            </a: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Marah</a:t>
            </a:r>
            <a:endParaRPr lang="en-US" sz="4000" b="1" kern="0" dirty="0">
              <a:solidFill>
                <a:srgbClr val="000000"/>
              </a:solidFill>
              <a:latin typeface="Arial"/>
              <a:ea typeface="ＭＳ Ｐゴシック" pitchFamily="-111" charset="-128"/>
              <a:cs typeface="Arial"/>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Elim</a:t>
            </a:r>
            <a:endParaRPr lang="en-US" sz="4000" b="1" kern="0" dirty="0">
              <a:solidFill>
                <a:srgbClr val="000000"/>
              </a:solidFill>
              <a:latin typeface="Arial"/>
              <a:ea typeface="ＭＳ Ｐゴシック" pitchFamily="-111" charset="-128"/>
              <a:cs typeface="Arial"/>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Desert of Sin</a:t>
            </a:r>
          </a:p>
        </p:txBody>
      </p:sp>
      <p:sp>
        <p:nvSpPr>
          <p:cNvPr id="14" name="Rectangle 7"/>
          <p:cNvSpPr txBox="1">
            <a:spLocks noChangeArrowheads="1"/>
          </p:cNvSpPr>
          <p:nvPr/>
        </p:nvSpPr>
        <p:spPr bwMode="auto">
          <a:xfrm>
            <a:off x="4191000" y="4772025"/>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Sinai</a:t>
            </a: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Midian</a:t>
            </a:r>
            <a:endParaRPr lang="en-US" sz="4000" b="1" kern="0" dirty="0">
              <a:solidFill>
                <a:srgbClr val="000000"/>
              </a:solidFill>
              <a:latin typeface="Arial"/>
              <a:ea typeface="ＭＳ Ｐゴシック" pitchFamily="-111" charset="-128"/>
              <a:cs typeface="Arial"/>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Canaan</a:t>
            </a:r>
          </a:p>
        </p:txBody>
      </p:sp>
      <p:sp>
        <p:nvSpPr>
          <p:cNvPr id="159757"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Tree>
    <p:extLst>
      <p:ext uri="{BB962C8B-B14F-4D97-AF65-F5344CB8AC3E}">
        <p14:creationId xmlns:p14="http://schemas.microsoft.com/office/powerpoint/2010/main" val="1263150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9:12 (NIV)</a:t>
            </a:r>
          </a:p>
        </p:txBody>
      </p:sp>
      <p:sp>
        <p:nvSpPr>
          <p:cNvPr id="164869" name="Text Box 5"/>
          <p:cNvSpPr txBox="1">
            <a:spLocks noChangeArrowheads="1"/>
          </p:cNvSpPr>
          <p:nvPr/>
        </p:nvSpPr>
        <p:spPr bwMode="auto">
          <a:xfrm>
            <a:off x="381000" y="1812925"/>
            <a:ext cx="8153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He did not enter by means of the blood of goats and calves; but he entered the Most Holy Place once for all by his own blood, having obtained eternal redemption.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9556" name="Rectangle 6"/>
          <p:cNvSpPr>
            <a:spLocks noGrp="1" noChangeArrowheads="1"/>
          </p:cNvSpPr>
          <p:nvPr>
            <p:ph type="title" idx="4294967295"/>
          </p:nvPr>
        </p:nvSpPr>
        <p:spPr/>
        <p:txBody>
          <a:bodyPr/>
          <a:lstStyle/>
          <a:p>
            <a:pPr eaLnBrk="1" hangingPunct="1"/>
            <a:r>
              <a:rPr lang="en-US" altLang="en-US" sz="3600" b="1" u="sng">
                <a:solidFill>
                  <a:schemeClr val="bg1"/>
                </a:solidFill>
                <a:latin typeface="Arial" pitchFamily="34" charset="0"/>
              </a:rPr>
              <a:t>Once with His Own Blood for All!</a:t>
            </a:r>
            <a:endParaRPr lang="en-US" altLang="en-US" sz="4000">
              <a:latin typeface="Arial" pitchFamily="34" charset="0"/>
            </a:endParaRPr>
          </a:p>
        </p:txBody>
      </p:sp>
    </p:spTree>
    <p:extLst>
      <p:ext uri="{BB962C8B-B14F-4D97-AF65-F5344CB8AC3E}">
        <p14:creationId xmlns:p14="http://schemas.microsoft.com/office/powerpoint/2010/main" val="756685309"/>
      </p:ext>
    </p:extLst>
  </p:cSld>
  <p:clrMapOvr>
    <a:masterClrMapping/>
  </p:clrMapOvr>
  <p:transition spd="med">
    <p:randomBar dir="vert"/>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9:25 (NIV)</a:t>
            </a:r>
          </a:p>
        </p:txBody>
      </p:sp>
      <p:sp>
        <p:nvSpPr>
          <p:cNvPr id="165893" name="Text Box 5"/>
          <p:cNvSpPr txBox="1">
            <a:spLocks noChangeArrowheads="1"/>
          </p:cNvSpPr>
          <p:nvPr/>
        </p:nvSpPr>
        <p:spPr bwMode="auto">
          <a:xfrm>
            <a:off x="381000" y="1812925"/>
            <a:ext cx="8153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FFFF"/>
                </a:solidFill>
                <a:effectLst/>
                <a:uLnTx/>
                <a:uFillTx/>
                <a:latin typeface="Arial"/>
                <a:ea typeface="Times New Roman" pitchFamily="-111" charset="0"/>
                <a:cs typeface="Arial"/>
              </a:rPr>
              <a:t>Nor did he enter heaven to offer himself again and again, the way the high priest enters the Most Holy Place every year with blood that is not his own. </a:t>
            </a: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en-US" altLang="en-US" sz="4000" b="1" u="sng">
                <a:solidFill>
                  <a:schemeClr val="bg1"/>
                </a:solidFill>
                <a:latin typeface="Arial" pitchFamily="34" charset="0"/>
              </a:rPr>
              <a:t>No More Atonement Needed</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1157966964"/>
      </p:ext>
    </p:extLst>
  </p:cSld>
  <p:clrMapOvr>
    <a:masterClrMapping/>
  </p:clrMapOvr>
  <p:transition spd="med">
    <p:randomBar dir="vert"/>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9:26 (NIV)</a:t>
            </a:r>
          </a:p>
        </p:txBody>
      </p:sp>
      <p:sp>
        <p:nvSpPr>
          <p:cNvPr id="166917"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FFFF"/>
                </a:solidFill>
                <a:effectLst/>
                <a:uLnTx/>
                <a:uFillTx/>
                <a:latin typeface="Arial"/>
                <a:ea typeface="Times New Roman" pitchFamily="-111" charset="0"/>
                <a:cs typeface="Arial"/>
              </a:rPr>
              <a:t>Then Christ would have had to suffer many times since the creation of the world. But now he has appeared once for all at the end of the ages to do away with sin by the sacrifice of himself. </a:t>
            </a: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en-US" altLang="en-US" sz="3600" b="1" u="sng">
                <a:solidFill>
                  <a:schemeClr val="bg1"/>
                </a:solidFill>
                <a:latin typeface="Arial" pitchFamily="34" charset="0"/>
              </a:rPr>
              <a:t>Sin Done Away With (Not Just Covered)</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16469824"/>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10:12 (NIV)</a:t>
            </a:r>
          </a:p>
        </p:txBody>
      </p:sp>
      <p:sp>
        <p:nvSpPr>
          <p:cNvPr id="167941" name="Text Box 5"/>
          <p:cNvSpPr txBox="1">
            <a:spLocks noChangeArrowheads="1"/>
          </p:cNvSpPr>
          <p:nvPr/>
        </p:nvSpPr>
        <p:spPr bwMode="auto">
          <a:xfrm>
            <a:off x="381000" y="1812925"/>
            <a:ext cx="8153400" cy="2586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But when this priest had offered for all time one sacrifice for sins, he sat down at the right hand of God.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600" b="1" u="sng">
                <a:solidFill>
                  <a:schemeClr val="bg1"/>
                </a:solidFill>
                <a:ea typeface="ＭＳ Ｐゴシック" pitchFamily="-111" charset="-128"/>
              </a:rPr>
              <a:t>A Seat in the Holy of Holies?</a:t>
            </a:r>
          </a:p>
        </p:txBody>
      </p:sp>
    </p:spTree>
    <p:extLst>
      <p:ext uri="{BB962C8B-B14F-4D97-AF65-F5344CB8AC3E}">
        <p14:creationId xmlns:p14="http://schemas.microsoft.com/office/powerpoint/2010/main" val="4211669316"/>
      </p:ext>
    </p:extLst>
  </p:cSld>
  <p:clrMapOvr>
    <a:masterClrMapping/>
  </p:clrMapOvr>
  <p:transition spd="med">
    <p:randomBar dir="vert"/>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Tabernacle: Pilgrimage Feast #3</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8774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8775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8775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8775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87753"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8775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287756"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8776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87764"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5191881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en-US" altLang="en-US"/>
              <a:t>Feast of Booths</a:t>
            </a:r>
          </a:p>
        </p:txBody>
      </p:sp>
      <p:pic>
        <p:nvPicPr>
          <p:cNvPr id="288771"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4"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Text Box 9"/>
          <p:cNvSpPr txBox="1">
            <a:spLocks noChangeArrowheads="1"/>
          </p:cNvSpPr>
          <p:nvPr/>
        </p:nvSpPr>
        <p:spPr bwMode="auto">
          <a:xfrm>
            <a:off x="136525" y="304800"/>
            <a:ext cx="3216275" cy="489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Leviticus 23:42-43</a:t>
            </a: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r>
              <a:rPr kumimoji="0" lang="en-US" altLang="ja-JP" sz="24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Live in booths for seven days</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All native-born Israelites are to live in booths so your descendants will </a:t>
            </a:r>
            <a:r>
              <a:rPr kumimoji="0" lang="en-US" altLang="ja-JP" sz="24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know that I had the Israelites live in booths</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when I brought them out of Egypt. I am the L</a:t>
            </a:r>
            <a:r>
              <a:rPr kumimoji="0" lang="en-US" altLang="ja-JP" sz="20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ORD</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your God.</a:t>
            </a:r>
            <a:r>
              <a:rPr kumimoji="0" lang="fr-FR"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1"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184</a:t>
            </a:r>
          </a:p>
        </p:txBody>
      </p:sp>
      <p:sp>
        <p:nvSpPr>
          <p:cNvPr id="12" name="Rectangle 2"/>
          <p:cNvSpPr txBox="1">
            <a:spLocks noChangeArrowheads="1"/>
          </p:cNvSpPr>
          <p:nvPr/>
        </p:nvSpPr>
        <p:spPr bwMode="auto">
          <a:xfrm>
            <a:off x="179388" y="5373688"/>
            <a:ext cx="3887787" cy="1368425"/>
          </a:xfrm>
          <a:prstGeom prst="rect">
            <a:avLst/>
          </a:prstGeom>
          <a:solidFill>
            <a:schemeClr val="accent5">
              <a:lumMod val="10000"/>
            </a:schemeClr>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Tabernacles</a:t>
            </a:r>
            <a:b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br>
            <a: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(Shelters)</a:t>
            </a:r>
          </a:p>
        </p:txBody>
      </p:sp>
    </p:spTree>
    <p:extLst>
      <p:ext uri="{BB962C8B-B14F-4D97-AF65-F5344CB8AC3E}">
        <p14:creationId xmlns:p14="http://schemas.microsoft.com/office/powerpoint/2010/main" val="1113805981"/>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2912413987"/>
      </p:ext>
    </p:extLst>
  </p:cSld>
  <p:clrMapOvr>
    <a:masterClrMapping/>
  </p:clrMapOvr>
  <p:transition spd="med">
    <p:randomBar dir="vert"/>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0" y="0"/>
            <a:ext cx="8153400" cy="1143000"/>
          </a:xfrm>
        </p:spPr>
        <p:txBody>
          <a:bodyPr/>
          <a:lstStyle/>
          <a:p>
            <a:pPr eaLnBrk="1" hangingPunct="1"/>
            <a:r>
              <a:rPr lang="en-US" altLang="en-US"/>
              <a:t>Feast of Tabernacles</a:t>
            </a:r>
          </a:p>
        </p:txBody>
      </p:sp>
      <p:pic>
        <p:nvPicPr>
          <p:cNvPr id="290818"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90600"/>
            <a:ext cx="59436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Text Box 5"/>
          <p:cNvSpPr txBox="1">
            <a:spLocks noChangeArrowheads="1"/>
          </p:cNvSpPr>
          <p:nvPr/>
        </p:nvSpPr>
        <p:spPr bwMode="auto">
          <a:xfrm>
            <a:off x="0" y="4191000"/>
            <a:ext cx="396240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sng" strike="noStrike" kern="1200" cap="none" spc="0" normalizeH="0" baseline="0" noProof="0" dirty="0">
                <a:ln>
                  <a:noFill/>
                </a:ln>
                <a:solidFill>
                  <a:srgbClr val="FFFFFF"/>
                </a:solidFill>
                <a:effectLst/>
                <a:uLnTx/>
                <a:uFillTx/>
                <a:latin typeface="Arial" pitchFamily="34" charset="0"/>
                <a:ea typeface="MS PGothic" pitchFamily="34" charset="-128"/>
                <a:cs typeface="+mn-cs"/>
              </a:rPr>
              <a:t>Deuteronomy 16:13</a:t>
            </a:r>
            <a:r>
              <a:rPr kumimoji="0" lang="en-US"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  </a:t>
            </a:r>
            <a:r>
              <a:rPr kumimoji="0" lang="en-US" altLang="ja-JP"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"Celebrate the Feast of Tabernacles for seven days after you have gathered the produce of your threshing floor and your winepress."</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208902"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0"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92881065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418272965"/>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anose="020B0604020202020204" pitchFamily="34" charset="0"/>
                          <a:ea typeface="MS PGothic" pitchFamily="34" charset="-128"/>
                          <a:cs typeface="Arial" panose="020B0604020202020204" pitchFamily="34" charset="0"/>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the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en-US" altLang="en-US" b="1">
                <a:latin typeface="Arail" charset="0"/>
              </a:rPr>
              <a:t>Tabernacles = Final Harvest</a:t>
            </a:r>
          </a:p>
        </p:txBody>
      </p:sp>
      <p:sp>
        <p:nvSpPr>
          <p:cNvPr id="292867"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
        <p:nvSpPr>
          <p:cNvPr id="214020" name="Text Box 4"/>
          <p:cNvSpPr txBox="1">
            <a:spLocks noChangeArrowheads="1"/>
          </p:cNvSpPr>
          <p:nvPr/>
        </p:nvSpPr>
        <p:spPr bwMode="auto">
          <a:xfrm>
            <a:off x="228600" y="3429000"/>
            <a:ext cx="4419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Nations judged (Matt. 13:30, 39; Rev. 14:15)</a:t>
            </a:r>
          </a:p>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Transfiguration = Kingdom to follow (Matt. 17:4)</a:t>
            </a: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Winnowing = Events at Christ</a:t>
            </a:r>
            <a:r>
              <a:rPr kumimoji="0" lang="fr-FR" altLang="ja-JP"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a:t>
            </a:r>
            <a:r>
              <a:rPr kumimoji="0" lang="en-US" altLang="ja-JP"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s return to earth:</a:t>
            </a:r>
            <a:endPar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endParaRPr>
          </a:p>
        </p:txBody>
      </p:sp>
      <p:sp>
        <p:nvSpPr>
          <p:cNvPr id="214025" name="Text Box 9"/>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ail" charset="0"/>
                <a:ea typeface="MS PGothic" pitchFamily="34" charset="-128"/>
                <a:cs typeface="+mn-cs"/>
              </a:rPr>
              <a:t>184</a:t>
            </a:r>
            <a:endParaRPr kumimoji="0" lang="en-US" altLang="en-US" sz="1800" b="1"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34157832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7"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7"/>
          <p:cNvSpPr txBox="1">
            <a:spLocks noChangeArrowheads="1"/>
          </p:cNvSpPr>
          <p:nvPr/>
        </p:nvSpPr>
        <p:spPr bwMode="auto">
          <a:xfrm>
            <a:off x="2514600" y="3962400"/>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Musa</a:t>
            </a: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61796"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
        <p:nvSpPr>
          <p:cNvPr id="161797" name="Rectangle 7"/>
          <p:cNvSpPr>
            <a:spLocks noGrp="1" noChangeArrowheads="1"/>
          </p:cNvSpPr>
          <p:nvPr>
            <p:ph type="title" idx="4294967295"/>
          </p:nvPr>
        </p:nvSpPr>
        <p:spPr>
          <a:xfrm>
            <a:off x="152400" y="152400"/>
            <a:ext cx="5867400" cy="1143000"/>
          </a:xfrm>
        </p:spPr>
        <p:txBody>
          <a:bodyPr/>
          <a:lstStyle/>
          <a:p>
            <a:pPr algn="l" eaLnBrk="1" hangingPunct="1"/>
            <a:r>
              <a:rPr lang="en-US" b="1">
                <a:latin typeface="Arial" charset="0"/>
                <a:ea typeface="ＭＳ Ｐゴシック" charset="0"/>
              </a:rPr>
              <a:t>Place of Writing: Where is Mt. Sinai?</a:t>
            </a:r>
          </a:p>
        </p:txBody>
      </p:sp>
      <p:sp>
        <p:nvSpPr>
          <p:cNvPr id="11" name="Rectangle 7"/>
          <p:cNvSpPr txBox="1">
            <a:spLocks noChangeArrowheads="1"/>
          </p:cNvSpPr>
          <p:nvPr/>
        </p:nvSpPr>
        <p:spPr bwMode="auto">
          <a:xfrm>
            <a:off x="5791200" y="3733800"/>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Al-</a:t>
            </a:r>
            <a:r>
              <a:rPr lang="en-US" sz="4000" b="1" kern="0" dirty="0" err="1">
                <a:solidFill>
                  <a:srgbClr val="000000"/>
                </a:solidFill>
                <a:latin typeface="Arial"/>
                <a:ea typeface="ＭＳ Ｐゴシック" pitchFamily="-111" charset="-128"/>
                <a:cs typeface="Arial"/>
              </a:rPr>
              <a:t>Lawz</a:t>
            </a:r>
            <a:endParaRPr lang="en-US" sz="4000" b="1" kern="0" dirty="0">
              <a:solidFill>
                <a:srgbClr val="000000"/>
              </a:solidFill>
              <a:latin typeface="Arial"/>
              <a:ea typeface="ＭＳ Ｐゴシック" pitchFamily="-111" charset="-128"/>
              <a:cs typeface="Arial"/>
            </a:endParaRPr>
          </a:p>
        </p:txBody>
      </p:sp>
    </p:spTree>
    <p:extLst>
      <p:ext uri="{BB962C8B-B14F-4D97-AF65-F5344CB8AC3E}">
        <p14:creationId xmlns:p14="http://schemas.microsoft.com/office/powerpoint/2010/main" val="3285416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94914"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661248"/>
            <a:ext cx="9144000" cy="1103784"/>
          </a:xfrm>
          <a:extLst>
            <a:ext uri="{FAA26D3D-D897-4be2-8F04-BA451C77F1D7}">
              <ma14:placeholderFlag xmlns:ma14="http://schemas.microsoft.com/office/mac/drawingml/2011/main" xmlns="" val="1"/>
            </a:ext>
          </a:extLst>
        </p:spPr>
        <p:txBody>
          <a:bodyPr/>
          <a:lstStyle/>
          <a:p>
            <a:pPr eaLnBrk="1" hangingPunct="1">
              <a:spcBef>
                <a:spcPct val="50000"/>
              </a:spcBef>
              <a:defRPr/>
            </a:pPr>
            <a: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t>Transfiguration = Booths = Kingdom </a:t>
            </a:r>
            <a:b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br>
            <a: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t>(Matt. 17:4)</a:t>
            </a:r>
          </a:p>
        </p:txBody>
      </p:sp>
      <p:sp>
        <p:nvSpPr>
          <p:cNvPr id="294916"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61427003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6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Tabernacle: Pilgrimage Feast #3</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96965"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96966"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96967"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96968"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96969"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96970"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296971"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296973"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96978"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96981"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7333644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Rectangle 2"/>
          <p:cNvSpPr>
            <a:spLocks noGrp="1" noChangeArrowheads="1"/>
          </p:cNvSpPr>
          <p:nvPr>
            <p:ph type="title"/>
          </p:nvPr>
        </p:nvSpPr>
        <p:spPr/>
        <p:txBody>
          <a:bodyPr/>
          <a:lstStyle/>
          <a:p>
            <a:pPr eaLnBrk="1" hangingPunct="1"/>
            <a:r>
              <a:rPr lang="en-US" altLang="en-US" b="1">
                <a:cs typeface="Arial" pitchFamily="34" charset="0"/>
              </a:rPr>
              <a:t>Summary on Feasts of Israel</a:t>
            </a:r>
          </a:p>
        </p:txBody>
      </p:sp>
      <p:sp>
        <p:nvSpPr>
          <p:cNvPr id="11267" name="Rectangle 3"/>
          <p:cNvSpPr>
            <a:spLocks noGrp="1" noChangeArrowheads="1"/>
          </p:cNvSpPr>
          <p:nvPr>
            <p:ph type="body" sz="half" idx="1"/>
          </p:nvPr>
        </p:nvSpPr>
        <p:spPr>
          <a:xfrm>
            <a:off x="152400" y="1600200"/>
            <a:ext cx="7772400" cy="4648200"/>
          </a:xfrm>
        </p:spPr>
        <p:txBody>
          <a:bodyPr/>
          <a:lstStyle/>
          <a:p>
            <a:pPr marL="457200" indent="-457200" eaLnBrk="1" hangingPunct="1">
              <a:buFont typeface="Arial" pitchFamily="34" charset="0"/>
              <a:buAutoNum type="arabicPeriod"/>
            </a:pPr>
            <a:r>
              <a:rPr lang="en-US" altLang="en-US" sz="3600"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sz="3600"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sz="3600"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sz="3600" b="1">
                <a:latin typeface="Arial" pitchFamily="34" charset="0"/>
                <a:cs typeface="Arial" pitchFamily="34" charset="0"/>
              </a:rPr>
              <a:t>Designed around agriculture </a:t>
            </a:r>
          </a:p>
        </p:txBody>
      </p:sp>
      <p:pic>
        <p:nvPicPr>
          <p:cNvPr id="297988" name="Picture 5"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297989" name="Picture 12"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11277" name="Text Box 13"/>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29450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ssolve">
                                      <p:cBhvr>
                                        <p:cTn id="7" dur="500"/>
                                        <p:tgtEl>
                                          <p:spTgt spid="112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ssolve">
                                      <p:cBhvr>
                                        <p:cTn id="12" dur="500"/>
                                        <p:tgtEl>
                                          <p:spTgt spid="112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Effect transition="in" filter="dissolve">
                                      <p:cBhvr>
                                        <p:cTn id="17" dur="500"/>
                                        <p:tgtEl>
                                          <p:spTgt spid="1126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1267">
                                            <p:txEl>
                                              <p:pRg st="3" end="3"/>
                                            </p:txEl>
                                          </p:spTgt>
                                        </p:tgtEl>
                                        <p:attrNameLst>
                                          <p:attrName>style.visibility</p:attrName>
                                        </p:attrNameLst>
                                      </p:cBhvr>
                                      <p:to>
                                        <p:strVal val="visible"/>
                                      </p:to>
                                    </p:set>
                                    <p:animEffect transition="in" filter="dissolve">
                                      <p:cBhvr>
                                        <p:cTn id="22" dur="500"/>
                                        <p:tgtEl>
                                          <p:spTgt spid="1126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en-US" altLang="en-US" b="1">
                <a:cs typeface="Arial" pitchFamily="34" charset="0"/>
              </a:rPr>
              <a:t>Summary on Feasts of Israel</a:t>
            </a:r>
          </a:p>
        </p:txBody>
      </p:sp>
      <p:sp>
        <p:nvSpPr>
          <p:cNvPr id="264195" name="Rectangle 3"/>
          <p:cNvSpPr>
            <a:spLocks noGrp="1" noChangeArrowheads="1"/>
          </p:cNvSpPr>
          <p:nvPr>
            <p:ph type="body" sz="half" idx="1"/>
          </p:nvPr>
        </p:nvSpPr>
        <p:spPr>
          <a:xfrm>
            <a:off x="152400" y="1600200"/>
            <a:ext cx="7924800" cy="5257800"/>
          </a:xfrm>
        </p:spPr>
        <p:txBody>
          <a:bodyPr/>
          <a:lstStyle/>
          <a:p>
            <a:pPr marL="457200" indent="-457200" eaLnBrk="1" hangingPunct="1">
              <a:buFont typeface="Arial" pitchFamily="34" charset="0"/>
              <a:buAutoNum type="arabicPeriod"/>
            </a:pPr>
            <a:r>
              <a:rPr lang="en-US" altLang="en-US" sz="3600"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sz="3600"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sz="3600"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sz="3600" b="1">
                <a:latin typeface="Arial" pitchFamily="34" charset="0"/>
                <a:cs typeface="Arial" pitchFamily="34" charset="0"/>
              </a:rPr>
              <a:t>Designed around agriculture </a:t>
            </a:r>
          </a:p>
          <a:p>
            <a:pPr marL="457200" indent="-457200" eaLnBrk="1" hangingPunct="1">
              <a:buFont typeface="Arial" pitchFamily="34" charset="0"/>
              <a:buAutoNum type="arabicPeriod"/>
            </a:pPr>
            <a:r>
              <a:rPr lang="en-US" altLang="en-US" sz="3600" b="1">
                <a:latin typeface="Arial" pitchFamily="34" charset="0"/>
                <a:cs typeface="Arial" pitchFamily="34" charset="0"/>
              </a:rPr>
              <a:t>United the nation</a:t>
            </a:r>
          </a:p>
          <a:p>
            <a:pPr marL="457200" indent="-457200" eaLnBrk="1" hangingPunct="1">
              <a:buFont typeface="Arial" pitchFamily="34" charset="0"/>
              <a:buAutoNum type="arabicPeriod"/>
            </a:pPr>
            <a:r>
              <a:rPr lang="en-US" altLang="en-US" sz="3600" b="1">
                <a:latin typeface="Arial" pitchFamily="34" charset="0"/>
                <a:cs typeface="Arial" pitchFamily="34" charset="0"/>
              </a:rPr>
              <a:t>Provided rest</a:t>
            </a:r>
          </a:p>
          <a:p>
            <a:pPr marL="457200" indent="-457200" eaLnBrk="1" hangingPunct="1">
              <a:buFont typeface="Arial" pitchFamily="34" charset="0"/>
              <a:buAutoNum type="arabicPeriod"/>
            </a:pPr>
            <a:r>
              <a:rPr lang="en-US" altLang="en-US" sz="3600" b="1">
                <a:latin typeface="Arial" pitchFamily="34" charset="0"/>
                <a:cs typeface="Arial" pitchFamily="34" charset="0"/>
              </a:rPr>
              <a:t>Pointed to the past and future</a:t>
            </a:r>
          </a:p>
        </p:txBody>
      </p:sp>
      <p:pic>
        <p:nvPicPr>
          <p:cNvPr id="3020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020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777484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6"/>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en-US" sz="8000" dirty="0">
                <a:solidFill>
                  <a:srgbClr val="FFFFFF"/>
                </a:solidFill>
                <a:effectLst>
                  <a:glow rad="203200">
                    <a:schemeClr val="tx1">
                      <a:alpha val="91000"/>
                    </a:schemeClr>
                  </a:glow>
                </a:effectLst>
              </a:rPr>
              <a:t>Three Other Feasts Not Commanded in Scripture…</a:t>
            </a:r>
            <a:endParaRPr lang="en-US" dirty="0">
              <a:solidFill>
                <a:srgbClr val="FFFFFF"/>
              </a:solidFill>
              <a:effectLst>
                <a:glow rad="203200">
                  <a:schemeClr val="tx1">
                    <a:alpha val="91000"/>
                  </a:schemeClr>
                </a:glow>
              </a:effectLst>
            </a:endParaRPr>
          </a:p>
        </p:txBody>
      </p:sp>
    </p:spTree>
    <p:extLst>
      <p:ext uri="{BB962C8B-B14F-4D97-AF65-F5344CB8AC3E}">
        <p14:creationId xmlns:p14="http://schemas.microsoft.com/office/powerpoint/2010/main" val="229669549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Extra Biblical Feast #1</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51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051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051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0516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0516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0516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0516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0516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0516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517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0517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8"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8899388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0" fill="hold"/>
                                        <p:tgtEl>
                                          <p:spTgt spid="25"/>
                                        </p:tgtEl>
                                        <p:attrNameLst>
                                          <p:attrName>ppt_w</p:attrName>
                                        </p:attrNameLst>
                                      </p:cBhvr>
                                      <p:tavLst>
                                        <p:tav tm="0" fmla="#ppt_w*sin(2.5*pi*$)">
                                          <p:val>
                                            <p:fltVal val="0"/>
                                          </p:val>
                                        </p:tav>
                                        <p:tav tm="100000">
                                          <p:val>
                                            <p:fltVal val="1"/>
                                          </p:val>
                                        </p:tav>
                                      </p:tavLst>
                                    </p:anim>
                                    <p:anim calcmode="lin" valueType="num">
                                      <p:cBhvr>
                                        <p:cTn id="8" dur="50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ChangeArrowheads="1"/>
          </p:cNvSpPr>
          <p:nvPr/>
        </p:nvSpPr>
        <p:spPr bwMode="auto">
          <a:xfrm>
            <a:off x="7275513" y="0"/>
            <a:ext cx="1905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
        <p:nvSpPr>
          <p:cNvPr id="188420" name="Rectangle 4"/>
          <p:cNvSpPr>
            <a:spLocks noGrp="1" noChangeArrowheads="1"/>
          </p:cNvSpPr>
          <p:nvPr>
            <p:ph type="title"/>
          </p:nvPr>
        </p:nvSpPr>
        <p:spPr>
          <a:xfrm>
            <a:off x="990600" y="5715000"/>
            <a:ext cx="8153400" cy="1143000"/>
          </a:xfrm>
          <a:solidFill>
            <a:srgbClr val="336600"/>
          </a:solidFill>
        </p:spPr>
        <p:txBody>
          <a:bodyPr/>
          <a:lstStyle/>
          <a:p>
            <a:pPr eaLnBrk="1" hangingPunct="1"/>
            <a:r>
              <a:rPr lang="en-US" altLang="en-US" sz="3600">
                <a:latin typeface="Arail" charset="0"/>
              </a:rPr>
              <a:t>Jewish life revolved around Solomon</a:t>
            </a:r>
            <a:r>
              <a:rPr lang="fr-FR" altLang="ja-JP" sz="3600">
                <a:latin typeface="Arail" charset="0"/>
              </a:rPr>
              <a:t>'</a:t>
            </a:r>
            <a:r>
              <a:rPr lang="en-US" altLang="en-US" sz="3600">
                <a:latin typeface="Arail" charset="0"/>
              </a:rPr>
              <a:t>s temple for 400 years (959-586 BC)</a:t>
            </a:r>
          </a:p>
        </p:txBody>
      </p:sp>
      <p:sp>
        <p:nvSpPr>
          <p:cNvPr id="306180" name="Text Box 5"/>
          <p:cNvSpPr txBox="1">
            <a:spLocks noChangeArrowheads="1"/>
          </p:cNvSpPr>
          <p:nvPr/>
        </p:nvSpPr>
        <p:spPr bwMode="auto">
          <a:xfrm>
            <a:off x="76200" y="76200"/>
            <a:ext cx="531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60400"/>
                </a:solidFill>
                <a:effectLst/>
                <a:uLnTx/>
                <a:uFillTx/>
                <a:latin typeface="Arail" charset="0"/>
                <a:ea typeface="MS PGothic" pitchFamily="34" charset="-128"/>
                <a:cs typeface="+mn-cs"/>
              </a:rPr>
              <a:t>Judaism in Israel and the Diaspora (continued)</a:t>
            </a:r>
          </a:p>
        </p:txBody>
      </p:sp>
      <p:sp>
        <p:nvSpPr>
          <p:cNvPr id="188422"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ail"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262369295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r="-217"/>
          <a:stretch>
            <a:fillRect/>
          </a:stretch>
        </p:blipFill>
        <p:spPr bwMode="auto">
          <a:xfrm>
            <a:off x="0" y="0"/>
            <a:ext cx="9393238"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7" name="Rectangle 3"/>
          <p:cNvSpPr>
            <a:spLocks noGrp="1" noChangeArrowheads="1"/>
          </p:cNvSpPr>
          <p:nvPr>
            <p:ph type="title"/>
          </p:nvPr>
        </p:nvSpPr>
        <p:spPr>
          <a:xfrm>
            <a:off x="3810000" y="0"/>
            <a:ext cx="5562600" cy="1752600"/>
          </a:xfrm>
          <a:solidFill>
            <a:schemeClr val="bg1"/>
          </a:solidFill>
        </p:spPr>
        <p:txBody>
          <a:bodyPr/>
          <a:lstStyle/>
          <a:p>
            <a:pPr eaLnBrk="1" hangingPunct="1"/>
            <a:r>
              <a:rPr lang="en-US" altLang="en-US" sz="4000" b="1">
                <a:latin typeface="Arial" pitchFamily="34" charset="0"/>
                <a:cs typeface="Arial" pitchFamily="34" charset="0"/>
              </a:rPr>
              <a:t>Jews Maintained Holiness at the Basin</a:t>
            </a:r>
          </a:p>
        </p:txBody>
      </p:sp>
      <p:sp>
        <p:nvSpPr>
          <p:cNvPr id="190468" name="Line 4"/>
          <p:cNvSpPr>
            <a:spLocks noChangeShapeType="1"/>
          </p:cNvSpPr>
          <p:nvPr/>
        </p:nvSpPr>
        <p:spPr bwMode="auto">
          <a:xfrm>
            <a:off x="0" y="0"/>
            <a:ext cx="9144000" cy="6858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69" name="Line 5"/>
          <p:cNvSpPr>
            <a:spLocks noChangeShapeType="1"/>
          </p:cNvSpPr>
          <p:nvPr/>
        </p:nvSpPr>
        <p:spPr bwMode="auto">
          <a:xfrm rot="5400000">
            <a:off x="1143000" y="-1143000"/>
            <a:ext cx="6858000" cy="9144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70" name="Rectangle 6"/>
          <p:cNvSpPr>
            <a:spLocks noChangeArrowheads="1"/>
          </p:cNvSpPr>
          <p:nvPr/>
        </p:nvSpPr>
        <p:spPr bwMode="auto">
          <a:xfrm rot="-929834">
            <a:off x="-14288" y="2208213"/>
            <a:ext cx="9144001" cy="3041650"/>
          </a:xfrm>
          <a:prstGeom prst="rect">
            <a:avLst/>
          </a:prstGeom>
          <a:solidFill>
            <a:srgbClr val="FF000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8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Temple Destroyed!</a:t>
            </a:r>
          </a:p>
        </p:txBody>
      </p:sp>
      <p:sp>
        <p:nvSpPr>
          <p:cNvPr id="190471" name="Text Box 7"/>
          <p:cNvSpPr txBox="1">
            <a:spLocks noChangeArrowheads="1"/>
          </p:cNvSpPr>
          <p:nvPr/>
        </p:nvSpPr>
        <p:spPr bwMode="auto">
          <a:xfrm>
            <a:off x="6248400" y="4876800"/>
            <a:ext cx="3124200" cy="180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The 9th of Ab</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586 BC</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AD 70 </a:t>
            </a:r>
          </a:p>
        </p:txBody>
      </p:sp>
    </p:spTree>
    <p:extLst>
      <p:ext uri="{BB962C8B-B14F-4D97-AF65-F5344CB8AC3E}">
        <p14:creationId xmlns:p14="http://schemas.microsoft.com/office/powerpoint/2010/main" val="3246096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8" grpId="0" animBg="1"/>
      <p:bldP spid="190469" grpId="0" animBg="1"/>
      <p:bldP spid="190470" grpId="0" animBg="1"/>
      <p:bldP spid="190471"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a:solidFill>
                  <a:schemeClr val="bg1"/>
                </a:solidFill>
                <a:latin typeface="Arial" pitchFamily="34" charset="0"/>
              </a:rPr>
              <a:t>Extra Biblical Feast #2</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027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1027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1027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1028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1028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1028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1028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1028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1028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029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1029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0928129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0" fill="hold"/>
                                        <p:tgtEl>
                                          <p:spTgt spid="27"/>
                                        </p:tgtEl>
                                        <p:attrNameLst>
                                          <p:attrName>ppt_w</p:attrName>
                                        </p:attrNameLst>
                                      </p:cBhvr>
                                      <p:tavLst>
                                        <p:tav tm="0" fmla="#ppt_w*sin(2.5*pi*$)">
                                          <p:val>
                                            <p:fltVal val="0"/>
                                          </p:val>
                                        </p:tav>
                                        <p:tav tm="100000">
                                          <p:val>
                                            <p:fltVal val="1"/>
                                          </p:val>
                                        </p:tav>
                                      </p:tavLst>
                                    </p:anim>
                                    <p:anim calcmode="lin" valueType="num">
                                      <p:cBhvr>
                                        <p:cTn id="8" dur="5000" fill="hold"/>
                                        <p:tgtEl>
                                          <p:spTgt spid="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9" name="Text Box 9"/>
          <p:cNvSpPr txBox="1">
            <a:spLocks noChangeArrowheads="1"/>
          </p:cNvSpPr>
          <p:nvPr/>
        </p:nvSpPr>
        <p:spPr bwMode="auto">
          <a:xfrm>
            <a:off x="7086600" y="4267200"/>
            <a:ext cx="1981200" cy="10064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pitchFamily="-107" charset="-52"/>
                <a:ea typeface="MS PGothic" pitchFamily="34" charset="-128"/>
                <a:cs typeface="+mn-cs"/>
              </a:rPr>
              <a:t>9-Branch Lampstand (Hanukkah)</a:t>
            </a:r>
          </a:p>
        </p:txBody>
      </p:sp>
      <p:grpSp>
        <p:nvGrpSpPr>
          <p:cNvPr id="311300" name="Group 11"/>
          <p:cNvGrpSpPr>
            <a:grpSpLocks/>
          </p:cNvGrpSpPr>
          <p:nvPr/>
        </p:nvGrpSpPr>
        <p:grpSpPr bwMode="auto">
          <a:xfrm>
            <a:off x="0" y="990600"/>
            <a:ext cx="4660900" cy="5867400"/>
            <a:chOff x="0" y="624"/>
            <a:chExt cx="2936" cy="3696"/>
          </a:xfrm>
        </p:grpSpPr>
        <p:pic>
          <p:nvPicPr>
            <p:cNvPr id="31130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6"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en-US" altLang="en-US" sz="4000">
                <a:latin typeface="Arial" pitchFamily="34" charset="0"/>
                <a:cs typeface="Arial" pitchFamily="34" charset="0"/>
              </a:rPr>
              <a:t>Hanukkah (Feast of Lights) commemorates the victory of Judas Maccabeus over the Seleucids in 164 </a:t>
            </a:r>
            <a:r>
              <a:rPr lang="en-US" altLang="en-US" sz="3200">
                <a:latin typeface="Arial" pitchFamily="34" charset="0"/>
                <a:cs typeface="Arial" pitchFamily="34" charset="0"/>
              </a:rPr>
              <a:t>BC</a:t>
            </a:r>
          </a:p>
        </p:txBody>
      </p:sp>
      <p:sp>
        <p:nvSpPr>
          <p:cNvPr id="184328" name="Text Box 8"/>
          <p:cNvSpPr txBox="1">
            <a:spLocks noChangeArrowheads="1"/>
          </p:cNvSpPr>
          <p:nvPr/>
        </p:nvSpPr>
        <p:spPr bwMode="auto">
          <a:xfrm>
            <a:off x="5105400" y="2743200"/>
            <a:ext cx="1828800" cy="10064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pitchFamily="-107" charset="-52"/>
                <a:ea typeface="MS PGothic" pitchFamily="34" charset="-128"/>
                <a:cs typeface="+mn-cs"/>
              </a:rPr>
              <a:t>7-Branch Menorah (Regular)</a:t>
            </a: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184</a:t>
            </a:r>
          </a:p>
        </p:txBody>
      </p:sp>
    </p:spTree>
    <p:extLst>
      <p:ext uri="{BB962C8B-B14F-4D97-AF65-F5344CB8AC3E}">
        <p14:creationId xmlns:p14="http://schemas.microsoft.com/office/powerpoint/2010/main" val="3104665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163842" name="Picture 10" descr="summitofJebelMusa(Mt sinai)"/>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752" name="Text Box 8"/>
          <p:cNvSpPr txBox="1">
            <a:spLocks noChangeArrowheads="1"/>
          </p:cNvSpPr>
          <p:nvPr/>
        </p:nvSpPr>
        <p:spPr bwMode="auto">
          <a:xfrm>
            <a:off x="1828800" y="4651375"/>
            <a:ext cx="5562600" cy="214312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2400" u="sng">
                <a:solidFill>
                  <a:srgbClr val="FFFFFF"/>
                </a:solidFill>
                <a:latin typeface="Arial Black" charset="0"/>
                <a:ea typeface="SimSun" charset="0"/>
                <a:cs typeface="SimSun" charset="0"/>
              </a:rPr>
              <a:t>Recipients</a:t>
            </a:r>
            <a:endParaRPr lang="en-US" altLang="zh-CN" sz="2400">
              <a:solidFill>
                <a:srgbClr val="FFFFFF"/>
              </a:solidFill>
              <a:latin typeface="Arial Black" charset="0"/>
              <a:ea typeface="SimSun" charset="0"/>
              <a:cs typeface="SimSun" charset="0"/>
            </a:endParaRPr>
          </a:p>
          <a:p>
            <a:pPr algn="ctr" defTabSz="914400" eaLnBrk="0" fontAlgn="base" hangingPunct="0">
              <a:spcBef>
                <a:spcPct val="0"/>
              </a:spcBef>
              <a:spcAft>
                <a:spcPct val="0"/>
              </a:spcAft>
            </a:pPr>
            <a:r>
              <a:rPr lang="en-US" altLang="zh-CN" sz="2400">
                <a:solidFill>
                  <a:srgbClr val="FFFFFF"/>
                </a:solidFill>
                <a:latin typeface="Arial Black" charset="0"/>
                <a:ea typeface="SimSun" charset="0"/>
                <a:cs typeface="SimSun" charset="0"/>
              </a:rPr>
              <a:t>Moses died before Israel entered the Promised Land so the original readers were the Jews at Mount Sinai with him. </a:t>
            </a:r>
            <a:endParaRPr lang="en-US" sz="2400">
              <a:solidFill>
                <a:srgbClr val="FFFFFF"/>
              </a:solidFill>
              <a:latin typeface="Arial Black" charset="0"/>
              <a:ea typeface="SimSun" charset="0"/>
              <a:cs typeface="SimSun" charset="0"/>
            </a:endParaRPr>
          </a:p>
        </p:txBody>
      </p:sp>
      <p:sp>
        <p:nvSpPr>
          <p:cNvPr id="163845" name="Rectangle 2"/>
          <p:cNvSpPr>
            <a:spLocks noGrp="1" noChangeArrowheads="1"/>
          </p:cNvSpPr>
          <p:nvPr>
            <p:ph type="title"/>
          </p:nvPr>
        </p:nvSpPr>
        <p:spPr/>
        <p:txBody>
          <a:bodyPr/>
          <a:lstStyle/>
          <a:p>
            <a:r>
              <a:rPr lang="en-US" b="1">
                <a:solidFill>
                  <a:schemeClr val="bg2"/>
                </a:solidFill>
                <a:latin typeface="Impact" charset="0"/>
                <a:ea typeface="ＭＳ Ｐゴシック" charset="0"/>
                <a:cs typeface="ＭＳ Ｐゴシック" charset="0"/>
              </a:rPr>
              <a:t>Circumstances</a:t>
            </a:r>
          </a:p>
        </p:txBody>
      </p:sp>
      <p:sp>
        <p:nvSpPr>
          <p:cNvPr id="16384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CBCBCB"/>
                </a:solidFill>
                <a:latin typeface="Arial" charset="0"/>
              </a:rPr>
              <a:t>123</a:t>
            </a:r>
          </a:p>
        </p:txBody>
      </p:sp>
    </p:spTree>
    <p:extLst>
      <p:ext uri="{BB962C8B-B14F-4D97-AF65-F5344CB8AC3E}">
        <p14:creationId xmlns:p14="http://schemas.microsoft.com/office/powerpoint/2010/main" val="27396826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Extra Biblical Feast #3</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334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1335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1335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1335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13353"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1335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13355"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13356"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13357"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3362"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13365"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1"/>
          <p:cNvSpPr txBox="1">
            <a:spLocks noChangeArrowheads="1"/>
          </p:cNvSpPr>
          <p:nvPr/>
        </p:nvSpPr>
        <p:spPr bwMode="auto">
          <a:xfrm>
            <a:off x="4140200" y="115888"/>
            <a:ext cx="911225" cy="401637"/>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Purim</a:t>
            </a:r>
          </a:p>
        </p:txBody>
      </p:sp>
      <p:sp>
        <p:nvSpPr>
          <p:cNvPr id="2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4247794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0" fill="hold"/>
                                        <p:tgtEl>
                                          <p:spTgt spid="28"/>
                                        </p:tgtEl>
                                        <p:attrNameLst>
                                          <p:attrName>ppt_w</p:attrName>
                                        </p:attrNameLst>
                                      </p:cBhvr>
                                      <p:tavLst>
                                        <p:tav tm="0" fmla="#ppt_w*sin(2.5*pi*$)">
                                          <p:val>
                                            <p:fltVal val="0"/>
                                          </p:val>
                                        </p:tav>
                                        <p:tav tm="100000">
                                          <p:val>
                                            <p:fltVal val="1"/>
                                          </p:val>
                                        </p:tav>
                                      </p:tavLst>
                                    </p:anim>
                                    <p:anim calcmode="lin" valueType="num">
                                      <p:cBhvr>
                                        <p:cTn id="8" dur="5000" fill="hold"/>
                                        <p:tgtEl>
                                          <p:spTgt spid="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en-US" altLang="en-US">
                <a:solidFill>
                  <a:schemeClr val="tx1"/>
                </a:solidFill>
              </a:rPr>
              <a:t>Purim: Lots of Victory</a:t>
            </a:r>
          </a:p>
        </p:txBody>
      </p:sp>
      <p:sp>
        <p:nvSpPr>
          <p:cNvPr id="186373" name="Text Box 5"/>
          <p:cNvSpPr txBox="1">
            <a:spLocks noChangeArrowheads="1"/>
          </p:cNvSpPr>
          <p:nvPr/>
        </p:nvSpPr>
        <p:spPr bwMode="auto">
          <a:xfrm>
            <a:off x="8229600" y="0"/>
            <a:ext cx="914400" cy="457200"/>
          </a:xfrm>
          <a:prstGeom prst="rect">
            <a:avLst/>
          </a:prstGeom>
          <a:solidFill>
            <a:srgbClr val="800000"/>
          </a:solidFill>
          <a:ln>
            <a:noFill/>
          </a:ln>
          <a:effectLst>
            <a:outerShdw dist="35921" dir="2700000" algn="ctr" rotWithShape="0">
              <a:schemeClr val="tx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S PGothic" pitchFamily="34" charset="-128"/>
                <a:cs typeface="Arial"/>
              </a:rPr>
              <a:t>184</a:t>
            </a:r>
          </a:p>
        </p:txBody>
      </p:sp>
    </p:spTree>
    <p:extLst>
      <p:ext uri="{BB962C8B-B14F-4D97-AF65-F5344CB8AC3E}">
        <p14:creationId xmlns:p14="http://schemas.microsoft.com/office/powerpoint/2010/main" val="2679282100"/>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l" eaLnBrk="1" hangingPunct="1">
              <a:tabLst>
                <a:tab pos="914400" algn="l"/>
              </a:tabLst>
            </a:pPr>
            <a:r>
              <a:rPr lang="en-US" altLang="en-US" sz="4000" b="1">
                <a:cs typeface="Arial" pitchFamily="34" charset="0"/>
              </a:rPr>
              <a:t>I. 	Israel rested to maintain a holy walk with God.</a:t>
            </a:r>
          </a:p>
        </p:txBody>
      </p:sp>
      <p:sp>
        <p:nvSpPr>
          <p:cNvPr id="52227" name="Rectangle 3"/>
          <p:cNvSpPr>
            <a:spLocks noGrp="1" noChangeArrowheads="1"/>
          </p:cNvSpPr>
          <p:nvPr>
            <p:ph type="body" idx="1"/>
          </p:nvPr>
        </p:nvSpPr>
        <p:spPr>
          <a:xfrm>
            <a:off x="1447800" y="1600200"/>
            <a:ext cx="7162800" cy="4953000"/>
          </a:xfrm>
        </p:spPr>
        <p:txBody>
          <a:bodyPr/>
          <a:lstStyle/>
          <a:p>
            <a:pPr marL="609600" indent="-609600" eaLnBrk="1" hangingPunct="1">
              <a:buSzTx/>
              <a:buFontTx/>
              <a:buAutoNum type="alphaUcPeriod"/>
            </a:pPr>
            <a:r>
              <a:rPr lang="en-US" altLang="zh-CN" b="1">
                <a:latin typeface="Arial" pitchFamily="34" charset="0"/>
                <a:cs typeface="Arial" pitchFamily="34" charset="0"/>
              </a:rPr>
              <a:t>All Jewish men attended the  </a:t>
            </a:r>
            <a:r>
              <a:rPr lang="en-US" altLang="zh-CN" b="1" u="sng">
                <a:latin typeface="Arial" pitchFamily="34" charset="0"/>
                <a:cs typeface="Arial" pitchFamily="34" charset="0"/>
              </a:rPr>
              <a:t>three annual feasts</a:t>
            </a:r>
            <a:r>
              <a:rPr lang="en-US" altLang="zh-CN" b="1">
                <a:latin typeface="Arial" pitchFamily="34" charset="0"/>
                <a:cs typeface="Arial" pitchFamily="34" charset="0"/>
              </a:rPr>
              <a:t> to remind them of God</a:t>
            </a:r>
            <a:r>
              <a:rPr lang="fr-FR" altLang="zh-CN" b="1">
                <a:latin typeface="Arial" pitchFamily="34" charset="0"/>
                <a:cs typeface="Arial" pitchFamily="34" charset="0"/>
              </a:rPr>
              <a:t>'</a:t>
            </a:r>
            <a:r>
              <a:rPr lang="en-US" altLang="zh-CN" b="1">
                <a:latin typeface="Arial" pitchFamily="34" charset="0"/>
                <a:cs typeface="Arial" pitchFamily="34" charset="0"/>
              </a:rPr>
              <a:t>s blessings in their lives (Exod. 23:14-19).</a:t>
            </a:r>
          </a:p>
          <a:p>
            <a:pPr marL="609600" indent="-609600" eaLnBrk="1" hangingPunct="1">
              <a:buSzTx/>
              <a:buFontTx/>
              <a:buAutoNum type="alphaUcPeriod"/>
            </a:pPr>
            <a:r>
              <a:rPr lang="en-US" altLang="zh-CN" b="1">
                <a:latin typeface="Arial" pitchFamily="34" charset="0"/>
                <a:cs typeface="Arial" pitchFamily="34" charset="0"/>
              </a:rPr>
              <a:t>Keeping the </a:t>
            </a:r>
            <a:r>
              <a:rPr lang="en-US" altLang="zh-CN" b="1" u="sng">
                <a:latin typeface="Arial" pitchFamily="34" charset="0"/>
                <a:cs typeface="Arial" pitchFamily="34" charset="0"/>
              </a:rPr>
              <a:t>Sabbath</a:t>
            </a:r>
            <a:r>
              <a:rPr lang="en-US" altLang="zh-CN" b="1">
                <a:latin typeface="Arial" pitchFamily="34" charset="0"/>
                <a:cs typeface="Arial" pitchFamily="34" charset="0"/>
              </a:rPr>
              <a:t> was God</a:t>
            </a:r>
            <a:r>
              <a:rPr lang="fr-FR" altLang="zh-CN" b="1">
                <a:latin typeface="Arial" pitchFamily="34" charset="0"/>
                <a:cs typeface="Arial" pitchFamily="34" charset="0"/>
              </a:rPr>
              <a:t>'</a:t>
            </a:r>
            <a:r>
              <a:rPr lang="en-US" altLang="zh-CN" b="1">
                <a:latin typeface="Arial" pitchFamily="34" charset="0"/>
                <a:cs typeface="Arial" pitchFamily="34" charset="0"/>
              </a:rPr>
              <a:t>s key command because it signified Israel</a:t>
            </a:r>
            <a:r>
              <a:rPr lang="fr-FR" altLang="zh-CN" b="1">
                <a:latin typeface="Arial" pitchFamily="34" charset="0"/>
                <a:cs typeface="Arial" pitchFamily="34" charset="0"/>
              </a:rPr>
              <a:t>'</a:t>
            </a:r>
            <a:r>
              <a:rPr lang="en-US" altLang="zh-CN" b="1">
                <a:latin typeface="Arial" pitchFamily="34" charset="0"/>
                <a:cs typeface="Arial" pitchFamily="34" charset="0"/>
              </a:rPr>
              <a:t>s covenant with the holy L</a:t>
            </a:r>
            <a:r>
              <a:rPr lang="en-US" altLang="zh-CN" sz="2800" b="1">
                <a:latin typeface="Arial" pitchFamily="34" charset="0"/>
                <a:cs typeface="Arial" pitchFamily="34" charset="0"/>
              </a:rPr>
              <a:t>ORD</a:t>
            </a:r>
            <a:r>
              <a:rPr lang="en-US" altLang="zh-CN" b="1">
                <a:latin typeface="Arial" pitchFamily="34" charset="0"/>
                <a:cs typeface="Arial" pitchFamily="34" charset="0"/>
              </a:rPr>
              <a:t> (31:12-17).</a:t>
            </a: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S PGothic" pitchFamily="34" charset="-128"/>
                <a:cs typeface="Arial"/>
              </a:rPr>
              <a:t>182</a:t>
            </a:r>
          </a:p>
        </p:txBody>
      </p:sp>
    </p:spTree>
    <p:extLst>
      <p:ext uri="{BB962C8B-B14F-4D97-AF65-F5344CB8AC3E}">
        <p14:creationId xmlns:p14="http://schemas.microsoft.com/office/powerpoint/2010/main" val="3098440880"/>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2" name="Rectangle 2"/>
          <p:cNvSpPr>
            <a:spLocks noGrp="1" noChangeArrowheads="1"/>
          </p:cNvSpPr>
          <p:nvPr>
            <p:ph type="title"/>
          </p:nvPr>
        </p:nvSpPr>
        <p:spPr>
          <a:xfrm>
            <a:off x="4211638" y="5253038"/>
            <a:ext cx="4608512" cy="984250"/>
          </a:xfrm>
        </p:spPr>
        <p:txBody>
          <a:bodyPr/>
          <a:lstStyle/>
          <a:p>
            <a:pPr algn="r" eaLnBrk="1" hangingPunct="1">
              <a:defRPr/>
            </a:pPr>
            <a:r>
              <a:rPr lang="en-US" sz="4800" b="1" i="1" dirty="0">
                <a:solidFill>
                  <a:schemeClr val="tx1"/>
                </a:solidFill>
                <a:effectLst/>
                <a:ea typeface="+mj-ea"/>
                <a:cs typeface="+mj-cs"/>
              </a:rPr>
              <a:t>Sabbath</a:t>
            </a:r>
          </a:p>
        </p:txBody>
      </p:sp>
      <p:sp>
        <p:nvSpPr>
          <p:cNvPr id="7"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182</a:t>
            </a:r>
          </a:p>
        </p:txBody>
      </p:sp>
    </p:spTree>
    <p:extLst>
      <p:ext uri="{BB962C8B-B14F-4D97-AF65-F5344CB8AC3E}">
        <p14:creationId xmlns:p14="http://schemas.microsoft.com/office/powerpoint/2010/main" val="399852432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b="1">
              <a:cs typeface="Arial" pitchFamily="34" charset="0"/>
            </a:endParaRPr>
          </a:p>
        </p:txBody>
      </p:sp>
      <p:sp>
        <p:nvSpPr>
          <p:cNvPr id="62467" name="Rectangle 3"/>
          <p:cNvSpPr>
            <a:spLocks noGrp="1" noChangeArrowheads="1"/>
          </p:cNvSpPr>
          <p:nvPr>
            <p:ph type="body" idx="1"/>
          </p:nvPr>
        </p:nvSpPr>
        <p:spPr/>
        <p:txBody>
          <a:bodyPr/>
          <a:lstStyle/>
          <a:p>
            <a:pPr eaLnBrk="1" hangingPunct="1"/>
            <a:endParaRPr lang="en-US" altLang="en-US" b="1">
              <a:latin typeface="Arial" pitchFamily="34" charset="0"/>
              <a:cs typeface="Arial" pitchFamily="34" charset="0"/>
            </a:endParaRPr>
          </a:p>
        </p:txBody>
      </p:sp>
      <p:pic>
        <p:nvPicPr>
          <p:cNvPr id="32051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581025" marR="0" lvl="0" indent="-581025"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 	Israel rested to maintain a holy walk with God.</a:t>
            </a:r>
          </a:p>
        </p:txBody>
      </p:sp>
      <p:sp>
        <p:nvSpPr>
          <p:cNvPr id="62470" name="Rectangle 6"/>
          <p:cNvSpPr>
            <a:spLocks noChangeArrowheads="1"/>
          </p:cNvSpPr>
          <p:nvPr/>
        </p:nvSpPr>
        <p:spPr bwMode="auto">
          <a:xfrm>
            <a:off x="990600" y="1600200"/>
            <a:ext cx="7696200" cy="4953000"/>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All Jewish men attended the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three annual feasts</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to remind them of God</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blessings in their lives (Exod. 23:14-19).</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Keeping the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Sabbath</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was God</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key command because it signified Israel</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covenant with the holy L</a:t>
            </a:r>
            <a:r>
              <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ORD</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(31:12-17).</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One violation of holy rest was to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start a fire</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on the Sabbath (35:1-3).</a:t>
            </a: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S PGothic" pitchFamily="34" charset="-128"/>
                <a:cs typeface="Arial"/>
              </a:rPr>
              <a:t>182</a:t>
            </a:r>
          </a:p>
        </p:txBody>
      </p:sp>
    </p:spTree>
    <p:extLst>
      <p:ext uri="{BB962C8B-B14F-4D97-AF65-F5344CB8AC3E}">
        <p14:creationId xmlns:p14="http://schemas.microsoft.com/office/powerpoint/2010/main" val="41997421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2" end="2"/>
                                            </p:txEl>
                                          </p:spTgt>
                                        </p:tgtEl>
                                        <p:attrNameLst>
                                          <p:attrName>style.visibility</p:attrName>
                                        </p:attrNameLst>
                                      </p:cBhvr>
                                      <p:to>
                                        <p:strVal val="visible"/>
                                      </p:to>
                                    </p:set>
                                    <p:animEffect transition="in" filter="fade">
                                      <p:cBhvr>
                                        <p:cTn id="7" dur="800" decel="100000"/>
                                        <p:tgtEl>
                                          <p:spTgt spid="62470">
                                            <p:txEl>
                                              <p:pRg st="2" end="2"/>
                                            </p:txEl>
                                          </p:spTgt>
                                        </p:tgtEl>
                                      </p:cBhvr>
                                    </p:animEffect>
                                    <p:anim calcmode="lin" valueType="num">
                                      <p:cBhvr>
                                        <p:cTn id="8"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p:txBody>
          <a:bodyPr/>
          <a:lstStyle/>
          <a:p>
            <a:pPr eaLnBrk="1" hangingPunct="1"/>
            <a:endParaRPr lang="en-US" altLang="en-US" b="1">
              <a:cs typeface="Arial" pitchFamily="34" charset="0"/>
            </a:endParaRPr>
          </a:p>
        </p:txBody>
      </p:sp>
      <p:sp>
        <p:nvSpPr>
          <p:cNvPr id="68611" name="Rectangle 1027"/>
          <p:cNvSpPr>
            <a:spLocks noGrp="1" noChangeArrowheads="1"/>
          </p:cNvSpPr>
          <p:nvPr>
            <p:ph type="body" idx="1"/>
          </p:nvPr>
        </p:nvSpPr>
        <p:spPr/>
        <p:txBody>
          <a:bodyPr/>
          <a:lstStyle/>
          <a:p>
            <a:pPr eaLnBrk="1" hangingPunct="1"/>
            <a:endParaRPr lang="en-US" altLang="en-US" b="1">
              <a:latin typeface="Arial" pitchFamily="34" charset="0"/>
              <a:cs typeface="Arial" pitchFamily="34" charset="0"/>
            </a:endParaRPr>
          </a:p>
        </p:txBody>
      </p:sp>
      <p:pic>
        <p:nvPicPr>
          <p:cNvPr id="322563" name="Picture 1028"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Rectangle 1029"/>
          <p:cNvSpPr>
            <a:spLocks noChangeArrowheads="1"/>
          </p:cNvSpPr>
          <p:nvPr/>
        </p:nvSpPr>
        <p:spPr bwMode="auto">
          <a:xfrm>
            <a:off x="0" y="188640"/>
            <a:ext cx="9372600" cy="1246187"/>
          </a:xfrm>
          <a:prstGeom prst="rect">
            <a:avLst/>
          </a:prstGeom>
          <a:noFill/>
          <a:ln w="9525">
            <a:noFill/>
            <a:miter lim="800000"/>
            <a:headEnd/>
            <a:tailEnd/>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II.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 also need holy times to rest and </a:t>
            </a:r>
            <a:r>
              <a:rPr kumimoji="0" lang="en-US" altLang="zh-CN" sz="36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reflect</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on God</a:t>
            </a:r>
            <a:r>
              <a:rPr kumimoji="0" lang="fr-FR"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work in our lives.</a:t>
            </a:r>
          </a:p>
        </p:txBody>
      </p:sp>
      <p:sp>
        <p:nvSpPr>
          <p:cNvPr id="68614" name="Rectangle 1030"/>
          <p:cNvSpPr>
            <a:spLocks noChangeArrowheads="1"/>
          </p:cNvSpPr>
          <p:nvPr/>
        </p:nvSpPr>
        <p:spPr bwMode="auto">
          <a:xfrm>
            <a:off x="1295400" y="1857102"/>
            <a:ext cx="7848600" cy="3997325"/>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Holy time?</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Like Israel, we need </a:t>
            </a:r>
            <a:r>
              <a:rPr kumimoji="0" lang="en-US" altLang="en-US" sz="3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annual</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celebrations of holy rest.</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Like Israel, we need </a:t>
            </a:r>
            <a:r>
              <a:rPr kumimoji="0" lang="en-US" altLang="en-US" sz="3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weekly</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celebrations of holy rest.</a:t>
            </a:r>
          </a:p>
        </p:txBody>
      </p:sp>
    </p:spTree>
    <p:extLst>
      <p:ext uri="{BB962C8B-B14F-4D97-AF65-F5344CB8AC3E}">
        <p14:creationId xmlns:p14="http://schemas.microsoft.com/office/powerpoint/2010/main" val="1253218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Main Idea: </a:t>
            </a:r>
            <a:r>
              <a:rPr kumimoji="0" lang="en-US" altLang="zh-CN"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Take a </a:t>
            </a:r>
            <a:r>
              <a:rPr kumimoji="0" lang="en-US" altLang="zh-CN" sz="44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holy</a:t>
            </a:r>
            <a:r>
              <a:rPr kumimoji="0" lang="en-US" altLang="zh-CN"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 break!</a:t>
            </a:r>
          </a:p>
        </p:txBody>
      </p:sp>
    </p:spTree>
    <p:extLst>
      <p:ext uri="{BB962C8B-B14F-4D97-AF65-F5344CB8AC3E}">
        <p14:creationId xmlns:p14="http://schemas.microsoft.com/office/powerpoint/2010/main" val="1527880840"/>
      </p:ext>
    </p:extLst>
  </p:cSld>
  <p:clrMapOvr>
    <a:masterClrMapping/>
  </p:clrMapOvr>
  <p:transition>
    <p:randomBar dir="vert"/>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71682" name="Rectangle 2"/>
          <p:cNvSpPr>
            <a:spLocks noGrp="1" noChangeArrowheads="1"/>
          </p:cNvSpPr>
          <p:nvPr>
            <p:ph type="title"/>
          </p:nvPr>
        </p:nvSpPr>
        <p:spPr/>
        <p:txBody>
          <a:bodyPr/>
          <a:lstStyle/>
          <a:p>
            <a:pPr eaLnBrk="1" hangingPunct="1"/>
            <a:r>
              <a:rPr lang="en-US" altLang="en-US" sz="4800" b="1">
                <a:cs typeface="Arial" pitchFamily="34" charset="0"/>
              </a:rPr>
              <a:t>What are Parallel Repeated </a:t>
            </a:r>
            <a:br>
              <a:rPr lang="en-US" altLang="en-US" sz="4800" b="1">
                <a:cs typeface="Arial" pitchFamily="34" charset="0"/>
              </a:rPr>
            </a:br>
            <a:r>
              <a:rPr lang="en-US" altLang="en-US" sz="4800" b="1">
                <a:cs typeface="Arial" pitchFamily="34" charset="0"/>
              </a:rPr>
              <a:t>Christian Feasts Today?</a:t>
            </a:r>
            <a:endParaRPr lang="en-US" altLang="en-US" b="1">
              <a:cs typeface="Arial" pitchFamily="34" charset="0"/>
            </a:endParaRPr>
          </a:p>
        </p:txBody>
      </p:sp>
      <p:sp>
        <p:nvSpPr>
          <p:cNvPr id="71683" name="Rectangle 3"/>
          <p:cNvSpPr>
            <a:spLocks noGrp="1" noChangeArrowheads="1"/>
          </p:cNvSpPr>
          <p:nvPr>
            <p:ph type="body" idx="1"/>
          </p:nvPr>
        </p:nvSpPr>
        <p:spPr>
          <a:xfrm>
            <a:off x="457200" y="2209800"/>
            <a:ext cx="8229600" cy="3921125"/>
          </a:xfrm>
        </p:spPr>
        <p:txBody>
          <a:bodyPr/>
          <a:lstStyle/>
          <a:p>
            <a:pPr eaLnBrk="1" hangingPunct="1">
              <a:lnSpc>
                <a:spcPct val="90000"/>
              </a:lnSpc>
            </a:pPr>
            <a:r>
              <a:rPr lang="en-US" altLang="en-US" sz="4000" b="1">
                <a:latin typeface="Arial" pitchFamily="34" charset="0"/>
                <a:cs typeface="Arial" pitchFamily="34" charset="0"/>
              </a:rPr>
              <a:t>Lent</a:t>
            </a:r>
          </a:p>
          <a:p>
            <a:pPr eaLnBrk="1" hangingPunct="1">
              <a:lnSpc>
                <a:spcPct val="90000"/>
              </a:lnSpc>
            </a:pPr>
            <a:r>
              <a:rPr lang="en-US" altLang="en-US" sz="4000" b="1">
                <a:latin typeface="Arial" pitchFamily="34" charset="0"/>
                <a:cs typeface="Arial" pitchFamily="34" charset="0"/>
              </a:rPr>
              <a:t>Easter</a:t>
            </a:r>
          </a:p>
          <a:p>
            <a:pPr eaLnBrk="1" hangingPunct="1">
              <a:lnSpc>
                <a:spcPct val="90000"/>
              </a:lnSpc>
            </a:pPr>
            <a:r>
              <a:rPr lang="en-US" altLang="en-US" sz="4000" b="1">
                <a:latin typeface="Arial" pitchFamily="34" charset="0"/>
                <a:cs typeface="Arial" pitchFamily="34" charset="0"/>
              </a:rPr>
              <a:t>Christmas</a:t>
            </a:r>
          </a:p>
          <a:p>
            <a:pPr eaLnBrk="1" hangingPunct="1">
              <a:lnSpc>
                <a:spcPct val="90000"/>
              </a:lnSpc>
            </a:pPr>
            <a:r>
              <a:rPr lang="en-US" altLang="en-US" sz="4000" b="1">
                <a:latin typeface="Arial" pitchFamily="34" charset="0"/>
                <a:cs typeface="Arial" pitchFamily="34" charset="0"/>
              </a:rPr>
              <a:t>Lord</a:t>
            </a:r>
            <a:r>
              <a:rPr lang="fr-FR" altLang="ja-JP" sz="4000" b="1">
                <a:latin typeface="Arial" pitchFamily="34" charset="0"/>
                <a:cs typeface="Arial" pitchFamily="34" charset="0"/>
              </a:rPr>
              <a:t>'</a:t>
            </a:r>
            <a:r>
              <a:rPr lang="en-US" altLang="en-US" sz="4000" b="1">
                <a:latin typeface="Arial" pitchFamily="34" charset="0"/>
                <a:cs typeface="Arial" pitchFamily="34" charset="0"/>
              </a:rPr>
              <a:t>s Supper</a:t>
            </a:r>
          </a:p>
          <a:p>
            <a:pPr eaLnBrk="1" hangingPunct="1">
              <a:lnSpc>
                <a:spcPct val="90000"/>
              </a:lnSpc>
            </a:pPr>
            <a:r>
              <a:rPr lang="en-US" altLang="en-US" sz="4000" b="1">
                <a:latin typeface="Arial" pitchFamily="34" charset="0"/>
                <a:cs typeface="Arial" pitchFamily="34" charset="0"/>
              </a:rPr>
              <a:t>Baptism?  (But this occurs only once for each person)</a:t>
            </a:r>
          </a:p>
        </p:txBody>
      </p:sp>
    </p:spTree>
    <p:extLst>
      <p:ext uri="{BB962C8B-B14F-4D97-AF65-F5344CB8AC3E}">
        <p14:creationId xmlns:p14="http://schemas.microsoft.com/office/powerpoint/2010/main" val="1951245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a:xfrm>
            <a:off x="72008" y="277813"/>
            <a:ext cx="8792225" cy="1143000"/>
          </a:xfrm>
        </p:spPr>
        <p:txBody>
          <a:bodyPr/>
          <a:lstStyle/>
          <a:p>
            <a:pPr eaLnBrk="1" hangingPunct="1"/>
            <a:r>
              <a:rPr lang="en-US" altLang="en-US" b="1" dirty="0">
                <a:effectLst>
                  <a:glow rad="228600">
                    <a:srgbClr val="060400"/>
                  </a:glow>
                </a:effectLst>
                <a:cs typeface="Arial" pitchFamily="34" charset="0"/>
              </a:rPr>
              <a:t>Discussion Questions</a:t>
            </a:r>
          </a:p>
        </p:txBody>
      </p:sp>
      <p:sp>
        <p:nvSpPr>
          <p:cNvPr id="54275" name="Rectangle 3"/>
          <p:cNvSpPr>
            <a:spLocks noGrp="1" noChangeArrowheads="1"/>
          </p:cNvSpPr>
          <p:nvPr>
            <p:ph type="body" idx="1"/>
          </p:nvPr>
        </p:nvSpPr>
        <p:spPr>
          <a:xfrm>
            <a:off x="72008" y="1600200"/>
            <a:ext cx="9036496" cy="4530725"/>
          </a:xfrm>
        </p:spPr>
        <p:txBody>
          <a:bodyPr/>
          <a:lstStyle/>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What are we </a:t>
            </a:r>
            <a:r>
              <a:rPr lang="en-US" altLang="zh-CN" b="1" i="1" dirty="0">
                <a:effectLst>
                  <a:glow rad="228600">
                    <a:srgbClr val="060400"/>
                  </a:glow>
                </a:effectLst>
                <a:latin typeface="Arial" pitchFamily="34" charset="0"/>
                <a:cs typeface="Arial" pitchFamily="34" charset="0"/>
              </a:rPr>
              <a:t>really</a:t>
            </a:r>
            <a:r>
              <a:rPr lang="en-US" altLang="zh-CN" b="1" dirty="0">
                <a:effectLst>
                  <a:glow rad="228600">
                    <a:srgbClr val="060400"/>
                  </a:glow>
                </a:effectLst>
                <a:latin typeface="Arial" pitchFamily="34" charset="0"/>
                <a:cs typeface="Arial" pitchFamily="34" charset="0"/>
              </a:rPr>
              <a:t> saying when we complain that we don</a:t>
            </a:r>
            <a:r>
              <a:rPr lang="fr-FR" altLang="zh-CN" b="1" dirty="0">
                <a:effectLst>
                  <a:glow rad="228600">
                    <a:srgbClr val="060400"/>
                  </a:glow>
                </a:effectLst>
                <a:latin typeface="Arial" pitchFamily="34" charset="0"/>
                <a:cs typeface="Arial" pitchFamily="34" charset="0"/>
              </a:rPr>
              <a:t>'</a:t>
            </a:r>
            <a:r>
              <a:rPr lang="en-US" altLang="zh-CN" b="1" dirty="0">
                <a:effectLst>
                  <a:glow rad="228600">
                    <a:srgbClr val="060400"/>
                  </a:glow>
                </a:effectLst>
                <a:latin typeface="Arial" pitchFamily="34" charset="0"/>
                <a:cs typeface="Arial" pitchFamily="34" charset="0"/>
              </a:rPr>
              <a:t>t have time to rest?</a:t>
            </a:r>
          </a:p>
          <a:p>
            <a:pPr marL="609600" indent="-609600" eaLnBrk="1" hangingPunct="1">
              <a:buFont typeface="Arial" pitchFamily="34" charset="0"/>
              <a:buAutoNum type="arabicPeriod"/>
            </a:pPr>
            <a:endParaRPr lang="en-US" altLang="zh-CN" b="1" dirty="0">
              <a:effectLst>
                <a:glow rad="228600">
                  <a:srgbClr val="060400"/>
                </a:glow>
              </a:effectLst>
              <a:latin typeface="Arial" pitchFamily="34" charset="0"/>
              <a:cs typeface="Arial" pitchFamily="34" charset="0"/>
            </a:endParaRPr>
          </a:p>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How can your next Christian "feast" be more restful and spiritual?</a:t>
            </a:r>
          </a:p>
          <a:p>
            <a:pPr marL="609600" indent="-609600" eaLnBrk="1" hangingPunct="1">
              <a:buFont typeface="Arial" pitchFamily="34" charset="0"/>
              <a:buAutoNum type="arabicPeriod"/>
            </a:pPr>
            <a:endParaRPr lang="en-US" altLang="zh-CN" b="1" dirty="0">
              <a:effectLst>
                <a:glow rad="228600">
                  <a:srgbClr val="060400"/>
                </a:glow>
              </a:effectLst>
              <a:latin typeface="Arial" pitchFamily="34" charset="0"/>
              <a:cs typeface="Arial" pitchFamily="34" charset="0"/>
            </a:endParaRPr>
          </a:p>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In what way is God telling </a:t>
            </a:r>
            <a:r>
              <a:rPr lang="en-US" altLang="zh-CN" b="1" i="1" dirty="0">
                <a:effectLst>
                  <a:glow rad="228600">
                    <a:srgbClr val="060400"/>
                  </a:glow>
                </a:effectLst>
                <a:latin typeface="Arial" pitchFamily="34" charset="0"/>
                <a:cs typeface="Arial" pitchFamily="34" charset="0"/>
              </a:rPr>
              <a:t>you</a:t>
            </a:r>
            <a:r>
              <a:rPr lang="en-US" altLang="zh-CN" b="1" dirty="0">
                <a:effectLst>
                  <a:glow rad="228600">
                    <a:srgbClr val="060400"/>
                  </a:glow>
                </a:effectLst>
                <a:latin typeface="Arial" pitchFamily="34" charset="0"/>
                <a:cs typeface="Arial" pitchFamily="34" charset="0"/>
              </a:rPr>
              <a:t> to make time holy?</a:t>
            </a:r>
          </a:p>
        </p:txBody>
      </p:sp>
    </p:spTree>
    <p:extLst>
      <p:ext uri="{BB962C8B-B14F-4D97-AF65-F5344CB8AC3E}">
        <p14:creationId xmlns:p14="http://schemas.microsoft.com/office/powerpoint/2010/main" val="357735316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26988"/>
            <a:ext cx="925195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059113" y="2613025"/>
            <a:ext cx="2808287" cy="1752600"/>
          </a:xfrm>
        </p:spPr>
        <p:txBody>
          <a:bodyPr/>
          <a:lstStyle/>
          <a:p>
            <a:r>
              <a:rPr kumimoji="1" lang="en-US" altLang="en-US" sz="3600" b="1" dirty="0">
                <a:solidFill>
                  <a:schemeClr val="bg1"/>
                </a:solidFill>
                <a:ea typeface="MS PGothic" pitchFamily="34" charset="-128"/>
              </a:rPr>
              <a:t>The Sacred Calendar of Israel</a:t>
            </a:r>
            <a:endParaRPr lang="en-US" altLang="en-US" sz="3600" b="1" dirty="0">
              <a:solidFill>
                <a:schemeClr val="bg1"/>
              </a:solidFill>
              <a:latin typeface="Times New Roman" pitchFamily="18" charset="0"/>
              <a:ea typeface="MS PGothic" pitchFamily="34"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307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307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307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3076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3076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3076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3076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3076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3076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3077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3077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1"/>
          <p:cNvSpPr txBox="1">
            <a:spLocks noChangeArrowheads="1"/>
          </p:cNvSpPr>
          <p:nvPr/>
        </p:nvSpPr>
        <p:spPr bwMode="auto">
          <a:xfrm>
            <a:off x="4140200" y="115888"/>
            <a:ext cx="911225" cy="401637"/>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Purim</a:t>
            </a:r>
          </a:p>
        </p:txBody>
      </p:sp>
      <p:sp>
        <p:nvSpPr>
          <p:cNvPr id="29" name="Text Box 23"/>
          <p:cNvSpPr txBox="1">
            <a:spLocks noChangeArrowheads="1"/>
          </p:cNvSpPr>
          <p:nvPr/>
        </p:nvSpPr>
        <p:spPr bwMode="auto">
          <a:xfrm>
            <a:off x="9251950" y="0"/>
            <a:ext cx="698500" cy="461963"/>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32" name="Title 3"/>
          <p:cNvSpPr txBox="1">
            <a:spLocks/>
          </p:cNvSpPr>
          <p:nvPr/>
        </p:nvSpPr>
        <p:spPr bwMode="auto">
          <a:xfrm>
            <a:off x="323850" y="549275"/>
            <a:ext cx="2016125"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3600" b="1" i="0" u="none" strike="noStrike" kern="1200" cap="none" spc="0" normalizeH="0" baseline="0" noProof="0" dirty="0">
                <a:ln>
                  <a:noFill/>
                </a:ln>
                <a:solidFill>
                  <a:srgbClr val="FFFFFF"/>
                </a:solidFill>
                <a:effectLst/>
                <a:uLnTx/>
                <a:uFillTx/>
                <a:latin typeface="Arial" pitchFamily="34" charset="0"/>
                <a:ea typeface="MS PGothic" pitchFamily="34" charset="-128"/>
              </a:rPr>
              <a:t>Winter</a:t>
            </a:r>
            <a:endParaRPr kumimoji="0" lang="en-US" altLang="en-US" sz="3600" b="1" i="0" u="none" strike="noStrike" kern="1200" cap="none" spc="0" normalizeH="0" baseline="0" noProof="0" dirty="0">
              <a:ln>
                <a:noFill/>
              </a:ln>
              <a:solidFill>
                <a:srgbClr val="FFFFFF"/>
              </a:solidFill>
              <a:effectLst/>
              <a:uLnTx/>
              <a:uFillTx/>
              <a:latin typeface="Times New Roman" pitchFamily="18" charset="0"/>
              <a:ea typeface="MS PGothic" pitchFamily="34" charset="-128"/>
            </a:endParaRPr>
          </a:p>
        </p:txBody>
      </p:sp>
      <p:sp>
        <p:nvSpPr>
          <p:cNvPr id="33" name="Title 3"/>
          <p:cNvSpPr txBox="1">
            <a:spLocks/>
          </p:cNvSpPr>
          <p:nvPr/>
        </p:nvSpPr>
        <p:spPr bwMode="auto">
          <a:xfrm>
            <a:off x="7127875" y="4797425"/>
            <a:ext cx="2016125"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3600" b="1" i="0" u="none" strike="noStrike" kern="1200" cap="none" spc="0" normalizeH="0" baseline="0" noProof="0">
                <a:ln>
                  <a:noFill/>
                </a:ln>
                <a:solidFill>
                  <a:srgbClr val="FFFFFF"/>
                </a:solidFill>
                <a:effectLst/>
                <a:uLnTx/>
                <a:uFillTx/>
                <a:latin typeface="Arial" pitchFamily="34" charset="0"/>
                <a:ea typeface="MS PGothic" pitchFamily="34" charset="-128"/>
              </a:rPr>
              <a:t>Summer</a:t>
            </a:r>
            <a:endParaRPr kumimoji="0" lang="en-US" altLang="en-US" sz="3600" b="1" i="0" u="none" strike="noStrike" kern="1200" cap="none" spc="0" normalizeH="0" baseline="0" noProof="0">
              <a:ln>
                <a:noFill/>
              </a:ln>
              <a:solidFill>
                <a:srgbClr val="FFFFFF"/>
              </a:solidFill>
              <a:effectLst/>
              <a:uLnTx/>
              <a:uFillTx/>
              <a:latin typeface="Times New Roman" pitchFamily="18" charset="0"/>
              <a:ea typeface="MS PGothic" pitchFamily="34" charset="-128"/>
            </a:endParaRPr>
          </a:p>
        </p:txBody>
      </p:sp>
    </p:spTree>
    <p:extLst>
      <p:ext uri="{BB962C8B-B14F-4D97-AF65-F5344CB8AC3E}">
        <p14:creationId xmlns:p14="http://schemas.microsoft.com/office/powerpoint/2010/main" val="83653458"/>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0" name="Rectangle 2"/>
          <p:cNvSpPr>
            <a:spLocks noGrp="1" noChangeArrowheads="1"/>
          </p:cNvSpPr>
          <p:nvPr>
            <p:ph type="title"/>
          </p:nvPr>
        </p:nvSpPr>
        <p:spPr/>
        <p:txBody>
          <a:bodyPr/>
          <a:lstStyle/>
          <a:p>
            <a:r>
              <a:rPr lang="en-US" sz="4800" b="1">
                <a:solidFill>
                  <a:schemeClr val="bg2"/>
                </a:solidFill>
                <a:latin typeface="Arial" charset="0"/>
                <a:ea typeface="ＭＳ Ｐゴシック" charset="0"/>
              </a:rPr>
              <a:t>Authorship</a:t>
            </a:r>
          </a:p>
        </p:txBody>
      </p:sp>
      <p:sp>
        <p:nvSpPr>
          <p:cNvPr id="165891" name="Text Box 5"/>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123</a:t>
            </a: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spcBef>
                <a:spcPct val="20000"/>
              </a:spcBef>
              <a:spcAft>
                <a:spcPct val="0"/>
              </a:spcAft>
            </a:pPr>
            <a:r>
              <a:rPr kumimoji="1" lang="en-US" altLang="zh-CN" sz="3200" b="1" u="sng">
                <a:solidFill>
                  <a:srgbClr val="000000"/>
                </a:solidFill>
                <a:latin typeface="Arial" charset="0"/>
                <a:ea typeface="ＭＳ Ｐゴシック" charset="0"/>
                <a:cs typeface="Arial" charset="0"/>
              </a:rPr>
              <a:t>External Evidence</a:t>
            </a:r>
          </a:p>
          <a:p>
            <a:pPr marL="342900" indent="-342900" defTabSz="914400" eaLnBrk="0" fontAlgn="base" hangingPunct="0">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Ancient View = Moses wrote it</a:t>
            </a:r>
          </a:p>
          <a:p>
            <a:pPr marL="342900" indent="-342900" defTabSz="914400" eaLnBrk="0" fontAlgn="base" hangingPunct="0">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Christ Himself agreed as He said the leprosy law (Lev. 14:2-32) was written by Moses (Matt. 8:4; Mark 1:44). </a:t>
            </a:r>
            <a:endParaRPr kumimoji="1" lang="en-US" sz="2800" b="1">
              <a:solidFill>
                <a:srgbClr val="000000"/>
              </a:solidFill>
              <a:latin typeface="Arial" charset="0"/>
              <a:ea typeface="ＭＳ Ｐゴシック" charset="0"/>
              <a:cs typeface="Arial" charset="0"/>
            </a:endParaRP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lnSpc>
                <a:spcPct val="90000"/>
              </a:lnSpc>
              <a:spcBef>
                <a:spcPct val="20000"/>
              </a:spcBef>
              <a:spcAft>
                <a:spcPct val="0"/>
              </a:spcAft>
            </a:pPr>
            <a:r>
              <a:rPr kumimoji="1" lang="en-US" altLang="zh-CN" sz="3200" b="1" u="sng">
                <a:solidFill>
                  <a:srgbClr val="000000"/>
                </a:solidFill>
                <a:latin typeface="Arial" charset="0"/>
                <a:ea typeface="ＭＳ Ｐゴシック" charset="0"/>
                <a:cs typeface="Arial" charset="0"/>
              </a:rPr>
              <a:t>Internal Evidence</a:t>
            </a:r>
            <a:endParaRPr kumimoji="1" lang="en-US" altLang="zh-CN" sz="3200" b="1">
              <a:solidFill>
                <a:srgbClr val="000000"/>
              </a:solidFill>
              <a:latin typeface="Arial" charset="0"/>
              <a:ea typeface="ＭＳ Ｐゴシック" charset="0"/>
              <a:cs typeface="Arial" charset="0"/>
            </a:endParaRP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The author is not noted</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But it continues Exodus that </a:t>
            </a:r>
            <a:r>
              <a:rPr kumimoji="1" lang="en-US" altLang="zh-CN" sz="2800" b="1" i="1">
                <a:solidFill>
                  <a:srgbClr val="000000"/>
                </a:solidFill>
                <a:latin typeface="Arial" charset="0"/>
                <a:ea typeface="ＭＳ Ｐゴシック" charset="0"/>
                <a:cs typeface="Arial" charset="0"/>
              </a:rPr>
              <a:t>does</a:t>
            </a:r>
            <a:r>
              <a:rPr kumimoji="1" lang="en-US" altLang="zh-CN" sz="2800" b="1">
                <a:solidFill>
                  <a:srgbClr val="000000"/>
                </a:solidFill>
                <a:latin typeface="Arial" charset="0"/>
                <a:ea typeface="ＭＳ Ｐゴシック" charset="0"/>
                <a:cs typeface="Arial" charset="0"/>
              </a:rPr>
              <a:t> claim Mosaic authorship.</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Since God revealed this to Moses at Sinai it follows that he recorded Leviticus there.  </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It has a consistent style expected of one author. </a:t>
            </a:r>
            <a:endParaRPr kumimoji="1" lang="en-US" sz="2800" b="1">
              <a:solidFill>
                <a:srgbClr val="000000"/>
              </a:solidFill>
              <a:latin typeface="Arial" charset="0"/>
              <a:ea typeface="ＭＳ Ｐゴシック" charset="0"/>
              <a:cs typeface="Arial" charset="0"/>
            </a:endParaRPr>
          </a:p>
        </p:txBody>
      </p:sp>
    </p:spTree>
    <p:extLst>
      <p:ext uri="{BB962C8B-B14F-4D97-AF65-F5344CB8AC3E}">
        <p14:creationId xmlns:p14="http://schemas.microsoft.com/office/powerpoint/2010/main" val="54403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24</a:t>
            </a:r>
          </a:p>
        </p:txBody>
      </p:sp>
    </p:spTree>
    <p:extLst>
      <p:ext uri="{BB962C8B-B14F-4D97-AF65-F5344CB8AC3E}">
        <p14:creationId xmlns:p14="http://schemas.microsoft.com/office/powerpoint/2010/main" val="399533280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0" y="854075"/>
          <a:ext cx="9144000" cy="6005514"/>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PARALLEL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Sabbath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20:8-11; 31:12-17; Lev. 23;3; Deut. 5:12-15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day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Day of rest; no work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Rest for people and animals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Matt. 12:1-14; Luke 4:16; John 5:9; Acts 13:42; Col. 2;16; Heb. 4:1-11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Sabbath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23:10-11; Lev. 25:1-7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Year of rest; fallow fields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Rest for land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240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Year of Jubilee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25:8-55; 27:17-24; Num. 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50</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Canceled debts; freed slaves and indentured servants; land returned to original family owners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Help for poor; stabilize society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Passover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12:1-14; Lev. 23:5; Num. 9:1-14; 28:16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Slaying and eating a lamb, together with bitter herbs and bread made without yeast, in every household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Remember Israel</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deliverance from Egypt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Matt. 26:17; Mark 14:12-26; John 2:13; 11:55; 1 Cor. 5:17; Heb. 11:28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48212" name="Text Box 23"/>
          <p:cNvSpPr>
            <a:spLocks noGrp="1" noChangeArrowheads="1"/>
          </p:cNvSpPr>
          <p:nvPr>
            <p:ph type="title"/>
          </p:nvPr>
        </p:nvSpPr>
        <p:spPr>
          <a:xfrm>
            <a:off x="0" y="0"/>
            <a:ext cx="8077200" cy="8382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48213"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b="1" i="1">
                <a:solidFill>
                  <a:srgbClr val="FFFFFF"/>
                </a:solidFill>
                <a:latin typeface="Arial" charset="0"/>
                <a:cs typeface="Arial" charset="0"/>
              </a:rPr>
              <a:t>The Bible Visual Resource Book</a:t>
            </a:r>
            <a:r>
              <a:rPr lang="en-US" altLang="zh-CN" b="1">
                <a:solidFill>
                  <a:srgbClr val="FFFFFF"/>
                </a:solidFill>
                <a:latin typeface="Arial" charset="0"/>
                <a:cs typeface="Arial" charset="0"/>
              </a:rPr>
              <a:t>, 31</a:t>
            </a:r>
            <a:endParaRPr lang="en-US" b="1">
              <a:solidFill>
                <a:srgbClr val="FFFFFF"/>
              </a:solidFill>
              <a:latin typeface="Arial" charset="0"/>
              <a:cs typeface="Arial" charset="0"/>
            </a:endParaRPr>
          </a:p>
        </p:txBody>
      </p:sp>
    </p:spTree>
    <p:extLst>
      <p:ext uri="{BB962C8B-B14F-4D97-AF65-F5344CB8AC3E}">
        <p14:creationId xmlns:p14="http://schemas.microsoft.com/office/powerpoint/2010/main" val="255032138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0210" name="Text Box 23"/>
          <p:cNvSpPr>
            <a:spLocks noGrp="1" noChangeArrowheads="1"/>
          </p:cNvSpPr>
          <p:nvPr>
            <p:ph type="title"/>
          </p:nvPr>
        </p:nvSpPr>
        <p:spPr>
          <a:xfrm>
            <a:off x="0" y="0"/>
            <a:ext cx="8077200" cy="8382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0211"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b="1" i="1">
                <a:solidFill>
                  <a:srgbClr val="FFFFFF"/>
                </a:solidFill>
                <a:latin typeface="Arial" charset="0"/>
                <a:cs typeface="Arial" charset="0"/>
              </a:rPr>
              <a:t>The Bible Visual Resource Book</a:t>
            </a:r>
            <a:r>
              <a:rPr lang="en-US" altLang="zh-CN" b="1">
                <a:solidFill>
                  <a:srgbClr val="FFFFFF"/>
                </a:solidFill>
                <a:latin typeface="Arial" charset="0"/>
                <a:cs typeface="Arial" charset="0"/>
              </a:rPr>
              <a:t>, 31</a:t>
            </a:r>
            <a:endParaRPr lang="en-US" b="1">
              <a:solidFill>
                <a:srgbClr val="FFFFFF"/>
              </a:solidFill>
              <a:latin typeface="Arial" charset="0"/>
              <a:cs typeface="Arial"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772700163"/>
              </p:ext>
            </p:extLst>
          </p:nvPr>
        </p:nvGraphicFramePr>
        <p:xfrm>
          <a:off x="0" y="854075"/>
          <a:ext cx="9144000" cy="6202363"/>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1818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PARALLEL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22515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Unleavened Bread</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12:15-20; 13:3-10; 23:15; 34:18; Lev. 23:6-8; Num. 28:17-25; Deut. 16:3b, 4a, 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15-21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Eating bread made without yeast; holding several assemblies; making designated offerings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Remember how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brought the Israelites out of Egypt in haste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Mark 14:1, 12; Acts 12:3; </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1 Cor. 5:6-8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66061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Firstfruits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23:9-14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Presenting the first barley sheaf as a wave offering; making a burnt offering and a grain offering</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Recognize the </a:t>
                      </a:r>
                      <a:r>
                        <a:rPr kumimoji="0" lang="en-US" sz="1600" b="1" i="0" u="none" strike="noStrike" cap="none" normalizeH="0" baseline="0" dirty="0">
                          <a:ln>
                            <a:noFill/>
                          </a:ln>
                          <a:solidFill>
                            <a:srgbClr val="000000"/>
                          </a:solidFill>
                          <a:effectLst/>
                          <a:latin typeface="Arial" charset="0"/>
                          <a:ea typeface="ＭＳ Ｐゴシック" charset="0"/>
                          <a:cs typeface="Arial" charset="0"/>
                        </a:rPr>
                        <a:t>L</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ORD</a:t>
                      </a:r>
                      <a:r>
                        <a:rPr kumimoji="0" lang="uk-UA"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a:t>
                      </a:r>
                      <a:r>
                        <a:rPr kumimoji="0" lang="en-US" sz="1600" b="1" i="0" u="none" strike="noStrike" cap="none" normalizeH="0" baseline="0" dirty="0">
                          <a:ln>
                            <a:noFill/>
                          </a:ln>
                          <a:solidFill>
                            <a:srgbClr val="000000"/>
                          </a:solidFill>
                          <a:effectLst/>
                          <a:latin typeface="Arial" charset="0"/>
                          <a:ea typeface="ＭＳ Ｐゴシック" charset="0"/>
                          <a:cs typeface="Arial" charset="0"/>
                        </a:rPr>
                        <a:t> </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bounty in the land</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Rom. 8:23; </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1 Cor. 15:20-23</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9841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Weeks (Pentecost)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(Harvest)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23:16; 34:22a; Lev. 23:15-21; Num. 28:26-31; Deut. 16:9-12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3</a:t>
                      </a:r>
                      <a:r>
                        <a:rPr kumimoji="0" lang="en-US" sz="1400" b="1" i="0" u="none" strike="noStrike" cap="none" normalizeH="0" baseline="30000">
                          <a:ln>
                            <a:noFill/>
                          </a:ln>
                          <a:solidFill>
                            <a:srgbClr val="000000"/>
                          </a:solidFill>
                          <a:effectLst/>
                          <a:latin typeface="Arial" charset="0"/>
                          <a:ea typeface="ＭＳ Ｐゴシック" charset="0"/>
                          <a:cs typeface="Arial" charset="0"/>
                        </a:rPr>
                        <a:t>rd</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(Sivan) 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May-June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festival of joy; mandatory &amp; voluntary offerings, including the firstfruits of the wheat harvest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Show joy and thankfulness for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uk-UA" altLang="ja-JP" sz="1200" b="1" i="0" u="none" strike="noStrike" cap="none" normalizeH="0" baseline="0" dirty="0">
                          <a:ln>
                            <a:noFill/>
                          </a:ln>
                          <a:solidFill>
                            <a:srgbClr val="000000"/>
                          </a:solidFill>
                          <a:effectLst/>
                          <a:latin typeface="Arial" charset="0"/>
                          <a:ea typeface="ＭＳ Ｐゴシック" charset="0"/>
                          <a:cs typeface="Arial" charset="0"/>
                        </a:rPr>
                        <a:t>'</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s</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blessing of the harvest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Acts 2:1-4; 20:16; 1 Cor. 16:8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2571712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2258" name="Text Box 23"/>
          <p:cNvSpPr>
            <a:spLocks noGrp="1" noChangeArrowheads="1"/>
          </p:cNvSpPr>
          <p:nvPr>
            <p:ph type="title"/>
          </p:nvPr>
        </p:nvSpPr>
        <p:spPr>
          <a:xfrm>
            <a:off x="0" y="0"/>
            <a:ext cx="8077200" cy="10668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2259" name="Text Box 24"/>
          <p:cNvSpPr txBox="1">
            <a:spLocks noChangeArrowheads="1"/>
          </p:cNvSpPr>
          <p:nvPr/>
        </p:nvSpPr>
        <p:spPr bwMode="auto">
          <a:xfrm>
            <a:off x="1835150" y="765175"/>
            <a:ext cx="42624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sz="1600" b="1" i="1">
                <a:solidFill>
                  <a:srgbClr val="FFFFFF"/>
                </a:solidFill>
                <a:latin typeface="Arial" charset="0"/>
                <a:cs typeface="Arial" charset="0"/>
              </a:rPr>
              <a:t>The Bible Visual Resource Book</a:t>
            </a:r>
            <a:r>
              <a:rPr lang="en-US" altLang="zh-CN" sz="1600" b="1">
                <a:solidFill>
                  <a:srgbClr val="FFFFFF"/>
                </a:solidFill>
                <a:latin typeface="Arial" charset="0"/>
                <a:cs typeface="Arial" charset="0"/>
              </a:rPr>
              <a:t>, 31</a:t>
            </a:r>
            <a:endParaRPr lang="en-US" sz="1600" b="1">
              <a:solidFill>
                <a:srgbClr val="FFFFFF"/>
              </a:solidFill>
              <a:latin typeface="Arial" charset="0"/>
              <a:cs typeface="Arial"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852591787"/>
              </p:ext>
            </p:extLst>
          </p:nvPr>
        </p:nvGraphicFramePr>
        <p:xfrm>
          <a:off x="0" y="1066800"/>
          <a:ext cx="9144000" cy="5913438"/>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181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EQUIVALENT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716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Trumpets (Later: Rosh Hashanah–New Year</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Day)</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 23-25; Num. 29:1-6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assembly on a day of rest commemorated with trumpet blasts and sacrifices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Present Israel before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for his favor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01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Day of Atonement (Yom Kippur)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16; 23:26-32; Num. 29:7-11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10</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rest, fasting and sacrifices of atonement for priests and people and atonement for the tabernacle and altar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Cleanse priests and people from their sins and purify the Holy Place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Rom. 3:24-26; Heb. 9:7; 10:3, 19-22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01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Tabernacles (Booths)</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(Ingathering)</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23:16b; 34:22b; Lev. 23:33-36, 39-43; Num. 29:12-34;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dirty="0">
                          <a:ln>
                            <a:noFill/>
                          </a:ln>
                          <a:solidFill>
                            <a:srgbClr val="000000"/>
                          </a:solidFill>
                          <a:effectLst/>
                          <a:latin typeface="Arial" charset="0"/>
                          <a:ea typeface="ＭＳ Ｐゴシック" charset="0"/>
                          <a:cs typeface="Arial" charset="0"/>
                        </a:rPr>
                        <a:t>th</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month (</a:t>
                      </a:r>
                      <a:r>
                        <a:rPr kumimoji="0" lang="en-US" sz="1400" b="1" i="0" u="none" strike="noStrike" cap="none" normalizeH="0" baseline="0" dirty="0" err="1">
                          <a:ln>
                            <a:noFill/>
                          </a:ln>
                          <a:solidFill>
                            <a:srgbClr val="000000"/>
                          </a:solidFill>
                          <a:effectLst/>
                          <a:latin typeface="Arial" charset="0"/>
                          <a:ea typeface="ＭＳ Ｐゴシック" charset="0"/>
                          <a:cs typeface="Arial" charset="0"/>
                        </a:rPr>
                        <a:t>Tishi</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15-21</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Deut.  16:13-15; Zech. 14:16-19</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week of celebration for the harvest; living in booths and offering sacrifices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Memorialize the journey from Egypt to Canaan; give thanks for the productivity of Canaan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John 7:2, 37</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1034011"/>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4306" name="Text Box 23"/>
          <p:cNvSpPr>
            <a:spLocks noGrp="1" noChangeArrowheads="1"/>
          </p:cNvSpPr>
          <p:nvPr>
            <p:ph type="title"/>
          </p:nvPr>
        </p:nvSpPr>
        <p:spPr>
          <a:xfrm>
            <a:off x="0" y="0"/>
            <a:ext cx="8077200" cy="10668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4307" name="Text Box 24"/>
          <p:cNvSpPr txBox="1">
            <a:spLocks noChangeArrowheads="1"/>
          </p:cNvSpPr>
          <p:nvPr/>
        </p:nvSpPr>
        <p:spPr bwMode="auto">
          <a:xfrm>
            <a:off x="1966913" y="765175"/>
            <a:ext cx="4044950"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sz="1600" b="1" i="1">
                <a:solidFill>
                  <a:srgbClr val="FFFFFF"/>
                </a:solidFill>
                <a:latin typeface="Arial" charset="0"/>
                <a:cs typeface="Arial" charset="0"/>
              </a:rPr>
              <a:t>The Bible Visual Resource Book</a:t>
            </a:r>
            <a:r>
              <a:rPr lang="en-US" altLang="zh-CN" sz="1600" b="1">
                <a:solidFill>
                  <a:srgbClr val="FFFFFF"/>
                </a:solidFill>
                <a:latin typeface="Arial" charset="0"/>
                <a:cs typeface="Arial" charset="0"/>
              </a:rPr>
              <a:t>, 31</a:t>
            </a:r>
            <a:endParaRPr lang="en-US" sz="1600" b="1">
              <a:solidFill>
                <a:srgbClr val="FFFFFF"/>
              </a:solidFill>
              <a:latin typeface="Arial" charset="0"/>
              <a:cs typeface="Arial" charset="0"/>
            </a:endParaRPr>
          </a:p>
        </p:txBody>
      </p:sp>
      <p:graphicFrame>
        <p:nvGraphicFramePr>
          <p:cNvPr id="6" name="Table 5"/>
          <p:cNvGraphicFramePr>
            <a:graphicFrameLocks noGrp="1"/>
          </p:cNvGraphicFramePr>
          <p:nvPr/>
        </p:nvGraphicFramePr>
        <p:xfrm>
          <a:off x="0" y="1066800"/>
          <a:ext cx="91440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88106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EQUIVALENT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5765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Sacred Assembly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23:36b; Num. 29:35-38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convocation, rest and offering sacrifices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Commemorate the closing of the cycle of feasts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3336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Purim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Esther 9:18-32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12</a:t>
                      </a:r>
                      <a:r>
                        <a:rPr kumimoji="0" lang="en-US" sz="1400" b="1" i="0" u="none" strike="noStrike" cap="none" normalizeH="0" baseline="30000" dirty="0">
                          <a:ln>
                            <a:noFill/>
                          </a:ln>
                          <a:solidFill>
                            <a:srgbClr val="000000"/>
                          </a:solidFill>
                          <a:effectLst/>
                          <a:latin typeface="Arial" charset="0"/>
                          <a:ea typeface="ＭＳ Ｐゴシック" charset="0"/>
                          <a:cs typeface="Arial" charset="0"/>
                        </a:rPr>
                        <a:t>th</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month (Adar) 14, 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Feb-March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joy and feasting and giving presents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Remind the Israelites of their national deliverance in the time of Esther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63870471"/>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80528" y="4221088"/>
            <a:ext cx="9144000" cy="769441"/>
          </a:xfrm>
          <a:prstGeom prst="rect">
            <a:avLst/>
          </a:prstGeom>
          <a:noFill/>
        </p:spPr>
        <p:txBody>
          <a:bodyPr wrap="square">
            <a:spAutoFit/>
          </a:bodyPr>
          <a:lstStyle/>
          <a:p>
            <a:pPr eaLnBrk="0" hangingPunct="0">
              <a:spcBef>
                <a:spcPct val="50000"/>
              </a:spcBef>
              <a:defRPr/>
            </a:pPr>
            <a:r>
              <a:rPr lang="en-US" sz="4400" b="1" dirty="0">
                <a:solidFill>
                  <a:schemeClr val="bg1"/>
                </a:solidFill>
                <a:effectLst>
                  <a:glow rad="228600">
                    <a:srgbClr val="000000">
                      <a:alpha val="75000"/>
                    </a:srgbClr>
                  </a:glow>
                  <a:outerShdw blurRad="50800" dist="38100" dir="2700000" algn="tl" rotWithShape="0">
                    <a:srgbClr val="000000"/>
                  </a:outerShdw>
                </a:effectLst>
              </a:rPr>
              <a:t>THE MAKING OF SHOWBREAD</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1588" y="5013176"/>
            <a:ext cx="8545514" cy="461665"/>
          </a:xfrm>
          <a:prstGeom prst="rect">
            <a:avLst/>
          </a:prstGeom>
          <a:noFill/>
        </p:spPr>
        <p:txBody>
          <a:bodyPr wrap="square">
            <a:spAutoFit/>
          </a:bodyPr>
          <a:lstStyle/>
          <a:p>
            <a:pPr algn="r" eaLnBrk="0" hangingPunct="0">
              <a:spcBef>
                <a:spcPct val="50000"/>
              </a:spcBef>
              <a:defRPr/>
            </a:pPr>
            <a:r>
              <a:rPr lang="en-US" sz="2400" b="1" dirty="0">
                <a:solidFill>
                  <a:srgbClr val="FFFFFF"/>
                </a:solidFill>
                <a:effectLst>
                  <a:glow rad="228600">
                    <a:srgbClr val="000000">
                      <a:alpha val="75000"/>
                    </a:srgbClr>
                  </a:glow>
                  <a:outerShdw blurRad="50800" dist="38100" dir="2700000" algn="tl" rotWithShape="0">
                    <a:srgbClr val="000000"/>
                  </a:outerShdw>
                </a:effectLst>
              </a:rPr>
              <a:t>Leviticus 24:5-9; 1 Chronicles 9:32 </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kern="0">
                  <a:solidFill>
                    <a:srgbClr val="FFFFFF"/>
                  </a:solidFill>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kern="0" spc="-250" dirty="0">
                  <a:solidFill>
                    <a:srgbClr val="002060"/>
                  </a:solidFill>
                  <a:latin typeface="Avenir Black"/>
                  <a:cs typeface="Avenir Black"/>
                </a:rPr>
                <a:t>Free</a:t>
              </a:r>
              <a:br>
                <a:rPr lang="en-US" altLang="zh-CN" sz="3200" kern="0" spc="-250" dirty="0">
                  <a:solidFill>
                    <a:srgbClr val="002060"/>
                  </a:solidFill>
                  <a:latin typeface="Avenir Black"/>
                  <a:cs typeface="Avenir Black"/>
                </a:rPr>
              </a:br>
              <a:r>
                <a:rPr lang="en-US" altLang="zh-CN" sz="3200" kern="0" spc="-250" dirty="0">
                  <a:solidFill>
                    <a:srgbClr val="36BAD5"/>
                  </a:solidFill>
                  <a:latin typeface="Avenir Black"/>
                  <a:cs typeface="Avenir Black"/>
                </a:rPr>
                <a:t>Bible </a:t>
              </a:r>
              <a:br>
                <a:rPr lang="en-US" altLang="zh-CN" sz="3200" kern="0" spc="-250" dirty="0">
                  <a:solidFill>
                    <a:srgbClr val="002060"/>
                  </a:solidFill>
                  <a:latin typeface="Avenir Black"/>
                  <a:cs typeface="Avenir Black"/>
                </a:rPr>
              </a:br>
              <a:r>
                <a:rPr lang="en-US" altLang="zh-CN" sz="2800" kern="0" spc="-250" dirty="0">
                  <a:solidFill>
                    <a:srgbClr val="002060"/>
                  </a:solidFill>
                  <a:latin typeface="Avenir Black"/>
                  <a:cs typeface="Avenir Black"/>
                </a:rPr>
                <a:t>images</a:t>
              </a:r>
              <a:endParaRPr lang="en-GB" sz="48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422106791"/>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427044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02986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731774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02347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b="1">
              <a:solidFill>
                <a:srgbClr val="000000"/>
              </a:solidFill>
              <a:latin typeface="Arial" charset="0"/>
              <a:ea typeface="ＭＳ Ｐゴシック" charset="0"/>
              <a:cs typeface="Arial" charset="0"/>
            </a:endParaRPr>
          </a:p>
        </p:txBody>
      </p:sp>
      <p:sp>
        <p:nvSpPr>
          <p:cNvPr id="169986" name="Title 1"/>
          <p:cNvSpPr>
            <a:spLocks noGrp="1"/>
          </p:cNvSpPr>
          <p:nvPr>
            <p:ph type="title"/>
          </p:nvPr>
        </p:nvSpPr>
        <p:spPr>
          <a:xfrm>
            <a:off x="685800" y="152400"/>
            <a:ext cx="7772400" cy="1143000"/>
          </a:xfrm>
        </p:spPr>
        <p:txBody>
          <a:bodyPr/>
          <a:lstStyle/>
          <a:p>
            <a:r>
              <a:rPr lang="en-US" b="1">
                <a:latin typeface="Arial" charset="0"/>
                <a:ea typeface="ＭＳ Ｐゴシック" charset="0"/>
              </a:rPr>
              <a:t>The Holy Place</a:t>
            </a: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052492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024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662777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897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74587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92605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4547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20486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18603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042522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09378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en-US" b="1" dirty="0">
                <a:solidFill>
                  <a:srgbClr val="FFFFFF"/>
                </a:solidFill>
                <a:latin typeface="Arial" charset="0"/>
                <a:ea typeface="ＭＳ Ｐゴシック" charset="0"/>
              </a:rPr>
              <a:t>Characteristics</a:t>
            </a:r>
          </a:p>
        </p:txBody>
      </p:sp>
      <p:sp>
        <p:nvSpPr>
          <p:cNvPr id="171011"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35845" name="Rectangle 5"/>
          <p:cNvSpPr>
            <a:spLocks noChangeArrowheads="1"/>
          </p:cNvSpPr>
          <p:nvPr/>
        </p:nvSpPr>
        <p:spPr bwMode="auto">
          <a:xfrm>
            <a:off x="990600" y="2286000"/>
            <a:ext cx="7772400" cy="1828800"/>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defTabSz="914400" eaLnBrk="0" fontAlgn="base" hangingPunct="0">
              <a:lnSpc>
                <a:spcPct val="90000"/>
              </a:lnSpc>
              <a:spcBef>
                <a:spcPct val="20000"/>
              </a:spcBef>
              <a:spcAft>
                <a:spcPct val="0"/>
              </a:spcAft>
            </a:pPr>
            <a:r>
              <a:rPr kumimoji="1" lang="en-US" altLang="zh-CN" sz="3200" b="1" i="1">
                <a:solidFill>
                  <a:srgbClr val="FFFFFF"/>
                </a:solidFill>
                <a:latin typeface="Arial" charset="0"/>
                <a:ea typeface="ＭＳ Ｐゴシック" charset="0"/>
                <a:cs typeface="Arial" charset="0"/>
              </a:rPr>
              <a:t>The Book of Leviticus was the first book to be studied by a Jewish child; yet it is often among the last books of the Bible to be studied by a Christian.  </a:t>
            </a:r>
          </a:p>
        </p:txBody>
      </p:sp>
      <p:sp>
        <p:nvSpPr>
          <p:cNvPr id="35846" name="Rectangle 6"/>
          <p:cNvSpPr>
            <a:spLocks noChangeArrowheads="1"/>
          </p:cNvSpPr>
          <p:nvPr/>
        </p:nvSpPr>
        <p:spPr bwMode="auto">
          <a:xfrm>
            <a:off x="685800" y="44958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lnSpc>
                <a:spcPct val="90000"/>
              </a:lnSpc>
              <a:spcBef>
                <a:spcPct val="20000"/>
              </a:spcBef>
              <a:spcAft>
                <a:spcPct val="0"/>
              </a:spcAft>
            </a:pPr>
            <a:r>
              <a:rPr kumimoji="1" lang="en-US" altLang="zh-CN" sz="3200" b="1">
                <a:solidFill>
                  <a:srgbClr val="000000"/>
                </a:solidFill>
                <a:latin typeface="Arial" charset="0"/>
                <a:ea typeface="ＭＳ Ｐゴシック" charset="0"/>
                <a:cs typeface="Arial" charset="0"/>
              </a:rPr>
              <a:t>SACRIFICE INFO</a:t>
            </a: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defTabSz="914400" eaLnBrk="0" fontAlgn="base" hangingPunct="0">
              <a:lnSpc>
                <a:spcPct val="90000"/>
              </a:lnSpc>
              <a:spcBef>
                <a:spcPct val="20000"/>
              </a:spcBef>
              <a:spcAft>
                <a:spcPct val="0"/>
              </a:spcAft>
            </a:pPr>
            <a:r>
              <a:rPr kumimoji="1" lang="en-US" altLang="zh-CN" sz="3200" b="1" i="1">
                <a:solidFill>
                  <a:srgbClr val="FFFFFF"/>
                </a:solidFill>
                <a:latin typeface="Arial" charset="0"/>
                <a:ea typeface="ＭＳ Ｐゴシック" charset="0"/>
                <a:cs typeface="Arial" charset="0"/>
              </a:rPr>
              <a:t>Leviticus is the most vital OT backdrop to understand Hebrews in the NT  </a:t>
            </a:r>
          </a:p>
        </p:txBody>
      </p:sp>
      <p:sp>
        <p:nvSpPr>
          <p:cNvPr id="35848" name="Rectangle 8"/>
          <p:cNvSpPr>
            <a:spLocks noChangeArrowheads="1"/>
          </p:cNvSpPr>
          <p:nvPr/>
        </p:nvSpPr>
        <p:spPr bwMode="auto">
          <a:xfrm>
            <a:off x="685800" y="17526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lnSpc>
                <a:spcPct val="90000"/>
              </a:lnSpc>
              <a:spcBef>
                <a:spcPct val="20000"/>
              </a:spcBef>
              <a:spcAft>
                <a:spcPct val="0"/>
              </a:spcAft>
            </a:pPr>
            <a:r>
              <a:rPr kumimoji="1" lang="en-US" altLang="zh-CN" sz="3200" b="1">
                <a:solidFill>
                  <a:srgbClr val="000000"/>
                </a:solidFill>
                <a:latin typeface="Arial" charset="0"/>
                <a:ea typeface="ＭＳ Ｐゴシック" charset="0"/>
                <a:cs typeface="Arial" charset="0"/>
              </a:rPr>
              <a:t>NEGLECTED</a:t>
            </a:r>
          </a:p>
        </p:txBody>
      </p:sp>
    </p:spTree>
    <p:extLst>
      <p:ext uri="{BB962C8B-B14F-4D97-AF65-F5344CB8AC3E}">
        <p14:creationId xmlns:p14="http://schemas.microsoft.com/office/powerpoint/2010/main" val="186775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450921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22110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21709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70795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5550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24812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81351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57305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46330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25</a:t>
            </a:r>
          </a:p>
        </p:txBody>
      </p:sp>
    </p:spTree>
    <p:extLst>
      <p:ext uri="{BB962C8B-B14F-4D97-AF65-F5344CB8AC3E}">
        <p14:creationId xmlns:p14="http://schemas.microsoft.com/office/powerpoint/2010/main" val="6771147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dirty="0">
                <a:solidFill>
                  <a:srgbClr val="FFFFFF"/>
                </a:solidFill>
                <a:latin typeface="Arial"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3200" b="1">
                    <a:solidFill>
                      <a:srgbClr val="FFFFFF"/>
                    </a:solidFill>
                    <a:latin typeface="Arial Narrow" charset="0"/>
                    <a:ea typeface="ＭＳ Ｐゴシック" charset="0"/>
                    <a:cs typeface="ＭＳ Ｐゴシック" charset="0"/>
                  </a:rPr>
                  <a:t>Sanctification through sacrifice and separation</a:t>
                </a:r>
                <a:endParaRPr lang="en-US" sz="3200">
                  <a:solidFill>
                    <a:srgbClr val="FFFFFF"/>
                  </a:solidFill>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Purpose: that the L</a:t>
                </a:r>
                <a:r>
                  <a:rPr lang="en-US" sz="2000" b="1" dirty="0">
                    <a:solidFill>
                      <a:srgbClr val="FFFFFF"/>
                    </a:solidFill>
                    <a:latin typeface="Arial Narrow" charset="0"/>
                    <a:ea typeface="ＭＳ Ｐゴシック" charset="0"/>
                    <a:cs typeface="ＭＳ Ｐゴシック" charset="0"/>
                  </a:rPr>
                  <a:t>ORD</a:t>
                </a:r>
                <a:r>
                  <a:rPr lang="en-US" sz="2400" b="1" dirty="0">
                    <a:solidFill>
                      <a:srgbClr val="FFFFFF"/>
                    </a:solidFill>
                    <a:latin typeface="Arial Narrow" charset="0"/>
                    <a:ea typeface="ＭＳ Ｐゴシック" charset="0"/>
                    <a:cs typeface="ＭＳ Ｐゴシック" charset="0"/>
                  </a:rPr>
                  <a:t> might be able to remain with the nation</a:t>
                </a:r>
                <a:endParaRPr lang="en-US" sz="2400" dirty="0">
                  <a:solidFill>
                    <a:srgbClr val="FFFFFF"/>
                  </a:solidFill>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Place: Mount Sinai</a:t>
                </a:r>
                <a:endParaRPr lang="en-US" sz="2400">
                  <a:solidFill>
                    <a:srgbClr val="FFFFFF"/>
                  </a:solidFill>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Time: One Month</a:t>
                </a:r>
                <a:endParaRPr lang="en-US" sz="2400">
                  <a:solidFill>
                    <a:srgbClr val="FFFFFF"/>
                  </a:solidFill>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1–10</a:t>
                </a:r>
                <a:endParaRPr lang="en-US" sz="2400" dirty="0">
                  <a:solidFill>
                    <a:srgbClr val="FFFFFF"/>
                  </a:solidFill>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11–27</a:t>
                </a:r>
                <a:endParaRPr lang="en-US" sz="2400" dirty="0">
                  <a:solidFill>
                    <a:srgbClr val="FFFFFF"/>
                  </a:solidFill>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Sacrifice</a:t>
                </a:r>
                <a:endParaRPr lang="en-US" sz="2400">
                  <a:solidFill>
                    <a:srgbClr val="FFFFFF"/>
                  </a:solidFill>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Separation</a:t>
                </a:r>
                <a:endParaRPr lang="en-US" sz="2400">
                  <a:solidFill>
                    <a:srgbClr val="FFFFFF"/>
                  </a:solidFill>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Worshipping a Holy God</a:t>
                </a:r>
                <a:endParaRPr lang="en-US" sz="2400">
                  <a:solidFill>
                    <a:srgbClr val="FFFFFF"/>
                  </a:solidFill>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Walking with a Holy God</a:t>
                </a:r>
                <a:endParaRPr lang="en-US" sz="2400">
                  <a:solidFill>
                    <a:srgbClr val="FFFFFF"/>
                  </a:solidFill>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Securing Fellowship with God</a:t>
                </a:r>
                <a:endParaRPr lang="en-US" sz="2400">
                  <a:solidFill>
                    <a:srgbClr val="FFFFFF"/>
                  </a:solidFill>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Continuing Fellowship with God</a:t>
                </a:r>
                <a:endParaRPr lang="en-US" sz="2400">
                  <a:solidFill>
                    <a:srgbClr val="FFFFFF"/>
                  </a:solidFill>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Approaching God</a:t>
                </a:r>
                <a:endParaRPr lang="en-US" sz="2400">
                  <a:solidFill>
                    <a:srgbClr val="FFFFFF"/>
                  </a:solidFill>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Appeasing God</a:t>
                </a:r>
                <a:endParaRPr lang="en-US" sz="2400">
                  <a:solidFill>
                    <a:srgbClr val="FFFFFF"/>
                  </a:solidFill>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Perfect Sacrifices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(1–7)</a:t>
                </a:r>
                <a:endParaRPr lang="en-US" sz="2000" dirty="0">
                  <a:solidFill>
                    <a:srgbClr val="FFFFFF"/>
                  </a:solidFill>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 Perfect Priests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(8–10)</a:t>
                </a:r>
                <a:endParaRPr lang="en-US" sz="2000" dirty="0">
                  <a:solidFill>
                    <a:srgbClr val="FFFFFF"/>
                  </a:solidFill>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Laws of Sanctification for…</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(11–27)</a:t>
                </a:r>
                <a:endParaRPr lang="en-US" sz="2000" dirty="0">
                  <a:solidFill>
                    <a:srgbClr val="FFFFFF"/>
                  </a:solidFill>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1600" dirty="0">
                    <a:solidFill>
                      <a:srgbClr val="FFFFFF"/>
                    </a:solidFill>
                    <a:latin typeface="Arial Narrow" charset="0"/>
                    <a:ea typeface="ＭＳ Ｐゴシック" charset="0"/>
                    <a:cs typeface="ＭＳ Ｐゴシック" charset="0"/>
                  </a:rPr>
                  <a:t>Uncleanness</a:t>
                </a:r>
              </a:p>
              <a:p>
                <a:pPr algn="ctr" defTabSz="914400" eaLnBrk="0" fontAlgn="base" hangingPunct="0">
                  <a:spcBef>
                    <a:spcPct val="0"/>
                  </a:spcBef>
                  <a:spcAft>
                    <a:spcPct val="0"/>
                  </a:spcAft>
                </a:pPr>
                <a:r>
                  <a:rPr lang="en-US" sz="1600" dirty="0">
                    <a:solidFill>
                      <a:srgbClr val="FFFFFF"/>
                    </a:solidFill>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Tabernacle</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Crimes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Priests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Worship</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Canaan</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Vows</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24754345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ChangeArrowheads="1"/>
          </p:cNvSpPr>
          <p:nvPr/>
        </p:nvSpPr>
        <p:spPr bwMode="auto">
          <a:xfrm>
            <a:off x="0" y="0"/>
            <a:ext cx="9144000" cy="68580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pic>
        <p:nvPicPr>
          <p:cNvPr id="356354"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2590800" y="838200"/>
            <a:ext cx="37719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543800" cy="4770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eaLnBrk="0" fontAlgn="base" hangingPunct="0">
              <a:spcBef>
                <a:spcPct val="0"/>
              </a:spcBef>
              <a:spcAft>
                <a:spcPct val="0"/>
              </a:spcAft>
              <a:defRPr/>
            </a:pPr>
            <a:r>
              <a:rPr lang="en-US" sz="3600" b="1" i="1">
                <a:solidFill>
                  <a:srgbClr val="FFFFFF"/>
                </a:solidFill>
                <a:latin typeface="Arial"/>
                <a:ea typeface="Times New Roman" pitchFamily="-111" charset="0"/>
                <a:cs typeface="Arial"/>
              </a:rPr>
              <a:t>Proclaim LIBERTY throughout all the Land unto all the inhabitants thereof </a:t>
            </a: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r>
              <a:rPr lang="en-US" sz="2800" b="1">
                <a:solidFill>
                  <a:srgbClr val="FFFFFF"/>
                </a:solidFill>
                <a:latin typeface="Arial"/>
                <a:ea typeface="Times New Roman" pitchFamily="-111" charset="0"/>
                <a:cs typeface="Arial"/>
              </a:rPr>
              <a:t>Leviticus 25:10 (NIV)</a:t>
            </a: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pPr eaLnBrk="1" hangingPunct="1">
              <a:defRPr/>
            </a:pPr>
            <a:r>
              <a:rPr lang="en-US" sz="4000" b="1">
                <a:solidFill>
                  <a:schemeClr val="bg1"/>
                </a:solidFill>
              </a:rPr>
              <a:t>Year of Jubilee</a:t>
            </a:r>
          </a:p>
        </p:txBody>
      </p:sp>
    </p:spTree>
    <p:extLst>
      <p:ext uri="{BB962C8B-B14F-4D97-AF65-F5344CB8AC3E}">
        <p14:creationId xmlns:p14="http://schemas.microsoft.com/office/powerpoint/2010/main" val="1120844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26</a:t>
            </a:r>
          </a:p>
        </p:txBody>
      </p:sp>
    </p:spTree>
    <p:extLst>
      <p:ext uri="{BB962C8B-B14F-4D97-AF65-F5344CB8AC3E}">
        <p14:creationId xmlns:p14="http://schemas.microsoft.com/office/powerpoint/2010/main" val="12754149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lgn="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36147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r" defTabSz="914400" eaLnBrk="0" fontAlgn="base" hangingPunct="0">
              <a:lnSpc>
                <a:spcPct val="90000"/>
              </a:lnSpc>
              <a:spcBef>
                <a:spcPct val="20000"/>
              </a:spcBef>
              <a:spcAft>
                <a:spcPct val="0"/>
              </a:spcAft>
              <a:buFont typeface="Wingdings" charset="0"/>
              <a:buChar char="v"/>
            </a:pPr>
            <a:endParaRPr lang="en-US" altLang="zh-CN" sz="3100" b="1">
              <a:solidFill>
                <a:srgbClr val="FFFF00"/>
              </a:solidFill>
              <a:latin typeface="Times" charset="0"/>
              <a:ea typeface="宋体" charset="0"/>
              <a:cs typeface="宋体" charset="0"/>
            </a:endParaRPr>
          </a:p>
        </p:txBody>
      </p:sp>
      <p:sp>
        <p:nvSpPr>
          <p:cNvPr id="361475"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b="1">
                <a:solidFill>
                  <a:srgbClr val="FFFFFF"/>
                </a:solidFill>
              </a:rPr>
              <a:t>220</a:t>
            </a:r>
            <a:endParaRPr lang="en-US">
              <a:solidFill>
                <a:srgbClr val="FFFFFF"/>
              </a:solidFill>
            </a:endParaRPr>
          </a:p>
        </p:txBody>
      </p:sp>
      <p:sp>
        <p:nvSpPr>
          <p:cNvPr id="36147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p>
        </p:txBody>
      </p:sp>
      <p:pic>
        <p:nvPicPr>
          <p:cNvPr id="361477" name="Picture 6" descr="BS00606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nchor="ctr">
            <a:spAutoFit/>
          </a:bodyPr>
          <a:lstStyle/>
          <a:p>
            <a:pPr algn="ct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4000" b="1">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a:solidFill>
              <a:srgbClr val="FFFFFF"/>
            </a:solidFill>
            <a:miter lim="800000"/>
            <a:headEnd/>
            <a:tailEnd/>
          </a:ln>
        </p:spPr>
        <p:txBody>
          <a:bodyPr wrap="none" anchor="ctr">
            <a:spAutoFit/>
          </a:bodyPr>
          <a:lstStyle/>
          <a:p>
            <a:pPr algn="ctr" defTabSz="914400" eaLnBrk="0" fontAlgn="base" hangingPunct="0">
              <a:spcBef>
                <a:spcPct val="50000"/>
              </a:spcBef>
              <a:spcAft>
                <a:spcPct val="0"/>
              </a:spcAft>
            </a:pPr>
            <a:r>
              <a:rPr lang="en-US" sz="7200">
                <a:solidFill>
                  <a:srgbClr val="FFFFFF"/>
                </a:solidFill>
                <a:latin typeface="Arial Narrow" charset="0"/>
                <a:ea typeface="ＭＳ Ｐゴシック" charset="0"/>
                <a:cs typeface="ＭＳ Ｐゴシック" charset="0"/>
              </a:rPr>
              <a:t>Exile</a:t>
            </a:r>
            <a:endParaRPr lang="en-US" sz="2800">
              <a:solidFill>
                <a:srgbClr val="000000"/>
              </a:solidFill>
              <a:latin typeface="Arial Narrow" charset="0"/>
              <a:ea typeface="ＭＳ Ｐゴシック" charset="0"/>
              <a:cs typeface="ＭＳ Ｐゴシック"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lgn="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97296" name="AutoShape 16"/>
          <p:cNvSpPr>
            <a:spLocks noChangeArrowheads="1"/>
          </p:cNvSpPr>
          <p:nvPr/>
        </p:nvSpPr>
        <p:spPr bwMode="auto">
          <a:xfrm>
            <a:off x="-44655" y="3665172"/>
            <a:ext cx="3502441" cy="2331184"/>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defTabSz="914400" eaLnBrk="0" fontAlgn="base" hangingPunct="0">
              <a:spcBef>
                <a:spcPct val="50000"/>
              </a:spcBef>
              <a:spcAft>
                <a:spcPct val="0"/>
              </a:spcAft>
            </a:pPr>
            <a:r>
              <a:rPr lang="en-US" sz="5400" b="1">
                <a:solidFill>
                  <a:srgbClr val="000000"/>
                </a:solidFill>
                <a:latin typeface="Arial Narrow" charset="0"/>
                <a:ea typeface="ＭＳ Ｐゴシック" charset="0"/>
                <a:cs typeface="ＭＳ Ｐゴシック" charset="0"/>
              </a:rPr>
              <a:t>Lev 26 &amp; </a:t>
            </a:r>
            <a:br>
              <a:rPr lang="en-US" sz="5400" b="1">
                <a:solidFill>
                  <a:srgbClr val="000000"/>
                </a:solidFill>
                <a:latin typeface="Arial Narrow" charset="0"/>
                <a:ea typeface="ＭＳ Ｐゴシック" charset="0"/>
                <a:cs typeface="ＭＳ Ｐゴシック" charset="0"/>
              </a:rPr>
            </a:br>
            <a:r>
              <a:rPr lang="en-US" sz="5400" b="1">
                <a:solidFill>
                  <a:srgbClr val="000000"/>
                </a:solidFill>
                <a:latin typeface="Arial Narrow" charset="0"/>
                <a:ea typeface="ＭＳ Ｐゴシック" charset="0"/>
                <a:cs typeface="ＭＳ Ｐゴシック" charset="0"/>
              </a:rPr>
              <a:t>Deut 28</a:t>
            </a:r>
          </a:p>
        </p:txBody>
      </p:sp>
    </p:spTree>
    <p:extLst>
      <p:ext uri="{BB962C8B-B14F-4D97-AF65-F5344CB8AC3E}">
        <p14:creationId xmlns:p14="http://schemas.microsoft.com/office/powerpoint/2010/main" val="13484437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27</a:t>
            </a:r>
          </a:p>
        </p:txBody>
      </p:sp>
    </p:spTree>
    <p:extLst>
      <p:ext uri="{BB962C8B-B14F-4D97-AF65-F5344CB8AC3E}">
        <p14:creationId xmlns:p14="http://schemas.microsoft.com/office/powerpoint/2010/main" val="6511511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Our habits must reflect God’s holiness</a:t>
            </a: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1.	</a:t>
            </a:r>
            <a:r>
              <a:rPr kumimoji="1" lang="en-US" altLang="zh-CN" sz="3200" b="1" u="sng" dirty="0">
                <a:solidFill>
                  <a:srgbClr val="003300"/>
                </a:solidFill>
                <a:latin typeface="Arial" charset="0"/>
                <a:ea typeface="ＭＳ Ｐゴシック" charset="0"/>
                <a:cs typeface="Arial" charset="0"/>
              </a:rPr>
              <a:t>Interpretation</a:t>
            </a:r>
            <a:r>
              <a:rPr kumimoji="1" lang="en-US" altLang="zh-CN" sz="3200" b="1" dirty="0">
                <a:solidFill>
                  <a:srgbClr val="003300"/>
                </a:solidFill>
                <a:latin typeface="Arial" charset="0"/>
                <a:ea typeface="ＭＳ Ｐゴシック" charset="0"/>
                <a:cs typeface="Arial" charset="0"/>
              </a:rPr>
              <a:t>: Study the </a:t>
            </a:r>
            <a:r>
              <a:rPr kumimoji="1" lang="en-US" altLang="zh-CN" sz="3200" b="1" i="1" dirty="0">
                <a:solidFill>
                  <a:srgbClr val="FF0000"/>
                </a:solidFill>
                <a:latin typeface="Arial" charset="0"/>
                <a:ea typeface="ＭＳ Ｐゴシック" charset="0"/>
                <a:cs typeface="Arial" charset="0"/>
              </a:rPr>
              <a:t>intent behind</a:t>
            </a:r>
            <a:r>
              <a:rPr kumimoji="1" lang="en-US" altLang="zh-CN" sz="3200" b="1" dirty="0">
                <a:solidFill>
                  <a:srgbClr val="FF00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the legal command, asking, </a:t>
            </a:r>
            <a:r>
              <a:rPr kumimoji="1" lang="mr-IN"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Why was this command given in Israel?</a:t>
            </a:r>
            <a:r>
              <a:rPr kumimoji="1" lang="mr-IN" altLang="zh-CN" sz="3200" b="1" dirty="0">
                <a:solidFill>
                  <a:srgbClr val="003300"/>
                </a:solidFill>
                <a:latin typeface="Arial" charset="0"/>
                <a:ea typeface="ＭＳ Ｐゴシック" charset="0"/>
                <a:cs typeface="Arial" charset="0"/>
              </a:rPr>
              <a:t>"</a:t>
            </a:r>
            <a:endParaRPr kumimoji="1" lang="en-US" altLang="zh-CN" sz="3200" b="1" dirty="0">
              <a:solidFill>
                <a:srgbClr val="003300"/>
              </a:solidFill>
              <a:latin typeface="Arial" charset="0"/>
              <a:ea typeface="ＭＳ Ｐゴシック" charset="0"/>
              <a:cs typeface="Arial" charset="0"/>
            </a:endParaRP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2.	</a:t>
            </a:r>
            <a:r>
              <a:rPr kumimoji="1" lang="en-US" altLang="zh-CN" sz="3200" b="1" u="sng" dirty="0" err="1">
                <a:solidFill>
                  <a:srgbClr val="003300"/>
                </a:solidFill>
                <a:latin typeface="Arial" charset="0"/>
                <a:ea typeface="ＭＳ Ｐゴシック" charset="0"/>
                <a:cs typeface="Arial" charset="0"/>
              </a:rPr>
              <a:t>Principlizing</a:t>
            </a:r>
            <a:r>
              <a:rPr kumimoji="1" lang="en-US" altLang="zh-CN" sz="3200" b="1" dirty="0">
                <a:solidFill>
                  <a:srgbClr val="003300"/>
                </a:solidFill>
                <a:latin typeface="Arial" charset="0"/>
                <a:ea typeface="ＭＳ Ｐゴシック" charset="0"/>
                <a:cs typeface="Arial" charset="0"/>
              </a:rPr>
              <a:t>: State the law</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intent in a </a:t>
            </a:r>
            <a:r>
              <a:rPr kumimoji="1" lang="en-US" altLang="zh-CN" sz="3200" b="1" i="1" dirty="0">
                <a:solidFill>
                  <a:srgbClr val="FF0000"/>
                </a:solidFill>
                <a:latin typeface="Arial" charset="0"/>
                <a:ea typeface="ＭＳ Ｐゴシック" charset="0"/>
                <a:cs typeface="Arial" charset="0"/>
              </a:rPr>
              <a:t>general principle</a:t>
            </a:r>
            <a:r>
              <a:rPr kumimoji="1" lang="en-US" altLang="zh-CN" sz="3200" b="1" i="1" dirty="0">
                <a:solidFill>
                  <a:srgbClr val="0033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showing God</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character.</a:t>
            </a: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3.	</a:t>
            </a:r>
            <a:r>
              <a:rPr kumimoji="1" lang="en-US" altLang="zh-CN" sz="3200" b="1" u="sng" dirty="0">
                <a:solidFill>
                  <a:srgbClr val="003300"/>
                </a:solidFill>
                <a:latin typeface="Arial" charset="0"/>
                <a:ea typeface="ＭＳ Ｐゴシック" charset="0"/>
                <a:cs typeface="Arial" charset="0"/>
              </a:rPr>
              <a:t>Application</a:t>
            </a:r>
            <a:r>
              <a:rPr kumimoji="1" lang="en-US" altLang="zh-CN" sz="3200" b="1" dirty="0">
                <a:solidFill>
                  <a:srgbClr val="003300"/>
                </a:solidFill>
                <a:latin typeface="Arial" charset="0"/>
                <a:ea typeface="ＭＳ Ｐゴシック" charset="0"/>
                <a:cs typeface="Arial" charset="0"/>
              </a:rPr>
              <a:t>: Show </a:t>
            </a:r>
            <a:r>
              <a:rPr kumimoji="1" lang="en-US" altLang="zh-CN" sz="3200" b="1" i="1" dirty="0">
                <a:solidFill>
                  <a:srgbClr val="FF0000"/>
                </a:solidFill>
                <a:latin typeface="Arial" charset="0"/>
                <a:ea typeface="ＭＳ Ｐゴシック" charset="0"/>
                <a:cs typeface="Arial" charset="0"/>
              </a:rPr>
              <a:t>how this principle relates</a:t>
            </a:r>
            <a:r>
              <a:rPr kumimoji="1" lang="en-US" altLang="zh-CN" sz="3200" b="1" dirty="0">
                <a:solidFill>
                  <a:srgbClr val="003300"/>
                </a:solidFill>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3851303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Interpretation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Intent behind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Application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Parallel Modern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Principlizing</a:t>
            </a:r>
            <a:r>
              <a:rPr lang="en-US" sz="2800" b="1" dirty="0">
                <a:solidFill>
                  <a:srgbClr val="FFFFFF"/>
                </a:solidFill>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186251240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lang="en-US" sz="2400" b="1" dirty="0">
                <a:solidFill>
                  <a:srgbClr val="FFFFFF"/>
                </a:solidFill>
                <a:latin typeface="Arial"/>
                <a:ea typeface="ＭＳ Ｐゴシック" charset="0"/>
                <a:cs typeface="Arial"/>
              </a:rPr>
              <a:t>ORD</a:t>
            </a:r>
            <a:r>
              <a:rPr lang="en-US" sz="2800" b="1" dirty="0">
                <a:solidFill>
                  <a:srgbClr val="FFFFFF"/>
                </a:solidFill>
                <a:latin typeface="Arial"/>
                <a:ea typeface="ＭＳ Ｐゴシック" charset="0"/>
                <a:cs typeface="Arial"/>
              </a:rPr>
              <a:t> your God</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(Lev. 23:22 </a:t>
            </a:r>
            <a:r>
              <a:rPr lang="en-US" sz="2400" b="1" dirty="0">
                <a:solidFill>
                  <a:srgbClr val="FFFFFF"/>
                </a:solidFill>
                <a:latin typeface="Arial"/>
                <a:ea typeface="ＭＳ Ｐゴシック" charset="0"/>
                <a:cs typeface="Arial"/>
              </a:rPr>
              <a:t>NLT</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en-US" sz="3600" b="1" dirty="0">
                <a:solidFill>
                  <a:srgbClr val="FFFFFF"/>
                </a:solidFill>
                <a:latin typeface="Arial"/>
                <a:ea typeface="ＭＳ Ｐゴシック" charset="0"/>
                <a:cs typeface="Arial"/>
              </a:rPr>
              <a:t>Divinely Ordained Laziness?</a:t>
            </a:r>
          </a:p>
        </p:txBody>
      </p:sp>
    </p:spTree>
    <p:extLst>
      <p:ext uri="{BB962C8B-B14F-4D97-AF65-F5344CB8AC3E}">
        <p14:creationId xmlns:p14="http://schemas.microsoft.com/office/powerpoint/2010/main" val="3965926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Principlizing</a:t>
            </a:r>
            <a:r>
              <a:rPr lang="en-US" sz="2400" b="1" dirty="0">
                <a:solidFill>
                  <a:srgbClr val="FFFFFF"/>
                </a:solidFill>
                <a:latin typeface="Arial"/>
                <a:ea typeface="ＭＳ Ｐゴシック" charset="0"/>
                <a:cs typeface="Arial"/>
              </a:rPr>
              <a:t>: God wants His people to give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a:r>
                <a:rPr lang="en-US" sz="2400" b="1" dirty="0">
                  <a:solidFill>
                    <a:srgbClr val="FFFF00"/>
                  </a:solidFill>
                  <a:latin typeface="Arial"/>
                  <a:ea typeface="ＭＳ Ｐゴシック" charset="0"/>
                  <a:cs typeface="Arial"/>
                </a:rPr>
                <a:t>Interpretation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Application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3751220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am the L</a:t>
            </a:r>
            <a:r>
              <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consecrate yourselves and be holy, because I am holy… I am the L</a:t>
            </a:r>
            <a:r>
              <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who brought you up out of Egypt to be your God; therefore be holy, because I am holy</a:t>
            </a:r>
            <a:r>
              <a:rPr kumimoji="0" lang="ru-RU"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(11:44-45; repeated in 19:2; 20:7, 26)</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490893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p:nvPr>
        </p:nvSpPr>
        <p:spPr/>
        <p:txBody>
          <a:bodyPr/>
          <a:lstStyle/>
          <a:p>
            <a:r>
              <a:rPr lang="en-US" sz="4800" b="1" dirty="0">
                <a:solidFill>
                  <a:srgbClr val="FFFFFF"/>
                </a:solidFill>
                <a:ea typeface="ＭＳ Ｐゴシック" charset="0"/>
              </a:rPr>
              <a:t>Key Word</a:t>
            </a:r>
          </a:p>
        </p:txBody>
      </p:sp>
      <p:sp>
        <p:nvSpPr>
          <p:cNvPr id="17510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rPr>
              <a:t>122</a:t>
            </a:r>
          </a:p>
        </p:txBody>
      </p:sp>
      <p:grpSp>
        <p:nvGrpSpPr>
          <p:cNvPr id="2" name="Group 7"/>
          <p:cNvGrpSpPr>
            <a:grpSpLocks/>
          </p:cNvGrpSpPr>
          <p:nvPr/>
        </p:nvGrpSpPr>
        <p:grpSpPr bwMode="auto">
          <a:xfrm>
            <a:off x="1752600" y="2971800"/>
            <a:ext cx="5638800" cy="2514600"/>
            <a:chOff x="1104" y="1392"/>
            <a:chExt cx="3552" cy="1584"/>
          </a:xfrm>
          <a:solidFill>
            <a:srgbClr val="000090"/>
          </a:solidFill>
        </p:grpSpPr>
        <p:sp>
          <p:nvSpPr>
            <p:cNvPr id="175109" name="Rectangle 6"/>
            <p:cNvSpPr>
              <a:spLocks noChangeArrowheads="1"/>
            </p:cNvSpPr>
            <p:nvPr/>
          </p:nvSpPr>
          <p:spPr bwMode="auto">
            <a:xfrm>
              <a:off x="1104" y="1392"/>
              <a:ext cx="3552" cy="1584"/>
            </a:xfrm>
            <a:prstGeom prst="rect">
              <a:avLst/>
            </a:prstGeom>
            <a:grpFill/>
            <a:ln w="12700" cap="sq">
              <a:solidFill>
                <a:srgbClr val="000000"/>
              </a:solidFill>
              <a:miter lim="800000"/>
              <a:headEnd/>
              <a:tailEnd/>
            </a:ln>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75110" name="WordArt 5"/>
            <p:cNvSpPr>
              <a:spLocks noChangeArrowheads="1" noChangeShapeType="1" noTextEdit="1"/>
            </p:cNvSpPr>
            <p:nvPr/>
          </p:nvSpPr>
          <p:spPr bwMode="auto">
            <a:xfrm>
              <a:off x="1482" y="1692"/>
              <a:ext cx="2796" cy="996"/>
            </a:xfrm>
            <a:prstGeom prst="rect">
              <a:avLst/>
            </a:prstGeom>
            <a:grpFill/>
          </p:spPr>
          <p:txBody>
            <a:bodyPr wrap="none" fromWordArt="1">
              <a:prstTxWarp prst="textPlain">
                <a:avLst>
                  <a:gd name="adj" fmla="val 50000"/>
                </a:avLst>
              </a:prstTxWarp>
            </a:bodyPr>
            <a:lstStyle/>
            <a:p>
              <a:pPr algn="ctr" defTabSz="914400" eaLnBrk="0" fontAlgn="base" hangingPunct="0">
                <a:spcBef>
                  <a:spcPct val="0"/>
                </a:spcBef>
                <a:spcAft>
                  <a:spcPct val="0"/>
                </a:spcAft>
              </a:pPr>
              <a:endParaRPr lang="en-US" sz="4400" b="1" kern="10" dirty="0">
                <a:ln w="9525" cap="sq">
                  <a:solidFill>
                    <a:srgbClr val="000000"/>
                  </a:solidFill>
                  <a:round/>
                  <a:headEnd/>
                  <a:tailEnd/>
                </a:ln>
                <a:solidFill>
                  <a:srgbClr val="FFFFFF"/>
                </a:solidFill>
                <a:latin typeface="Arial Black"/>
                <a:ea typeface="Arial Black"/>
                <a:cs typeface="Arial Black"/>
              </a:endParaRPr>
            </a:p>
            <a:p>
              <a:pPr algn="ctr" defTabSz="914400" eaLnBrk="0" fontAlgn="base" hangingPunct="0">
                <a:spcBef>
                  <a:spcPct val="0"/>
                </a:spcBef>
                <a:spcAft>
                  <a:spcPct val="0"/>
                </a:spcAft>
              </a:pPr>
              <a:r>
                <a:rPr lang="en-US" sz="4400" b="1" kern="10" dirty="0">
                  <a:ln w="9525" cap="sq">
                    <a:solidFill>
                      <a:srgbClr val="000000"/>
                    </a:solidFill>
                    <a:round/>
                    <a:headEnd/>
                    <a:tailEnd/>
                  </a:ln>
                  <a:solidFill>
                    <a:srgbClr val="FFFFFF"/>
                  </a:solidFill>
                  <a:latin typeface="Arial Black"/>
                  <a:ea typeface="Arial Black"/>
                  <a:cs typeface="Arial Black"/>
                </a:rPr>
                <a:t>(Holiness, Set Apart)</a:t>
              </a:r>
            </a:p>
          </p:txBody>
        </p:sp>
      </p:grpSp>
      <p:sp>
        <p:nvSpPr>
          <p:cNvPr id="175108"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defTabSz="914400" eaLnBrk="0" fontAlgn="base" hangingPunct="0">
              <a:spcBef>
                <a:spcPct val="0"/>
              </a:spcBef>
              <a:spcAft>
                <a:spcPct val="0"/>
              </a:spcAft>
            </a:pPr>
            <a:r>
              <a:rPr lang="en-US" sz="3600" kern="10">
                <a:ln w="9525">
                  <a:round/>
                  <a:headEnd/>
                  <a:tailEnd/>
                </a:ln>
                <a:gradFill rotWithShape="1">
                  <a:gsLst>
                    <a:gs pos="0">
                      <a:srgbClr val="707070"/>
                    </a:gs>
                    <a:gs pos="50000">
                      <a:srgbClr val="FFFFFF"/>
                    </a:gs>
                    <a:gs pos="100000">
                      <a:srgbClr val="707070"/>
                    </a:gs>
                  </a:gsLst>
                  <a:lin ang="3000000" scaled="1"/>
                </a:gradFill>
                <a:latin typeface="Impact"/>
                <a:ea typeface="Impact"/>
                <a:cs typeface="Impact"/>
              </a:rPr>
              <a:t>Sanctification</a:t>
            </a:r>
          </a:p>
        </p:txBody>
      </p:sp>
    </p:spTree>
    <p:extLst>
      <p:ext uri="{BB962C8B-B14F-4D97-AF65-F5344CB8AC3E}">
        <p14:creationId xmlns:p14="http://schemas.microsoft.com/office/powerpoint/2010/main" val="1478681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"You are a chosen people, a royal priesthood, a holy nation, a people belonging to God."</a:t>
            </a:r>
          </a:p>
          <a:p>
            <a:pPr>
              <a:defRPr/>
            </a:pPr>
            <a:endParaRPr lang="en-US" sz="3200" b="1" dirty="0">
              <a:effectLst/>
              <a:latin typeface="Arial" charset="0"/>
              <a:ea typeface="ＭＳ Ｐゴシック" charset="0"/>
              <a:cs typeface="ＭＳ Ｐゴシック" charset="0"/>
            </a:endParaRPr>
          </a:p>
          <a:p>
            <a:pPr>
              <a:defRPr/>
            </a:pPr>
            <a:r>
              <a:rPr lang="en-US" sz="3200" b="1" i="1" dirty="0">
                <a:effectLst/>
                <a:latin typeface="Arial" charset="0"/>
                <a:ea typeface="ＭＳ Ｐゴシック" charset="0"/>
                <a:cs typeface="ＭＳ Ｐゴシック" charset="0"/>
              </a:rPr>
              <a:t> </a:t>
            </a:r>
            <a:r>
              <a:rPr lang="en-US" sz="3200" b="1" i="1" dirty="0">
                <a:latin typeface="Arial" charset="0"/>
                <a:ea typeface="ＭＳ Ｐゴシック" charset="0"/>
                <a:cs typeface="ＭＳ Ｐゴシック" charset="0"/>
              </a:rPr>
              <a:t>——</a:t>
            </a:r>
            <a:r>
              <a:rPr lang="en-US" sz="3200" b="1" i="1" dirty="0">
                <a:effectLst/>
                <a:latin typeface="Arial" charset="0"/>
                <a:ea typeface="ＭＳ Ｐゴシック" charset="0"/>
                <a:cs typeface="ＭＳ Ｐゴシック" charset="0"/>
              </a:rPr>
              <a:t>1 Peter 2:9——</a:t>
            </a:r>
          </a:p>
        </p:txBody>
      </p:sp>
    </p:spTree>
    <p:extLst>
      <p:ext uri="{BB962C8B-B14F-4D97-AF65-F5344CB8AC3E}">
        <p14:creationId xmlns:p14="http://schemas.microsoft.com/office/powerpoint/2010/main" val="2512932309"/>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000" b="1" dirty="0">
                <a:effectLst/>
                <a:latin typeface="Arial" charset="0"/>
                <a:ea typeface="ＭＳ Ｐゴシック" charset="0"/>
                <a:cs typeface="ＭＳ Ｐゴシック" charset="0"/>
              </a:rPr>
              <a:t>Holiness is the habit of being of one mind with God, according as we find His mind described in Scripture. It is the habit of agreeing in God's judgment, hating what He hates, loving what He loves, and measuring everything in this world by the standard of His Word.</a:t>
            </a:r>
            <a:endParaRPr lang="en-US" sz="20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584200" y="25400"/>
            <a:ext cx="7975600" cy="6807200"/>
          </a:xfrm>
          <a:prstGeom prst="rect">
            <a:avLst/>
          </a:prstGeom>
        </p:spPr>
      </p:pic>
    </p:spTree>
    <p:extLst>
      <p:ext uri="{BB962C8B-B14F-4D97-AF65-F5344CB8AC3E}">
        <p14:creationId xmlns:p14="http://schemas.microsoft.com/office/powerpoint/2010/main" val="51986666"/>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Bathroom</a:t>
            </a: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Attic</a:t>
            </a: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Family Room</a:t>
            </a: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Bedroom</a:t>
            </a: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Kitchen</a:t>
            </a: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Living Room</a:t>
            </a: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94530553"/>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73454737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2444408705"/>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307692544"/>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(YouTube Movie)</a:t>
            </a:r>
          </a:p>
        </p:txBody>
      </p:sp>
    </p:spTree>
    <p:extLst>
      <p:ext uri="{BB962C8B-B14F-4D97-AF65-F5344CB8AC3E}">
        <p14:creationId xmlns:p14="http://schemas.microsoft.com/office/powerpoint/2010/main" val="287824372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a:solidFill>
                  <a:srgbClr val="FFFFFF"/>
                </a:solidFill>
                <a:latin typeface="Arial"/>
                <a:ea typeface="Arial" pitchFamily="-111" charset="0"/>
                <a:cs typeface="Arial"/>
              </a:rPr>
              <a:t>. . . from infancy you have known the holy Scriptures, which are able to make you wise for salvation through faith in Christ Jesus. </a:t>
            </a:r>
          </a:p>
        </p:txBody>
      </p:sp>
      <p:sp>
        <p:nvSpPr>
          <p:cNvPr id="196613"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2 Timothy 3:15 (NIV) </a:t>
            </a:r>
          </a:p>
        </p:txBody>
      </p:sp>
      <p:sp>
        <p:nvSpPr>
          <p:cNvPr id="196614" name="Rectangle 6"/>
          <p:cNvSpPr>
            <a:spLocks noGrp="1" noChangeArrowheads="1"/>
          </p:cNvSpPr>
          <p:nvPr>
            <p:ph type="title" idx="4294967295"/>
          </p:nvPr>
        </p:nvSpPr>
        <p:spPr>
          <a:xfrm>
            <a:off x="0" y="3048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chemeClr val="bg1"/>
                </a:solidFill>
                <a:ea typeface="ＭＳ Ｐゴシック" charset="0"/>
              </a:rPr>
              <a:t>Why was Leviticus written?</a:t>
            </a:r>
            <a:endParaRPr lang="en-US" sz="4800" b="1">
              <a:solidFill>
                <a:schemeClr val="bg1"/>
              </a:solidFill>
              <a:ea typeface="ＭＳ Ｐゴシック" charset="0"/>
            </a:endParaRPr>
          </a:p>
        </p:txBody>
      </p:sp>
    </p:spTree>
    <p:extLst>
      <p:ext uri="{BB962C8B-B14F-4D97-AF65-F5344CB8AC3E}">
        <p14:creationId xmlns:p14="http://schemas.microsoft.com/office/powerpoint/2010/main" val="3979478095"/>
      </p:ext>
    </p:extLst>
  </p:cSld>
  <p:clrMapOvr>
    <a:masterClrMapping/>
  </p:clrMapOvr>
  <p:transition spd="med">
    <p:randomBar dir="vert"/>
  </p:transition>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3600" b="1" i="1">
                <a:solidFill>
                  <a:srgbClr val="FFFFFF"/>
                </a:solidFill>
                <a:latin typeface="Arial"/>
                <a:cs typeface="Arial"/>
              </a:rPr>
              <a:t>For everything that was written in the past was written to teach us, so that through endurance and the encouragement of the Scriptures we might have hope. </a:t>
            </a:r>
          </a:p>
          <a:p>
            <a:pPr defTabSz="914400" fontAlgn="base">
              <a:spcBef>
                <a:spcPct val="50000"/>
              </a:spcBef>
              <a:spcAft>
                <a:spcPct val="0"/>
              </a:spcAft>
              <a:defRPr/>
            </a:pPr>
            <a:endParaRPr lang="en-US" sz="3600" b="1" i="1">
              <a:solidFill>
                <a:srgbClr val="FFFFFF"/>
              </a:solidFill>
              <a:latin typeface="Arial"/>
              <a:cs typeface="Arial"/>
            </a:endParaRPr>
          </a:p>
        </p:txBody>
      </p:sp>
      <p:sp>
        <p:nvSpPr>
          <p:cNvPr id="197637"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 </a:t>
            </a:r>
          </a:p>
        </p:txBody>
      </p:sp>
      <p:sp>
        <p:nvSpPr>
          <p:cNvPr id="197638" name="Rectangle 6"/>
          <p:cNvSpPr>
            <a:spLocks noGrp="1" noChangeArrowheads="1"/>
          </p:cNvSpPr>
          <p:nvPr>
            <p:ph type="title" idx="4294967295"/>
          </p:nvPr>
        </p:nvSpPr>
        <p:spPr>
          <a:xfrm>
            <a:off x="0" y="6096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chemeClr val="bg1"/>
                </a:solidFill>
              </a:rPr>
              <a:t>Leviticus also gives us hope</a:t>
            </a:r>
          </a:p>
        </p:txBody>
      </p:sp>
    </p:spTree>
    <p:extLst>
      <p:ext uri="{BB962C8B-B14F-4D97-AF65-F5344CB8AC3E}">
        <p14:creationId xmlns:p14="http://schemas.microsoft.com/office/powerpoint/2010/main" val="2517088791"/>
      </p:ext>
    </p:extLst>
  </p:cSld>
  <p:clrMapOvr>
    <a:masterClrMapping/>
  </p:clrMapOvr>
  <p:transition spd="med">
    <p:randomBar dir="vert"/>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dirty="0">
                <a:solidFill>
                  <a:srgbClr val="FFFFFF"/>
                </a:solidFill>
                <a:latin typeface="Arial Rounded MT Bold" charset="0"/>
                <a:ea typeface="ＭＳ Ｐゴシック" charset="0"/>
                <a:cs typeface="Times New Roman" charset="0"/>
              </a:rPr>
              <a:t>Possession</a:t>
            </a:r>
            <a:endParaRPr lang="en-US" sz="2400" dirty="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3160355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w="9525">
            <a:noFill/>
            <a:miter lim="800000"/>
            <a:headEnd/>
            <a:tailEnd/>
          </a:ln>
          <a:effectLst/>
        </p:spPr>
        <p:txBody>
          <a:bodyPr>
            <a:spAutoFit/>
          </a:bodyPr>
          <a:lstStyle/>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Jesus our sacrifice</a:t>
            </a:r>
          </a:p>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Jesus our Great High Priest</a:t>
            </a:r>
          </a:p>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Our response, to be holy</a:t>
            </a:r>
          </a:p>
        </p:txBody>
      </p:sp>
      <p:sp>
        <p:nvSpPr>
          <p:cNvPr id="364547" name="Text Box 5"/>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cs typeface="Arial" charset="0"/>
              </a:rPr>
              <a:t>122</a:t>
            </a:r>
          </a:p>
        </p:txBody>
      </p:sp>
      <p:sp>
        <p:nvSpPr>
          <p:cNvPr id="198662" name="Rectangle 6"/>
          <p:cNvSpPr>
            <a:spLocks noGrp="1" noChangeArrowheads="1"/>
          </p:cNvSpPr>
          <p:nvPr>
            <p:ph type="title" idx="4294967295"/>
          </p:nvPr>
        </p:nvSpPr>
        <p:spPr>
          <a:xfrm>
            <a:off x="685800" y="609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b="1">
                <a:solidFill>
                  <a:schemeClr val="bg1"/>
                </a:solidFill>
              </a:rPr>
              <a:t>Leviticus shows us Christ</a:t>
            </a:r>
          </a:p>
        </p:txBody>
      </p:sp>
    </p:spTree>
    <p:extLst>
      <p:ext uri="{BB962C8B-B14F-4D97-AF65-F5344CB8AC3E}">
        <p14:creationId xmlns:p14="http://schemas.microsoft.com/office/powerpoint/2010/main" val="39691353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25304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But just as he who called you is holy, so be holy in all you do; for it is written: </a:t>
            </a:r>
            <a:r>
              <a:rPr lang="ru-RU"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a:t>
            </a: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Be holy, because I am holy.</a:t>
            </a:r>
            <a:r>
              <a:rPr lang="ru-RU"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a:t>
            </a: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 </a:t>
            </a:r>
          </a:p>
        </p:txBody>
      </p:sp>
      <p:sp>
        <p:nvSpPr>
          <p:cNvPr id="199685" name="Text Box 5"/>
          <p:cNvSpPr txBox="1">
            <a:spLocks noChangeArrowheads="1"/>
          </p:cNvSpPr>
          <p:nvPr/>
        </p:nvSpPr>
        <p:spPr bwMode="auto">
          <a:xfrm>
            <a:off x="1143000" y="5775325"/>
            <a:ext cx="7696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Times New Roman" pitchFamily="-111" charset="0"/>
                <a:cs typeface="Arial"/>
              </a:rPr>
              <a:t>1 Peter 1:15-16 (NIV)</a:t>
            </a:r>
          </a:p>
        </p:txBody>
      </p:sp>
      <p:sp>
        <p:nvSpPr>
          <p:cNvPr id="199686" name="Text Box 6"/>
          <p:cNvSpPr txBox="1">
            <a:spLocks noChangeArrowheads="1"/>
          </p:cNvSpPr>
          <p:nvPr/>
        </p:nvSpPr>
        <p:spPr bwMode="auto">
          <a:xfrm>
            <a:off x="762000" y="4708525"/>
            <a:ext cx="73914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Leviticus 11:44-45; 19:2; 20:7</a:t>
            </a:r>
          </a:p>
        </p:txBody>
      </p:sp>
      <p:sp>
        <p:nvSpPr>
          <p:cNvPr id="199687" name="Line 7"/>
          <p:cNvSpPr>
            <a:spLocks noChangeShapeType="1"/>
          </p:cNvSpPr>
          <p:nvPr/>
        </p:nvSpPr>
        <p:spPr bwMode="auto">
          <a:xfrm>
            <a:off x="5795963" y="3644900"/>
            <a:ext cx="1900237" cy="12700"/>
          </a:xfrm>
          <a:prstGeom prst="line">
            <a:avLst/>
          </a:prstGeom>
          <a:noFill/>
          <a:ln w="7620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99688" name="Line 8"/>
          <p:cNvSpPr>
            <a:spLocks noChangeShapeType="1"/>
          </p:cNvSpPr>
          <p:nvPr/>
        </p:nvSpPr>
        <p:spPr bwMode="auto">
          <a:xfrm>
            <a:off x="838200" y="4267200"/>
            <a:ext cx="4094163" cy="25400"/>
          </a:xfrm>
          <a:prstGeom prst="line">
            <a:avLst/>
          </a:prstGeom>
          <a:noFill/>
          <a:ln w="7620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366599" name="Text Box 10"/>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cs typeface="Arial" charset="0"/>
              </a:rPr>
              <a:t>122</a:t>
            </a:r>
          </a:p>
        </p:txBody>
      </p:sp>
      <p:sp>
        <p:nvSpPr>
          <p:cNvPr id="199691" name="Rectangle 11"/>
          <p:cNvSpPr>
            <a:spLocks noGrp="1" noChangeArrowheads="1"/>
          </p:cNvSpPr>
          <p:nvPr>
            <p:ph type="title" idx="4294967295"/>
          </p:nvPr>
        </p:nvSpPr>
        <p:spPr>
          <a:xfrm>
            <a:off x="0" y="228600"/>
            <a:ext cx="9144000" cy="14462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solidFill>
                  <a:schemeClr val="bg1"/>
                </a:solidFill>
              </a:rPr>
              <a:t>Holiness has always been God</a:t>
            </a:r>
            <a:r>
              <a:rPr lang="uk-UA" b="1" dirty="0">
                <a:solidFill>
                  <a:schemeClr val="bg1"/>
                </a:solidFill>
              </a:rPr>
              <a:t>'</a:t>
            </a:r>
            <a:r>
              <a:rPr lang="en-US" b="1" dirty="0">
                <a:solidFill>
                  <a:schemeClr val="bg1"/>
                </a:solidFill>
              </a:rPr>
              <a:t>s priority</a:t>
            </a:r>
          </a:p>
        </p:txBody>
      </p:sp>
    </p:spTree>
    <p:extLst>
      <p:ext uri="{BB962C8B-B14F-4D97-AF65-F5344CB8AC3E}">
        <p14:creationId xmlns:p14="http://schemas.microsoft.com/office/powerpoint/2010/main" val="113335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8000"/>
                                  </p:stCondLst>
                                  <p:childTnLst>
                                    <p:set>
                                      <p:cBhvr>
                                        <p:cTn id="6" dur="1" fill="hold">
                                          <p:stCondLst>
                                            <p:cond delay="0"/>
                                          </p:stCondLst>
                                        </p:cTn>
                                        <p:tgtEl>
                                          <p:spTgt spid="199687"/>
                                        </p:tgtEl>
                                        <p:attrNameLst>
                                          <p:attrName>style.visibility</p:attrName>
                                        </p:attrNameLst>
                                      </p:cBhvr>
                                      <p:to>
                                        <p:strVal val="visible"/>
                                      </p:to>
                                    </p:set>
                                    <p:animEffect transition="in" filter="wipe(left)">
                                      <p:cBhvr>
                                        <p:cTn id="7" dur="500"/>
                                        <p:tgtEl>
                                          <p:spTgt spid="199687"/>
                                        </p:tgtEl>
                                      </p:cBhvr>
                                    </p:animEffect>
                                  </p:childTnLst>
                                </p:cTn>
                              </p:par>
                            </p:childTnLst>
                          </p:cTn>
                        </p:par>
                        <p:par>
                          <p:cTn id="8" fill="hold" nodeType="afterGroup">
                            <p:stCondLst>
                              <p:cond delay="8500"/>
                            </p:stCondLst>
                            <p:childTnLst>
                              <p:par>
                                <p:cTn id="9" presetID="22" presetClass="entr" presetSubtype="8" fill="hold" nodeType="afterEffect">
                                  <p:stCondLst>
                                    <p:cond delay="0"/>
                                  </p:stCondLst>
                                  <p:childTnLst>
                                    <p:set>
                                      <p:cBhvr>
                                        <p:cTn id="10" dur="1" fill="hold">
                                          <p:stCondLst>
                                            <p:cond delay="0"/>
                                          </p:stCondLst>
                                        </p:cTn>
                                        <p:tgtEl>
                                          <p:spTgt spid="199688"/>
                                        </p:tgtEl>
                                        <p:attrNameLst>
                                          <p:attrName>style.visibility</p:attrName>
                                        </p:attrNameLst>
                                      </p:cBhvr>
                                      <p:to>
                                        <p:strVal val="visible"/>
                                      </p:to>
                                    </p:set>
                                    <p:animEffect transition="in" filter="wipe(left)">
                                      <p:cBhvr>
                                        <p:cTn id="11" dur="500"/>
                                        <p:tgtEl>
                                          <p:spTgt spid="199688"/>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99686">
                                            <p:txEl>
                                              <p:pRg st="0" end="0"/>
                                            </p:txEl>
                                          </p:spTgt>
                                        </p:tgtEl>
                                        <p:attrNameLst>
                                          <p:attrName>style.visibility</p:attrName>
                                        </p:attrNameLst>
                                      </p:cBhvr>
                                      <p:to>
                                        <p:strVal val="visible"/>
                                      </p:to>
                                    </p:set>
                                    <p:animEffect transition="in" filter="dissolve">
                                      <p:cBhvr>
                                        <p:cTn id="15"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solidFill>
            <a:srgbClr val="000000"/>
          </a:solidFill>
        </p:spPr>
        <p:txBody>
          <a:bodyPr/>
          <a:lstStyle/>
          <a:p>
            <a:r>
              <a:rPr lang="en-US" sz="5400" b="1">
                <a:solidFill>
                  <a:srgbClr val="FFFFFF"/>
                </a:solidFill>
                <a:latin typeface="Arial" charset="0"/>
                <a:ea typeface="ＭＳ Ｐゴシック" charset="0"/>
              </a:rPr>
              <a:t>Application</a:t>
            </a:r>
            <a:endParaRPr lang="en-US" b="1">
              <a:solidFill>
                <a:srgbClr val="FFFFFF"/>
              </a:solidFill>
              <a:latin typeface="Arial" charset="0"/>
              <a:ea typeface="ＭＳ Ｐゴシック" charset="0"/>
            </a:endParaRPr>
          </a:p>
        </p:txBody>
      </p:sp>
      <p:sp>
        <p:nvSpPr>
          <p:cNvPr id="368643" name="Text Box 3"/>
          <p:cNvSpPr txBox="1">
            <a:spLocks noChangeArrowheads="1"/>
          </p:cNvSpPr>
          <p:nvPr/>
        </p:nvSpPr>
        <p:spPr bwMode="auto">
          <a:xfrm>
            <a:off x="8488363" y="1905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8676" name="Text Box 4"/>
          <p:cNvSpPr txBox="1">
            <a:spLocks noChangeArrowheads="1"/>
          </p:cNvSpPr>
          <p:nvPr/>
        </p:nvSpPr>
        <p:spPr bwMode="auto">
          <a:xfrm>
            <a:off x="685800" y="2166938"/>
            <a:ext cx="7848600" cy="2832100"/>
          </a:xfrm>
          <a:prstGeom prst="rect">
            <a:avLst/>
          </a:prstGeom>
          <a:solidFill>
            <a:srgbClr val="66FF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3600" b="1">
                <a:latin typeface="Arial" charset="0"/>
                <a:cs typeface="Arial" charset="0"/>
              </a:rPr>
              <a:t>We as believers need to continually </a:t>
            </a:r>
            <a:r>
              <a:rPr lang="en-US" altLang="zh-CN" sz="4000" b="1">
                <a:solidFill>
                  <a:srgbClr val="330099"/>
                </a:solidFill>
                <a:latin typeface="Arial" charset="0"/>
                <a:cs typeface="Arial" charset="0"/>
              </a:rPr>
              <a:t>separate (sanctify)</a:t>
            </a:r>
            <a:r>
              <a:rPr lang="en-US" altLang="zh-CN" sz="3600" b="1">
                <a:latin typeface="Arial" charset="0"/>
                <a:cs typeface="Arial" charset="0"/>
              </a:rPr>
              <a:t> ourselves by confessing our sin and walking in holiness before God in order to experience His presence with us. </a:t>
            </a:r>
            <a:endParaRPr lang="en-US" sz="3600" b="1">
              <a:latin typeface="Arial" charset="0"/>
              <a:cs typeface="Arial" charset="0"/>
            </a:endParaRPr>
          </a:p>
        </p:txBody>
      </p:sp>
    </p:spTree>
    <p:extLst>
      <p:ext uri="{BB962C8B-B14F-4D97-AF65-F5344CB8AC3E}">
        <p14:creationId xmlns:p14="http://schemas.microsoft.com/office/powerpoint/2010/main" val="3531006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14681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Be </a:t>
            </a:r>
            <a:r>
              <a:rPr lang="en-US" sz="5400" b="1" dirty="0">
                <a:solidFill>
                  <a:srgbClr val="FFFF00"/>
                </a:solidFill>
                <a:effectLst>
                  <a:glow rad="127000">
                    <a:srgbClr val="000000"/>
                  </a:glow>
                </a:effectLst>
                <a:latin typeface="Arial" charset="0"/>
                <a:ea typeface="ＭＳ Ｐゴシック" charset="0"/>
                <a:cs typeface="ＭＳ Ｐゴシック" charset="0"/>
              </a:rPr>
              <a:t>holy</a:t>
            </a:r>
            <a:r>
              <a:rPr lang="en-US" sz="5400" b="1" dirty="0">
                <a:solidFill>
                  <a:srgbClr val="FFFFFF"/>
                </a:solidFill>
                <a:effectLst>
                  <a:glow rad="127000">
                    <a:srgbClr val="000000"/>
                  </a:glow>
                </a:effectLst>
                <a:latin typeface="Arial" charset="0"/>
                <a:ea typeface="ＭＳ Ｐゴシック" charset="0"/>
                <a:cs typeface="ＭＳ Ｐゴシック" charset="0"/>
              </a:rPr>
              <a:t> as God is holy.</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3845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1692260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29389123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latin typeface="Arial" charset="0"/>
                <a:ea typeface="ＭＳ Ｐゴシック" charset="0"/>
                <a:cs typeface="ＭＳ Ｐゴシック" charset="0"/>
              </a:rPr>
              <a:t>How little people know who think that holiness is dull... When one meets the real thing, it's irresistible!</a:t>
            </a:r>
          </a:p>
          <a:p>
            <a:pPr>
              <a:defRPr/>
            </a:pPr>
            <a:endParaRPr lang="en-US" sz="2400" b="1" dirty="0">
              <a:effectLst/>
              <a:latin typeface="Arial" charset="0"/>
              <a:ea typeface="ＭＳ Ｐゴシック" charset="0"/>
              <a:cs typeface="ＭＳ Ｐゴシック" charset="0"/>
            </a:endParaRPr>
          </a:p>
          <a:p>
            <a:pPr>
              <a:defRPr/>
            </a:pPr>
            <a:r>
              <a:rPr lang="en-US" sz="2400" b="1" i="1" dirty="0">
                <a:effectLst/>
                <a:latin typeface="Arial" charset="0"/>
                <a:ea typeface="ＭＳ Ｐゴシック" charset="0"/>
                <a:cs typeface="ＭＳ Ｐゴシック" charset="0"/>
              </a:rPr>
              <a:t> </a:t>
            </a:r>
            <a:r>
              <a:rPr lang="en-US" sz="2400" b="1" i="1" dirty="0">
                <a:latin typeface="Arial" charset="0"/>
                <a:ea typeface="ＭＳ Ｐゴシック" charset="0"/>
                <a:cs typeface="ＭＳ Ｐゴシック" charset="0"/>
              </a:rPr>
              <a:t>——</a:t>
            </a:r>
            <a:r>
              <a:rPr lang="en-US" sz="2400" b="1" i="1" dirty="0">
                <a:effectLst/>
                <a:latin typeface="Arial" charset="0"/>
                <a:ea typeface="ＭＳ Ｐゴシック" charset="0"/>
                <a:cs typeface="ＭＳ Ｐゴシック" charset="0"/>
              </a:rPr>
              <a:t>C. S. Lewis——</a:t>
            </a:r>
          </a:p>
        </p:txBody>
      </p:sp>
    </p:spTree>
    <p:extLst>
      <p:ext uri="{BB962C8B-B14F-4D97-AF65-F5344CB8AC3E}">
        <p14:creationId xmlns:p14="http://schemas.microsoft.com/office/powerpoint/2010/main" val="214655609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practice in your life must you confess and purge?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effectLst/>
                <a:latin typeface="Arial" charset="0"/>
                <a:ea typeface="ＭＳ Ｐゴシック" charset="0"/>
                <a:cs typeface="ＭＳ Ｐゴシック" charset="0"/>
              </a:rPr>
              <a:t>Follow peace with all men, and holiness, without which no man shall see the Lord.</a:t>
            </a:r>
          </a:p>
          <a:p>
            <a:pPr>
              <a:defRPr/>
            </a:pPr>
            <a:endParaRPr lang="en-US" sz="2000" b="1" i="1" dirty="0">
              <a:effectLst/>
              <a:latin typeface="Arial" charset="0"/>
              <a:ea typeface="ＭＳ Ｐゴシック" charset="0"/>
              <a:cs typeface="ＭＳ Ｐゴシック" charset="0"/>
            </a:endParaRPr>
          </a:p>
          <a:p>
            <a:pPr>
              <a:defRPr/>
            </a:pPr>
            <a:r>
              <a:rPr lang="en-US" sz="2000" b="1" i="1" dirty="0">
                <a:effectLst/>
                <a:latin typeface="Arial" charset="0"/>
                <a:ea typeface="ＭＳ Ｐゴシック" charset="0"/>
                <a:cs typeface="ＭＳ Ｐゴシック" charset="0"/>
              </a:rPr>
              <a:t>Hebrews 12:14 KJV</a:t>
            </a:r>
          </a:p>
        </p:txBody>
      </p:sp>
    </p:spTree>
    <p:extLst>
      <p:ext uri="{BB962C8B-B14F-4D97-AF65-F5344CB8AC3E}">
        <p14:creationId xmlns:p14="http://schemas.microsoft.com/office/powerpoint/2010/main" val="1165991074"/>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370690" name="Text Box 2"/>
          <p:cNvSpPr txBox="1">
            <a:spLocks noChangeArrowheads="1"/>
          </p:cNvSpPr>
          <p:nvPr/>
        </p:nvSpPr>
        <p:spPr bwMode="auto">
          <a:xfrm>
            <a:off x="8153400" y="1524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a:latin typeface="Arial" charset="0"/>
                <a:cs typeface="Arial" charset="0"/>
              </a:rPr>
              <a:t>108</a:t>
            </a:r>
          </a:p>
        </p:txBody>
      </p:sp>
      <p:grpSp>
        <p:nvGrpSpPr>
          <p:cNvPr id="370691" name="Group 4"/>
          <p:cNvGrpSpPr>
            <a:grpSpLocks/>
          </p:cNvGrpSpPr>
          <p:nvPr/>
        </p:nvGrpSpPr>
        <p:grpSpPr bwMode="auto">
          <a:xfrm>
            <a:off x="152400" y="0"/>
            <a:ext cx="6477000" cy="6858000"/>
            <a:chOff x="96" y="0"/>
            <a:chExt cx="4080" cy="4320"/>
          </a:xfrm>
        </p:grpSpPr>
        <p:grpSp>
          <p:nvGrpSpPr>
            <p:cNvPr id="370694" name="Group 5"/>
            <p:cNvGrpSpPr>
              <a:grpSpLocks/>
            </p:cNvGrpSpPr>
            <p:nvPr/>
          </p:nvGrpSpPr>
          <p:grpSpPr bwMode="auto">
            <a:xfrm>
              <a:off x="100" y="3"/>
              <a:ext cx="4072" cy="381"/>
              <a:chOff x="0" y="0"/>
              <a:chExt cx="4490" cy="623"/>
            </a:xfrm>
          </p:grpSpPr>
          <p:grpSp>
            <p:nvGrpSpPr>
              <p:cNvPr id="370739" name="Group 6"/>
              <p:cNvGrpSpPr>
                <a:grpSpLocks/>
              </p:cNvGrpSpPr>
              <p:nvPr/>
            </p:nvGrpSpPr>
            <p:grpSpPr bwMode="auto">
              <a:xfrm>
                <a:off x="0" y="0"/>
                <a:ext cx="885" cy="623"/>
                <a:chOff x="0" y="0"/>
                <a:chExt cx="885" cy="623"/>
              </a:xfrm>
            </p:grpSpPr>
            <p:sp>
              <p:nvSpPr>
                <p:cNvPr id="370765" name="Rectangle 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66" name="Group 8"/>
                <p:cNvGrpSpPr>
                  <a:grpSpLocks/>
                </p:cNvGrpSpPr>
                <p:nvPr/>
              </p:nvGrpSpPr>
              <p:grpSpPr bwMode="auto">
                <a:xfrm>
                  <a:off x="0" y="0"/>
                  <a:ext cx="885" cy="623"/>
                  <a:chOff x="0" y="0"/>
                  <a:chExt cx="885" cy="623"/>
                </a:xfrm>
              </p:grpSpPr>
              <p:sp>
                <p:nvSpPr>
                  <p:cNvPr id="370767" name="Rectangle 9"/>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fontAlgn="base">
                      <a:spcBef>
                        <a:spcPct val="0"/>
                      </a:spcBef>
                      <a:spcAft>
                        <a:spcPct val="0"/>
                      </a:spcAft>
                    </a:pPr>
                    <a:r>
                      <a:rPr lang="en-US" sz="1400" b="1">
                        <a:solidFill>
                          <a:srgbClr val="FFFFFF"/>
                        </a:solidFill>
                        <a:latin typeface="Arial" charset="0"/>
                        <a:ea typeface="ＭＳ Ｐゴシック" charset="0"/>
                        <a:cs typeface="Arial" charset="0"/>
                      </a:rPr>
                      <a:t>400 YEAR SOJOURN</a:t>
                    </a:r>
                    <a:endParaRPr lang="en-US" sz="2400" b="1">
                      <a:solidFill>
                        <a:srgbClr val="003300"/>
                      </a:solidFill>
                      <a:latin typeface="Arial" charset="0"/>
                      <a:ea typeface="ＭＳ Ｐゴシック" charset="0"/>
                      <a:cs typeface="Arial" charset="0"/>
                    </a:endParaRPr>
                  </a:p>
                </p:txBody>
              </p:sp>
              <p:sp>
                <p:nvSpPr>
                  <p:cNvPr id="370768" name="Rectangle 10"/>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0" name="Group 11"/>
              <p:cNvGrpSpPr>
                <a:grpSpLocks/>
              </p:cNvGrpSpPr>
              <p:nvPr/>
            </p:nvGrpSpPr>
            <p:grpSpPr bwMode="auto">
              <a:xfrm>
                <a:off x="885" y="0"/>
                <a:ext cx="843" cy="623"/>
                <a:chOff x="885" y="0"/>
                <a:chExt cx="843" cy="623"/>
              </a:xfrm>
            </p:grpSpPr>
            <p:sp>
              <p:nvSpPr>
                <p:cNvPr id="370761" name="Rectangle 1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62" name="Group 13"/>
                <p:cNvGrpSpPr>
                  <a:grpSpLocks/>
                </p:cNvGrpSpPr>
                <p:nvPr/>
              </p:nvGrpSpPr>
              <p:grpSpPr bwMode="auto">
                <a:xfrm>
                  <a:off x="885" y="0"/>
                  <a:ext cx="843" cy="623"/>
                  <a:chOff x="885" y="0"/>
                  <a:chExt cx="843" cy="623"/>
                </a:xfrm>
              </p:grpSpPr>
              <p:sp>
                <p:nvSpPr>
                  <p:cNvPr id="370763" name="Rectangle 14"/>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430 YEAR SOJOURN</a:t>
                    </a:r>
                    <a:endParaRPr lang="en-US" sz="2400" b="1">
                      <a:solidFill>
                        <a:srgbClr val="003300"/>
                      </a:solidFill>
                      <a:latin typeface="Arial" charset="0"/>
                      <a:ea typeface="ＭＳ Ｐゴシック" charset="0"/>
                      <a:cs typeface="Arial" charset="0"/>
                    </a:endParaRPr>
                  </a:p>
                </p:txBody>
              </p:sp>
              <p:sp>
                <p:nvSpPr>
                  <p:cNvPr id="370764" name="Rectangle 15"/>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1" name="Group 16"/>
              <p:cNvGrpSpPr>
                <a:grpSpLocks/>
              </p:cNvGrpSpPr>
              <p:nvPr/>
            </p:nvGrpSpPr>
            <p:grpSpPr bwMode="auto">
              <a:xfrm>
                <a:off x="1728" y="0"/>
                <a:ext cx="843" cy="623"/>
                <a:chOff x="1728" y="0"/>
                <a:chExt cx="843" cy="623"/>
              </a:xfrm>
            </p:grpSpPr>
            <p:sp>
              <p:nvSpPr>
                <p:cNvPr id="370757" name="Rectangle 1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8" name="Group 18"/>
                <p:cNvGrpSpPr>
                  <a:grpSpLocks/>
                </p:cNvGrpSpPr>
                <p:nvPr/>
              </p:nvGrpSpPr>
              <p:grpSpPr bwMode="auto">
                <a:xfrm>
                  <a:off x="1728" y="0"/>
                  <a:ext cx="843" cy="623"/>
                  <a:chOff x="1728" y="0"/>
                  <a:chExt cx="843" cy="623"/>
                </a:xfrm>
              </p:grpSpPr>
              <p:sp>
                <p:nvSpPr>
                  <p:cNvPr id="370759" name="Rectangle 19"/>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215 YEAR SOJOURN</a:t>
                    </a:r>
                    <a:endParaRPr lang="en-US" sz="2400" b="1">
                      <a:solidFill>
                        <a:srgbClr val="003300"/>
                      </a:solidFill>
                      <a:latin typeface="Arial" charset="0"/>
                      <a:ea typeface="ＭＳ Ｐゴシック" charset="0"/>
                      <a:cs typeface="Arial" charset="0"/>
                    </a:endParaRPr>
                  </a:p>
                </p:txBody>
              </p:sp>
              <p:sp>
                <p:nvSpPr>
                  <p:cNvPr id="370760" name="Rectangle 20"/>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2" name="Group 21"/>
              <p:cNvGrpSpPr>
                <a:grpSpLocks/>
              </p:cNvGrpSpPr>
              <p:nvPr/>
            </p:nvGrpSpPr>
            <p:grpSpPr bwMode="auto">
              <a:xfrm>
                <a:off x="2571" y="0"/>
                <a:ext cx="306" cy="623"/>
                <a:chOff x="2571" y="0"/>
                <a:chExt cx="306" cy="623"/>
              </a:xfrm>
            </p:grpSpPr>
            <p:sp>
              <p:nvSpPr>
                <p:cNvPr id="370753" name="Rectangle 22"/>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4" name="Group 23"/>
                <p:cNvGrpSpPr>
                  <a:grpSpLocks/>
                </p:cNvGrpSpPr>
                <p:nvPr/>
              </p:nvGrpSpPr>
              <p:grpSpPr bwMode="auto">
                <a:xfrm>
                  <a:off x="2571" y="0"/>
                  <a:ext cx="306" cy="623"/>
                  <a:chOff x="2571" y="0"/>
                  <a:chExt cx="306" cy="623"/>
                </a:xfrm>
              </p:grpSpPr>
              <p:sp>
                <p:nvSpPr>
                  <p:cNvPr id="370755" name="Rectangle 2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en-US" sz="2400" b="1">
                      <a:solidFill>
                        <a:srgbClr val="003300"/>
                      </a:solidFill>
                      <a:latin typeface="Arial" charset="0"/>
                      <a:ea typeface="ＭＳ Ｐゴシック" charset="0"/>
                      <a:cs typeface="Arial" charset="0"/>
                    </a:endParaRPr>
                  </a:p>
                </p:txBody>
              </p:sp>
              <p:sp>
                <p:nvSpPr>
                  <p:cNvPr id="370756" name="Rectangle 25"/>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3" name="Group 26"/>
              <p:cNvGrpSpPr>
                <a:grpSpLocks/>
              </p:cNvGrpSpPr>
              <p:nvPr/>
            </p:nvGrpSpPr>
            <p:grpSpPr bwMode="auto">
              <a:xfrm>
                <a:off x="2877" y="0"/>
                <a:ext cx="770" cy="623"/>
                <a:chOff x="2877" y="0"/>
                <a:chExt cx="770" cy="623"/>
              </a:xfrm>
            </p:grpSpPr>
            <p:sp>
              <p:nvSpPr>
                <p:cNvPr id="370749" name="Rectangle 27"/>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0" name="Group 28"/>
                <p:cNvGrpSpPr>
                  <a:grpSpLocks/>
                </p:cNvGrpSpPr>
                <p:nvPr/>
              </p:nvGrpSpPr>
              <p:grpSpPr bwMode="auto">
                <a:xfrm>
                  <a:off x="2877" y="0"/>
                  <a:ext cx="770" cy="623"/>
                  <a:chOff x="2877" y="0"/>
                  <a:chExt cx="770" cy="623"/>
                </a:xfrm>
              </p:grpSpPr>
              <p:sp>
                <p:nvSpPr>
                  <p:cNvPr id="370751" name="Rectangle 29"/>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LATE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EXODUS</a:t>
                    </a:r>
                    <a:endParaRPr lang="en-US" sz="2400" b="1">
                      <a:solidFill>
                        <a:srgbClr val="003300"/>
                      </a:solidFill>
                      <a:latin typeface="Arial" charset="0"/>
                      <a:ea typeface="ＭＳ Ｐゴシック" charset="0"/>
                      <a:cs typeface="Arial" charset="0"/>
                    </a:endParaRPr>
                  </a:p>
                </p:txBody>
              </p:sp>
              <p:sp>
                <p:nvSpPr>
                  <p:cNvPr id="370752" name="Rectangle 30"/>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4" name="Group 31"/>
              <p:cNvGrpSpPr>
                <a:grpSpLocks/>
              </p:cNvGrpSpPr>
              <p:nvPr/>
            </p:nvGrpSpPr>
            <p:grpSpPr bwMode="auto">
              <a:xfrm>
                <a:off x="3647" y="0"/>
                <a:ext cx="843" cy="623"/>
                <a:chOff x="3647" y="0"/>
                <a:chExt cx="843" cy="623"/>
              </a:xfrm>
            </p:grpSpPr>
            <p:sp>
              <p:nvSpPr>
                <p:cNvPr id="370745" name="Rectangle 32"/>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46" name="Group 33"/>
                <p:cNvGrpSpPr>
                  <a:grpSpLocks/>
                </p:cNvGrpSpPr>
                <p:nvPr/>
              </p:nvGrpSpPr>
              <p:grpSpPr bwMode="auto">
                <a:xfrm>
                  <a:off x="3647" y="0"/>
                  <a:ext cx="843" cy="623"/>
                  <a:chOff x="3647" y="0"/>
                  <a:chExt cx="843" cy="623"/>
                </a:xfrm>
              </p:grpSpPr>
              <p:sp>
                <p:nvSpPr>
                  <p:cNvPr id="370747" name="Rectangle 34"/>
                  <p:cNvSpPr>
                    <a:spLocks noChangeArrowheads="1"/>
                  </p:cNvSpPr>
                  <p:nvPr/>
                </p:nvSpPr>
                <p:spPr bwMode="auto">
                  <a:xfrm>
                    <a:off x="3690"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CRITICAL</a:t>
                    </a:r>
                    <a:endParaRPr lang="en-US" sz="2400" b="1">
                      <a:solidFill>
                        <a:srgbClr val="003300"/>
                      </a:solidFill>
                      <a:latin typeface="Arial" charset="0"/>
                      <a:ea typeface="ＭＳ Ｐゴシック" charset="0"/>
                      <a:cs typeface="Arial" charset="0"/>
                    </a:endParaRPr>
                  </a:p>
                </p:txBody>
              </p:sp>
              <p:sp>
                <p:nvSpPr>
                  <p:cNvPr id="370748" name="Rectangle 35"/>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sp>
          <p:nvSpPr>
            <p:cNvPr id="370695" name="Rectangle 36"/>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696" name="Group 37"/>
            <p:cNvGrpSpPr>
              <a:grpSpLocks/>
            </p:cNvGrpSpPr>
            <p:nvPr/>
          </p:nvGrpSpPr>
          <p:grpSpPr bwMode="auto">
            <a:xfrm>
              <a:off x="96" y="336"/>
              <a:ext cx="4032" cy="3984"/>
              <a:chOff x="1132" y="2904"/>
              <a:chExt cx="10080" cy="12620"/>
            </a:xfrm>
          </p:grpSpPr>
          <p:sp>
            <p:nvSpPr>
              <p:cNvPr id="370697" name="Text Box 38"/>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1660-1446</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1580</a:t>
                </a:r>
                <a:endParaRPr lang="en-US" sz="1200" b="1">
                  <a:solidFill>
                    <a:srgbClr val="003300"/>
                  </a:solidFill>
                  <a:latin typeface="Arial" charset="0"/>
                  <a:cs typeface="Arial" charset="0"/>
                </a:endParaRPr>
              </a:p>
            </p:txBody>
          </p:sp>
          <p:sp>
            <p:nvSpPr>
              <p:cNvPr id="370698" name="Text Box 39"/>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1875-1446</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1730 or 1580</a:t>
                </a:r>
                <a:endParaRPr lang="en-US" sz="1200" b="1">
                  <a:solidFill>
                    <a:srgbClr val="003300"/>
                  </a:solidFill>
                  <a:latin typeface="Arial" charset="0"/>
                  <a:cs typeface="Arial" charset="0"/>
                </a:endParaRPr>
              </a:p>
            </p:txBody>
          </p:sp>
          <p:sp>
            <p:nvSpPr>
              <p:cNvPr id="370699" name="Text Box 40"/>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1446-1405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1406-1050</a:t>
                </a:r>
                <a:endParaRPr lang="en-US" sz="1200" b="1">
                  <a:solidFill>
                    <a:srgbClr val="003300"/>
                  </a:solidFill>
                  <a:latin typeface="Arial" charset="0"/>
                  <a:cs typeface="Arial" charset="0"/>
                </a:endParaRPr>
              </a:p>
            </p:txBody>
          </p:sp>
          <p:sp>
            <p:nvSpPr>
              <p:cNvPr id="370700" name="Text Box 41"/>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1446-1405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1406-1050</a:t>
                </a:r>
                <a:endParaRPr lang="en-US" sz="1200" b="1">
                  <a:solidFill>
                    <a:srgbClr val="003300"/>
                  </a:solidFill>
                  <a:latin typeface="Arial" charset="0"/>
                  <a:cs typeface="Arial" charset="0"/>
                </a:endParaRPr>
              </a:p>
            </p:txBody>
          </p:sp>
          <p:sp>
            <p:nvSpPr>
              <p:cNvPr id="370701" name="Text Box 42"/>
              <p:cNvSpPr txBox="1">
                <a:spLocks noChangeArrowheads="1"/>
              </p:cNvSpPr>
              <p:nvPr/>
            </p:nvSpPr>
            <p:spPr bwMode="auto">
              <a:xfrm>
                <a:off x="6604" y="314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21 00</a:t>
                </a:r>
              </a:p>
            </p:txBody>
          </p:sp>
          <p:sp>
            <p:nvSpPr>
              <p:cNvPr id="370702" name="Text Box 43"/>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2135-1774</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1875-1845</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1845</a:t>
                </a:r>
                <a:endParaRPr lang="en-US" sz="1200" b="1">
                  <a:solidFill>
                    <a:srgbClr val="003300"/>
                  </a:solidFill>
                  <a:latin typeface="Arial" charset="0"/>
                  <a:cs typeface="Arial" charset="0"/>
                </a:endParaRPr>
              </a:p>
            </p:txBody>
          </p:sp>
          <p:sp>
            <p:nvSpPr>
              <p:cNvPr id="370703" name="Text Box 44"/>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1845-1445</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1730?</a:t>
                </a:r>
                <a:endParaRPr lang="en-US" sz="1200" b="1">
                  <a:solidFill>
                    <a:srgbClr val="003300"/>
                  </a:solidFill>
                  <a:latin typeface="Arial" charset="0"/>
                  <a:cs typeface="Arial" charset="0"/>
                </a:endParaRPr>
              </a:p>
            </p:txBody>
          </p:sp>
          <p:sp>
            <p:nvSpPr>
              <p:cNvPr id="370704" name="Text Box 45"/>
              <p:cNvSpPr txBox="1">
                <a:spLocks noChangeArrowheads="1"/>
              </p:cNvSpPr>
              <p:nvPr/>
            </p:nvSpPr>
            <p:spPr bwMode="auto">
              <a:xfrm>
                <a:off x="6604" y="400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20 00</a:t>
                </a:r>
              </a:p>
            </p:txBody>
          </p:sp>
          <p:sp>
            <p:nvSpPr>
              <p:cNvPr id="370705" name="Text Box 46"/>
              <p:cNvSpPr txBox="1">
                <a:spLocks noChangeArrowheads="1"/>
              </p:cNvSpPr>
              <p:nvPr/>
            </p:nvSpPr>
            <p:spPr bwMode="auto">
              <a:xfrm>
                <a:off x="6604" y="501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19 00</a:t>
                </a:r>
              </a:p>
            </p:txBody>
          </p:sp>
          <p:sp>
            <p:nvSpPr>
              <p:cNvPr id="370706" name="Text Box 47"/>
              <p:cNvSpPr txBox="1">
                <a:spLocks noChangeArrowheads="1"/>
              </p:cNvSpPr>
              <p:nvPr/>
            </p:nvSpPr>
            <p:spPr bwMode="auto">
              <a:xfrm>
                <a:off x="6604" y="602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18 00</a:t>
                </a:r>
              </a:p>
            </p:txBody>
          </p:sp>
          <p:sp>
            <p:nvSpPr>
              <p:cNvPr id="370707" name="Text Box 48"/>
              <p:cNvSpPr txBox="1">
                <a:spLocks noChangeArrowheads="1"/>
              </p:cNvSpPr>
              <p:nvPr/>
            </p:nvSpPr>
            <p:spPr bwMode="auto">
              <a:xfrm>
                <a:off x="6604" y="702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17 00</a:t>
                </a:r>
              </a:p>
            </p:txBody>
          </p:sp>
          <p:sp>
            <p:nvSpPr>
              <p:cNvPr id="370708" name="Text Box 49"/>
              <p:cNvSpPr txBox="1">
                <a:spLocks noChangeArrowheads="1"/>
              </p:cNvSpPr>
              <p:nvPr/>
            </p:nvSpPr>
            <p:spPr bwMode="auto">
              <a:xfrm>
                <a:off x="6604" y="803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16 00</a:t>
                </a:r>
              </a:p>
            </p:txBody>
          </p:sp>
          <p:sp>
            <p:nvSpPr>
              <p:cNvPr id="370709" name="Text Box 50"/>
              <p:cNvSpPr txBox="1">
                <a:spLocks noChangeArrowheads="1"/>
              </p:cNvSpPr>
              <p:nvPr/>
            </p:nvSpPr>
            <p:spPr bwMode="auto">
              <a:xfrm>
                <a:off x="6604" y="904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15 00</a:t>
                </a:r>
              </a:p>
            </p:txBody>
          </p:sp>
          <p:sp>
            <p:nvSpPr>
              <p:cNvPr id="370710" name="Text Box 51"/>
              <p:cNvSpPr txBox="1">
                <a:spLocks noChangeArrowheads="1"/>
              </p:cNvSpPr>
              <p:nvPr/>
            </p:nvSpPr>
            <p:spPr bwMode="auto">
              <a:xfrm>
                <a:off x="6604" y="1005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14 00</a:t>
                </a:r>
              </a:p>
            </p:txBody>
          </p:sp>
          <p:sp>
            <p:nvSpPr>
              <p:cNvPr id="370711" name="Text Box 52"/>
              <p:cNvSpPr txBox="1">
                <a:spLocks noChangeArrowheads="1"/>
              </p:cNvSpPr>
              <p:nvPr/>
            </p:nvSpPr>
            <p:spPr bwMode="auto">
              <a:xfrm>
                <a:off x="6604" y="1106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13 00</a:t>
                </a:r>
              </a:p>
            </p:txBody>
          </p:sp>
          <p:sp>
            <p:nvSpPr>
              <p:cNvPr id="370712" name="Text Box 53"/>
              <p:cNvSpPr txBox="1">
                <a:spLocks noChangeArrowheads="1"/>
              </p:cNvSpPr>
              <p:nvPr/>
            </p:nvSpPr>
            <p:spPr bwMode="auto">
              <a:xfrm>
                <a:off x="6604" y="1206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12 00</a:t>
                </a:r>
              </a:p>
            </p:txBody>
          </p:sp>
          <p:sp>
            <p:nvSpPr>
              <p:cNvPr id="370713" name="Text Box 54"/>
              <p:cNvSpPr txBox="1">
                <a:spLocks noChangeArrowheads="1"/>
              </p:cNvSpPr>
              <p:nvPr/>
            </p:nvSpPr>
            <p:spPr bwMode="auto">
              <a:xfrm>
                <a:off x="6604" y="1307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11 00</a:t>
                </a:r>
              </a:p>
            </p:txBody>
          </p:sp>
          <p:sp>
            <p:nvSpPr>
              <p:cNvPr id="370714" name="Text Box 55"/>
              <p:cNvSpPr txBox="1">
                <a:spLocks noChangeArrowheads="1"/>
              </p:cNvSpPr>
              <p:nvPr/>
            </p:nvSpPr>
            <p:spPr bwMode="auto">
              <a:xfrm>
                <a:off x="6604" y="1408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10 00</a:t>
                </a:r>
              </a:p>
            </p:txBody>
          </p:sp>
          <p:sp>
            <p:nvSpPr>
              <p:cNvPr id="370715" name="Text Box 56"/>
              <p:cNvSpPr txBox="1">
                <a:spLocks noChangeArrowheads="1"/>
              </p:cNvSpPr>
              <p:nvPr/>
            </p:nvSpPr>
            <p:spPr bwMode="auto">
              <a:xfrm>
                <a:off x="6604" y="1509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9 00</a:t>
                </a:r>
              </a:p>
            </p:txBody>
          </p:sp>
          <p:sp>
            <p:nvSpPr>
              <p:cNvPr id="370716" name="Text Box 57"/>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2166-1805</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2090-1876</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1876</a:t>
                </a:r>
                <a:endParaRPr lang="en-US" sz="1200" b="1">
                  <a:solidFill>
                    <a:srgbClr val="003300"/>
                  </a:solidFill>
                  <a:latin typeface="Arial" charset="0"/>
                  <a:cs typeface="Arial" charset="0"/>
                </a:endParaRPr>
              </a:p>
            </p:txBody>
          </p:sp>
          <p:sp>
            <p:nvSpPr>
              <p:cNvPr id="370717" name="Line 58"/>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18" name="Line 59"/>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19" name="Text Box 60"/>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1445-1405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1405-1050</a:t>
                </a:r>
                <a:endParaRPr lang="en-US" sz="1200" b="1">
                  <a:solidFill>
                    <a:srgbClr val="003300"/>
                  </a:solidFill>
                  <a:latin typeface="Arial" charset="0"/>
                  <a:cs typeface="Arial" charset="0"/>
                </a:endParaRPr>
              </a:p>
            </p:txBody>
          </p:sp>
          <p:sp>
            <p:nvSpPr>
              <p:cNvPr id="370720" name="Text Box 61"/>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1" name="Text Box 62"/>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2" name="Text Box 63"/>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3" name="Text Box 64"/>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1952-1589</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1875-1660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1660</a:t>
                </a:r>
                <a:endParaRPr lang="en-US" sz="1200" b="1">
                  <a:solidFill>
                    <a:srgbClr val="003300"/>
                  </a:solidFill>
                  <a:latin typeface="Arial" charset="0"/>
                  <a:cs typeface="Arial" charset="0"/>
                </a:endParaRPr>
              </a:p>
            </p:txBody>
          </p:sp>
          <p:sp>
            <p:nvSpPr>
              <p:cNvPr id="370724" name="Text Box 65"/>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5" name="Text Box 66"/>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6" name="Text Box 67"/>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7" name="Text Box 68"/>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2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1650-1230</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1580</a:t>
                </a:r>
                <a:endParaRPr lang="en-US" sz="1200" b="1">
                  <a:solidFill>
                    <a:srgbClr val="003300"/>
                  </a:solidFill>
                  <a:latin typeface="Arial" charset="0"/>
                  <a:cs typeface="Arial" charset="0"/>
                </a:endParaRPr>
              </a:p>
            </p:txBody>
          </p:sp>
          <p:sp>
            <p:nvSpPr>
              <p:cNvPr id="370728" name="Text Box 69"/>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(No Wandering)</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1230-1025</a:t>
                </a:r>
                <a:endParaRPr lang="en-US" sz="1200" b="1">
                  <a:solidFill>
                    <a:srgbClr val="003300"/>
                  </a:solidFill>
                  <a:latin typeface="Arial" charset="0"/>
                  <a:cs typeface="Arial" charset="0"/>
                </a:endParaRPr>
              </a:p>
            </p:txBody>
          </p:sp>
          <p:sp>
            <p:nvSpPr>
              <p:cNvPr id="370729" name="Text Box 70"/>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4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1025-931</a:t>
                </a:r>
                <a:endParaRPr lang="en-US" sz="1200" b="1">
                  <a:solidFill>
                    <a:srgbClr val="003300"/>
                  </a:solidFill>
                  <a:latin typeface="Arial" charset="0"/>
                  <a:cs typeface="Arial" charset="0"/>
                </a:endParaRPr>
              </a:p>
            </p:txBody>
          </p:sp>
          <p:sp>
            <p:nvSpPr>
              <p:cNvPr id="370730" name="Text Box 71"/>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31" name="Text Box 72"/>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1950-1650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?-1650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1650</a:t>
                </a:r>
                <a:endParaRPr lang="en-US" sz="1200" b="1">
                  <a:solidFill>
                    <a:srgbClr val="003300"/>
                  </a:solidFill>
                  <a:latin typeface="Arial" charset="0"/>
                  <a:cs typeface="Arial" charset="0"/>
                </a:endParaRPr>
              </a:p>
            </p:txBody>
          </p:sp>
          <p:sp>
            <p:nvSpPr>
              <p:cNvPr id="370732" name="Line 73"/>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33" name="Text Box 74"/>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1350-1230</a:t>
                </a:r>
              </a:p>
            </p:txBody>
          </p:sp>
          <p:sp>
            <p:nvSpPr>
              <p:cNvPr id="370734" name="Text Box 75"/>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 (No Exodus or</a:t>
                </a:r>
              </a:p>
              <a:p>
                <a:pPr algn="ctr" defTabSz="914400" eaLnBrk="0" fontAlgn="base" hangingPunct="0">
                  <a:spcBef>
                    <a:spcPct val="0"/>
                  </a:spcBef>
                  <a:spcAft>
                    <a:spcPct val="0"/>
                  </a:spcAft>
                </a:pPr>
                <a:r>
                  <a:rPr lang="en-US" sz="900" b="1">
                    <a:latin typeface="Arial" charset="0"/>
                    <a:cs typeface="Arial" charset="0"/>
                  </a:rPr>
                  <a:t>40 Yr. Wandering)</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Conquest and Judges</a:t>
                </a:r>
              </a:p>
              <a:p>
                <a:pPr algn="ctr" defTabSz="914400" eaLnBrk="0" fontAlgn="base" hangingPunct="0">
                  <a:spcBef>
                    <a:spcPct val="0"/>
                  </a:spcBef>
                  <a:spcAft>
                    <a:spcPct val="0"/>
                  </a:spcAft>
                </a:pPr>
                <a:r>
                  <a:rPr lang="en-US" sz="900" b="1">
                    <a:latin typeface="Arial" charset="0"/>
                    <a:cs typeface="Arial" charset="0"/>
                  </a:rPr>
                  <a:t>1230-1025</a:t>
                </a:r>
                <a:endParaRPr lang="en-US" sz="1200" b="1">
                  <a:solidFill>
                    <a:srgbClr val="003300"/>
                  </a:solidFill>
                  <a:latin typeface="Arial" charset="0"/>
                  <a:cs typeface="Arial" charset="0"/>
                </a:endParaRPr>
              </a:p>
            </p:txBody>
          </p:sp>
          <p:sp>
            <p:nvSpPr>
              <p:cNvPr id="370735" name="Text Box 76"/>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4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1025-931</a:t>
                </a:r>
                <a:endParaRPr lang="en-US" sz="1200" b="1">
                  <a:solidFill>
                    <a:srgbClr val="003300"/>
                  </a:solidFill>
                  <a:latin typeface="Arial" charset="0"/>
                  <a:cs typeface="Arial" charset="0"/>
                </a:endParaRPr>
              </a:p>
            </p:txBody>
          </p:sp>
          <p:sp>
            <p:nvSpPr>
              <p:cNvPr id="370736" name="Text Box 77"/>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1500-1300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Gradual Migration to Egypt</a:t>
                </a:r>
              </a:p>
              <a:p>
                <a:pPr algn="ctr" defTabSz="914400" eaLnBrk="0" fontAlgn="base" hangingPunct="0">
                  <a:spcBef>
                    <a:spcPct val="0"/>
                  </a:spcBef>
                  <a:spcAft>
                    <a:spcPct val="0"/>
                  </a:spcAft>
                </a:pPr>
                <a:endParaRPr lang="en-US" sz="1200" b="1">
                  <a:solidFill>
                    <a:srgbClr val="003300"/>
                  </a:solidFill>
                  <a:latin typeface="Arial" charset="0"/>
                  <a:cs typeface="Arial" charset="0"/>
                </a:endParaRPr>
              </a:p>
            </p:txBody>
          </p:sp>
          <p:sp>
            <p:nvSpPr>
              <p:cNvPr id="370737" name="Line 78"/>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38" name="Line 79"/>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335875" name="Rectangle 3"/>
          <p:cNvSpPr>
            <a:spLocks noGrp="1" noChangeArrowheads="1"/>
          </p:cNvSpPr>
          <p:nvPr>
            <p:ph type="title"/>
          </p:nvPr>
        </p:nvSpPr>
        <p:spPr>
          <a:xfrm>
            <a:off x="5867400" y="381000"/>
            <a:ext cx="3276600" cy="3352800"/>
          </a:xfrm>
        </p:spPr>
        <p:txBody>
          <a:bodyPr/>
          <a:lstStyle/>
          <a:p>
            <a:pPr eaLnBrk="1" hangingPunct="1">
              <a:defRPr/>
            </a:pPr>
            <a:r>
              <a:rPr lang="en-US" altLang="zh-CN" sz="3200" b="1" i="0" dirty="0">
                <a:ea typeface="SimSun" charset="0"/>
              </a:rPr>
              <a:t>Egyptian Sojourn Chronologies Contrasted</a:t>
            </a:r>
            <a:r>
              <a:rPr lang="en-US" altLang="zh-CN" sz="4000" b="1" i="0" dirty="0">
                <a:ea typeface="SimSun" charset="0"/>
              </a:rPr>
              <a:t>  </a:t>
            </a:r>
            <a:endParaRPr lang="en-US" sz="1800" b="1" i="0" dirty="0">
              <a:ea typeface="SimSun" charset="0"/>
            </a:endParaRPr>
          </a:p>
        </p:txBody>
      </p:sp>
      <p:sp>
        <p:nvSpPr>
          <p:cNvPr id="335952" name="Text Box 80"/>
          <p:cNvSpPr txBox="1">
            <a:spLocks noChangeArrowheads="1"/>
          </p:cNvSpPr>
          <p:nvPr/>
        </p:nvSpPr>
        <p:spPr bwMode="auto">
          <a:xfrm>
            <a:off x="6705600" y="4572000"/>
            <a:ext cx="2286000" cy="1938338"/>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kumimoji="1" lang="en-US" altLang="zh-CN" sz="1800" b="1">
                <a:solidFill>
                  <a:srgbClr val="FFFFFF"/>
                </a:solidFill>
                <a:effectLst>
                  <a:outerShdw blurRad="38100" dist="38100" dir="2700000" algn="tl">
                    <a:srgbClr val="000000"/>
                  </a:outerShdw>
                </a:effectLst>
                <a:latin typeface="Arial"/>
                <a:ea typeface="Arial" charset="0"/>
                <a:cs typeface="Arial"/>
              </a:rPr>
              <a:t>Adapted (column 1 added) from John H. Walton, </a:t>
            </a:r>
            <a:r>
              <a:rPr kumimoji="1" lang="en-US" altLang="zh-CN" sz="1800" b="1" i="1">
                <a:solidFill>
                  <a:srgbClr val="FFFFFF"/>
                </a:solidFill>
                <a:effectLst>
                  <a:outerShdw blurRad="38100" dist="38100" dir="2700000" algn="tl">
                    <a:srgbClr val="000000"/>
                  </a:outerShdw>
                </a:effectLst>
                <a:latin typeface="Arial"/>
                <a:ea typeface="Arial" charset="0"/>
                <a:cs typeface="Arial"/>
              </a:rPr>
              <a:t>Chronological and Background Charts of the OT</a:t>
            </a:r>
            <a:r>
              <a:rPr kumimoji="1" lang="en-US" altLang="zh-CN" sz="1800" b="1">
                <a:solidFill>
                  <a:srgbClr val="FFFFFF"/>
                </a:solidFill>
                <a:effectLst>
                  <a:outerShdw blurRad="38100" dist="38100" dir="2700000" algn="tl">
                    <a:srgbClr val="000000"/>
                  </a:outerShdw>
                </a:effectLst>
                <a:latin typeface="Arial"/>
                <a:ea typeface="Arial" charset="0"/>
                <a:cs typeface="Arial"/>
              </a:rPr>
              <a:t>, 2d ed., 99 (cf. OTS, 108a-b)</a:t>
            </a:r>
            <a:endParaRPr kumimoji="1" lang="en-US" sz="1800" b="1">
              <a:solidFill>
                <a:srgbClr val="FFFFFF"/>
              </a:solidFill>
              <a:effectLst>
                <a:outerShdw blurRad="38100" dist="38100" dir="2700000" algn="tl">
                  <a:srgbClr val="000000"/>
                </a:outerShdw>
              </a:effectLst>
              <a:latin typeface="Arial"/>
              <a:ea typeface="Arial" charset="0"/>
              <a:cs typeface="Arial"/>
            </a:endParaRPr>
          </a:p>
        </p:txBody>
      </p:sp>
    </p:spTree>
    <p:extLst>
      <p:ext uri="{BB962C8B-B14F-4D97-AF65-F5344CB8AC3E}">
        <p14:creationId xmlns:p14="http://schemas.microsoft.com/office/powerpoint/2010/main" val="385671327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85800" y="681608"/>
            <a:ext cx="7772400" cy="875184"/>
          </a:xfrm>
        </p:spPr>
        <p:txBody>
          <a:bodyPr/>
          <a:lstStyle/>
          <a:p>
            <a:r>
              <a:rPr lang="en-US" b="1">
                <a:ea typeface="ＭＳ Ｐゴシック" charset="0"/>
              </a:rPr>
              <a:t>Key Verse</a:t>
            </a:r>
          </a:p>
        </p:txBody>
      </p:sp>
      <p:sp>
        <p:nvSpPr>
          <p:cNvPr id="177155"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6631" name="Text Box 7"/>
          <p:cNvSpPr txBox="1">
            <a:spLocks noChangeArrowheads="1"/>
          </p:cNvSpPr>
          <p:nvPr/>
        </p:nvSpPr>
        <p:spPr bwMode="auto">
          <a:xfrm>
            <a:off x="179512" y="1839913"/>
            <a:ext cx="8784976" cy="344709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ru-RU" altLang="zh-CN" sz="3200" b="1" dirty="0">
                <a:solidFill>
                  <a:srgbClr val="FFFFFF"/>
                </a:solidFill>
                <a:latin typeface="Arial" charset="0"/>
                <a:cs typeface="Arial" charset="0"/>
              </a:rPr>
              <a:t>"</a:t>
            </a:r>
            <a:r>
              <a:rPr lang="en-US" altLang="zh-CN" sz="3200" b="1" dirty="0">
                <a:solidFill>
                  <a:srgbClr val="FFFFFF"/>
                </a:solidFill>
                <a:latin typeface="Arial" charset="0"/>
                <a:cs typeface="Arial" charset="0"/>
              </a:rPr>
              <a:t>I am the L</a:t>
            </a:r>
            <a:r>
              <a:rPr lang="en-US" altLang="zh-CN" sz="2800" b="1" dirty="0">
                <a:solidFill>
                  <a:srgbClr val="FFFFFF"/>
                </a:solidFill>
                <a:latin typeface="Arial" charset="0"/>
                <a:cs typeface="Arial" charset="0"/>
              </a:rPr>
              <a:t>ORD</a:t>
            </a:r>
            <a:r>
              <a:rPr lang="en-US" altLang="zh-CN" sz="3200" b="1" dirty="0">
                <a:solidFill>
                  <a:srgbClr val="FFFFFF"/>
                </a:solidFill>
                <a:latin typeface="Arial" charset="0"/>
                <a:cs typeface="Arial" charset="0"/>
              </a:rPr>
              <a:t> your God; consecrate yourselves and be holy, because I am holy… I am the L</a:t>
            </a:r>
            <a:r>
              <a:rPr lang="en-US" altLang="zh-CN" sz="2800" b="1" dirty="0">
                <a:solidFill>
                  <a:srgbClr val="FFFFFF"/>
                </a:solidFill>
                <a:latin typeface="Arial" charset="0"/>
                <a:cs typeface="Arial" charset="0"/>
              </a:rPr>
              <a:t>ORD</a:t>
            </a:r>
            <a:r>
              <a:rPr lang="en-US" altLang="zh-CN" sz="3200" b="1" dirty="0">
                <a:solidFill>
                  <a:srgbClr val="FFFFFF"/>
                </a:solidFill>
                <a:latin typeface="Arial" charset="0"/>
                <a:cs typeface="Arial" charset="0"/>
              </a:rPr>
              <a:t> who brought you up out of Egypt to be your God;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therefore be holy, because I am holy</a:t>
            </a:r>
            <a:r>
              <a:rPr lang="ru-RU" altLang="zh-CN" sz="3200" b="1" dirty="0">
                <a:solidFill>
                  <a:srgbClr val="FFFFFF"/>
                </a:solidFill>
                <a:latin typeface="Arial" charset="0"/>
                <a:cs typeface="Arial" charset="0"/>
              </a:rPr>
              <a:t>"</a:t>
            </a:r>
            <a:r>
              <a:rPr lang="en-US" altLang="zh-CN" sz="3200" b="1" dirty="0">
                <a:solidFill>
                  <a:srgbClr val="FFFFFF"/>
                </a:solidFill>
                <a:latin typeface="Arial" charset="0"/>
                <a:cs typeface="Arial" charset="0"/>
              </a:rPr>
              <a:t> </a:t>
            </a:r>
          </a:p>
          <a:p>
            <a:pPr algn="ctr" defTabSz="914400" eaLnBrk="0" fontAlgn="base" hangingPunct="0">
              <a:spcBef>
                <a:spcPct val="0"/>
              </a:spcBef>
              <a:spcAft>
                <a:spcPct val="0"/>
              </a:spcAft>
            </a:pPr>
            <a:endParaRPr lang="en-US" altLang="zh-CN" sz="3200" b="1" dirty="0">
              <a:solidFill>
                <a:srgbClr val="FFFFFF"/>
              </a:solidFill>
              <a:latin typeface="Arial" charset="0"/>
              <a:cs typeface="Arial" charset="0"/>
            </a:endParaRPr>
          </a:p>
          <a:p>
            <a:pPr algn="ctr" defTabSz="914400" eaLnBrk="0" fontAlgn="base" hangingPunct="0">
              <a:spcBef>
                <a:spcPct val="0"/>
              </a:spcBef>
              <a:spcAft>
                <a:spcPct val="0"/>
              </a:spcAft>
            </a:pPr>
            <a:r>
              <a:rPr lang="en-US" altLang="zh-CN" sz="2800" b="1" dirty="0">
                <a:solidFill>
                  <a:srgbClr val="FFFFFF"/>
                </a:solidFill>
                <a:latin typeface="Arial" charset="0"/>
                <a:cs typeface="Arial" charset="0"/>
              </a:rPr>
              <a:t>(Lev. 11:44-45; repeated in 19:2; 20:7, 26)</a:t>
            </a:r>
            <a:endParaRPr lang="en-US" sz="2800" b="1" dirty="0">
              <a:solidFill>
                <a:srgbClr val="FFFFFF"/>
              </a:solidFill>
              <a:latin typeface="Arial" charset="0"/>
              <a:cs typeface="Arial" charset="0"/>
            </a:endParaRPr>
          </a:p>
        </p:txBody>
      </p:sp>
    </p:spTree>
    <p:extLst>
      <p:ext uri="{BB962C8B-B14F-4D97-AF65-F5344CB8AC3E}">
        <p14:creationId xmlns:p14="http://schemas.microsoft.com/office/powerpoint/2010/main" val="441569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en-US" altLang="zh-CN" b="1" dirty="0">
                <a:solidFill>
                  <a:srgbClr val="FFFFFF"/>
                </a:solidFill>
                <a:effectLst>
                  <a:outerShdw blurRad="38100" dist="38100" dir="2700000" algn="tl">
                    <a:srgbClr val="000000"/>
                  </a:outerShdw>
                </a:effectLst>
                <a:ea typeface="SimSun" charset="0"/>
              </a:rPr>
              <a:t>Leviticus v. Numbers</a:t>
            </a:r>
            <a:r>
              <a:rPr lang="en-US" altLang="zh-CN" b="1" dirty="0">
                <a:solidFill>
                  <a:srgbClr val="FFFFFF"/>
                </a:solidFill>
                <a:ea typeface="SimSun" charset="0"/>
              </a:rPr>
              <a:t> </a:t>
            </a:r>
            <a:endParaRPr lang="en-US" b="1" dirty="0">
              <a:solidFill>
                <a:srgbClr val="FFFFFF"/>
              </a:solidFill>
              <a:ea typeface="SimSun" charset="0"/>
            </a:endParaRPr>
          </a:p>
        </p:txBody>
      </p:sp>
      <p:sp>
        <p:nvSpPr>
          <p:cNvPr id="372738" name="Text Box 4"/>
          <p:cNvSpPr txBox="1">
            <a:spLocks noChangeArrowheads="1"/>
          </p:cNvSpPr>
          <p:nvPr/>
        </p:nvSpPr>
        <p:spPr bwMode="auto">
          <a:xfrm>
            <a:off x="8153400" y="152400"/>
            <a:ext cx="862013"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134a</a:t>
            </a: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1045311648"/>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latin typeface="Arial"/>
                          <a:ea typeface="ＭＳ Ｐゴシック" charset="0"/>
                          <a:cs typeface="Arial"/>
                        </a:rPr>
                        <a:t>LEVITICUS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latin typeface="Arial"/>
                          <a:ea typeface="ＭＳ Ｐゴシック" charset="0"/>
                          <a:cs typeface="Arial"/>
                        </a:rPr>
                        <a:t>NUMBERS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Worship</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Walk</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Position</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Progress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Ceremonial</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Historical</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Priests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Levities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Access to God</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Service for men</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Purity</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Pilgrimage</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People</a:t>
                      </a:r>
                      <a:r>
                        <a:rPr kumimoji="1" lang="uk-UA" altLang="ja-JP"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a:t>
                      </a: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s Privileges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People</a:t>
                      </a:r>
                      <a:r>
                        <a:rPr kumimoji="1" lang="uk-UA" altLang="ja-JP"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a:t>
                      </a: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s responsibilities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Faithfulness to God</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Fellowship with God</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4"/>
          <p:cNvSpPr txBox="1">
            <a:spLocks noChangeArrowheads="1"/>
          </p:cNvSpPr>
          <p:nvPr/>
        </p:nvSpPr>
        <p:spPr bwMode="auto">
          <a:xfrm>
            <a:off x="3995936" y="6237312"/>
            <a:ext cx="4998518" cy="461665"/>
          </a:xfrm>
          <a:prstGeom prst="rect">
            <a:avLst/>
          </a:prstGeom>
          <a:noFill/>
          <a:ln>
            <a:noFill/>
          </a:ln>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sz="2400" b="1">
                <a:solidFill>
                  <a:srgbClr val="CBCBCB"/>
                </a:solidFill>
                <a:latin typeface="Arial" charset="0"/>
                <a:cs typeface="Arial" charset="0"/>
              </a:rPr>
              <a:t>—Huang Sabin, </a:t>
            </a:r>
            <a:r>
              <a:rPr lang="en-US" sz="2400" b="1" i="1">
                <a:solidFill>
                  <a:srgbClr val="CBCBCB"/>
                </a:solidFill>
                <a:latin typeface="Arial" charset="0"/>
                <a:cs typeface="Arial" charset="0"/>
              </a:rPr>
              <a:t>OT Made Simple</a:t>
            </a:r>
          </a:p>
        </p:txBody>
      </p:sp>
    </p:spTree>
    <p:extLst>
      <p:ext uri="{BB962C8B-B14F-4D97-AF65-F5344CB8AC3E}">
        <p14:creationId xmlns:p14="http://schemas.microsoft.com/office/powerpoint/2010/main" val="2969850202"/>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374786" name="Group 2"/>
          <p:cNvGrpSpPr>
            <a:grpSpLocks/>
          </p:cNvGrpSpPr>
          <p:nvPr/>
        </p:nvGrpSpPr>
        <p:grpSpPr bwMode="auto">
          <a:xfrm>
            <a:off x="0" y="762000"/>
            <a:ext cx="9144000" cy="6096000"/>
            <a:chOff x="0" y="0"/>
            <a:chExt cx="4560" cy="5416"/>
          </a:xfrm>
        </p:grpSpPr>
        <p:grpSp>
          <p:nvGrpSpPr>
            <p:cNvPr id="374790" name="Group 3"/>
            <p:cNvGrpSpPr>
              <a:grpSpLocks/>
            </p:cNvGrpSpPr>
            <p:nvPr/>
          </p:nvGrpSpPr>
          <p:grpSpPr bwMode="auto">
            <a:xfrm>
              <a:off x="0" y="0"/>
              <a:ext cx="4560" cy="671"/>
              <a:chOff x="0" y="0"/>
              <a:chExt cx="4560" cy="671"/>
            </a:xfrm>
          </p:grpSpPr>
          <p:sp>
            <p:nvSpPr>
              <p:cNvPr id="374893" name="Rectangle 4"/>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a:solidFill>
                      <a:srgbClr val="FFFFFF"/>
                    </a:solidFill>
                    <a:latin typeface="Arial Narrow" charset="0"/>
                    <a:ea typeface="SimSun" charset="0"/>
                    <a:cs typeface="SimSun" charset="0"/>
                  </a:rPr>
                  <a:t> Preparation to Occupy the Land</a:t>
                </a:r>
                <a:endParaRPr lang="en-US" altLang="zh-CN" sz="3600">
                  <a:solidFill>
                    <a:srgbClr val="FFFFFF"/>
                  </a:solidFill>
                  <a:latin typeface="Arial Narrow" charset="0"/>
                  <a:ea typeface="SimSun" charset="0"/>
                  <a:cs typeface="SimSun" charset="0"/>
                </a:endParaRPr>
              </a:p>
            </p:txBody>
          </p:sp>
          <p:sp>
            <p:nvSpPr>
              <p:cNvPr id="374894" name="Rectangle 5"/>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1" name="Group 6"/>
            <p:cNvGrpSpPr>
              <a:grpSpLocks/>
            </p:cNvGrpSpPr>
            <p:nvPr/>
          </p:nvGrpSpPr>
          <p:grpSpPr bwMode="auto">
            <a:xfrm>
              <a:off x="0" y="671"/>
              <a:ext cx="1312" cy="805"/>
              <a:chOff x="0" y="671"/>
              <a:chExt cx="1312" cy="805"/>
            </a:xfrm>
          </p:grpSpPr>
          <p:sp>
            <p:nvSpPr>
              <p:cNvPr id="374891" name="Rectangle 7"/>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374892" name="Rectangle 8"/>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2" name="Group 9"/>
            <p:cNvGrpSpPr>
              <a:grpSpLocks/>
            </p:cNvGrpSpPr>
            <p:nvPr/>
          </p:nvGrpSpPr>
          <p:grpSpPr bwMode="auto">
            <a:xfrm>
              <a:off x="1312" y="671"/>
              <a:ext cx="1832" cy="805"/>
              <a:chOff x="1312" y="671"/>
              <a:chExt cx="1832" cy="805"/>
            </a:xfrm>
          </p:grpSpPr>
          <p:sp>
            <p:nvSpPr>
              <p:cNvPr id="374889" name="Rectangle 10"/>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374890" name="Rectangle 11"/>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3" name="Group 12"/>
            <p:cNvGrpSpPr>
              <a:grpSpLocks/>
            </p:cNvGrpSpPr>
            <p:nvPr/>
          </p:nvGrpSpPr>
          <p:grpSpPr bwMode="auto">
            <a:xfrm>
              <a:off x="3144" y="671"/>
              <a:ext cx="1416" cy="805"/>
              <a:chOff x="3144" y="671"/>
              <a:chExt cx="1416" cy="805"/>
            </a:xfrm>
          </p:grpSpPr>
          <p:sp>
            <p:nvSpPr>
              <p:cNvPr id="374887" name="Rectangle 13"/>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374888" name="Rectangle 14"/>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4" name="Group 15"/>
            <p:cNvGrpSpPr>
              <a:grpSpLocks/>
            </p:cNvGrpSpPr>
            <p:nvPr/>
          </p:nvGrpSpPr>
          <p:grpSpPr bwMode="auto">
            <a:xfrm>
              <a:off x="0" y="1476"/>
              <a:ext cx="1312" cy="422"/>
              <a:chOff x="0" y="1476"/>
              <a:chExt cx="1312" cy="422"/>
            </a:xfrm>
          </p:grpSpPr>
          <p:sp>
            <p:nvSpPr>
              <p:cNvPr id="374885" name="Rectangle 16"/>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1:1–10:10</a:t>
                </a:r>
                <a:endParaRPr lang="en-US" altLang="zh-CN" sz="2400" dirty="0">
                  <a:solidFill>
                    <a:srgbClr val="FFFFFF"/>
                  </a:solidFill>
                  <a:latin typeface="Arial Narrow" charset="0"/>
                  <a:ea typeface="SimSun" charset="0"/>
                  <a:cs typeface="SimSun" charset="0"/>
                </a:endParaRPr>
              </a:p>
            </p:txBody>
          </p:sp>
          <p:sp>
            <p:nvSpPr>
              <p:cNvPr id="374886" name="Rectangle 17"/>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5" name="Group 18"/>
            <p:cNvGrpSpPr>
              <a:grpSpLocks/>
            </p:cNvGrpSpPr>
            <p:nvPr/>
          </p:nvGrpSpPr>
          <p:grpSpPr bwMode="auto">
            <a:xfrm>
              <a:off x="1312" y="1476"/>
              <a:ext cx="1832" cy="422"/>
              <a:chOff x="1312" y="1476"/>
              <a:chExt cx="1832" cy="422"/>
            </a:xfrm>
          </p:grpSpPr>
          <p:sp>
            <p:nvSpPr>
              <p:cNvPr id="374883" name="Rectangle 19"/>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10:11–25:18</a:t>
                </a:r>
                <a:endParaRPr lang="en-US" altLang="zh-CN" sz="2400" dirty="0">
                  <a:solidFill>
                    <a:srgbClr val="FFFFFF"/>
                  </a:solidFill>
                  <a:latin typeface="Arial Narrow" charset="0"/>
                  <a:ea typeface="SimSun" charset="0"/>
                  <a:cs typeface="SimSun" charset="0"/>
                </a:endParaRPr>
              </a:p>
            </p:txBody>
          </p:sp>
          <p:sp>
            <p:nvSpPr>
              <p:cNvPr id="374884" name="Rectangle 20"/>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6" name="Group 21"/>
            <p:cNvGrpSpPr>
              <a:grpSpLocks/>
            </p:cNvGrpSpPr>
            <p:nvPr/>
          </p:nvGrpSpPr>
          <p:grpSpPr bwMode="auto">
            <a:xfrm>
              <a:off x="3144" y="1476"/>
              <a:ext cx="1416" cy="422"/>
              <a:chOff x="3144" y="1476"/>
              <a:chExt cx="1416" cy="422"/>
            </a:xfrm>
          </p:grpSpPr>
          <p:sp>
            <p:nvSpPr>
              <p:cNvPr id="374881" name="Rectangle 22"/>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26–36</a:t>
                </a:r>
                <a:endParaRPr lang="en-US" altLang="zh-CN" sz="2400" dirty="0">
                  <a:solidFill>
                    <a:srgbClr val="FFFFFF"/>
                  </a:solidFill>
                  <a:latin typeface="Arial Narrow" charset="0"/>
                  <a:ea typeface="SimSun" charset="0"/>
                  <a:cs typeface="SimSun" charset="0"/>
                </a:endParaRPr>
              </a:p>
            </p:txBody>
          </p:sp>
          <p:sp>
            <p:nvSpPr>
              <p:cNvPr id="374882" name="Rectangle 23"/>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7" name="Group 24"/>
            <p:cNvGrpSpPr>
              <a:grpSpLocks/>
            </p:cNvGrpSpPr>
            <p:nvPr/>
          </p:nvGrpSpPr>
          <p:grpSpPr bwMode="auto">
            <a:xfrm>
              <a:off x="0" y="1898"/>
              <a:ext cx="1312" cy="422"/>
              <a:chOff x="0" y="1898"/>
              <a:chExt cx="1312" cy="422"/>
            </a:xfrm>
          </p:grpSpPr>
          <p:sp>
            <p:nvSpPr>
              <p:cNvPr id="374879" name="Rectangle 25"/>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374880" name="Rectangle 26"/>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8" name="Group 27"/>
            <p:cNvGrpSpPr>
              <a:grpSpLocks/>
            </p:cNvGrpSpPr>
            <p:nvPr/>
          </p:nvGrpSpPr>
          <p:grpSpPr bwMode="auto">
            <a:xfrm>
              <a:off x="1312" y="1898"/>
              <a:ext cx="1832" cy="422"/>
              <a:chOff x="1312" y="1898"/>
              <a:chExt cx="1832" cy="422"/>
            </a:xfrm>
          </p:grpSpPr>
          <p:sp>
            <p:nvSpPr>
              <p:cNvPr id="374877" name="Rectangle 28"/>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374878" name="Rectangle 29"/>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9" name="Group 30"/>
            <p:cNvGrpSpPr>
              <a:grpSpLocks/>
            </p:cNvGrpSpPr>
            <p:nvPr/>
          </p:nvGrpSpPr>
          <p:grpSpPr bwMode="auto">
            <a:xfrm>
              <a:off x="3144" y="1898"/>
              <a:ext cx="1416" cy="422"/>
              <a:chOff x="3144" y="1898"/>
              <a:chExt cx="1416" cy="422"/>
            </a:xfrm>
          </p:grpSpPr>
          <p:sp>
            <p:nvSpPr>
              <p:cNvPr id="374875" name="Rectangle 31"/>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374876" name="Rectangle 32"/>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0" name="Group 33"/>
            <p:cNvGrpSpPr>
              <a:grpSpLocks/>
            </p:cNvGrpSpPr>
            <p:nvPr/>
          </p:nvGrpSpPr>
          <p:grpSpPr bwMode="auto">
            <a:xfrm>
              <a:off x="0" y="2320"/>
              <a:ext cx="1312" cy="422"/>
              <a:chOff x="0" y="2320"/>
              <a:chExt cx="1312" cy="422"/>
            </a:xfrm>
          </p:grpSpPr>
          <p:sp>
            <p:nvSpPr>
              <p:cNvPr id="374873" name="Rectangle 34"/>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374874" name="Rectangle 35"/>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1" name="Group 36"/>
            <p:cNvGrpSpPr>
              <a:grpSpLocks/>
            </p:cNvGrpSpPr>
            <p:nvPr/>
          </p:nvGrpSpPr>
          <p:grpSpPr bwMode="auto">
            <a:xfrm>
              <a:off x="1312" y="2320"/>
              <a:ext cx="1832" cy="422"/>
              <a:chOff x="1312" y="2320"/>
              <a:chExt cx="1832" cy="422"/>
            </a:xfrm>
          </p:grpSpPr>
          <p:sp>
            <p:nvSpPr>
              <p:cNvPr id="374871" name="Rectangle 37"/>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374872" name="Rectangle 38"/>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2" name="Group 39"/>
            <p:cNvGrpSpPr>
              <a:grpSpLocks/>
            </p:cNvGrpSpPr>
            <p:nvPr/>
          </p:nvGrpSpPr>
          <p:grpSpPr bwMode="auto">
            <a:xfrm>
              <a:off x="3144" y="2320"/>
              <a:ext cx="1416" cy="422"/>
              <a:chOff x="3144" y="2320"/>
              <a:chExt cx="1416" cy="422"/>
            </a:xfrm>
          </p:grpSpPr>
          <p:sp>
            <p:nvSpPr>
              <p:cNvPr id="374869" name="Rectangle 40"/>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374870" name="Rectangle 41"/>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3" name="Group 42"/>
            <p:cNvGrpSpPr>
              <a:grpSpLocks/>
            </p:cNvGrpSpPr>
            <p:nvPr/>
          </p:nvGrpSpPr>
          <p:grpSpPr bwMode="auto">
            <a:xfrm>
              <a:off x="0" y="2742"/>
              <a:ext cx="1312" cy="422"/>
              <a:chOff x="0" y="2742"/>
              <a:chExt cx="1312" cy="422"/>
            </a:xfrm>
          </p:grpSpPr>
          <p:sp>
            <p:nvSpPr>
              <p:cNvPr id="374867" name="Rectangle 43"/>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374868" name="Rectangle 44"/>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4" name="Group 45"/>
            <p:cNvGrpSpPr>
              <a:grpSpLocks/>
            </p:cNvGrpSpPr>
            <p:nvPr/>
          </p:nvGrpSpPr>
          <p:grpSpPr bwMode="auto">
            <a:xfrm>
              <a:off x="1312" y="2742"/>
              <a:ext cx="1832" cy="422"/>
              <a:chOff x="1312" y="2742"/>
              <a:chExt cx="1832" cy="422"/>
            </a:xfrm>
          </p:grpSpPr>
          <p:sp>
            <p:nvSpPr>
              <p:cNvPr id="374865" name="Rectangle 46"/>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374866" name="Rectangle 47"/>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5" name="Group 48"/>
            <p:cNvGrpSpPr>
              <a:grpSpLocks/>
            </p:cNvGrpSpPr>
            <p:nvPr/>
          </p:nvGrpSpPr>
          <p:grpSpPr bwMode="auto">
            <a:xfrm>
              <a:off x="3144" y="2742"/>
              <a:ext cx="1416" cy="422"/>
              <a:chOff x="3144" y="2742"/>
              <a:chExt cx="1416" cy="422"/>
            </a:xfrm>
          </p:grpSpPr>
          <p:sp>
            <p:nvSpPr>
              <p:cNvPr id="374863" name="Rectangle 49"/>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374864" name="Rectangle 50"/>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6" name="Group 51"/>
            <p:cNvGrpSpPr>
              <a:grpSpLocks/>
            </p:cNvGrpSpPr>
            <p:nvPr/>
          </p:nvGrpSpPr>
          <p:grpSpPr bwMode="auto">
            <a:xfrm>
              <a:off x="0" y="3164"/>
              <a:ext cx="1312" cy="422"/>
              <a:chOff x="0" y="3164"/>
              <a:chExt cx="1312" cy="422"/>
            </a:xfrm>
          </p:grpSpPr>
          <p:sp>
            <p:nvSpPr>
              <p:cNvPr id="374861" name="Rectangle 52"/>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374862" name="Rectangle 53"/>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7" name="Group 54"/>
            <p:cNvGrpSpPr>
              <a:grpSpLocks/>
            </p:cNvGrpSpPr>
            <p:nvPr/>
          </p:nvGrpSpPr>
          <p:grpSpPr bwMode="auto">
            <a:xfrm>
              <a:off x="1312" y="3164"/>
              <a:ext cx="1832" cy="422"/>
              <a:chOff x="1312" y="3164"/>
              <a:chExt cx="1832" cy="422"/>
            </a:xfrm>
          </p:grpSpPr>
          <p:sp>
            <p:nvSpPr>
              <p:cNvPr id="374859" name="Rectangle 55"/>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374860" name="Rectangle 56"/>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8" name="Group 57"/>
            <p:cNvGrpSpPr>
              <a:grpSpLocks/>
            </p:cNvGrpSpPr>
            <p:nvPr/>
          </p:nvGrpSpPr>
          <p:grpSpPr bwMode="auto">
            <a:xfrm>
              <a:off x="3144" y="3164"/>
              <a:ext cx="1416" cy="422"/>
              <a:chOff x="3144" y="3164"/>
              <a:chExt cx="1416" cy="422"/>
            </a:xfrm>
          </p:grpSpPr>
          <p:sp>
            <p:nvSpPr>
              <p:cNvPr id="374857" name="Rectangle 58"/>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374858" name="Rectangle 59"/>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9" name="Group 60"/>
            <p:cNvGrpSpPr>
              <a:grpSpLocks/>
            </p:cNvGrpSpPr>
            <p:nvPr/>
          </p:nvGrpSpPr>
          <p:grpSpPr bwMode="auto">
            <a:xfrm>
              <a:off x="0" y="3586"/>
              <a:ext cx="1312" cy="422"/>
              <a:chOff x="0" y="3586"/>
              <a:chExt cx="1312" cy="422"/>
            </a:xfrm>
          </p:grpSpPr>
          <p:sp>
            <p:nvSpPr>
              <p:cNvPr id="374855" name="Rectangle 61"/>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374856" name="Rectangle 62"/>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0" name="Group 63"/>
            <p:cNvGrpSpPr>
              <a:grpSpLocks/>
            </p:cNvGrpSpPr>
            <p:nvPr/>
          </p:nvGrpSpPr>
          <p:grpSpPr bwMode="auto">
            <a:xfrm>
              <a:off x="1312" y="3586"/>
              <a:ext cx="1832" cy="422"/>
              <a:chOff x="1312" y="3586"/>
              <a:chExt cx="1832" cy="422"/>
            </a:xfrm>
          </p:grpSpPr>
          <p:sp>
            <p:nvSpPr>
              <p:cNvPr id="374853" name="Rectangle 64"/>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374854" name="Rectangle 65"/>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1" name="Group 66"/>
            <p:cNvGrpSpPr>
              <a:grpSpLocks/>
            </p:cNvGrpSpPr>
            <p:nvPr/>
          </p:nvGrpSpPr>
          <p:grpSpPr bwMode="auto">
            <a:xfrm>
              <a:off x="3144" y="3586"/>
              <a:ext cx="1416" cy="422"/>
              <a:chOff x="3144" y="3586"/>
              <a:chExt cx="1416" cy="422"/>
            </a:xfrm>
          </p:grpSpPr>
          <p:sp>
            <p:nvSpPr>
              <p:cNvPr id="374851" name="Rectangle 67"/>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374852" name="Rectangle 68"/>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2" name="Group 69"/>
            <p:cNvGrpSpPr>
              <a:grpSpLocks/>
            </p:cNvGrpSpPr>
            <p:nvPr/>
          </p:nvGrpSpPr>
          <p:grpSpPr bwMode="auto">
            <a:xfrm>
              <a:off x="0" y="4008"/>
              <a:ext cx="1312" cy="518"/>
              <a:chOff x="0" y="4008"/>
              <a:chExt cx="1312" cy="518"/>
            </a:xfrm>
          </p:grpSpPr>
          <p:sp>
            <p:nvSpPr>
              <p:cNvPr id="374849" name="Rectangle 70"/>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374850" name="Rectangle 71"/>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3" name="Group 72"/>
            <p:cNvGrpSpPr>
              <a:grpSpLocks/>
            </p:cNvGrpSpPr>
            <p:nvPr/>
          </p:nvGrpSpPr>
          <p:grpSpPr bwMode="auto">
            <a:xfrm>
              <a:off x="1312" y="4008"/>
              <a:ext cx="1832" cy="518"/>
              <a:chOff x="1312" y="4008"/>
              <a:chExt cx="1832" cy="518"/>
            </a:xfrm>
          </p:grpSpPr>
          <p:sp>
            <p:nvSpPr>
              <p:cNvPr id="374847" name="Rectangle 73"/>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374848" name="Rectangle 74"/>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4" name="Group 75"/>
            <p:cNvGrpSpPr>
              <a:grpSpLocks/>
            </p:cNvGrpSpPr>
            <p:nvPr/>
          </p:nvGrpSpPr>
          <p:grpSpPr bwMode="auto">
            <a:xfrm>
              <a:off x="3144" y="4008"/>
              <a:ext cx="1416" cy="518"/>
              <a:chOff x="3144" y="4008"/>
              <a:chExt cx="1416" cy="518"/>
            </a:xfrm>
          </p:grpSpPr>
          <p:sp>
            <p:nvSpPr>
              <p:cNvPr id="374845" name="Rectangle 76"/>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374846" name="Rectangle 77"/>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5" name="Group 78"/>
            <p:cNvGrpSpPr>
              <a:grpSpLocks/>
            </p:cNvGrpSpPr>
            <p:nvPr/>
          </p:nvGrpSpPr>
          <p:grpSpPr bwMode="auto">
            <a:xfrm>
              <a:off x="0" y="4526"/>
              <a:ext cx="672" cy="890"/>
              <a:chOff x="0" y="4526"/>
              <a:chExt cx="672" cy="890"/>
            </a:xfrm>
          </p:grpSpPr>
          <p:sp>
            <p:nvSpPr>
              <p:cNvPr id="374843" name="Rectangle 79"/>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sz="1600">
                    <a:solidFill>
                      <a:srgbClr val="FFFFFF"/>
                    </a:solidFill>
                    <a:latin typeface="Arial Narrow" charset="0"/>
                    <a:ea typeface="SimSun" charset="0"/>
                    <a:cs typeface="SimSun" charset="0"/>
                  </a:rPr>
                  <a:t>(1–4)</a:t>
                </a:r>
              </a:p>
            </p:txBody>
          </p:sp>
          <p:sp>
            <p:nvSpPr>
              <p:cNvPr id="374844" name="Rectangle 80"/>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6" name="Group 81"/>
            <p:cNvGrpSpPr>
              <a:grpSpLocks/>
            </p:cNvGrpSpPr>
            <p:nvPr/>
          </p:nvGrpSpPr>
          <p:grpSpPr bwMode="auto">
            <a:xfrm>
              <a:off x="672" y="4526"/>
              <a:ext cx="640" cy="890"/>
              <a:chOff x="672" y="4526"/>
              <a:chExt cx="640" cy="890"/>
            </a:xfrm>
          </p:grpSpPr>
          <p:sp>
            <p:nvSpPr>
              <p:cNvPr id="374841" name="Rectangle 82"/>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Sanctification (5:1–10:10)</a:t>
                </a:r>
              </a:p>
            </p:txBody>
          </p:sp>
          <p:sp>
            <p:nvSpPr>
              <p:cNvPr id="374842" name="Rectangle 83"/>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7" name="Group 84"/>
            <p:cNvGrpSpPr>
              <a:grpSpLocks/>
            </p:cNvGrpSpPr>
            <p:nvPr/>
          </p:nvGrpSpPr>
          <p:grpSpPr bwMode="auto">
            <a:xfrm>
              <a:off x="1312" y="4526"/>
              <a:ext cx="392" cy="890"/>
              <a:chOff x="1312" y="4526"/>
              <a:chExt cx="392" cy="890"/>
            </a:xfrm>
          </p:grpSpPr>
          <p:sp>
            <p:nvSpPr>
              <p:cNvPr id="374839" name="Rectangle 85"/>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(10:11–12:16)</a:t>
                </a:r>
              </a:p>
            </p:txBody>
          </p:sp>
          <p:sp>
            <p:nvSpPr>
              <p:cNvPr id="374840" name="Rectangle 86"/>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8" name="Group 87"/>
            <p:cNvGrpSpPr>
              <a:grpSpLocks/>
            </p:cNvGrpSpPr>
            <p:nvPr/>
          </p:nvGrpSpPr>
          <p:grpSpPr bwMode="auto">
            <a:xfrm>
              <a:off x="1704" y="4526"/>
              <a:ext cx="360" cy="890"/>
              <a:chOff x="1704" y="4526"/>
              <a:chExt cx="360" cy="890"/>
            </a:xfrm>
          </p:grpSpPr>
          <p:sp>
            <p:nvSpPr>
              <p:cNvPr id="374837" name="Rectangle 88"/>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br>
                  <a:rPr lang="en-US" altLang="zh-CN" sz="1400">
                    <a:solidFill>
                      <a:srgbClr val="FFFFFF"/>
                    </a:solidFill>
                    <a:latin typeface="Arial Narrow" charset="0"/>
                    <a:ea typeface="SimSun" charset="0"/>
                    <a:cs typeface="SimSun" charset="0"/>
                  </a:rPr>
                </a:br>
                <a:r>
                  <a:rPr lang="en-US" altLang="zh-CN" sz="1400">
                    <a:solidFill>
                      <a:srgbClr val="FFFFFF"/>
                    </a:solidFill>
                    <a:latin typeface="Arial Narrow" charset="0"/>
                    <a:ea typeface="SimSun" charset="0"/>
                    <a:cs typeface="SimSun" charset="0"/>
                  </a:rPr>
                  <a:t>(13–14)</a:t>
                </a:r>
              </a:p>
            </p:txBody>
          </p:sp>
          <p:sp>
            <p:nvSpPr>
              <p:cNvPr id="374838" name="Rectangle 89"/>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9" name="Group 90"/>
            <p:cNvGrpSpPr>
              <a:grpSpLocks/>
            </p:cNvGrpSpPr>
            <p:nvPr/>
          </p:nvGrpSpPr>
          <p:grpSpPr bwMode="auto">
            <a:xfrm>
              <a:off x="2064" y="4526"/>
              <a:ext cx="360" cy="890"/>
              <a:chOff x="2064" y="4526"/>
              <a:chExt cx="360" cy="890"/>
            </a:xfrm>
          </p:grpSpPr>
          <p:sp>
            <p:nvSpPr>
              <p:cNvPr id="374835" name="Rectangle 91"/>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374836" name="Rectangle 92"/>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0" name="Group 93"/>
            <p:cNvGrpSpPr>
              <a:grpSpLocks/>
            </p:cNvGrpSpPr>
            <p:nvPr/>
          </p:nvGrpSpPr>
          <p:grpSpPr bwMode="auto">
            <a:xfrm>
              <a:off x="2424" y="4526"/>
              <a:ext cx="328" cy="890"/>
              <a:chOff x="2424" y="4526"/>
              <a:chExt cx="328" cy="890"/>
            </a:xfrm>
          </p:grpSpPr>
          <p:sp>
            <p:nvSpPr>
              <p:cNvPr id="374833" name="Rectangle 94"/>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374834" name="Rectangle 95"/>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1" name="Group 96"/>
            <p:cNvGrpSpPr>
              <a:grpSpLocks/>
            </p:cNvGrpSpPr>
            <p:nvPr/>
          </p:nvGrpSpPr>
          <p:grpSpPr bwMode="auto">
            <a:xfrm>
              <a:off x="2752" y="4526"/>
              <a:ext cx="392" cy="890"/>
              <a:chOff x="2752" y="4526"/>
              <a:chExt cx="392" cy="890"/>
            </a:xfrm>
          </p:grpSpPr>
          <p:sp>
            <p:nvSpPr>
              <p:cNvPr id="374831" name="Rectangle 97"/>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Sin (22–25)</a:t>
                </a:r>
              </a:p>
            </p:txBody>
          </p:sp>
          <p:sp>
            <p:nvSpPr>
              <p:cNvPr id="374832" name="Rectangle 98"/>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2" name="Group 99"/>
            <p:cNvGrpSpPr>
              <a:grpSpLocks/>
            </p:cNvGrpSpPr>
            <p:nvPr/>
          </p:nvGrpSpPr>
          <p:grpSpPr bwMode="auto">
            <a:xfrm>
              <a:off x="3144" y="4526"/>
              <a:ext cx="444" cy="890"/>
              <a:chOff x="3144" y="4526"/>
              <a:chExt cx="444" cy="890"/>
            </a:xfrm>
          </p:grpSpPr>
          <p:sp>
            <p:nvSpPr>
              <p:cNvPr id="374829" name="Rectangle 100"/>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Provision for Land (26–27)</a:t>
                </a:r>
              </a:p>
            </p:txBody>
          </p:sp>
          <p:sp>
            <p:nvSpPr>
              <p:cNvPr id="374830" name="Rectangle 101"/>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3" name="Group 102"/>
            <p:cNvGrpSpPr>
              <a:grpSpLocks/>
            </p:cNvGrpSpPr>
            <p:nvPr/>
          </p:nvGrpSpPr>
          <p:grpSpPr bwMode="auto">
            <a:xfrm>
              <a:off x="3588" y="4526"/>
              <a:ext cx="440" cy="890"/>
              <a:chOff x="3588" y="4526"/>
              <a:chExt cx="440" cy="890"/>
            </a:xfrm>
          </p:grpSpPr>
          <p:sp>
            <p:nvSpPr>
              <p:cNvPr id="374827" name="Rectangle 103"/>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Offerings &amp; Vows (28–30)</a:t>
                </a:r>
              </a:p>
            </p:txBody>
          </p:sp>
          <p:sp>
            <p:nvSpPr>
              <p:cNvPr id="374828" name="Rectangle 104"/>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4" name="Group 105"/>
            <p:cNvGrpSpPr>
              <a:grpSpLocks/>
            </p:cNvGrpSpPr>
            <p:nvPr/>
          </p:nvGrpSpPr>
          <p:grpSpPr bwMode="auto">
            <a:xfrm>
              <a:off x="4028" y="4526"/>
              <a:ext cx="532" cy="890"/>
              <a:chOff x="4028" y="4526"/>
              <a:chExt cx="532" cy="890"/>
            </a:xfrm>
          </p:grpSpPr>
          <p:sp>
            <p:nvSpPr>
              <p:cNvPr id="374825" name="Rectangle 106"/>
              <p:cNvSpPr>
                <a:spLocks noChangeArrowheads="1"/>
              </p:cNvSpPr>
              <p:nvPr/>
            </p:nvSpPr>
            <p:spPr bwMode="auto">
              <a:xfrm>
                <a:off x="4028" y="4526"/>
                <a:ext cx="53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Final Preparations (31–36)</a:t>
                </a:r>
              </a:p>
            </p:txBody>
          </p:sp>
          <p:sp>
            <p:nvSpPr>
              <p:cNvPr id="374826" name="Rectangle 107"/>
              <p:cNvSpPr>
                <a:spLocks noChangeArrowheads="1"/>
              </p:cNvSpPr>
              <p:nvPr/>
            </p:nvSpPr>
            <p:spPr bwMode="auto">
              <a:xfrm>
                <a:off x="4028" y="4526"/>
                <a:ext cx="53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374787"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b="1">
                <a:solidFill>
                  <a:srgbClr val="333333"/>
                </a:solidFill>
                <a:latin typeface="Arial" charset="0"/>
              </a:rPr>
              <a:t>135</a:t>
            </a:r>
          </a:p>
        </p:txBody>
      </p:sp>
      <p:sp>
        <p:nvSpPr>
          <p:cNvPr id="374788" name="Rectangle 109"/>
          <p:cNvSpPr>
            <a:spLocks noGrp="1" noChangeArrowheads="1"/>
          </p:cNvSpPr>
          <p:nvPr>
            <p:ph type="title"/>
          </p:nvPr>
        </p:nvSpPr>
        <p:spPr>
          <a:xfrm>
            <a:off x="2667000" y="0"/>
            <a:ext cx="3429000" cy="609600"/>
          </a:xfrm>
          <a:solidFill>
            <a:schemeClr val="accent1"/>
          </a:solidFill>
          <a:ln>
            <a:solidFill>
              <a:schemeClr val="tx1"/>
            </a:solidFill>
            <a:miter lim="800000"/>
            <a:headEnd/>
            <a:tailEnd/>
          </a:ln>
        </p:spPr>
        <p:txBody>
          <a:bodyPr anchor="ctr" anchorCtr="1"/>
          <a:lstStyle/>
          <a:p>
            <a:pPr eaLnBrk="1" hangingPunct="1"/>
            <a:r>
              <a:rPr lang="en-US" sz="4000">
                <a:solidFill>
                  <a:srgbClr val="000000"/>
                </a:solidFill>
                <a:latin typeface="Impact" charset="0"/>
                <a:ea typeface="ＭＳ Ｐゴシック" charset="0"/>
                <a:cs typeface="ＭＳ Ｐゴシック" charset="0"/>
              </a:rPr>
              <a:t>Numbers</a:t>
            </a:r>
          </a:p>
        </p:txBody>
      </p:sp>
      <p:sp>
        <p:nvSpPr>
          <p:cNvPr id="374789" name="Oval 110"/>
          <p:cNvSpPr>
            <a:spLocks noChangeArrowheads="1"/>
          </p:cNvSpPr>
          <p:nvPr/>
        </p:nvSpPr>
        <p:spPr bwMode="auto">
          <a:xfrm>
            <a:off x="3352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Tree>
    <p:extLst>
      <p:ext uri="{BB962C8B-B14F-4D97-AF65-F5344CB8AC3E}">
        <p14:creationId xmlns:p14="http://schemas.microsoft.com/office/powerpoint/2010/main" val="1097205925"/>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Survey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2591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en-US" b="1" dirty="0">
                <a:ea typeface="ＭＳ Ｐゴシック" charset="0"/>
              </a:rPr>
              <a:t>Summary Statement</a:t>
            </a:r>
          </a:p>
        </p:txBody>
      </p:sp>
      <p:sp>
        <p:nvSpPr>
          <p:cNvPr id="179203"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7652" name="Text Box 4"/>
          <p:cNvSpPr txBox="1">
            <a:spLocks noChangeArrowheads="1"/>
          </p:cNvSpPr>
          <p:nvPr/>
        </p:nvSpPr>
        <p:spPr bwMode="auto">
          <a:xfrm>
            <a:off x="914400" y="1676400"/>
            <a:ext cx="7315200" cy="4554538"/>
          </a:xfrm>
          <a:prstGeom prst="rect">
            <a:avLst/>
          </a:prstGeom>
          <a:solidFill>
            <a:schemeClr val="accent6">
              <a:lumMod val="20000"/>
              <a:lumOff val="80000"/>
            </a:schemeClr>
          </a:solidFill>
          <a:ln>
            <a:noFill/>
          </a:ln>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lang="en-US" altLang="zh-CN" sz="4000" b="1" dirty="0">
                <a:latin typeface="Arial"/>
                <a:ea typeface="SimSun" charset="0"/>
                <a:cs typeface="Arial"/>
              </a:rPr>
              <a:t>Leviticus teaches </a:t>
            </a:r>
            <a:r>
              <a:rPr lang="en-US" altLang="zh-CN" sz="4800" b="1" dirty="0">
                <a:solidFill>
                  <a:srgbClr val="330099"/>
                </a:solidFill>
                <a:latin typeface="Arial"/>
                <a:ea typeface="SimSun" charset="0"/>
                <a:cs typeface="Arial"/>
              </a:rPr>
              <a:t>sanctification</a:t>
            </a:r>
            <a:r>
              <a:rPr lang="en-US" altLang="zh-CN" sz="4000" b="1" dirty="0">
                <a:latin typeface="Arial"/>
                <a:ea typeface="SimSun" charset="0"/>
                <a:cs typeface="Arial"/>
              </a:rPr>
              <a:t> through </a:t>
            </a:r>
            <a:r>
              <a:rPr lang="en-US" altLang="zh-CN" sz="4800" b="1" dirty="0">
                <a:solidFill>
                  <a:srgbClr val="330099"/>
                </a:solidFill>
                <a:latin typeface="Arial"/>
                <a:ea typeface="SimSun" charset="0"/>
                <a:cs typeface="Arial"/>
              </a:rPr>
              <a:t>sacrifice</a:t>
            </a:r>
            <a:r>
              <a:rPr lang="en-US" altLang="zh-CN" sz="4000" b="1" dirty="0">
                <a:latin typeface="Arial"/>
                <a:ea typeface="SimSun" charset="0"/>
                <a:cs typeface="Arial"/>
              </a:rPr>
              <a:t> and </a:t>
            </a:r>
            <a:r>
              <a:rPr lang="en-US" altLang="zh-CN" sz="4800" b="1" dirty="0">
                <a:solidFill>
                  <a:srgbClr val="330099"/>
                </a:solidFill>
                <a:latin typeface="Arial"/>
                <a:ea typeface="SimSun" charset="0"/>
                <a:cs typeface="Arial"/>
              </a:rPr>
              <a:t>separation</a:t>
            </a:r>
            <a:r>
              <a:rPr lang="en-US" altLang="zh-CN" sz="4000" b="1" dirty="0">
                <a:latin typeface="Arial"/>
                <a:ea typeface="SimSun" charset="0"/>
                <a:cs typeface="Arial"/>
              </a:rPr>
              <a:t> that Israel might obey the laws demanded by God for His presence to remain with the nation. </a:t>
            </a:r>
            <a:endParaRPr lang="en-US" sz="4000" b="1" dirty="0">
              <a:latin typeface="Arial"/>
              <a:ea typeface="SimSun" charset="0"/>
              <a:cs typeface="Arial"/>
            </a:endParaRPr>
          </a:p>
        </p:txBody>
      </p:sp>
    </p:spTree>
    <p:extLst>
      <p:ext uri="{BB962C8B-B14F-4D97-AF65-F5344CB8AC3E}">
        <p14:creationId xmlns:p14="http://schemas.microsoft.com/office/powerpoint/2010/main" val="3375783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3962400" y="4953000"/>
            <a:ext cx="4953000" cy="1676400"/>
          </a:xfrm>
        </p:spPr>
        <p:txBody>
          <a:bodyPr/>
          <a:lstStyle/>
          <a:p>
            <a:pPr eaLnBrk="1" hangingPunct="1"/>
            <a:r>
              <a:rPr kumimoji="1" lang="en-US" sz="4000" b="1" i="1" dirty="0">
                <a:solidFill>
                  <a:schemeClr val="bg1"/>
                </a:solidFill>
                <a:latin typeface="Arial" charset="0"/>
                <a:ea typeface="ＭＳ Ｐゴシック" charset="0"/>
              </a:rPr>
              <a:t>God</a:t>
            </a:r>
            <a:r>
              <a:rPr kumimoji="1" lang="uk-UA" altLang="ja-JP" sz="4000" b="1" i="1" dirty="0">
                <a:solidFill>
                  <a:schemeClr val="bg1"/>
                </a:solidFill>
                <a:latin typeface="Arial" charset="0"/>
                <a:ea typeface="ＭＳ Ｐゴシック" charset="0"/>
              </a:rPr>
              <a:t>'</a:t>
            </a:r>
            <a:r>
              <a:rPr kumimoji="1" lang="en-US" sz="4000" b="1" i="1" dirty="0">
                <a:solidFill>
                  <a:schemeClr val="bg1"/>
                </a:solidFill>
                <a:latin typeface="Arial" charset="0"/>
                <a:ea typeface="ＭＳ Ｐゴシック" charset="0"/>
              </a:rPr>
              <a:t>s presence filled his new palace!</a:t>
            </a:r>
            <a:endParaRPr kumimoji="1" lang="en-US" sz="4000" b="1" i="1" dirty="0">
              <a:latin typeface="Arial" charset="0"/>
              <a:ea typeface="ＭＳ Ｐゴシック" charset="0"/>
            </a:endParaRPr>
          </a:p>
        </p:txBody>
      </p:sp>
      <p:sp>
        <p:nvSpPr>
          <p:cNvPr id="390147" name="Text Box 3" descr="White marble"/>
          <p:cNvSpPr txBox="1">
            <a:spLocks noChangeArrowheads="1"/>
          </p:cNvSpPr>
          <p:nvPr/>
        </p:nvSpPr>
        <p:spPr bwMode="auto">
          <a:xfrm>
            <a:off x="4114800" y="914400"/>
            <a:ext cx="4800600" cy="3292475"/>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3600" b="1" dirty="0">
                <a:latin typeface="Arial" charset="0"/>
                <a:cs typeface="Arial" charset="0"/>
              </a:rPr>
              <a:t>Then the cloud covered the tent of meeting, and the glory of the L</a:t>
            </a:r>
            <a:r>
              <a:rPr lang="en-US" sz="3200" b="1" dirty="0">
                <a:latin typeface="Arial" charset="0"/>
                <a:cs typeface="Arial" charset="0"/>
              </a:rPr>
              <a:t>ORD</a:t>
            </a:r>
            <a:r>
              <a:rPr lang="en-US" sz="3600" b="1" dirty="0">
                <a:latin typeface="Arial" charset="0"/>
                <a:cs typeface="Arial" charset="0"/>
              </a:rPr>
              <a:t> filled the tabernacle.</a:t>
            </a:r>
          </a:p>
          <a:p>
            <a:pPr algn="r" defTabSz="914400" eaLnBrk="0" fontAlgn="base" hangingPunct="0">
              <a:spcBef>
                <a:spcPct val="0"/>
              </a:spcBef>
              <a:spcAft>
                <a:spcPct val="0"/>
              </a:spcAft>
            </a:pPr>
            <a:r>
              <a:rPr lang="en-US" sz="2800" b="1" dirty="0">
                <a:latin typeface="Arial" charset="0"/>
                <a:cs typeface="Arial" charset="0"/>
              </a:rPr>
              <a:t>Exodus 40:34 </a:t>
            </a:r>
            <a:r>
              <a:rPr lang="en-US" sz="2000" b="1" dirty="0">
                <a:latin typeface="Arial" charset="0"/>
                <a:cs typeface="Arial" charset="0"/>
              </a:rPr>
              <a:t>ESV</a:t>
            </a:r>
            <a:endParaRPr lang="en-US" sz="2000" dirty="0">
              <a:latin typeface="Arial" charset="0"/>
              <a:cs typeface="Arial" charset="0"/>
            </a:endParaRPr>
          </a:p>
        </p:txBody>
      </p:sp>
      <p:pic>
        <p:nvPicPr>
          <p:cNvPr id="181251" name="Picture 4"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Rectangle 2"/>
          <p:cNvSpPr txBox="1">
            <a:spLocks noChangeArrowheads="1"/>
          </p:cNvSpPr>
          <p:nvPr/>
        </p:nvSpPr>
        <p:spPr bwMode="auto">
          <a:xfrm>
            <a:off x="0" y="44450"/>
            <a:ext cx="3779838" cy="10810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kumimoji="1" lang="en-US" sz="2800" b="1">
                <a:solidFill>
                  <a:srgbClr val="FF9849"/>
                </a:solidFill>
                <a:latin typeface="Times New Roman" charset="0"/>
                <a:cs typeface="Times New Roman" charset="0"/>
              </a:rPr>
              <a:t>THE </a:t>
            </a:r>
            <a:r>
              <a:rPr kumimoji="1" lang="en-US" sz="4000" b="1">
                <a:solidFill>
                  <a:srgbClr val="FF9849"/>
                </a:solidFill>
                <a:latin typeface="Times New Roman" charset="0"/>
                <a:cs typeface="Times New Roman" charset="0"/>
              </a:rPr>
              <a:t>TABERNACLE</a:t>
            </a:r>
          </a:p>
        </p:txBody>
      </p:sp>
    </p:spTree>
    <p:extLst>
      <p:ext uri="{BB962C8B-B14F-4D97-AF65-F5344CB8AC3E}">
        <p14:creationId xmlns:p14="http://schemas.microsoft.com/office/powerpoint/2010/main" val="1751519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90147"/>
                                        </p:tgtEl>
                                        <p:attrNameLst>
                                          <p:attrName>style.visibility</p:attrName>
                                        </p:attrNameLst>
                                      </p:cBhvr>
                                      <p:to>
                                        <p:strVal val="visible"/>
                                      </p:to>
                                    </p:set>
                                    <p:animEffect transition="in" filter="fade">
                                      <p:cBhvr>
                                        <p:cTn id="7" dur="770" decel="100000"/>
                                        <p:tgtEl>
                                          <p:spTgt spid="390147"/>
                                        </p:tgtEl>
                                      </p:cBhvr>
                                    </p:animEffect>
                                    <p:animScale>
                                      <p:cBhvr>
                                        <p:cTn id="8" dur="770" decel="100000"/>
                                        <p:tgtEl>
                                          <p:spTgt spid="390147"/>
                                        </p:tgtEl>
                                      </p:cBhvr>
                                      <p:from x="10000" y="10000"/>
                                      <p:to x="200000" y="450000"/>
                                    </p:animScale>
                                    <p:animScale>
                                      <p:cBhvr>
                                        <p:cTn id="9" dur="1230" accel="100000" fill="hold">
                                          <p:stCondLst>
                                            <p:cond delay="770"/>
                                          </p:stCondLst>
                                        </p:cTn>
                                        <p:tgtEl>
                                          <p:spTgt spid="390147"/>
                                        </p:tgtEl>
                                      </p:cBhvr>
                                      <p:from x="200000" y="450000"/>
                                      <p:to x="100000" y="100000"/>
                                    </p:animScale>
                                    <p:set>
                                      <p:cBhvr>
                                        <p:cTn id="10" dur="770" fill="hold"/>
                                        <p:tgtEl>
                                          <p:spTgt spid="390147"/>
                                        </p:tgtEl>
                                        <p:attrNameLst>
                                          <p:attrName>ppt_x</p:attrName>
                                        </p:attrNameLst>
                                      </p:cBhvr>
                                      <p:to>
                                        <p:strVal val="(0.5)"/>
                                      </p:to>
                                    </p:set>
                                    <p:anim from="(0.5)" to="(#ppt_x)" calcmode="lin" valueType="num">
                                      <p:cBhvr>
                                        <p:cTn id="11" dur="1230" accel="100000" fill="hold">
                                          <p:stCondLst>
                                            <p:cond delay="770"/>
                                          </p:stCondLst>
                                        </p:cTn>
                                        <p:tgtEl>
                                          <p:spTgt spid="390147"/>
                                        </p:tgtEl>
                                        <p:attrNameLst>
                                          <p:attrName>ppt_x</p:attrName>
                                        </p:attrNameLst>
                                      </p:cBhvr>
                                    </p:anim>
                                    <p:set>
                                      <p:cBhvr>
                                        <p:cTn id="12" dur="770" fill="hold"/>
                                        <p:tgtEl>
                                          <p:spTgt spid="390147"/>
                                        </p:tgtEl>
                                        <p:attrNameLst>
                                          <p:attrName>ppt_y</p:attrName>
                                        </p:attrNameLst>
                                      </p:cBhvr>
                                      <p:to>
                                        <p:strVal val="(#ppt_y+0.4)"/>
                                      </p:to>
                                    </p:set>
                                    <p:anim from="(#ppt_y+0.4)" to="(#ppt_y)" calcmode="lin" valueType="num">
                                      <p:cBhvr>
                                        <p:cTn id="13" dur="1230" accel="100000" fill="hold">
                                          <p:stCondLst>
                                            <p:cond delay="770"/>
                                          </p:stCondLst>
                                        </p:cTn>
                                        <p:tgtEl>
                                          <p:spTgt spid="39014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390146"/>
                                        </p:tgtEl>
                                        <p:attrNameLst>
                                          <p:attrName>style.visibility</p:attrName>
                                        </p:attrNameLst>
                                      </p:cBhvr>
                                      <p:to>
                                        <p:strVal val="visible"/>
                                      </p:to>
                                    </p:set>
                                    <p:anim calcmode="lin" valueType="num">
                                      <p:cBhvr>
                                        <p:cTn id="18" dur="500" fill="hold"/>
                                        <p:tgtEl>
                                          <p:spTgt spid="390146"/>
                                        </p:tgtEl>
                                        <p:attrNameLst>
                                          <p:attrName>ppt_w</p:attrName>
                                        </p:attrNameLst>
                                      </p:cBhvr>
                                      <p:tavLst>
                                        <p:tav tm="0">
                                          <p:val>
                                            <p:fltVal val="0"/>
                                          </p:val>
                                        </p:tav>
                                        <p:tav tm="100000">
                                          <p:val>
                                            <p:strVal val="#ppt_w"/>
                                          </p:val>
                                        </p:tav>
                                      </p:tavLst>
                                    </p:anim>
                                    <p:anim calcmode="lin" valueType="num">
                                      <p:cBhvr>
                                        <p:cTn id="19" dur="500" fill="hold"/>
                                        <p:tgtEl>
                                          <p:spTgt spid="390146"/>
                                        </p:tgtEl>
                                        <p:attrNameLst>
                                          <p:attrName>ppt_h</p:attrName>
                                        </p:attrNameLst>
                                      </p:cBhvr>
                                      <p:tavLst>
                                        <p:tav tm="0">
                                          <p:val>
                                            <p:fltVal val="0"/>
                                          </p:val>
                                        </p:tav>
                                        <p:tav tm="100000">
                                          <p:val>
                                            <p:strVal val="#ppt_h"/>
                                          </p:val>
                                        </p:tav>
                                      </p:tavLst>
                                    </p:anim>
                                    <p:anim calcmode="lin" valueType="num">
                                      <p:cBhvr>
                                        <p:cTn id="20" dur="500" fill="hold"/>
                                        <p:tgtEl>
                                          <p:spTgt spid="390146"/>
                                        </p:tgtEl>
                                        <p:attrNameLst>
                                          <p:attrName>style.rotation</p:attrName>
                                        </p:attrNameLst>
                                      </p:cBhvr>
                                      <p:tavLst>
                                        <p:tav tm="0">
                                          <p:val>
                                            <p:fltVal val="360"/>
                                          </p:val>
                                        </p:tav>
                                        <p:tav tm="100000">
                                          <p:val>
                                            <p:fltVal val="0"/>
                                          </p:val>
                                        </p:tav>
                                      </p:tavLst>
                                    </p:anim>
                                    <p:animEffect transition="in" filter="fade">
                                      <p:cBhvr>
                                        <p:cTn id="21" dur="500"/>
                                        <p:tgtEl>
                                          <p:spTgt spid="390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46" grpId="0"/>
      <p:bldP spid="39014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chemeClr val="tx1"/>
                </a:solidFill>
                <a:effectLst/>
                <a:latin typeface="Arial" charset="0"/>
                <a:ea typeface="ＭＳ Ｐゴシック" charset="0"/>
                <a:cs typeface="ＭＳ Ｐゴシック" charset="0"/>
              </a:rPr>
              <a:t>Leviticus</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en-US" sz="11500" b="1" dirty="0">
                <a:solidFill>
                  <a:schemeClr val="tx1"/>
                </a:solidFill>
                <a:effectLst/>
                <a:latin typeface="Arial" charset="0"/>
                <a:ea typeface="ＭＳ Ｐゴシック" charset="0"/>
                <a:cs typeface="ＭＳ Ｐゴシック" charset="0"/>
              </a:rPr>
              <a:t>Be Holy</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1808405898"/>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179" y="7081852"/>
            <a:ext cx="1218347" cy="1651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72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HOLY, HOLY,</a:t>
            </a:r>
            <a:br>
              <a:rPr lang="en-US" sz="8800" b="1" dirty="0">
                <a:effectLst>
                  <a:glow rad="127000">
                    <a:schemeClr val="tx1"/>
                  </a:glow>
                </a:effectLst>
                <a:latin typeface="Arial" charset="0"/>
                <a:ea typeface="ＭＳ Ｐゴシック" charset="0"/>
                <a:cs typeface="ＭＳ Ｐゴシック" charset="0"/>
              </a:rPr>
            </a:br>
            <a:r>
              <a:rPr lang="en-US" sz="8800" b="1" dirty="0">
                <a:effectLst>
                  <a:glow rad="127000">
                    <a:schemeClr val="tx1"/>
                  </a:glow>
                </a:effectLst>
                <a:latin typeface="Arial" charset="0"/>
                <a:ea typeface="ＭＳ Ｐゴシック" charset="0"/>
                <a:cs typeface="ＭＳ Ｐゴシック" charset="0"/>
              </a:rPr>
              <a:t>HOLY</a:t>
            </a: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Isaiah 6:1-7</a:t>
            </a:r>
          </a:p>
        </p:txBody>
      </p:sp>
    </p:spTree>
    <p:extLst>
      <p:ext uri="{BB962C8B-B14F-4D97-AF65-F5344CB8AC3E}">
        <p14:creationId xmlns:p14="http://schemas.microsoft.com/office/powerpoint/2010/main" val="19802132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39786" y="1001356"/>
            <a:ext cx="13386613"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does it mean to be holy?</a:t>
            </a:r>
          </a:p>
        </p:txBody>
      </p:sp>
    </p:spTree>
    <p:extLst>
      <p:ext uri="{BB962C8B-B14F-4D97-AF65-F5344CB8AC3E}">
        <p14:creationId xmlns:p14="http://schemas.microsoft.com/office/powerpoint/2010/main" val="9363107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spTree>
    <p:extLst>
      <p:ext uri="{BB962C8B-B14F-4D97-AF65-F5344CB8AC3E}">
        <p14:creationId xmlns:p14="http://schemas.microsoft.com/office/powerpoint/2010/main" val="13867318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12890" y="1433727"/>
            <a:ext cx="888435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would remain theocratic King (cf. Exod. </a:t>
            </a:r>
            <a:r>
              <a:rPr lang="en-US"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40</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:34) only as Israel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sanctified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herself before Him through sacrifice (1–10) and separation from paganism (11–27).</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252288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en-US" sz="8800" b="1" dirty="0">
                <a:solidFill>
                  <a:srgbClr val="0972BF"/>
                </a:solidFill>
                <a:effectLst>
                  <a:glow rad="127000">
                    <a:schemeClr val="bg1"/>
                  </a:glow>
                </a:effectLst>
                <a:latin typeface="Arial Black"/>
                <a:ea typeface="ＭＳ Ｐゴシック" charset="0"/>
                <a:cs typeface="Arial Black"/>
              </a:rPr>
              <a:t>100% PURE</a:t>
            </a:r>
          </a:p>
        </p:txBody>
      </p:sp>
    </p:spTree>
    <p:extLst>
      <p:ext uri="{BB962C8B-B14F-4D97-AF65-F5344CB8AC3E}">
        <p14:creationId xmlns:p14="http://schemas.microsoft.com/office/powerpoint/2010/main" val="1432537388"/>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latin typeface="Arial Black"/>
                <a:ea typeface="ＭＳ Ｐゴシック" charset="0"/>
                <a:cs typeface="Arial Black"/>
              </a:rPr>
              <a:t>100% PURE</a:t>
            </a:r>
            <a:br>
              <a:rPr lang="en-US" sz="5400" b="1" dirty="0">
                <a:effectLst/>
                <a:latin typeface="Arial Black"/>
                <a:ea typeface="ＭＳ Ｐゴシック" charset="0"/>
                <a:cs typeface="Arial Black"/>
              </a:rPr>
            </a:br>
            <a:r>
              <a:rPr lang="en-US" sz="4000" b="1" dirty="0">
                <a:effectLst/>
                <a:latin typeface="Arial Black"/>
                <a:ea typeface="ＭＳ Ｐゴシック" charset="0"/>
                <a:cs typeface="Arial Black"/>
              </a:rPr>
              <a:t>God's Call to Holiness</a:t>
            </a:r>
            <a:endParaRPr lang="en-US" sz="5400" b="1" dirty="0">
              <a:effectLst/>
              <a:latin typeface="Arial Black"/>
              <a:ea typeface="ＭＳ Ｐゴシック" charset="0"/>
              <a:cs typeface="Arial Black"/>
            </a:endParaRPr>
          </a:p>
        </p:txBody>
      </p:sp>
    </p:spTree>
    <p:extLst>
      <p:ext uri="{BB962C8B-B14F-4D97-AF65-F5344CB8AC3E}">
        <p14:creationId xmlns:p14="http://schemas.microsoft.com/office/powerpoint/2010/main" val="9363107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Holy Spirit</a:t>
            </a: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93631076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en-US">
                <a:solidFill>
                  <a:srgbClr val="FFFFFF"/>
                </a:solidFill>
                <a:latin typeface="Arial" charset="0"/>
                <a:ea typeface="ＭＳ Ｐゴシック" charset="0"/>
                <a:cs typeface="Arial" charset="0"/>
              </a:rPr>
              <a:t>The Spirit Advocate</a:t>
            </a: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r>
              <a:rPr lang="en-US" sz="2400">
                <a:solidFill>
                  <a:srgbClr val="FFFFFF"/>
                </a:solidFill>
                <a:latin typeface="Arial" charset="0"/>
                <a:ea typeface="ＭＳ Ｐゴシック" charset="0"/>
                <a:cs typeface="Arial" charset="0"/>
              </a:rPr>
              <a:t>"If you love me, you will keep my commandments. And I will ask the Father, and he will give you another Advocate, to be with you forever."</a:t>
            </a:r>
          </a:p>
          <a:p>
            <a:pPr eaLnBrk="1" hangingPunct="1"/>
            <a:endParaRPr lang="en-US" sz="2400">
              <a:solidFill>
                <a:srgbClr val="FFFFFF"/>
              </a:solidFill>
              <a:latin typeface="Arial" charset="0"/>
              <a:ea typeface="ＭＳ Ｐゴシック" charset="0"/>
              <a:cs typeface="Arial" charset="0"/>
            </a:endParaRPr>
          </a:p>
          <a:p>
            <a:pPr eaLnBrk="1" hangingPunct="1"/>
            <a:r>
              <a:rPr lang="en-US" sz="2000">
                <a:solidFill>
                  <a:srgbClr val="FFFFFF"/>
                </a:solidFill>
                <a:latin typeface="Arial" charset="0"/>
                <a:ea typeface="ＭＳ Ｐゴシック" charset="0"/>
                <a:cs typeface="Arial" charset="0"/>
              </a:rPr>
              <a:t>John 14:15-16</a:t>
            </a:r>
          </a:p>
        </p:txBody>
      </p:sp>
    </p:spTree>
    <p:extLst>
      <p:ext uri="{BB962C8B-B14F-4D97-AF65-F5344CB8AC3E}">
        <p14:creationId xmlns:p14="http://schemas.microsoft.com/office/powerpoint/2010/main" val="1543588650"/>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en-US">
                <a:latin typeface="Arial" charset="0"/>
                <a:ea typeface="ＭＳ Ｐゴシック" charset="0"/>
                <a:cs typeface="Arial" charset="0"/>
              </a:rPr>
              <a:t>The Paraclete (John 14:16)</a:t>
            </a: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algn="ctr" defTabSz="914400" eaLnBrk="0" fontAlgn="base" hangingPunct="0">
              <a:spcBef>
                <a:spcPct val="0"/>
              </a:spcBef>
              <a:spcAft>
                <a:spcPct val="0"/>
              </a:spcAft>
              <a:defRPr/>
            </a:pPr>
            <a:r>
              <a:rPr lang="en-US" sz="4000" b="1" kern="0" dirty="0">
                <a:solidFill>
                  <a:srgbClr val="000000"/>
                </a:solidFill>
                <a:latin typeface="Arial"/>
                <a:ea typeface="ＭＳ Ｐゴシック" charset="-128"/>
                <a:cs typeface="Arial"/>
              </a:rPr>
              <a:t>Advocate = Counselor = Comforter </a:t>
            </a: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defTabSz="914400" eaLnBrk="0" fontAlgn="base" hangingPunct="0">
              <a:spcBef>
                <a:spcPct val="0"/>
              </a:spcBef>
              <a:spcAft>
                <a:spcPct val="0"/>
              </a:spcAft>
              <a:defRPr/>
            </a:pPr>
            <a:r>
              <a:rPr lang="en-US" sz="4000" b="1" kern="0" dirty="0">
                <a:solidFill>
                  <a:srgbClr val="000000"/>
                </a:solidFill>
                <a:latin typeface="Arial"/>
                <a:ea typeface="ＭＳ Ｐゴシック" charset="-128"/>
                <a:cs typeface="Arial"/>
              </a:rPr>
              <a:t>Greek options for “another”:</a:t>
            </a: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en-US" sz="3600" b="1" i="1">
                <a:solidFill>
                  <a:srgbClr val="000000"/>
                </a:solidFill>
                <a:cs typeface="Arial" charset="0"/>
              </a:rPr>
              <a:t>Heteros</a:t>
            </a:r>
            <a:r>
              <a:rPr lang="en-US" sz="3600" b="1">
                <a:solidFill>
                  <a:srgbClr val="000000"/>
                </a:solidFill>
                <a:cs typeface="Arial" charset="0"/>
              </a:rPr>
              <a:t> = </a:t>
            </a:r>
            <a:r>
              <a:rPr lang="ja-JP" altLang="en-US" sz="3600" b="1">
                <a:solidFill>
                  <a:srgbClr val="000000"/>
                </a:solidFill>
                <a:cs typeface="Arial" charset="0"/>
              </a:rPr>
              <a:t>“</a:t>
            </a:r>
            <a:r>
              <a:rPr lang="en-US" sz="3600" b="1">
                <a:solidFill>
                  <a:srgbClr val="000000"/>
                </a:solidFill>
                <a:cs typeface="Arial" charset="0"/>
              </a:rPr>
              <a:t>another of a different kind</a:t>
            </a:r>
            <a:r>
              <a:rPr lang="ja-JP" altLang="en-US" sz="3600" b="1">
                <a:solidFill>
                  <a:srgbClr val="000000"/>
                </a:solidFill>
                <a:cs typeface="Arial" charset="0"/>
              </a:rPr>
              <a:t>”</a:t>
            </a:r>
            <a:endParaRPr lang="en-US" sz="3600" b="1" i="1">
              <a:solidFill>
                <a:srgbClr val="000000"/>
              </a:solidFill>
              <a:cs typeface="Arial"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4000" b="1">
                <a:solidFill>
                  <a:srgbClr val="000000"/>
                </a:solidFill>
                <a:cs typeface="Arial" charset="0"/>
              </a:rPr>
              <a:t>Greek = </a:t>
            </a:r>
            <a:r>
              <a:rPr lang="ja-JP" altLang="en-US" sz="4000" b="1">
                <a:solidFill>
                  <a:srgbClr val="000000"/>
                </a:solidFill>
                <a:cs typeface="Arial" charset="0"/>
              </a:rPr>
              <a:t>“</a:t>
            </a:r>
            <a:r>
              <a:rPr lang="en-US" sz="4000" b="1">
                <a:solidFill>
                  <a:srgbClr val="000000"/>
                </a:solidFill>
                <a:cs typeface="Arial" charset="0"/>
              </a:rPr>
              <a:t>one who comes alongside</a:t>
            </a:r>
            <a:r>
              <a:rPr lang="ja-JP" altLang="en-US" sz="4000" b="1">
                <a:solidFill>
                  <a:srgbClr val="000000"/>
                </a:solidFill>
                <a:cs typeface="Arial" charset="0"/>
              </a:rPr>
              <a:t>”</a:t>
            </a:r>
            <a:endParaRPr lang="en-US" sz="4000" b="1">
              <a:solidFill>
                <a:srgbClr val="000000"/>
              </a:solidFill>
              <a:cs typeface="Arial"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en-US" sz="3600" b="1" i="1">
                <a:solidFill>
                  <a:srgbClr val="000000"/>
                </a:solidFill>
                <a:cs typeface="Arial" charset="0"/>
              </a:rPr>
              <a:t>Allos </a:t>
            </a:r>
            <a:r>
              <a:rPr lang="en-US" sz="3600" b="1">
                <a:solidFill>
                  <a:srgbClr val="000000"/>
                </a:solidFill>
                <a:cs typeface="Arial" charset="0"/>
              </a:rPr>
              <a:t>= </a:t>
            </a:r>
            <a:r>
              <a:rPr lang="ja-JP" altLang="en-US" sz="3600" b="1">
                <a:solidFill>
                  <a:srgbClr val="000000"/>
                </a:solidFill>
                <a:cs typeface="Arial" charset="0"/>
              </a:rPr>
              <a:t>“</a:t>
            </a:r>
            <a:r>
              <a:rPr lang="en-US" sz="3600" b="1">
                <a:solidFill>
                  <a:srgbClr val="000000"/>
                </a:solidFill>
                <a:cs typeface="Arial" charset="0"/>
              </a:rPr>
              <a:t>another of the same kind</a:t>
            </a:r>
            <a:r>
              <a:rPr lang="ja-JP" altLang="en-US" sz="3600" b="1">
                <a:solidFill>
                  <a:srgbClr val="000000"/>
                </a:solidFill>
                <a:cs typeface="Arial" charset="0"/>
              </a:rPr>
              <a:t>”</a:t>
            </a:r>
            <a:endParaRPr lang="en-US" sz="3600" b="1" i="1">
              <a:solidFill>
                <a:srgbClr val="000000"/>
              </a:solidFill>
              <a:cs typeface="Arial"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algn="ctr" defTabSz="914400" eaLnBrk="0" fontAlgn="base" hangingPunct="0">
              <a:spcBef>
                <a:spcPct val="0"/>
              </a:spcBef>
              <a:spcAft>
                <a:spcPct val="0"/>
              </a:spcAft>
              <a:defRPr/>
            </a:pPr>
            <a:r>
              <a:rPr lang="en-US" sz="3600" b="1" i="1" kern="0" dirty="0">
                <a:solidFill>
                  <a:srgbClr val="FFFFFF"/>
                </a:solidFill>
                <a:latin typeface="Arial"/>
                <a:ea typeface="ＭＳ Ｐゴシック" charset="-128"/>
                <a:cs typeface="Arial"/>
              </a:rPr>
              <a:t>The Spirit will come alongside us in the same way as Jesus Himself!</a:t>
            </a:r>
          </a:p>
        </p:txBody>
      </p:sp>
    </p:spTree>
    <p:extLst>
      <p:ext uri="{BB962C8B-B14F-4D97-AF65-F5344CB8AC3E}">
        <p14:creationId xmlns:p14="http://schemas.microsoft.com/office/powerpoint/2010/main" val="25757996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1330324"/>
          </a:xfrm>
          <a:solidFill>
            <a:srgbClr val="000090"/>
          </a:solidFill>
        </p:spPr>
        <p:txBody>
          <a:bodyPr/>
          <a:lstStyle/>
          <a:p>
            <a:pPr eaLnBrk="1" hangingPunct="1"/>
            <a:r>
              <a:rPr lang="en-US" b="1" dirty="0">
                <a:solidFill>
                  <a:schemeClr val="bg1"/>
                </a:solidFill>
                <a:latin typeface="Arial" charset="0"/>
                <a:ea typeface="ＭＳ Ｐゴシック" charset="0"/>
                <a:cs typeface="ＭＳ Ｐゴシック" charset="0"/>
              </a:rPr>
              <a:t>The Spirit indwelling is God’s new work!</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584108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r>
              <a:rPr lang="en-US" sz="7200">
                <a:solidFill>
                  <a:srgbClr val="FFFFFF"/>
                </a:solidFill>
                <a:latin typeface="Times New Roman"/>
                <a:ea typeface="ＭＳ Ｐゴシック" charset="0"/>
                <a:cs typeface="Times New Roman"/>
              </a:rPr>
              <a:t>Holiness</a:t>
            </a:r>
            <a:endParaRPr lang="en-US" sz="3600">
              <a:solidFill>
                <a:srgbClr val="FFFFFF"/>
              </a:solidFill>
              <a:latin typeface="Times New Roman"/>
              <a:ea typeface="ＭＳ Ｐゴシック" charset="0"/>
              <a:cs typeface="Times New Roman"/>
            </a:endParaRPr>
          </a:p>
          <a:p>
            <a:pPr eaLnBrk="1" hangingPunct="1"/>
            <a:r>
              <a:rPr lang="en-US" sz="3600">
                <a:solidFill>
                  <a:srgbClr val="FFFFFF"/>
                </a:solidFill>
                <a:latin typeface="Times New Roman"/>
                <a:ea typeface="ＭＳ Ｐゴシック" charset="0"/>
                <a:cs typeface="Times New Roman"/>
              </a:rPr>
              <a:t>Of Course We Take It Seriously.</a:t>
            </a:r>
            <a:br>
              <a:rPr lang="en-US" sz="3600">
                <a:solidFill>
                  <a:srgbClr val="FFFFFF"/>
                </a:solidFill>
                <a:latin typeface="Times New Roman"/>
                <a:ea typeface="ＭＳ Ｐゴシック" charset="0"/>
                <a:cs typeface="Times New Roman"/>
              </a:rPr>
            </a:br>
            <a:r>
              <a:rPr lang="en-US" sz="3600">
                <a:solidFill>
                  <a:srgbClr val="FFFFFF"/>
                </a:solidFill>
                <a:latin typeface="Times New Roman"/>
                <a:ea typeface="ＭＳ Ｐゴシック" charset="0"/>
                <a:cs typeface="Times New Roman"/>
              </a:rPr>
              <a:t>Why Do You Ask?</a:t>
            </a:r>
            <a:endParaRPr lang="en-US" sz="3200">
              <a:solidFill>
                <a:srgbClr val="FFFFFF"/>
              </a:solidFill>
              <a:latin typeface="Times New Roman"/>
              <a:ea typeface="ＭＳ Ｐゴシック" charset="0"/>
              <a:cs typeface="Times New Roman"/>
            </a:endParaRPr>
          </a:p>
        </p:txBody>
      </p:sp>
    </p:spTree>
    <p:extLst>
      <p:ext uri="{BB962C8B-B14F-4D97-AF65-F5344CB8AC3E}">
        <p14:creationId xmlns:p14="http://schemas.microsoft.com/office/powerpoint/2010/main" val="20552660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lgn="l">
              <a:defRPr/>
            </a:pPr>
            <a:r>
              <a:rPr lang="en-US" sz="7200" b="1" dirty="0">
                <a:effectLst/>
                <a:latin typeface="Arial" charset="0"/>
                <a:ea typeface="ＭＳ Ｐゴシック" charset="0"/>
                <a:cs typeface="ＭＳ Ｐゴシック" charset="0"/>
              </a:rPr>
              <a:t>holiness</a:t>
            </a: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7200" b="1" dirty="0">
                <a:effectLst/>
                <a:latin typeface="Arial" charset="0"/>
                <a:ea typeface="ＭＳ Ｐゴシック" charset="0"/>
                <a:cs typeface="ＭＳ Ｐゴシック" charset="0"/>
              </a:rPr>
              <a:t>pursuing</a:t>
            </a:r>
          </a:p>
        </p:txBody>
      </p:sp>
    </p:spTree>
    <p:extLst>
      <p:ext uri="{BB962C8B-B14F-4D97-AF65-F5344CB8AC3E}">
        <p14:creationId xmlns:p14="http://schemas.microsoft.com/office/powerpoint/2010/main" val="196639530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en-US" b="1" dirty="0">
                <a:solidFill>
                  <a:srgbClr val="FFFFFF"/>
                </a:solidFill>
                <a:effectLst>
                  <a:glow rad="317500">
                    <a:schemeClr val="tx1">
                      <a:alpha val="91000"/>
                    </a:schemeClr>
                  </a:glow>
                </a:effectLst>
                <a:latin typeface="Apple Chancery"/>
                <a:cs typeface="Apple Chancery"/>
              </a:rPr>
              <a:t>The Fruit of the Spirit</a:t>
            </a: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b="1">
                <a:solidFill>
                  <a:srgbClr val="FFFFFF"/>
                </a:solidFill>
                <a:latin typeface="Arial" charset="0"/>
              </a:rPr>
              <a:t>xliii</a:t>
            </a:r>
            <a:endParaRPr lang="en-US">
              <a:solidFill>
                <a:srgbClr val="FFFFFF"/>
              </a:solidFill>
              <a:latin typeface="Arial" charset="0"/>
            </a:endParaRP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Love</a:t>
            </a: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Joy</a:t>
            </a: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Peace</a:t>
            </a: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Patience</a:t>
            </a: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Kindness</a:t>
            </a: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Goodness</a:t>
            </a: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Faithfulness</a:t>
            </a: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Gentleness</a:t>
            </a: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Self-Control</a:t>
            </a: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sz="3600" b="1" dirty="0">
                <a:solidFill>
                  <a:srgbClr val="FFFFFF"/>
                </a:solidFill>
                <a:effectLst>
                  <a:glow rad="317500">
                    <a:srgbClr val="000000">
                      <a:alpha val="91000"/>
                    </a:srgbClr>
                  </a:glow>
                </a:effectLst>
                <a:latin typeface="Apple Chancery"/>
                <a:ea typeface="Osaka"/>
                <a:cs typeface="Apple Chancery"/>
              </a:rPr>
              <a:t>Galatians 5:22-23</a:t>
            </a:r>
          </a:p>
        </p:txBody>
      </p:sp>
    </p:spTree>
    <p:extLst>
      <p:ext uri="{BB962C8B-B14F-4D97-AF65-F5344CB8AC3E}">
        <p14:creationId xmlns:p14="http://schemas.microsoft.com/office/powerpoint/2010/main" val="33295420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9363107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reason Israel should obey God’s laws of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sanctification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through sacrifice and separation was to continue to enjoy God’s presence.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122</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0375418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Tree>
    <p:extLst>
      <p:ext uri="{BB962C8B-B14F-4D97-AF65-F5344CB8AC3E}">
        <p14:creationId xmlns:p14="http://schemas.microsoft.com/office/powerpoint/2010/main" val="39285495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4000" b="1" dirty="0">
                <a:solidFill>
                  <a:schemeClr val="bg1"/>
                </a:solidFill>
              </a:rPr>
              <a:t>Route of the Exodus</a:t>
            </a: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defTabSz="914400" fontAlgn="base">
              <a:spcBef>
                <a:spcPct val="50000"/>
              </a:spcBef>
              <a:spcAft>
                <a:spcPct val="0"/>
              </a:spcAft>
              <a:defRPr/>
            </a:pPr>
            <a:r>
              <a:rPr lang="en-US" sz="4000" b="1" kern="0" dirty="0">
                <a:solidFill>
                  <a:srgbClr val="FFFFFF"/>
                </a:solidFill>
                <a:latin typeface="Arial"/>
                <a:ea typeface="ＭＳ Ｐゴシック" pitchFamily="-111" charset="-128"/>
                <a:cs typeface="Arial"/>
              </a:rPr>
              <a:t>Goshen</a:t>
            </a: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Marah</a:t>
            </a:r>
            <a:endParaRPr lang="en-US" sz="4000" b="1" kern="0" dirty="0">
              <a:solidFill>
                <a:srgbClr val="000000"/>
              </a:solidFill>
              <a:latin typeface="Arial"/>
              <a:ea typeface="ＭＳ Ｐゴシック" pitchFamily="-111" charset="-128"/>
              <a:cs typeface="Arial"/>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Elim</a:t>
            </a:r>
            <a:endParaRPr lang="en-US" sz="4000" b="1" kern="0" dirty="0">
              <a:solidFill>
                <a:srgbClr val="000000"/>
              </a:solidFill>
              <a:latin typeface="Arial"/>
              <a:ea typeface="ＭＳ Ｐゴシック" pitchFamily="-111" charset="-128"/>
              <a:cs typeface="Arial"/>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Desert of Sin</a:t>
            </a:r>
          </a:p>
        </p:txBody>
      </p:sp>
      <p:sp>
        <p:nvSpPr>
          <p:cNvPr id="14" name="Rectangle 7"/>
          <p:cNvSpPr txBox="1">
            <a:spLocks noChangeArrowheads="1"/>
          </p:cNvSpPr>
          <p:nvPr/>
        </p:nvSpPr>
        <p:spPr bwMode="auto">
          <a:xfrm>
            <a:off x="4191000" y="4772025"/>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Sinai</a:t>
            </a: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Midian</a:t>
            </a:r>
            <a:endParaRPr lang="en-US" sz="4000" b="1" kern="0" dirty="0">
              <a:solidFill>
                <a:srgbClr val="000000"/>
              </a:solidFill>
              <a:latin typeface="Arial"/>
              <a:ea typeface="ＭＳ Ｐゴシック" pitchFamily="-111" charset="-128"/>
              <a:cs typeface="Arial"/>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Canaan</a:t>
            </a:r>
          </a:p>
        </p:txBody>
      </p:sp>
      <p:sp>
        <p:nvSpPr>
          <p:cNvPr id="159757"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Tree>
    <p:extLst>
      <p:ext uri="{BB962C8B-B14F-4D97-AF65-F5344CB8AC3E}">
        <p14:creationId xmlns:p14="http://schemas.microsoft.com/office/powerpoint/2010/main" val="37700633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Mount Sinai</a:t>
            </a:r>
          </a:p>
        </p:txBody>
      </p:sp>
    </p:spTree>
    <p:extLst>
      <p:ext uri="{BB962C8B-B14F-4D97-AF65-F5344CB8AC3E}">
        <p14:creationId xmlns:p14="http://schemas.microsoft.com/office/powerpoint/2010/main" val="24508632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39386766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0937822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6462"/>
            <a:ext cx="9193213" cy="6925059"/>
            <a:chOff x="-26" y="46"/>
            <a:chExt cx="5930" cy="4533"/>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2" name="Rectangle 10"/>
            <p:cNvSpPr>
              <a:spLocks noChangeArrowheads="1"/>
            </p:cNvSpPr>
            <p:nvPr/>
          </p:nvSpPr>
          <p:spPr bwMode="auto">
            <a:xfrm>
              <a:off x="1753" y="46"/>
              <a:ext cx="256" cy="4533"/>
            </a:xfrm>
            <a:prstGeom prst="rect">
              <a:avLst/>
            </a:prstGeom>
            <a:solidFill>
              <a:schemeClr val="bg2"/>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67938" name="Rectangle 5"/>
          <p:cNvSpPr>
            <a:spLocks noGrp="1" noChangeArrowheads="1"/>
          </p:cNvSpPr>
          <p:nvPr>
            <p:ph type="title"/>
          </p:nvPr>
        </p:nvSpPr>
        <p:spPr>
          <a:xfrm>
            <a:off x="0" y="0"/>
            <a:ext cx="5562600" cy="1981200"/>
          </a:xfrm>
          <a:solidFill>
            <a:schemeClr val="hlink"/>
          </a:solidFill>
        </p:spPr>
        <p:txBody>
          <a:bodyPr/>
          <a:lstStyle/>
          <a:p>
            <a:r>
              <a:rPr lang="en-US" b="1" dirty="0">
                <a:solidFill>
                  <a:srgbClr val="FFFFFF"/>
                </a:solidFill>
                <a:ea typeface="ＭＳ Ｐゴシック" charset="0"/>
              </a:rPr>
              <a:t>Circumstances When Leviticus Was Written</a:t>
            </a:r>
          </a:p>
        </p:txBody>
      </p:sp>
      <p:sp>
        <p:nvSpPr>
          <p:cNvPr id="167939" name="Text Box 6"/>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rPr>
              <a:t>123</a:t>
            </a:r>
            <a:endParaRPr lang="en-US" sz="2400">
              <a:solidFill>
                <a:srgbClr val="FFFFFF"/>
              </a:solidFill>
              <a:latin typeface="Arial" charset="0"/>
            </a:endParaRPr>
          </a:p>
        </p:txBody>
      </p:sp>
      <p:sp>
        <p:nvSpPr>
          <p:cNvPr id="37892" name="Text Box 4"/>
          <p:cNvSpPr txBox="1">
            <a:spLocks noChangeArrowheads="1"/>
          </p:cNvSpPr>
          <p:nvPr/>
        </p:nvSpPr>
        <p:spPr bwMode="auto">
          <a:xfrm>
            <a:off x="3105624" y="1828800"/>
            <a:ext cx="6038375" cy="4924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altLang="zh-CN" sz="3200" b="1" dirty="0">
              <a:solidFill>
                <a:srgbClr val="FFFFFF"/>
              </a:solidFill>
              <a:effectLst>
                <a:glow rad="228600">
                  <a:srgbClr val="000000"/>
                </a:glow>
              </a:effectLst>
              <a:latin typeface="Arial"/>
              <a:ea typeface="SimSun" charset="0"/>
              <a:cs typeface="Arial"/>
            </a:endParaRPr>
          </a:p>
          <a:p>
            <a:pP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Israel has a new tabernacle built in the book of Exodus.</a:t>
            </a:r>
          </a:p>
          <a:p>
            <a:pPr defTabSz="914400" eaLnBrk="0" fontAlgn="base" hangingPunct="0">
              <a:spcBef>
                <a:spcPct val="0"/>
              </a:spcBef>
              <a:spcAft>
                <a:spcPct val="0"/>
              </a:spcAft>
            </a:pPr>
            <a:endParaRPr lang="en-US" altLang="zh-CN" sz="3200" b="1" dirty="0">
              <a:solidFill>
                <a:srgbClr val="FFFFFF"/>
              </a:solidFill>
              <a:effectLst>
                <a:glow rad="228600">
                  <a:srgbClr val="000000"/>
                </a:glow>
              </a:effectLst>
              <a:latin typeface="Arial"/>
              <a:ea typeface="SimSun" charset="0"/>
              <a:cs typeface="Arial"/>
            </a:endParaRPr>
          </a:p>
          <a:p>
            <a:pPr algn="ct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But they don</a:t>
            </a:r>
            <a:r>
              <a:rPr lang="uk-UA" altLang="zh-CN" sz="3200" b="1" dirty="0">
                <a:solidFill>
                  <a:srgbClr val="FFFFFF"/>
                </a:solidFill>
                <a:effectLst>
                  <a:glow rad="228600">
                    <a:srgbClr val="000000"/>
                  </a:glow>
                </a:effectLst>
                <a:latin typeface="Arial"/>
                <a:ea typeface="SimSun" charset="0"/>
                <a:cs typeface="Arial"/>
              </a:rPr>
              <a:t>'</a:t>
            </a:r>
            <a:r>
              <a:rPr lang="en-US" altLang="zh-CN" sz="3200" b="1" dirty="0">
                <a:solidFill>
                  <a:srgbClr val="FFFFFF"/>
                </a:solidFill>
                <a:effectLst>
                  <a:glow rad="228600">
                    <a:srgbClr val="000000"/>
                  </a:glow>
                </a:effectLst>
                <a:latin typeface="Arial"/>
                <a:ea typeface="SimSun" charset="0"/>
                <a:cs typeface="Arial"/>
              </a:rPr>
              <a:t>t know how to use it.  </a:t>
            </a:r>
          </a:p>
          <a:p>
            <a:pPr algn="ctr" defTabSz="914400" eaLnBrk="0" fontAlgn="base" hangingPunct="0">
              <a:spcBef>
                <a:spcPct val="0"/>
              </a:spcBef>
              <a:spcAft>
                <a:spcPct val="0"/>
              </a:spcAft>
              <a:buFontTx/>
              <a:buChar char="•"/>
            </a:pPr>
            <a:endParaRPr lang="en-US" altLang="zh-CN" sz="3200" b="1" dirty="0">
              <a:solidFill>
                <a:srgbClr val="FFFFFF"/>
              </a:solidFill>
              <a:effectLst>
                <a:glow rad="228600">
                  <a:srgbClr val="000000"/>
                </a:glow>
              </a:effectLst>
              <a:latin typeface="Arial"/>
              <a:ea typeface="SimSun" charset="0"/>
              <a:cs typeface="Arial"/>
            </a:endParaRPr>
          </a:p>
          <a:p>
            <a:pPr algn="ct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So Moses wrote Leviticus to explain the worship and walk of the new nation. </a:t>
            </a:r>
            <a:endParaRPr lang="en-US" sz="3200" b="1" dirty="0">
              <a:solidFill>
                <a:srgbClr val="FFFFFF"/>
              </a:solidFill>
              <a:effectLst>
                <a:glow rad="228600">
                  <a:srgbClr val="000000"/>
                </a:glow>
              </a:effectLst>
              <a:latin typeface="Arial"/>
              <a:ea typeface="SimSun" charset="0"/>
              <a:cs typeface="Arial"/>
            </a:endParaRPr>
          </a:p>
        </p:txBody>
      </p:sp>
    </p:spTree>
    <p:extLst>
      <p:ext uri="{BB962C8B-B14F-4D97-AF65-F5344CB8AC3E}">
        <p14:creationId xmlns:p14="http://schemas.microsoft.com/office/powerpoint/2010/main" val="36293262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2">
                                            <p:txEl>
                                              <p:pRg st="1" end="1"/>
                                            </p:txEl>
                                          </p:spTgt>
                                        </p:tgtEl>
                                        <p:attrNameLst>
                                          <p:attrName>style.visibility</p:attrName>
                                        </p:attrNameLst>
                                      </p:cBhvr>
                                      <p:to>
                                        <p:strVal val="visible"/>
                                      </p:to>
                                    </p:set>
                                    <p:anim calcmode="lin" valueType="num">
                                      <p:cBhvr>
                                        <p:cTn id="7" dur="500" fill="hold"/>
                                        <p:tgtEl>
                                          <p:spTgt spid="37892">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789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7892">
                                            <p:txEl>
                                              <p:pRg st="3" end="3"/>
                                            </p:txEl>
                                          </p:spTgt>
                                        </p:tgtEl>
                                        <p:attrNameLst>
                                          <p:attrName>style.visibility</p:attrName>
                                        </p:attrNameLst>
                                      </p:cBhvr>
                                      <p:to>
                                        <p:strVal val="visible"/>
                                      </p:to>
                                    </p:set>
                                    <p:anim calcmode="lin" valueType="num">
                                      <p:cBhvr>
                                        <p:cTn id="13" dur="500" fill="hold"/>
                                        <p:tgtEl>
                                          <p:spTgt spid="37892">
                                            <p:txEl>
                                              <p:pRg st="3" end="3"/>
                                            </p:txEl>
                                          </p:spTgt>
                                        </p:tgtEl>
                                        <p:attrNameLst>
                                          <p:attrName>ppt_w</p:attrName>
                                        </p:attrNameLst>
                                      </p:cBhvr>
                                      <p:tavLst>
                                        <p:tav tm="0">
                                          <p:val>
                                            <p:fltVal val="0"/>
                                          </p:val>
                                        </p:tav>
                                        <p:tav tm="100000">
                                          <p:val>
                                            <p:strVal val="#ppt_w"/>
                                          </p:val>
                                        </p:tav>
                                      </p:tavLst>
                                    </p:anim>
                                    <p:anim calcmode="lin" valueType="num">
                                      <p:cBhvr>
                                        <p:cTn id="14" dur="500" fill="hold"/>
                                        <p:tgtEl>
                                          <p:spTgt spid="37892">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7892">
                                            <p:txEl>
                                              <p:pRg st="5" end="5"/>
                                            </p:txEl>
                                          </p:spTgt>
                                        </p:tgtEl>
                                        <p:attrNameLst>
                                          <p:attrName>style.visibility</p:attrName>
                                        </p:attrNameLst>
                                      </p:cBhvr>
                                      <p:to>
                                        <p:strVal val="visible"/>
                                      </p:to>
                                    </p:set>
                                    <p:anim calcmode="lin" valueType="num">
                                      <p:cBhvr>
                                        <p:cTn id="19" dur="500" fill="hold"/>
                                        <p:tgtEl>
                                          <p:spTgt spid="37892">
                                            <p:txEl>
                                              <p:pRg st="5" end="5"/>
                                            </p:txEl>
                                          </p:spTgt>
                                        </p:tgtEl>
                                        <p:attrNameLst>
                                          <p:attrName>ppt_w</p:attrName>
                                        </p:attrNameLst>
                                      </p:cBhvr>
                                      <p:tavLst>
                                        <p:tav tm="0">
                                          <p:val>
                                            <p:fltVal val="0"/>
                                          </p:val>
                                        </p:tav>
                                        <p:tav tm="100000">
                                          <p:val>
                                            <p:strVal val="#ppt_w"/>
                                          </p:val>
                                        </p:tav>
                                      </p:tavLst>
                                    </p:anim>
                                    <p:anim calcmode="lin" valueType="num">
                                      <p:cBhvr>
                                        <p:cTn id="20" dur="500" fill="hold"/>
                                        <p:tgtEl>
                                          <p:spTgt spid="37892">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uiExpand="1" build="allAtOnce"/>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en-US" sz="7200" dirty="0">
                <a:solidFill>
                  <a:schemeClr val="bg2"/>
                </a:solidFill>
                <a:latin typeface="Impact" charset="0"/>
                <a:ea typeface="ＭＳ Ｐゴシック" charset="0"/>
                <a:cs typeface="ＭＳ Ｐゴシック" charset="0"/>
              </a:rPr>
              <a:t>Leviticus</a:t>
            </a:r>
          </a:p>
        </p:txBody>
      </p:sp>
      <p:sp>
        <p:nvSpPr>
          <p:cNvPr id="133124" name="Text Box 7"/>
          <p:cNvSpPr txBox="1">
            <a:spLocks noChangeArrowheads="1"/>
          </p:cNvSpPr>
          <p:nvPr/>
        </p:nvSpPr>
        <p:spPr bwMode="auto">
          <a:xfrm>
            <a:off x="0" y="5562600"/>
            <a:ext cx="9144000" cy="1600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4800" b="1">
                <a:solidFill>
                  <a:srgbClr val="FFFFFF"/>
                </a:solidFill>
                <a:latin typeface="Arial Black" charset="0"/>
              </a:rPr>
              <a:t>Sanctification </a:t>
            </a:r>
            <a:br>
              <a:rPr lang="en-US" sz="5400" b="1">
                <a:solidFill>
                  <a:srgbClr val="FFFFFF"/>
                </a:solidFill>
                <a:latin typeface="Arial Black" charset="0"/>
              </a:rPr>
            </a:br>
            <a:r>
              <a:rPr lang="en-US" sz="2800" b="1">
                <a:solidFill>
                  <a:srgbClr val="FFFFFF"/>
                </a:solidFill>
                <a:latin typeface="Arial Black" charset="0"/>
              </a:rPr>
              <a:t>through sacrifice &amp; separation</a:t>
            </a:r>
            <a:endParaRPr lang="en-US" sz="1800" b="1">
              <a:solidFill>
                <a:srgbClr val="FFFFFF"/>
              </a:solidFill>
              <a:latin typeface="Arial Black" charset="0"/>
            </a:endParaRPr>
          </a:p>
          <a:p>
            <a:pPr algn="ctr" defTabSz="914400" fontAlgn="base">
              <a:spcBef>
                <a:spcPct val="0"/>
              </a:spcBef>
              <a:spcAft>
                <a:spcPct val="0"/>
              </a:spcAft>
            </a:pPr>
            <a:endParaRPr lang="en-US" sz="2800">
              <a:latin typeface="Arial Black" charset="0"/>
            </a:endParaRPr>
          </a:p>
        </p:txBody>
      </p:sp>
    </p:spTree>
    <p:extLst>
      <p:ext uri="{BB962C8B-B14F-4D97-AF65-F5344CB8AC3E}">
        <p14:creationId xmlns:p14="http://schemas.microsoft.com/office/powerpoint/2010/main" val="1448795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Sanctification</a:t>
            </a:r>
            <a:br>
              <a:rPr lang="en-US" sz="7200" b="1" dirty="0">
                <a:solidFill>
                  <a:srgbClr val="FFFFFF"/>
                </a:solidFill>
                <a:effectLst>
                  <a:glow rad="127000">
                    <a:srgbClr val="000000"/>
                  </a:glow>
                </a:effectLst>
                <a:latin typeface="Arial" charset="0"/>
                <a:ea typeface="ＭＳ Ｐゴシック" charset="0"/>
                <a:cs typeface="ＭＳ Ｐゴシック" charset="0"/>
              </a:rPr>
            </a:br>
            <a:r>
              <a:rPr lang="en-US" sz="7200" b="1" dirty="0">
                <a:solidFill>
                  <a:srgbClr val="FFFFFF"/>
                </a:solidFill>
                <a:effectLst>
                  <a:glow rad="127000">
                    <a:srgbClr val="000000"/>
                  </a:glow>
                </a:effectLst>
                <a:latin typeface="Arial" charset="0"/>
                <a:ea typeface="ＭＳ Ｐゴシック" charset="0"/>
                <a:cs typeface="ＭＳ Ｐゴシック" charset="0"/>
              </a:rPr>
              <a:t>= "set apart"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122</a:t>
            </a:r>
          </a:p>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659730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218490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11185445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Mosaic Covenant to which Israel promised faithfulness (cf. Exod. 33–34) can be followed only through sacrifice (1–10) and separation from non-covenant peoples and practices (11–27).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0959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dirty="0">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Salvation </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Man</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God</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God</a:t>
            </a:r>
            <a:r>
              <a:rPr kumimoji="1" lang="fr-FR" sz="2400" b="1" dirty="0">
                <a:solidFill>
                  <a:srgbClr val="FFFFFF"/>
                </a:solidFill>
                <a:latin typeface="Arial" pitchFamily="-111" charset="0"/>
                <a:ea typeface="Times New Roman" pitchFamily="-111" charset="0"/>
                <a:cs typeface="Times New Roman" pitchFamily="-111" charset="0"/>
              </a:rPr>
              <a:t> as offered</a:t>
            </a:r>
            <a:r>
              <a:rPr kumimoji="1" lang="en-US" sz="2400" b="1" dirty="0">
                <a:solidFill>
                  <a:srgbClr val="FFFFFF"/>
                </a:solidFill>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Growth</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Sacrifices</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Confession</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121a</a:t>
            </a:r>
            <a:endParaRPr lang="en-US" sz="1800">
              <a:effectLst>
                <a:outerShdw blurRad="38100" dist="38100" dir="2700000" algn="tl">
                  <a:srgbClr val="FFFFFF"/>
                </a:outerShdw>
              </a:effectLst>
              <a:latin typeface="Arial"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2586075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a:extLst>
            <a:ext uri="{FF2B5EF4-FFF2-40B4-BE49-F238E27FC236}">
              <a16:creationId xmlns:a16="http://schemas.microsoft.com/office/drawing/2014/main" id="{013A8489-3AB3-898F-26C2-A81F85DFFBF4}"/>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3CE0E7F2-2A8C-5853-DE13-82650743E87D}"/>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5CC38E05-25BB-43A7-8C99-8341C5AEC012}"/>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a:extLst>
              <a:ext uri="{FF2B5EF4-FFF2-40B4-BE49-F238E27FC236}">
                <a16:creationId xmlns:a16="http://schemas.microsoft.com/office/drawing/2014/main" id="{686CB82C-3A94-9D29-9E3C-47EE6F083D72}"/>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B21B5841-09AB-81C5-A993-9E7FB906473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6E892399-1D30-B77B-6C98-2F09C36D393D}"/>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a:extLst>
              <a:ext uri="{FF2B5EF4-FFF2-40B4-BE49-F238E27FC236}">
                <a16:creationId xmlns:a16="http://schemas.microsoft.com/office/drawing/2014/main" id="{5A19AC83-8538-E5E6-950F-52A4952E4D60}"/>
              </a:ext>
            </a:extLst>
          </p:cNvPr>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F6BFB4F-B781-6058-6CFB-913D7877DB6E}"/>
              </a:ext>
            </a:extLst>
          </p:cNvPr>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2E0C13D1-8C3D-F8BD-EE61-EA531FCC816C}"/>
              </a:ext>
            </a:extLst>
          </p:cNvPr>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FAE8F590-9163-CA1A-2E85-3960D9306559}"/>
              </a:ext>
            </a:extLst>
          </p:cNvPr>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64B36B8C-3E17-5580-B8CC-9BF12FAB50D8}"/>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a:extLst>
              <a:ext uri="{FF2B5EF4-FFF2-40B4-BE49-F238E27FC236}">
                <a16:creationId xmlns:a16="http://schemas.microsoft.com/office/drawing/2014/main" id="{7027B9B6-D71C-30DD-9CED-28107695DC80}"/>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7099066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6EBD0411-B938-6DAD-30F9-D49391782C33}"/>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1BB2C8DE-1C51-A690-4CA5-40F9E904E608}"/>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B0DA01EE-E29D-CE1B-33C7-14A8DCB27747}"/>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A5E4196B-0C1C-183E-28FD-AE150095BF5B}"/>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5B7BED2B-F921-153A-B394-B3DD14A64A71}"/>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A8ECC30B-6CD6-625A-631E-78A8539C6DF1}"/>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F09CAD4A-F74C-C2B8-9DAE-B7EF99E55C6B}"/>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5DBF984-DFE7-5176-DCF6-00D34B6E583A}"/>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076D493A-BFD7-20DB-6E66-B0F43159A96D}"/>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01CAB3-EF03-4C79-7FCA-AB0B152EF3CB}"/>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996D26B3-E2BA-2916-EBC0-14A73151A784}"/>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a:extLst>
              <a:ext uri="{FF2B5EF4-FFF2-40B4-BE49-F238E27FC236}">
                <a16:creationId xmlns:a16="http://schemas.microsoft.com/office/drawing/2014/main" id="{E456DC71-4376-75F7-6C9A-A3DB13571E29}"/>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2628049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B3C3E4CE-DE04-56A5-426B-19A7534D6BC4}"/>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B2A838E0-A38F-2C2F-2CAF-4184CCCBC756}"/>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64DBE081-464F-6D02-C5E9-83535B20AE14}"/>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3C575E87-0B6C-6CCD-7CEB-2258D3AA5874}"/>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811DC651-6B82-441E-5042-5C34D7C702F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9C8DB19C-DB8D-DDC1-5421-106AB8C95D15}"/>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B9DF338B-5645-A598-A376-437E9C48C195}"/>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80F6BD93-7883-0600-DD37-CA7C24B8B572}"/>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FAE753BD-A384-E7F2-DE6F-25BDD4A20B35}"/>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6473C7-7056-26E7-F991-FE9749377DC4}"/>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B409184D-6FF6-627F-AD9D-EC01FE895555}"/>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a:extLst>
              <a:ext uri="{FF2B5EF4-FFF2-40B4-BE49-F238E27FC236}">
                <a16:creationId xmlns:a16="http://schemas.microsoft.com/office/drawing/2014/main" id="{053E9194-F8E0-CA21-4503-94212A860297}"/>
              </a:ext>
            </a:extLst>
          </p:cNvPr>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a:extLst>
              <a:ext uri="{FF2B5EF4-FFF2-40B4-BE49-F238E27FC236}">
                <a16:creationId xmlns:a16="http://schemas.microsoft.com/office/drawing/2014/main" id="{079D38C9-8988-B648-C48E-CD68B90E06BA}"/>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75159628"/>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a:t>
            </a:r>
          </a:p>
        </p:txBody>
      </p:sp>
    </p:spTree>
    <p:extLst>
      <p:ext uri="{BB962C8B-B14F-4D97-AF65-F5344CB8AC3E}">
        <p14:creationId xmlns:p14="http://schemas.microsoft.com/office/powerpoint/2010/main" val="426889785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350427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247829191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232008"/>
            <a:ext cx="9144000" cy="1828840"/>
          </a:xfrm>
          <a:effectLst/>
        </p:spPr>
        <p:txBody>
          <a:bodyPr/>
          <a:lstStyle/>
          <a:p>
            <a:pPr>
              <a:defRPr/>
            </a:pPr>
            <a:r>
              <a:rPr lang="en-US" b="1" dirty="0">
                <a:solidFill>
                  <a:srgbClr val="000000"/>
                </a:solidFill>
                <a:effectLst/>
                <a:latin typeface="Arial" charset="0"/>
                <a:ea typeface="ＭＳ Ｐゴシック" charset="0"/>
                <a:cs typeface="ＭＳ Ｐゴシック" charset="0"/>
              </a:rPr>
              <a:t>What attitude do you have about your weaknesses and sins?</a:t>
            </a:r>
          </a:p>
        </p:txBody>
      </p:sp>
      <p:sp>
        <p:nvSpPr>
          <p:cNvPr id="4" name="Rectangle 2"/>
          <p:cNvSpPr txBox="1">
            <a:spLocks noChangeArrowheads="1"/>
          </p:cNvSpPr>
          <p:nvPr/>
        </p:nvSpPr>
        <p:spPr bwMode="auto">
          <a:xfrm>
            <a:off x="3419872" y="2276872"/>
            <a:ext cx="5750078" cy="30243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b="1" dirty="0">
                <a:solidFill>
                  <a:srgbClr val="000000"/>
                </a:solidFill>
                <a:latin typeface="Arial" charset="0"/>
                <a:ea typeface="ＭＳ Ｐゴシック" charset="0"/>
                <a:cs typeface="ＭＳ Ｐゴシック" charset="0"/>
              </a:rPr>
              <a:t>Do you admit that you need forgiveness for sin? </a:t>
            </a:r>
          </a:p>
        </p:txBody>
      </p:sp>
    </p:spTree>
    <p:extLst>
      <p:ext uri="{BB962C8B-B14F-4D97-AF65-F5344CB8AC3E}">
        <p14:creationId xmlns:p14="http://schemas.microsoft.com/office/powerpoint/2010/main" val="33688043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69986" name="Title 1"/>
          <p:cNvSpPr>
            <a:spLocks noGrp="1"/>
          </p:cNvSpPr>
          <p:nvPr>
            <p:ph type="title"/>
          </p:nvPr>
        </p:nvSpPr>
        <p:spPr>
          <a:xfrm>
            <a:off x="0" y="0"/>
            <a:ext cx="9144000" cy="1628800"/>
          </a:xfrm>
        </p:spPr>
        <p:txBody>
          <a:bodyPr/>
          <a:lstStyle/>
          <a:p>
            <a:r>
              <a:rPr lang="en-US" sz="4000" b="1">
                <a:solidFill>
                  <a:schemeClr val="tx1"/>
                </a:solidFill>
                <a:latin typeface="Arial" charset="0"/>
                <a:ea typeface="ＭＳ Ｐゴシック" charset="0"/>
              </a:rPr>
              <a:t>Why did God prescribe </a:t>
            </a:r>
            <a:r>
              <a:rPr lang="en-US" sz="4000" b="1">
                <a:solidFill>
                  <a:srgbClr val="FFFF00"/>
                </a:solidFill>
                <a:latin typeface="Arial" charset="0"/>
                <a:ea typeface="ＭＳ Ｐゴシック" charset="0"/>
              </a:rPr>
              <a:t>offerings</a:t>
            </a:r>
            <a:r>
              <a:rPr lang="en-US" sz="4000" b="1">
                <a:solidFill>
                  <a:schemeClr val="tx1"/>
                </a:solidFill>
                <a:latin typeface="Arial" charset="0"/>
                <a:ea typeface="ＭＳ Ｐゴシック" charset="0"/>
              </a:rPr>
              <a:t> for Israel</a:t>
            </a:r>
            <a:r>
              <a:rPr lang="uk-UA" sz="4000" b="1">
                <a:solidFill>
                  <a:schemeClr val="tx1"/>
                </a:solidFill>
                <a:latin typeface="Arial" charset="0"/>
                <a:ea typeface="ＭＳ Ｐゴシック" charset="0"/>
              </a:rPr>
              <a:t>'</a:t>
            </a:r>
            <a:r>
              <a:rPr lang="en-US" sz="4000" b="1">
                <a:solidFill>
                  <a:schemeClr val="tx1"/>
                </a:solidFill>
                <a:latin typeface="Arial" charset="0"/>
                <a:ea typeface="ＭＳ Ｐゴシック" charset="0"/>
              </a:rPr>
              <a:t>s weaknesses and sins?</a:t>
            </a: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938879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Israel’s offering of unblemished animal sacrifices (1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 and the nation’s purity from sin (11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parallel Christ’s redemption as a spotless Lamb on the ultimate Day of Atonement (ch. 16; cf. Heb. 10).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82698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God forgave Israelites through the blood of </a:t>
            </a:r>
            <a:r>
              <a:rPr lang="en-US" sz="4800" b="1" dirty="0">
                <a:solidFill>
                  <a:srgbClr val="FFFF00"/>
                </a:solidFill>
                <a:effectLst>
                  <a:glow rad="127000">
                    <a:schemeClr val="tx1"/>
                  </a:glow>
                </a:effectLst>
                <a:latin typeface="Arial" charset="0"/>
                <a:ea typeface="ＭＳ Ｐゴシック" charset="0"/>
                <a:cs typeface="ＭＳ Ｐゴシック" charset="0"/>
              </a:rPr>
              <a:t>offerings</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(Lev 4:1–5:13; 6:24-30). </a:t>
            </a:r>
          </a:p>
        </p:txBody>
      </p:sp>
    </p:spTree>
    <p:extLst>
      <p:ext uri="{BB962C8B-B14F-4D97-AF65-F5344CB8AC3E}">
        <p14:creationId xmlns:p14="http://schemas.microsoft.com/office/powerpoint/2010/main" val="1858753583"/>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en-US" sz="6000" b="1">
                <a:latin typeface="Arial" charset="0"/>
                <a:ea typeface="ＭＳ Ｐゴシック" charset="0"/>
              </a:rPr>
              <a:t>Why did God institute the sacrificial system?</a:t>
            </a:r>
            <a:endParaRPr lang="en-US">
              <a:latin typeface="Arial" charset="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en-US" sz="4000" b="1" dirty="0">
                <a:solidFill>
                  <a:srgbClr val="FFFFFF"/>
                </a:solidFill>
                <a:latin typeface="Arial" charset="0"/>
                <a:ea typeface="ＭＳ Ｐゴシック" charset="0"/>
                <a:cs typeface="Arial" charset="0"/>
              </a:rPr>
              <a:t>Did the blood actually forgive sin?</a:t>
            </a:r>
          </a:p>
        </p:txBody>
      </p:sp>
    </p:spTree>
    <p:extLst>
      <p:ext uri="{BB962C8B-B14F-4D97-AF65-F5344CB8AC3E}">
        <p14:creationId xmlns:p14="http://schemas.microsoft.com/office/powerpoint/2010/main" val="9050309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en-US" b="1" dirty="0">
                <a:solidFill>
                  <a:schemeClr val="bg1"/>
                </a:solidFill>
                <a:ea typeface="ＭＳ Ｐゴシック" charset="0"/>
              </a:rPr>
              <a:t>Did blood sacrifices save Israelites under the Law?</a:t>
            </a:r>
          </a:p>
        </p:txBody>
      </p:sp>
      <p:sp>
        <p:nvSpPr>
          <p:cNvPr id="2" name="TextBox 1"/>
          <p:cNvSpPr txBox="1"/>
          <p:nvPr/>
        </p:nvSpPr>
        <p:spPr>
          <a:xfrm>
            <a:off x="827584" y="2420888"/>
            <a:ext cx="7416824" cy="2215991"/>
          </a:xfrm>
          <a:prstGeom prst="rect">
            <a:avLst/>
          </a:prstGeom>
          <a:solidFill>
            <a:srgbClr val="000000"/>
          </a:solidFill>
        </p:spPr>
        <p:txBody>
          <a:bodyPr>
            <a:spAutoFit/>
            <a:scene3d>
              <a:camera prst="orthographicFront"/>
              <a:lightRig rig="threePt" dir="t"/>
            </a:scene3d>
            <a:sp3d extrusionH="57150">
              <a:bevelT w="38100" h="38100" prst="angle"/>
            </a:sp3d>
          </a:bodyPr>
          <a:lstStyle/>
          <a:p>
            <a:pPr algn="ctr" defTabSz="914400" eaLnBrk="0" fontAlgn="base" hangingPunct="0">
              <a:spcBef>
                <a:spcPct val="0"/>
              </a:spcBef>
              <a:spcAft>
                <a:spcPct val="0"/>
              </a:spcAft>
              <a:defRPr/>
            </a:pPr>
            <a:r>
              <a:rPr lang="en-US" sz="13800" dirty="0">
                <a:solidFill>
                  <a:srgbClr val="FF0000"/>
                </a:solidFill>
                <a:effectLst>
                  <a:reflection stA="50000" endPos="75000" dist="12700" dir="5400000" sy="-100000" algn="bl" rotWithShape="0"/>
                </a:effectLst>
                <a:latin typeface="Arial Black"/>
                <a:ea typeface="ＭＳ Ｐゴシック" charset="0"/>
                <a:cs typeface="Arial Black"/>
              </a:rPr>
              <a:t>BLOOD</a:t>
            </a:r>
          </a:p>
        </p:txBody>
      </p:sp>
    </p:spTree>
    <p:extLst>
      <p:ext uri="{BB962C8B-B14F-4D97-AF65-F5344CB8AC3E}">
        <p14:creationId xmlns:p14="http://schemas.microsoft.com/office/powerpoint/2010/main" val="387684381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en-US" b="1" dirty="0">
                <a:solidFill>
                  <a:srgbClr val="FFFFFF"/>
                </a:solidFill>
                <a:ea typeface="ＭＳ Ｐゴシック" charset="0"/>
              </a:rPr>
              <a:t>Sacrifices forgave sin</a:t>
            </a: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ru-RU" sz="3200" b="1" dirty="0">
                <a:solidFill>
                  <a:srgbClr val="FFFFFF"/>
                </a:solidFill>
                <a:latin typeface="Arial" charset="0"/>
                <a:ea typeface="ＭＳ Ｐゴシック" charset="0"/>
                <a:cs typeface="Arial" charset="0"/>
              </a:rPr>
              <a:t>"</a:t>
            </a:r>
            <a:r>
              <a:rPr kumimoji="1" lang="en-US" sz="3200" b="1" dirty="0">
                <a:solidFill>
                  <a:srgbClr val="FFFFFF"/>
                </a:solidFill>
                <a:latin typeface="Arial" charset="0"/>
                <a:ea typeface="ＭＳ Ｐゴシック" charset="0"/>
                <a:cs typeface="Arial" charset="0"/>
              </a:rPr>
              <a:t>Through this process, the priest will purify the people, making them right with the L</a:t>
            </a:r>
            <a:r>
              <a:rPr kumimoji="1" lang="en-US" sz="2800" b="1" dirty="0">
                <a:solidFill>
                  <a:srgbClr val="FFFFFF"/>
                </a:solidFill>
                <a:latin typeface="Arial" charset="0"/>
                <a:ea typeface="ＭＳ Ｐゴシック" charset="0"/>
                <a:cs typeface="Arial" charset="0"/>
              </a:rPr>
              <a:t>ORD</a:t>
            </a:r>
            <a:r>
              <a:rPr kumimoji="1" lang="en-US" sz="3200" b="1" dirty="0">
                <a:solidFill>
                  <a:srgbClr val="FFFFFF"/>
                </a:solidFill>
                <a:latin typeface="Arial" charset="0"/>
                <a:ea typeface="ＭＳ Ｐゴシック" charset="0"/>
                <a:cs typeface="Arial" charset="0"/>
              </a:rPr>
              <a:t>, and </a:t>
            </a:r>
            <a:br>
              <a:rPr kumimoji="1" lang="en-US" sz="3200" b="1" dirty="0">
                <a:solidFill>
                  <a:srgbClr val="FFFFFF"/>
                </a:solidFill>
                <a:latin typeface="Arial" charset="0"/>
                <a:ea typeface="ＭＳ Ｐゴシック" charset="0"/>
                <a:cs typeface="Arial" charset="0"/>
              </a:rPr>
            </a:br>
            <a:r>
              <a:rPr kumimoji="1" lang="en-US" sz="3200" b="1" dirty="0">
                <a:solidFill>
                  <a:srgbClr val="FFFF00"/>
                </a:solidFill>
                <a:latin typeface="Arial" charset="0"/>
                <a:ea typeface="ＭＳ Ｐゴシック" charset="0"/>
                <a:cs typeface="Arial" charset="0"/>
              </a:rPr>
              <a:t>they will be forgiven</a:t>
            </a:r>
            <a:r>
              <a:rPr kumimoji="1" lang="ru-RU" sz="3200" b="1" dirty="0">
                <a:solidFill>
                  <a:srgbClr val="FFFFFF"/>
                </a:solidFill>
                <a:latin typeface="Arial" charset="0"/>
                <a:ea typeface="ＭＳ Ｐゴシック" charset="0"/>
                <a:cs typeface="Arial" charset="0"/>
              </a:rPr>
              <a:t>"</a:t>
            </a:r>
            <a:r>
              <a:rPr kumimoji="1" lang="en-US" sz="3200" b="1" dirty="0">
                <a:solidFill>
                  <a:srgbClr val="FFFFFF"/>
                </a:solidFill>
                <a:latin typeface="Arial" charset="0"/>
                <a:ea typeface="ＭＳ Ｐゴシック" charset="0"/>
                <a:cs typeface="Arial" charset="0"/>
              </a:rPr>
              <a:t> </a:t>
            </a:r>
            <a:br>
              <a:rPr kumimoji="1" lang="en-US" sz="3200" b="1" dirty="0">
                <a:solidFill>
                  <a:srgbClr val="FFFFFF"/>
                </a:solidFill>
                <a:latin typeface="Arial" charset="0"/>
                <a:ea typeface="ＭＳ Ｐゴシック" charset="0"/>
                <a:cs typeface="Arial" charset="0"/>
              </a:rPr>
            </a:br>
            <a:r>
              <a:rPr kumimoji="1" lang="en-US" sz="3200" b="1" dirty="0">
                <a:solidFill>
                  <a:srgbClr val="FFFFFF"/>
                </a:solidFill>
                <a:latin typeface="Arial" charset="0"/>
                <a:ea typeface="ＭＳ Ｐゴシック" charset="0"/>
                <a:cs typeface="Arial" charset="0"/>
              </a:rPr>
              <a:t>(Lev 4:20 NLT; cf. 4:26, 31, 35).</a:t>
            </a:r>
          </a:p>
        </p:txBody>
      </p:sp>
    </p:spTree>
    <p:extLst>
      <p:ext uri="{BB962C8B-B14F-4D97-AF65-F5344CB8AC3E}">
        <p14:creationId xmlns:p14="http://schemas.microsoft.com/office/powerpoint/2010/main" val="189313881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8"/>
          <p:cNvSpPr>
            <a:spLocks noGrp="1" noRot="1" noChangeArrowheads="1"/>
          </p:cNvSpPr>
          <p:nvPr>
            <p:ph type="title"/>
          </p:nvPr>
        </p:nvSpPr>
        <p:spPr>
          <a:xfrm>
            <a:off x="3581400" y="274638"/>
            <a:ext cx="5105400" cy="1096962"/>
          </a:xfrm>
        </p:spPr>
        <p:txBody>
          <a:bodyPr/>
          <a:lstStyle/>
          <a:p>
            <a:pPr eaLnBrk="1" hangingPunct="1"/>
            <a:r>
              <a:rPr lang="en-US" altLang="en-US" sz="4000">
                <a:latin typeface="Arial" pitchFamily="34" charset="0"/>
              </a:rPr>
              <a:t>Sacrifices in the Ancient Near East</a:t>
            </a:r>
          </a:p>
        </p:txBody>
      </p:sp>
      <p:pic>
        <p:nvPicPr>
          <p:cNvPr id="138242" name="Picture 4" descr="Animal Sacrifi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8483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6"/>
          <p:cNvSpPr>
            <a:spLocks noChangeArrowheads="1"/>
          </p:cNvSpPr>
          <p:nvPr/>
        </p:nvSpPr>
        <p:spPr bwMode="auto">
          <a:xfrm>
            <a:off x="3276600" y="-27384"/>
            <a:ext cx="5867400" cy="4419600"/>
          </a:xfrm>
          <a:prstGeom prst="rect">
            <a:avLst/>
          </a:prstGeom>
          <a:gradFill rotWithShape="1">
            <a:gsLst>
              <a:gs pos="0">
                <a:srgbClr val="FF0066"/>
              </a:gs>
              <a:gs pos="100000">
                <a:srgbClr val="76002F"/>
              </a:gs>
            </a:gsLst>
            <a:path path="shape">
              <a:fillToRect l="50000" t="50000" r="50000" b="50000"/>
            </a:path>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38244" name="WordArt 5"/>
          <p:cNvSpPr>
            <a:spLocks noChangeArrowheads="1" noChangeShapeType="1" noTextEdit="1"/>
          </p:cNvSpPr>
          <p:nvPr/>
        </p:nvSpPr>
        <p:spPr bwMode="auto">
          <a:xfrm>
            <a:off x="4067175" y="260350"/>
            <a:ext cx="4210050" cy="316865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3600" b="0" i="0" u="none" strike="noStrike" kern="10" cap="none" spc="0" normalizeH="0" baseline="0" noProof="0">
                <a:ln w="12700">
                  <a:solidFill>
                    <a:srgbClr val="000099"/>
                  </a:solidFill>
                  <a:round/>
                  <a:headEnd/>
                  <a:tailEnd/>
                </a:ln>
                <a:solidFill>
                  <a:srgbClr val="33CCFF"/>
                </a:solidFill>
                <a:effectLst>
                  <a:outerShdw dist="125724" dir="18900000" algn="ctr" rotWithShape="0">
                    <a:srgbClr val="000099">
                      <a:alpha val="74997"/>
                    </a:srgbClr>
                  </a:outerShdw>
                </a:effectLst>
                <a:uLnTx/>
                <a:uFillTx/>
                <a:latin typeface="Impact"/>
                <a:ea typeface="MS PGothic" pitchFamily="34" charset="-128"/>
                <a:cs typeface="+mn-cs"/>
              </a:rPr>
              <a:t>Sacrifices</a:t>
            </a:r>
          </a:p>
        </p:txBody>
      </p:sp>
      <p:sp>
        <p:nvSpPr>
          <p:cNvPr id="3079" name="Text Box 7"/>
          <p:cNvSpPr txBox="1">
            <a:spLocks noChangeArrowheads="1"/>
          </p:cNvSpPr>
          <p:nvPr/>
        </p:nvSpPr>
        <p:spPr bwMode="auto">
          <a:xfrm>
            <a:off x="3276600" y="3429000"/>
            <a:ext cx="5867400" cy="457200"/>
          </a:xfrm>
          <a:prstGeom prst="rect">
            <a:avLst/>
          </a:prstGeom>
          <a:noFill/>
          <a:ln w="9525">
            <a:noFill/>
            <a:miter lim="800000"/>
            <a:headEnd/>
            <a:tailEnd/>
          </a:ln>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in the Ancient Near East</a:t>
            </a:r>
          </a:p>
        </p:txBody>
      </p:sp>
      <p:sp>
        <p:nvSpPr>
          <p:cNvPr id="2" name="Rectangle 1">
            <a:extLst>
              <a:ext uri="{FF2B5EF4-FFF2-40B4-BE49-F238E27FC236}">
                <a16:creationId xmlns:a16="http://schemas.microsoft.com/office/drawing/2014/main" id="{F96A9D8E-CCDB-86E6-4A85-0AD2AA0C389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S PGothic" pitchFamily="34" charset="-128"/>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S PGothic" pitchFamily="34" charset="-128"/>
                <a:cs typeface="Arial"/>
              </a:rPr>
              <a:t> • BibleStudyDownloads.org</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8434" name="Rectangle 2"/>
          <p:cNvSpPr>
            <a:spLocks noGrp="1" noRot="1" noChangeArrowheads="1"/>
          </p:cNvSpPr>
          <p:nvPr>
            <p:ph type="title"/>
          </p:nvPr>
        </p:nvSpPr>
        <p:spPr/>
        <p:txBody>
          <a:bodyPr/>
          <a:lstStyle/>
          <a:p>
            <a:pPr eaLnBrk="1" hangingPunct="1"/>
            <a:r>
              <a:rPr lang="en-US" altLang="en-US" sz="3600">
                <a:latin typeface="Arial" pitchFamily="34" charset="0"/>
              </a:rPr>
              <a:t>Why do you think both Israel and the pagans had animal sacrifices?</a:t>
            </a:r>
          </a:p>
        </p:txBody>
      </p:sp>
      <p:sp>
        <p:nvSpPr>
          <p:cNvPr id="18435" name="Rectangle 3"/>
          <p:cNvSpPr>
            <a:spLocks noGrp="1" noChangeArrowheads="1"/>
          </p:cNvSpPr>
          <p:nvPr>
            <p:ph type="body" idx="1"/>
          </p:nvPr>
        </p:nvSpPr>
        <p:spPr>
          <a:xfrm>
            <a:off x="4724400" y="5105400"/>
            <a:ext cx="4800600" cy="1524000"/>
          </a:xfrm>
        </p:spPr>
        <p:txBody>
          <a:bodyPr/>
          <a:lstStyle/>
          <a:p>
            <a:pPr eaLnBrk="1" hangingPunct="1"/>
            <a:r>
              <a:rPr lang="en-US" altLang="en-US" sz="2800" b="1">
                <a:latin typeface="Arial" pitchFamily="34" charset="0"/>
              </a:rPr>
              <a:t>Cain killed his brother Abel because God did not like Cain</a:t>
            </a:r>
            <a:r>
              <a:rPr lang="fr-FR" altLang="ja-JP" sz="2800" b="1">
                <a:latin typeface="Arial" pitchFamily="34" charset="0"/>
              </a:rPr>
              <a:t>'</a:t>
            </a:r>
            <a:r>
              <a:rPr lang="en-US" altLang="en-US" sz="2800" b="1">
                <a:latin typeface="Arial" pitchFamily="34" charset="0"/>
              </a:rPr>
              <a:t>s sacrifice</a:t>
            </a:r>
          </a:p>
        </p:txBody>
      </p:sp>
      <p:pic>
        <p:nvPicPr>
          <p:cNvPr id="18439" name="Picture 7" descr="cain-1.bmp (211510 byt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0"/>
            <a:ext cx="4648200"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1" name="Picture 9" descr="cain-2.bmp (240002 byte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953000" y="1524000"/>
            <a:ext cx="3962400"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0" y="5105400"/>
            <a:ext cx="4800600" cy="1524000"/>
          </a:xfrm>
          <a:prstGeom prst="rect">
            <a:avLst/>
          </a:prstGeom>
          <a:no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914400" rtl="0" eaLnBrk="1" fontAlgn="base" latinLnBrk="0" hangingPunct="1">
              <a:lnSpc>
                <a:spcPct val="100000"/>
              </a:lnSpc>
              <a:spcBef>
                <a:spcPct val="20000"/>
              </a:spcBef>
              <a:spcAft>
                <a:spcPct val="0"/>
              </a:spcAft>
              <a:buClr>
                <a:srgbClr val="FFCC00"/>
              </a:buClr>
              <a:buSzPct val="70000"/>
              <a:buFont typeface="Wingdings" pitchFamily="2" charset="2"/>
              <a:buChar char="n"/>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Did Cain and Abel know that God required blood sacrifices?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8439"/>
                                        </p:tgtEl>
                                        <p:attrNameLst>
                                          <p:attrName>style.visibility</p:attrName>
                                        </p:attrNameLst>
                                      </p:cBhvr>
                                      <p:to>
                                        <p:strVal val="visible"/>
                                      </p:to>
                                    </p:set>
                                    <p:animEffect transition="in" filter="dissolve">
                                      <p:cBhvr>
                                        <p:cTn id="7" dur="500"/>
                                        <p:tgtEl>
                                          <p:spTgt spid="1843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8442">
                                            <p:txEl>
                                              <p:pRg st="0" end="0"/>
                                            </p:txEl>
                                          </p:spTgt>
                                        </p:tgtEl>
                                        <p:attrNameLst>
                                          <p:attrName>style.visibility</p:attrName>
                                        </p:attrNameLst>
                                      </p:cBhvr>
                                      <p:to>
                                        <p:strVal val="visible"/>
                                      </p:to>
                                    </p:set>
                                    <p:animEffect transition="in" filter="dissolve">
                                      <p:cBhvr>
                                        <p:cTn id="11" dur="500"/>
                                        <p:tgtEl>
                                          <p:spTgt spid="1844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8441"/>
                                        </p:tgtEl>
                                        <p:attrNameLst>
                                          <p:attrName>style.visibility</p:attrName>
                                        </p:attrNameLst>
                                      </p:cBhvr>
                                      <p:to>
                                        <p:strVal val="visible"/>
                                      </p:to>
                                    </p:set>
                                    <p:animEffect transition="in" filter="dissolve">
                                      <p:cBhvr>
                                        <p:cTn id="16" dur="500"/>
                                        <p:tgtEl>
                                          <p:spTgt spid="18441"/>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18435">
                                            <p:txEl>
                                              <p:pRg st="0" end="0"/>
                                            </p:txEl>
                                          </p:spTgt>
                                        </p:tgtEl>
                                        <p:attrNameLst>
                                          <p:attrName>style.visibility</p:attrName>
                                        </p:attrNameLst>
                                      </p:cBhvr>
                                      <p:to>
                                        <p:strVal val="visible"/>
                                      </p:to>
                                    </p:set>
                                    <p:animEffect transition="in" filter="dissolve">
                                      <p:cBhvr>
                                        <p:cTn id="20" dur="500"/>
                                        <p:tgtEl>
                                          <p:spTgt spid="184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8442"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rrowheads="1"/>
          </p:cNvSpPr>
          <p:nvPr>
            <p:ph type="title"/>
          </p:nvPr>
        </p:nvSpPr>
        <p:spPr/>
        <p:txBody>
          <a:bodyPr/>
          <a:lstStyle/>
          <a:p>
            <a:pPr eaLnBrk="1" hangingPunct="1"/>
            <a:r>
              <a:rPr lang="en-US" altLang="en-US" sz="3200">
                <a:latin typeface="Arial" pitchFamily="34" charset="0"/>
              </a:rPr>
              <a:t>One</a:t>
            </a:r>
            <a:r>
              <a:rPr lang="fr-FR" altLang="ja-JP" sz="3200">
                <a:latin typeface="Arial" pitchFamily="34" charset="0"/>
              </a:rPr>
              <a:t>'</a:t>
            </a:r>
            <a:r>
              <a:rPr lang="en-US" altLang="en-US" sz="3200">
                <a:latin typeface="Arial" pitchFamily="34" charset="0"/>
              </a:rPr>
              <a:t>s View of God Affects His View of Sacrifices, Morality &amp; Mission</a:t>
            </a:r>
          </a:p>
        </p:txBody>
      </p:sp>
      <p:sp>
        <p:nvSpPr>
          <p:cNvPr id="11267" name="Text Box 3"/>
          <p:cNvSpPr txBox="1">
            <a:spLocks noChangeArrowheads="1"/>
          </p:cNvSpPr>
          <p:nvPr/>
        </p:nvSpPr>
        <p:spPr bwMode="auto">
          <a:xfrm>
            <a:off x="11684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Pagan</a:t>
            </a:r>
            <a:endParaRPr kumimoji="0" lang="en-US" altLang="en-US" sz="3200" b="0"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68" name="Text Box 4"/>
          <p:cNvSpPr txBox="1">
            <a:spLocks noChangeArrowheads="1"/>
          </p:cNvSpPr>
          <p:nvPr/>
        </p:nvSpPr>
        <p:spPr bwMode="auto">
          <a:xfrm>
            <a:off x="1193800" y="2424113"/>
            <a:ext cx="2016125" cy="374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Horrible god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69" name="Text Box 5"/>
          <p:cNvSpPr txBox="1">
            <a:spLocks noChangeArrowheads="1"/>
          </p:cNvSpPr>
          <p:nvPr/>
        </p:nvSpPr>
        <p:spPr bwMode="auto">
          <a:xfrm>
            <a:off x="-76200" y="3060700"/>
            <a:ext cx="4889500" cy="628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Man seen as OK in comparison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0" name="Text Box 6"/>
          <p:cNvSpPr txBox="1">
            <a:spLocks noChangeArrowheads="1"/>
          </p:cNvSpPr>
          <p:nvPr/>
        </p:nvSpPr>
        <p:spPr bwMode="auto">
          <a:xfrm>
            <a:off x="76200" y="3767138"/>
            <a:ext cx="4572000" cy="48101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Seeks pleasure &amp; material needs</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1" name="Text Box 7"/>
          <p:cNvSpPr txBox="1">
            <a:spLocks noChangeArrowheads="1"/>
          </p:cNvSpPr>
          <p:nvPr/>
        </p:nvSpPr>
        <p:spPr bwMode="auto">
          <a:xfrm>
            <a:off x="228600" y="4433888"/>
            <a:ext cx="3962400" cy="8128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Sacrifices appease deity for sex, food &amp; money</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2" name="Text Box 8"/>
          <p:cNvSpPr txBox="1">
            <a:spLocks noChangeArrowheads="1"/>
          </p:cNvSpPr>
          <p:nvPr/>
        </p:nvSpPr>
        <p:spPr bwMode="auto">
          <a:xfrm>
            <a:off x="76200" y="5349875"/>
            <a:ext cx="4191000"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Local deity makes them rich</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3" name="Text Box 9"/>
          <p:cNvSpPr txBox="1">
            <a:spLocks noChangeArrowheads="1"/>
          </p:cNvSpPr>
          <p:nvPr/>
        </p:nvSpPr>
        <p:spPr bwMode="auto">
          <a:xfrm>
            <a:off x="381000" y="5976938"/>
            <a:ext cx="4038600" cy="50006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Massacre others for wealth</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4" name="Line 10"/>
          <p:cNvSpPr>
            <a:spLocks noChangeShapeType="1"/>
          </p:cNvSpPr>
          <p:nvPr/>
        </p:nvSpPr>
        <p:spPr bwMode="auto">
          <a:xfrm>
            <a:off x="2262188"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5" name="Line 11"/>
          <p:cNvSpPr>
            <a:spLocks noChangeShapeType="1"/>
          </p:cNvSpPr>
          <p:nvPr/>
        </p:nvSpPr>
        <p:spPr bwMode="auto">
          <a:xfrm>
            <a:off x="2262188"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6" name="Line 12"/>
          <p:cNvSpPr>
            <a:spLocks noChangeShapeType="1"/>
          </p:cNvSpPr>
          <p:nvPr/>
        </p:nvSpPr>
        <p:spPr bwMode="auto">
          <a:xfrm>
            <a:off x="2262188"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7" name="Line 13"/>
          <p:cNvSpPr>
            <a:spLocks noChangeShapeType="1"/>
          </p:cNvSpPr>
          <p:nvPr/>
        </p:nvSpPr>
        <p:spPr bwMode="auto">
          <a:xfrm>
            <a:off x="2262188"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8" name="Line 14"/>
          <p:cNvSpPr>
            <a:spLocks noChangeShapeType="1"/>
          </p:cNvSpPr>
          <p:nvPr/>
        </p:nvSpPr>
        <p:spPr bwMode="auto">
          <a:xfrm>
            <a:off x="2262188"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9" name="Text Box 15"/>
          <p:cNvSpPr txBox="1">
            <a:spLocks noChangeArrowheads="1"/>
          </p:cNvSpPr>
          <p:nvPr/>
        </p:nvSpPr>
        <p:spPr bwMode="auto">
          <a:xfrm>
            <a:off x="52578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Israel</a:t>
            </a:r>
            <a:endParaRPr kumimoji="0" lang="en-US" altLang="en-US" sz="3200" b="0"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80" name="Text Box 16"/>
          <p:cNvSpPr txBox="1">
            <a:spLocks noChangeArrowheads="1"/>
          </p:cNvSpPr>
          <p:nvPr/>
        </p:nvSpPr>
        <p:spPr bwMode="auto">
          <a:xfrm>
            <a:off x="5411788" y="2373313"/>
            <a:ext cx="1843087"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Holy God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1" name="Text Box 17"/>
          <p:cNvSpPr txBox="1">
            <a:spLocks noChangeArrowheads="1"/>
          </p:cNvSpPr>
          <p:nvPr/>
        </p:nvSpPr>
        <p:spPr bwMode="auto">
          <a:xfrm>
            <a:off x="4267200" y="3048000"/>
            <a:ext cx="4383088" cy="655638"/>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Man seen as sinful</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2" name="Text Box 18"/>
          <p:cNvSpPr txBox="1">
            <a:spLocks noChangeArrowheads="1"/>
          </p:cNvSpPr>
          <p:nvPr/>
        </p:nvSpPr>
        <p:spPr bwMode="auto">
          <a:xfrm>
            <a:off x="4384675" y="3770313"/>
            <a:ext cx="4149725" cy="573087"/>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Seeks spiritual needs</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3" name="Text Box 19"/>
          <p:cNvSpPr txBox="1">
            <a:spLocks noChangeArrowheads="1"/>
          </p:cNvSpPr>
          <p:nvPr/>
        </p:nvSpPr>
        <p:spPr bwMode="auto">
          <a:xfrm>
            <a:off x="4343400" y="4445000"/>
            <a:ext cx="4270375" cy="8890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Sacrifices atone for sin to reconcile God &amp; man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4" name="Text Box 20"/>
          <p:cNvSpPr txBox="1">
            <a:spLocks noChangeArrowheads="1"/>
          </p:cNvSpPr>
          <p:nvPr/>
        </p:nvSpPr>
        <p:spPr bwMode="auto">
          <a:xfrm>
            <a:off x="4419600" y="5386388"/>
            <a:ext cx="3843338"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God forgives sin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5" name="Text Box 21"/>
          <p:cNvSpPr txBox="1">
            <a:spLocks noChangeArrowheads="1"/>
          </p:cNvSpPr>
          <p:nvPr/>
        </p:nvSpPr>
        <p:spPr bwMode="auto">
          <a:xfrm>
            <a:off x="4267200" y="5976938"/>
            <a:ext cx="4621213" cy="6096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Mission to others for their good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6" name="Line 22"/>
          <p:cNvSpPr>
            <a:spLocks noChangeShapeType="1"/>
          </p:cNvSpPr>
          <p:nvPr/>
        </p:nvSpPr>
        <p:spPr bwMode="auto">
          <a:xfrm>
            <a:off x="6399213"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7" name="Line 23"/>
          <p:cNvSpPr>
            <a:spLocks noChangeShapeType="1"/>
          </p:cNvSpPr>
          <p:nvPr/>
        </p:nvSpPr>
        <p:spPr bwMode="auto">
          <a:xfrm>
            <a:off x="6399213"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8" name="Line 24"/>
          <p:cNvSpPr>
            <a:spLocks noChangeShapeType="1"/>
          </p:cNvSpPr>
          <p:nvPr/>
        </p:nvSpPr>
        <p:spPr bwMode="auto">
          <a:xfrm>
            <a:off x="6399213"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9" name="Line 25"/>
          <p:cNvSpPr>
            <a:spLocks noChangeShapeType="1"/>
          </p:cNvSpPr>
          <p:nvPr/>
        </p:nvSpPr>
        <p:spPr bwMode="auto">
          <a:xfrm>
            <a:off x="6399213"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90" name="Line 26"/>
          <p:cNvSpPr>
            <a:spLocks noChangeShapeType="1"/>
          </p:cNvSpPr>
          <p:nvPr/>
        </p:nvSpPr>
        <p:spPr bwMode="auto">
          <a:xfrm>
            <a:off x="6399213"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53627" name="Text Box 28"/>
          <p:cNvSpPr txBox="1">
            <a:spLocks noChangeArrowheads="1"/>
          </p:cNvSpPr>
          <p:nvPr/>
        </p:nvSpPr>
        <p:spPr bwMode="auto">
          <a:xfrm>
            <a:off x="8305800" y="0"/>
            <a:ext cx="698500" cy="369888"/>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163a</a:t>
            </a:r>
          </a:p>
        </p:txBody>
      </p:sp>
      <p:sp>
        <p:nvSpPr>
          <p:cNvPr id="28" name="TextBox 27"/>
          <p:cNvSpPr txBox="1"/>
          <p:nvPr/>
        </p:nvSpPr>
        <p:spPr>
          <a:xfrm rot="20325261">
            <a:off x="520700" y="3844925"/>
            <a:ext cx="8307388" cy="647700"/>
          </a:xfrm>
          <a:prstGeom prst="rect">
            <a:avLst/>
          </a:prstGeom>
          <a:solidFill>
            <a:srgbClr val="800000"/>
          </a:solidFill>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 become like the God we worship!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blinds(horizontal)">
                                      <p:cBhvr>
                                        <p:cTn id="7" dur="500"/>
                                        <p:tgtEl>
                                          <p:spTgt spid="112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268"/>
                                        </p:tgtEl>
                                        <p:attrNameLst>
                                          <p:attrName>style.visibility</p:attrName>
                                        </p:attrNameLst>
                                      </p:cBhvr>
                                      <p:to>
                                        <p:strVal val="visible"/>
                                      </p:to>
                                    </p:set>
                                    <p:animEffect transition="in" filter="blinds(horizontal)">
                                      <p:cBhvr>
                                        <p:cTn id="12" dur="500"/>
                                        <p:tgtEl>
                                          <p:spTgt spid="112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1274"/>
                                        </p:tgtEl>
                                        <p:attrNameLst>
                                          <p:attrName>style.visibility</p:attrName>
                                        </p:attrNameLst>
                                      </p:cBhvr>
                                      <p:to>
                                        <p:strVal val="visible"/>
                                      </p:to>
                                    </p:set>
                                    <p:animEffect transition="in" filter="wipe(up)">
                                      <p:cBhvr>
                                        <p:cTn id="17" dur="500"/>
                                        <p:tgtEl>
                                          <p:spTgt spid="11274"/>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1269"/>
                                        </p:tgtEl>
                                        <p:attrNameLst>
                                          <p:attrName>style.visibility</p:attrName>
                                        </p:attrNameLst>
                                      </p:cBhvr>
                                      <p:to>
                                        <p:strVal val="visible"/>
                                      </p:to>
                                    </p:set>
                                    <p:animEffect transition="in" filter="blinds(horizontal)">
                                      <p:cBhvr>
                                        <p:cTn id="20" dur="500"/>
                                        <p:tgtEl>
                                          <p:spTgt spid="112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nodeType="clickEffect">
                                  <p:stCondLst>
                                    <p:cond delay="0"/>
                                  </p:stCondLst>
                                  <p:childTnLst>
                                    <p:set>
                                      <p:cBhvr>
                                        <p:cTn id="24" dur="1" fill="hold">
                                          <p:stCondLst>
                                            <p:cond delay="0"/>
                                          </p:stCondLst>
                                        </p:cTn>
                                        <p:tgtEl>
                                          <p:spTgt spid="11275"/>
                                        </p:tgtEl>
                                        <p:attrNameLst>
                                          <p:attrName>style.visibility</p:attrName>
                                        </p:attrNameLst>
                                      </p:cBhvr>
                                      <p:to>
                                        <p:strVal val="visible"/>
                                      </p:to>
                                    </p:set>
                                    <p:animEffect transition="in" filter="wipe(up)">
                                      <p:cBhvr>
                                        <p:cTn id="25" dur="500"/>
                                        <p:tgtEl>
                                          <p:spTgt spid="1127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1270"/>
                                        </p:tgtEl>
                                        <p:attrNameLst>
                                          <p:attrName>style.visibility</p:attrName>
                                        </p:attrNameLst>
                                      </p:cBhvr>
                                      <p:to>
                                        <p:strVal val="visible"/>
                                      </p:to>
                                    </p:set>
                                    <p:animEffect transition="in" filter="blinds(horizontal)">
                                      <p:cBhvr>
                                        <p:cTn id="28" dur="500"/>
                                        <p:tgtEl>
                                          <p:spTgt spid="112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11276"/>
                                        </p:tgtEl>
                                        <p:attrNameLst>
                                          <p:attrName>style.visibility</p:attrName>
                                        </p:attrNameLst>
                                      </p:cBhvr>
                                      <p:to>
                                        <p:strVal val="visible"/>
                                      </p:to>
                                    </p:set>
                                    <p:animEffect transition="in" filter="wipe(up)">
                                      <p:cBhvr>
                                        <p:cTn id="33" dur="500"/>
                                        <p:tgtEl>
                                          <p:spTgt spid="1127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1271"/>
                                        </p:tgtEl>
                                        <p:attrNameLst>
                                          <p:attrName>style.visibility</p:attrName>
                                        </p:attrNameLst>
                                      </p:cBhvr>
                                      <p:to>
                                        <p:strVal val="visible"/>
                                      </p:to>
                                    </p:set>
                                    <p:animEffect transition="in" filter="blinds(horizontal)">
                                      <p:cBhvr>
                                        <p:cTn id="36" dur="500"/>
                                        <p:tgtEl>
                                          <p:spTgt spid="1127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p:cTn id="40" dur="1" fill="hold">
                                          <p:stCondLst>
                                            <p:cond delay="0"/>
                                          </p:stCondLst>
                                        </p:cTn>
                                        <p:tgtEl>
                                          <p:spTgt spid="11277"/>
                                        </p:tgtEl>
                                        <p:attrNameLst>
                                          <p:attrName>style.visibility</p:attrName>
                                        </p:attrNameLst>
                                      </p:cBhvr>
                                      <p:to>
                                        <p:strVal val="visible"/>
                                      </p:to>
                                    </p:set>
                                    <p:animEffect transition="in" filter="wipe(up)">
                                      <p:cBhvr>
                                        <p:cTn id="41" dur="500"/>
                                        <p:tgtEl>
                                          <p:spTgt spid="11277"/>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1272"/>
                                        </p:tgtEl>
                                        <p:attrNameLst>
                                          <p:attrName>style.visibility</p:attrName>
                                        </p:attrNameLst>
                                      </p:cBhvr>
                                      <p:to>
                                        <p:strVal val="visible"/>
                                      </p:to>
                                    </p:set>
                                    <p:animEffect transition="in" filter="blinds(horizontal)">
                                      <p:cBhvr>
                                        <p:cTn id="44" dur="500"/>
                                        <p:tgtEl>
                                          <p:spTgt spid="112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11278"/>
                                        </p:tgtEl>
                                        <p:attrNameLst>
                                          <p:attrName>style.visibility</p:attrName>
                                        </p:attrNameLst>
                                      </p:cBhvr>
                                      <p:to>
                                        <p:strVal val="visible"/>
                                      </p:to>
                                    </p:set>
                                    <p:animEffect transition="in" filter="wipe(up)">
                                      <p:cBhvr>
                                        <p:cTn id="49" dur="500"/>
                                        <p:tgtEl>
                                          <p:spTgt spid="11278"/>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1273"/>
                                        </p:tgtEl>
                                        <p:attrNameLst>
                                          <p:attrName>style.visibility</p:attrName>
                                        </p:attrNameLst>
                                      </p:cBhvr>
                                      <p:to>
                                        <p:strVal val="visible"/>
                                      </p:to>
                                    </p:set>
                                    <p:animEffect transition="in" filter="blinds(horizontal)">
                                      <p:cBhvr>
                                        <p:cTn id="52" dur="500"/>
                                        <p:tgtEl>
                                          <p:spTgt spid="1127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11279"/>
                                        </p:tgtEl>
                                        <p:attrNameLst>
                                          <p:attrName>style.visibility</p:attrName>
                                        </p:attrNameLst>
                                      </p:cBhvr>
                                      <p:to>
                                        <p:strVal val="visible"/>
                                      </p:to>
                                    </p:set>
                                    <p:animEffect transition="in" filter="blinds(horizontal)">
                                      <p:cBhvr>
                                        <p:cTn id="57" dur="500"/>
                                        <p:tgtEl>
                                          <p:spTgt spid="11279"/>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11280"/>
                                        </p:tgtEl>
                                        <p:attrNameLst>
                                          <p:attrName>style.visibility</p:attrName>
                                        </p:attrNameLst>
                                      </p:cBhvr>
                                      <p:to>
                                        <p:strVal val="visible"/>
                                      </p:to>
                                    </p:set>
                                    <p:animEffect transition="in" filter="blinds(horizontal)">
                                      <p:cBhvr>
                                        <p:cTn id="60" dur="500"/>
                                        <p:tgtEl>
                                          <p:spTgt spid="1128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1" fill="hold" nodeType="clickEffect">
                                  <p:stCondLst>
                                    <p:cond delay="0"/>
                                  </p:stCondLst>
                                  <p:childTnLst>
                                    <p:set>
                                      <p:cBhvr>
                                        <p:cTn id="64" dur="1" fill="hold">
                                          <p:stCondLst>
                                            <p:cond delay="0"/>
                                          </p:stCondLst>
                                        </p:cTn>
                                        <p:tgtEl>
                                          <p:spTgt spid="11286"/>
                                        </p:tgtEl>
                                        <p:attrNameLst>
                                          <p:attrName>style.visibility</p:attrName>
                                        </p:attrNameLst>
                                      </p:cBhvr>
                                      <p:to>
                                        <p:strVal val="visible"/>
                                      </p:to>
                                    </p:set>
                                    <p:animEffect transition="in" filter="wipe(up)">
                                      <p:cBhvr>
                                        <p:cTn id="65" dur="500"/>
                                        <p:tgtEl>
                                          <p:spTgt spid="11286"/>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11281"/>
                                        </p:tgtEl>
                                        <p:attrNameLst>
                                          <p:attrName>style.visibility</p:attrName>
                                        </p:attrNameLst>
                                      </p:cBhvr>
                                      <p:to>
                                        <p:strVal val="visible"/>
                                      </p:to>
                                    </p:set>
                                    <p:animEffect transition="in" filter="blinds(horizontal)">
                                      <p:cBhvr>
                                        <p:cTn id="68" dur="500"/>
                                        <p:tgtEl>
                                          <p:spTgt spid="1128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nodeType="clickEffect">
                                  <p:stCondLst>
                                    <p:cond delay="0"/>
                                  </p:stCondLst>
                                  <p:childTnLst>
                                    <p:set>
                                      <p:cBhvr>
                                        <p:cTn id="72" dur="1" fill="hold">
                                          <p:stCondLst>
                                            <p:cond delay="0"/>
                                          </p:stCondLst>
                                        </p:cTn>
                                        <p:tgtEl>
                                          <p:spTgt spid="11287"/>
                                        </p:tgtEl>
                                        <p:attrNameLst>
                                          <p:attrName>style.visibility</p:attrName>
                                        </p:attrNameLst>
                                      </p:cBhvr>
                                      <p:to>
                                        <p:strVal val="visible"/>
                                      </p:to>
                                    </p:set>
                                    <p:animEffect transition="in" filter="wipe(up)">
                                      <p:cBhvr>
                                        <p:cTn id="73" dur="500"/>
                                        <p:tgtEl>
                                          <p:spTgt spid="11287"/>
                                        </p:tgtEl>
                                      </p:cBhvr>
                                    </p:animEffect>
                                  </p:childTnLst>
                                </p:cTn>
                              </p:par>
                              <p:par>
                                <p:cTn id="74" presetID="3" presetClass="entr" presetSubtype="10" fill="hold" grpId="0" nodeType="withEffect">
                                  <p:stCondLst>
                                    <p:cond delay="0"/>
                                  </p:stCondLst>
                                  <p:childTnLst>
                                    <p:set>
                                      <p:cBhvr>
                                        <p:cTn id="75" dur="1" fill="hold">
                                          <p:stCondLst>
                                            <p:cond delay="0"/>
                                          </p:stCondLst>
                                        </p:cTn>
                                        <p:tgtEl>
                                          <p:spTgt spid="11282"/>
                                        </p:tgtEl>
                                        <p:attrNameLst>
                                          <p:attrName>style.visibility</p:attrName>
                                        </p:attrNameLst>
                                      </p:cBhvr>
                                      <p:to>
                                        <p:strVal val="visible"/>
                                      </p:to>
                                    </p:set>
                                    <p:animEffect transition="in" filter="blinds(horizontal)">
                                      <p:cBhvr>
                                        <p:cTn id="76" dur="500"/>
                                        <p:tgtEl>
                                          <p:spTgt spid="11282"/>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1" fill="hold" nodeType="clickEffect">
                                  <p:stCondLst>
                                    <p:cond delay="0"/>
                                  </p:stCondLst>
                                  <p:childTnLst>
                                    <p:set>
                                      <p:cBhvr>
                                        <p:cTn id="80" dur="1" fill="hold">
                                          <p:stCondLst>
                                            <p:cond delay="0"/>
                                          </p:stCondLst>
                                        </p:cTn>
                                        <p:tgtEl>
                                          <p:spTgt spid="11288"/>
                                        </p:tgtEl>
                                        <p:attrNameLst>
                                          <p:attrName>style.visibility</p:attrName>
                                        </p:attrNameLst>
                                      </p:cBhvr>
                                      <p:to>
                                        <p:strVal val="visible"/>
                                      </p:to>
                                    </p:set>
                                    <p:animEffect transition="in" filter="wipe(up)">
                                      <p:cBhvr>
                                        <p:cTn id="81" dur="500"/>
                                        <p:tgtEl>
                                          <p:spTgt spid="11288"/>
                                        </p:tgtEl>
                                      </p:cBhvr>
                                    </p:animEffect>
                                  </p:childTnLst>
                                </p:cTn>
                              </p:par>
                              <p:par>
                                <p:cTn id="82" presetID="3" presetClass="entr" presetSubtype="10" fill="hold" grpId="0" nodeType="withEffect">
                                  <p:stCondLst>
                                    <p:cond delay="0"/>
                                  </p:stCondLst>
                                  <p:childTnLst>
                                    <p:set>
                                      <p:cBhvr>
                                        <p:cTn id="83" dur="1" fill="hold">
                                          <p:stCondLst>
                                            <p:cond delay="0"/>
                                          </p:stCondLst>
                                        </p:cTn>
                                        <p:tgtEl>
                                          <p:spTgt spid="11283"/>
                                        </p:tgtEl>
                                        <p:attrNameLst>
                                          <p:attrName>style.visibility</p:attrName>
                                        </p:attrNameLst>
                                      </p:cBhvr>
                                      <p:to>
                                        <p:strVal val="visible"/>
                                      </p:to>
                                    </p:set>
                                    <p:animEffect transition="in" filter="blinds(horizontal)">
                                      <p:cBhvr>
                                        <p:cTn id="84" dur="500"/>
                                        <p:tgtEl>
                                          <p:spTgt spid="11283"/>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1" fill="hold" nodeType="clickEffect">
                                  <p:stCondLst>
                                    <p:cond delay="0"/>
                                  </p:stCondLst>
                                  <p:childTnLst>
                                    <p:set>
                                      <p:cBhvr>
                                        <p:cTn id="88" dur="1" fill="hold">
                                          <p:stCondLst>
                                            <p:cond delay="0"/>
                                          </p:stCondLst>
                                        </p:cTn>
                                        <p:tgtEl>
                                          <p:spTgt spid="11289"/>
                                        </p:tgtEl>
                                        <p:attrNameLst>
                                          <p:attrName>style.visibility</p:attrName>
                                        </p:attrNameLst>
                                      </p:cBhvr>
                                      <p:to>
                                        <p:strVal val="visible"/>
                                      </p:to>
                                    </p:set>
                                    <p:animEffect transition="in" filter="wipe(up)">
                                      <p:cBhvr>
                                        <p:cTn id="89" dur="500"/>
                                        <p:tgtEl>
                                          <p:spTgt spid="11289"/>
                                        </p:tgtEl>
                                      </p:cBhvr>
                                    </p:animEffect>
                                  </p:childTnLst>
                                </p:cTn>
                              </p:par>
                              <p:par>
                                <p:cTn id="90" presetID="3" presetClass="entr" presetSubtype="10" fill="hold" grpId="0" nodeType="withEffect">
                                  <p:stCondLst>
                                    <p:cond delay="0"/>
                                  </p:stCondLst>
                                  <p:childTnLst>
                                    <p:set>
                                      <p:cBhvr>
                                        <p:cTn id="91" dur="1" fill="hold">
                                          <p:stCondLst>
                                            <p:cond delay="0"/>
                                          </p:stCondLst>
                                        </p:cTn>
                                        <p:tgtEl>
                                          <p:spTgt spid="11284"/>
                                        </p:tgtEl>
                                        <p:attrNameLst>
                                          <p:attrName>style.visibility</p:attrName>
                                        </p:attrNameLst>
                                      </p:cBhvr>
                                      <p:to>
                                        <p:strVal val="visible"/>
                                      </p:to>
                                    </p:set>
                                    <p:animEffect transition="in" filter="blinds(horizontal)">
                                      <p:cBhvr>
                                        <p:cTn id="92" dur="500"/>
                                        <p:tgtEl>
                                          <p:spTgt spid="112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22" presetClass="entr" presetSubtype="1" fill="hold" nodeType="clickEffect">
                                  <p:stCondLst>
                                    <p:cond delay="0"/>
                                  </p:stCondLst>
                                  <p:childTnLst>
                                    <p:set>
                                      <p:cBhvr>
                                        <p:cTn id="96" dur="1" fill="hold">
                                          <p:stCondLst>
                                            <p:cond delay="0"/>
                                          </p:stCondLst>
                                        </p:cTn>
                                        <p:tgtEl>
                                          <p:spTgt spid="11290"/>
                                        </p:tgtEl>
                                        <p:attrNameLst>
                                          <p:attrName>style.visibility</p:attrName>
                                        </p:attrNameLst>
                                      </p:cBhvr>
                                      <p:to>
                                        <p:strVal val="visible"/>
                                      </p:to>
                                    </p:set>
                                    <p:animEffect transition="in" filter="wipe(up)">
                                      <p:cBhvr>
                                        <p:cTn id="97" dur="500"/>
                                        <p:tgtEl>
                                          <p:spTgt spid="11290"/>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11285"/>
                                        </p:tgtEl>
                                        <p:attrNameLst>
                                          <p:attrName>style.visibility</p:attrName>
                                        </p:attrNameLst>
                                      </p:cBhvr>
                                      <p:to>
                                        <p:strVal val="visible"/>
                                      </p:to>
                                    </p:set>
                                    <p:animEffect transition="in" filter="blinds(horizontal)">
                                      <p:cBhvr>
                                        <p:cTn id="100" dur="500"/>
                                        <p:tgtEl>
                                          <p:spTgt spid="11285"/>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28"/>
                                        </p:tgtEl>
                                        <p:attrNameLst>
                                          <p:attrName>style.visibility</p:attrName>
                                        </p:attrNameLst>
                                      </p:cBhvr>
                                      <p:to>
                                        <p:strVal val="visible"/>
                                      </p:to>
                                    </p:set>
                                    <p:animEffect transition="in" filter="fade">
                                      <p:cBhvr>
                                        <p:cTn id="105" dur="1000"/>
                                        <p:tgtEl>
                                          <p:spTgt spid="28"/>
                                        </p:tgtEl>
                                      </p:cBhvr>
                                    </p:animEffect>
                                    <p:anim calcmode="lin" valueType="num">
                                      <p:cBhvr>
                                        <p:cTn id="106" dur="1000" fill="hold"/>
                                        <p:tgtEl>
                                          <p:spTgt spid="28"/>
                                        </p:tgtEl>
                                        <p:attrNameLst>
                                          <p:attrName>ppt_x</p:attrName>
                                        </p:attrNameLst>
                                      </p:cBhvr>
                                      <p:tavLst>
                                        <p:tav tm="0">
                                          <p:val>
                                            <p:strVal val="#ppt_x"/>
                                          </p:val>
                                        </p:tav>
                                        <p:tav tm="100000">
                                          <p:val>
                                            <p:strVal val="#ppt_x"/>
                                          </p:val>
                                        </p:tav>
                                      </p:tavLst>
                                    </p:anim>
                                    <p:anim calcmode="lin" valueType="num">
                                      <p:cBhvr>
                                        <p:cTn id="107"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p:bldP spid="11268" grpId="0"/>
      <p:bldP spid="11269" grpId="0"/>
      <p:bldP spid="11270" grpId="0"/>
      <p:bldP spid="11271" grpId="0"/>
      <p:bldP spid="11272" grpId="0"/>
      <p:bldP spid="11273" grpId="0"/>
      <p:bldP spid="11279" grpId="0" animBg="1"/>
      <p:bldP spid="11280" grpId="0"/>
      <p:bldP spid="11281" grpId="0"/>
      <p:bldP spid="11282" grpId="0"/>
      <p:bldP spid="11283" grpId="0"/>
      <p:bldP spid="11284" grpId="0"/>
      <p:bldP spid="11285" grpId="0"/>
      <p:bldP spid="2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2" descr="Faithfullnes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0" y="-23812"/>
            <a:ext cx="6894512" cy="689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2" name="Rectangle 4"/>
          <p:cNvSpPr>
            <a:spLocks noChangeArrowheads="1"/>
          </p:cNvSpPr>
          <p:nvPr/>
        </p:nvSpPr>
        <p:spPr bwMode="auto">
          <a:xfrm>
            <a:off x="0" y="0"/>
            <a:ext cx="2286000" cy="6858000"/>
          </a:xfrm>
          <a:prstGeom prst="rect">
            <a:avLst/>
          </a:prstGeom>
          <a:solidFill>
            <a:schemeClr val="bg2"/>
          </a:solidFill>
          <a:ln w="9525">
            <a:no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63493" name="Rectangle 5"/>
          <p:cNvSpPr>
            <a:spLocks noGrp="1" noChangeArrowheads="1"/>
          </p:cNvSpPr>
          <p:nvPr>
            <p:ph type="body" idx="1"/>
          </p:nvPr>
        </p:nvSpPr>
        <p:spPr>
          <a:xfrm>
            <a:off x="0" y="4495800"/>
            <a:ext cx="8229600" cy="2057400"/>
          </a:xfrm>
        </p:spPr>
        <p:txBody>
          <a:bodyPr/>
          <a:lstStyle/>
          <a:p>
            <a:pPr eaLnBrk="1" hangingPunct="1"/>
            <a:r>
              <a:rPr lang="en-US" altLang="en-US" b="1">
                <a:latin typeface="Arial" pitchFamily="34" charset="0"/>
              </a:rPr>
              <a:t>Appeasement</a:t>
            </a:r>
          </a:p>
          <a:p>
            <a:pPr eaLnBrk="1" hangingPunct="1"/>
            <a:r>
              <a:rPr lang="en-US" altLang="en-US" b="1">
                <a:latin typeface="Arial" pitchFamily="34" charset="0"/>
              </a:rPr>
              <a:t>Salvation by works</a:t>
            </a:r>
          </a:p>
          <a:p>
            <a:pPr eaLnBrk="1" hangingPunct="1"/>
            <a:r>
              <a:rPr lang="en-US" altLang="en-US" b="1">
                <a:latin typeface="Arial" pitchFamily="34" charset="0"/>
              </a:rPr>
              <a:t>Here and now concern</a:t>
            </a:r>
          </a:p>
        </p:txBody>
      </p:sp>
      <p:sp>
        <p:nvSpPr>
          <p:cNvPr id="155654" name="Text Box 6"/>
          <p:cNvSpPr txBox="1">
            <a:spLocks noChangeArrowheads="1"/>
          </p:cNvSpPr>
          <p:nvPr/>
        </p:nvSpPr>
        <p:spPr bwMode="auto">
          <a:xfrm>
            <a:off x="8458200" y="138113"/>
            <a:ext cx="698500" cy="461962"/>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164</a:t>
            </a:r>
          </a:p>
        </p:txBody>
      </p:sp>
      <p:sp>
        <p:nvSpPr>
          <p:cNvPr id="63491" name="Rectangle 3"/>
          <p:cNvSpPr>
            <a:spLocks noGrp="1" noRot="1" noChangeArrowheads="1"/>
          </p:cNvSpPr>
          <p:nvPr>
            <p:ph type="title"/>
          </p:nvPr>
        </p:nvSpPr>
        <p:spPr>
          <a:xfrm>
            <a:off x="961256" y="274638"/>
            <a:ext cx="7859216" cy="1143000"/>
          </a:xfrm>
        </p:spPr>
        <p:txBody>
          <a:bodyPr/>
          <a:lstStyle/>
          <a:p>
            <a:pPr eaLnBrk="1" hangingPunct="1"/>
            <a:r>
              <a:rPr lang="en-US" altLang="en-US" dirty="0">
                <a:latin typeface="Arial" pitchFamily="34" charset="0"/>
              </a:rPr>
              <a:t>Pagan </a:t>
            </a:r>
            <a:r>
              <a:rPr lang="en-US" altLang="ja-JP" dirty="0">
                <a:latin typeface="Arial" pitchFamily="34" charset="0"/>
              </a:rPr>
              <a:t>"</a:t>
            </a:r>
            <a:r>
              <a:rPr lang="en-US" altLang="en-US" dirty="0">
                <a:latin typeface="Arial" pitchFamily="34" charset="0"/>
              </a:rPr>
              <a:t>Salvation</a:t>
            </a:r>
            <a:r>
              <a:rPr lang="en-US" altLang="ja-JP" dirty="0">
                <a:latin typeface="Arial" pitchFamily="34" charset="0"/>
              </a:rPr>
              <a:t>"</a:t>
            </a:r>
            <a:endParaRPr lang="en-US" altLang="en-US" dirty="0">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3493">
                                            <p:txEl>
                                              <p:pRg st="0" end="0"/>
                                            </p:txEl>
                                          </p:spTgt>
                                        </p:tgtEl>
                                        <p:attrNameLst>
                                          <p:attrName>style.visibility</p:attrName>
                                        </p:attrNameLst>
                                      </p:cBhvr>
                                      <p:to>
                                        <p:strVal val="visible"/>
                                      </p:to>
                                    </p:set>
                                    <p:animEffect transition="in" filter="fade">
                                      <p:cBhvr>
                                        <p:cTn id="7" dur="800" decel="100000"/>
                                        <p:tgtEl>
                                          <p:spTgt spid="63493">
                                            <p:txEl>
                                              <p:pRg st="0" end="0"/>
                                            </p:txEl>
                                          </p:spTgt>
                                        </p:tgtEl>
                                      </p:cBhvr>
                                    </p:animEffect>
                                    <p:anim calcmode="lin" valueType="num">
                                      <p:cBhvr>
                                        <p:cTn id="8" dur="800" decel="100000" fill="hold"/>
                                        <p:tgtEl>
                                          <p:spTgt spid="63493">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3493">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3493">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3493">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3493">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63493">
                                            <p:txEl>
                                              <p:pRg st="1" end="1"/>
                                            </p:txEl>
                                          </p:spTgt>
                                        </p:tgtEl>
                                        <p:attrNameLst>
                                          <p:attrName>style.visibility</p:attrName>
                                        </p:attrNameLst>
                                      </p:cBhvr>
                                      <p:to>
                                        <p:strVal val="visible"/>
                                      </p:to>
                                    </p:set>
                                    <p:animEffect transition="in" filter="fade">
                                      <p:cBhvr>
                                        <p:cTn id="17" dur="800" decel="100000"/>
                                        <p:tgtEl>
                                          <p:spTgt spid="63493">
                                            <p:txEl>
                                              <p:pRg st="1" end="1"/>
                                            </p:txEl>
                                          </p:spTgt>
                                        </p:tgtEl>
                                      </p:cBhvr>
                                    </p:animEffect>
                                    <p:anim calcmode="lin" valueType="num">
                                      <p:cBhvr>
                                        <p:cTn id="18" dur="800" decel="100000" fill="hold"/>
                                        <p:tgtEl>
                                          <p:spTgt spid="63493">
                                            <p:txEl>
                                              <p:pRg st="1" end="1"/>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63493">
                                            <p:txEl>
                                              <p:pRg st="1" end="1"/>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63493">
                                            <p:txEl>
                                              <p:pRg st="1" end="1"/>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63493">
                                            <p:txEl>
                                              <p:pRg st="1" end="1"/>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63493">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63493">
                                            <p:txEl>
                                              <p:pRg st="2" end="2"/>
                                            </p:txEl>
                                          </p:spTgt>
                                        </p:tgtEl>
                                        <p:attrNameLst>
                                          <p:attrName>style.visibility</p:attrName>
                                        </p:attrNameLst>
                                      </p:cBhvr>
                                      <p:to>
                                        <p:strVal val="visible"/>
                                      </p:to>
                                    </p:set>
                                    <p:animEffect transition="in" filter="fade">
                                      <p:cBhvr>
                                        <p:cTn id="27" dur="800" decel="100000"/>
                                        <p:tgtEl>
                                          <p:spTgt spid="63493">
                                            <p:txEl>
                                              <p:pRg st="2" end="2"/>
                                            </p:txEl>
                                          </p:spTgt>
                                        </p:tgtEl>
                                      </p:cBhvr>
                                    </p:animEffect>
                                    <p:anim calcmode="lin" valueType="num">
                                      <p:cBhvr>
                                        <p:cTn id="28" dur="800" decel="100000" fill="hold"/>
                                        <p:tgtEl>
                                          <p:spTgt spid="63493">
                                            <p:txEl>
                                              <p:pRg st="2" end="2"/>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63493">
                                            <p:txEl>
                                              <p:pRg st="2" end="2"/>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63493">
                                            <p:txEl>
                                              <p:pRg st="2" end="2"/>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3493">
                                            <p:txEl>
                                              <p:pRg st="2" end="2"/>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3493">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a:defRPr/>
            </a:pPr>
            <a:r>
              <a:rPr lang="en-US" dirty="0">
                <a:solidFill>
                  <a:srgbClr val="FFFFFF"/>
                </a:solidFill>
                <a:effectLst>
                  <a:outerShdw blurRad="38100" dist="38100" dir="2700000" algn="tl">
                    <a:srgbClr val="000000"/>
                  </a:outerShdw>
                </a:effectLst>
                <a:latin typeface="Impact" charset="0"/>
                <a:ea typeface="ＭＳ Ｐゴシック" charset="0"/>
                <a:cs typeface="ＭＳ Ｐゴシック" charset="0"/>
              </a:rPr>
              <a:t>Outline</a:t>
            </a:r>
            <a:endParaRPr lang="en-US" b="1" dirty="0">
              <a:solidFill>
                <a:srgbClr val="FFFFFF"/>
              </a:solidFill>
              <a:latin typeface="Impact" charset="0"/>
              <a:ea typeface="ＭＳ Ｐゴシック" charset="0"/>
              <a:cs typeface="ＭＳ Ｐゴシック" charset="0"/>
            </a:endParaRPr>
          </a:p>
        </p:txBody>
      </p:sp>
      <p:sp>
        <p:nvSpPr>
          <p:cNvPr id="197635" name="Text Box 3"/>
          <p:cNvSpPr txBox="1">
            <a:spLocks noChangeArrowheads="1"/>
          </p:cNvSpPr>
          <p:nvPr/>
        </p:nvSpPr>
        <p:spPr bwMode="auto">
          <a:xfrm>
            <a:off x="7543800" y="228600"/>
            <a:ext cx="1303338"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rPr>
              <a:t>124-127</a:t>
            </a:r>
          </a:p>
        </p:txBody>
      </p:sp>
      <p:sp>
        <p:nvSpPr>
          <p:cNvPr id="34823" name="Text Box 7"/>
          <p:cNvSpPr txBox="1">
            <a:spLocks noChangeArrowheads="1"/>
          </p:cNvSpPr>
          <p:nvPr/>
        </p:nvSpPr>
        <p:spPr bwMode="auto">
          <a:xfrm>
            <a:off x="381000" y="1828800"/>
            <a:ext cx="8382000" cy="156210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altLang="zh-CN" sz="2400" b="1" dirty="0">
                <a:latin typeface="Arial" charset="0"/>
                <a:ea typeface="SimSun" charset="0"/>
                <a:cs typeface="SimSun" charset="0"/>
              </a:rPr>
              <a:t>I. Laws of sanctification by </a:t>
            </a:r>
            <a:r>
              <a:rPr lang="en-US" altLang="zh-CN" sz="2400" b="1" u="sng" dirty="0">
                <a:latin typeface="Arial" charset="0"/>
                <a:ea typeface="SimSun" charset="0"/>
                <a:cs typeface="SimSun" charset="0"/>
              </a:rPr>
              <a:t>sacrifice</a:t>
            </a:r>
            <a:r>
              <a:rPr lang="en-US" altLang="zh-CN" sz="2400" b="1" dirty="0">
                <a:latin typeface="Arial" charset="0"/>
                <a:ea typeface="SimSun" charset="0"/>
                <a:cs typeface="SimSun" charset="0"/>
              </a:rPr>
              <a:t> through priestly mediation teach Israel how to maintain fellowship with God so that His presence might remain with the nation (Lev 1–10) . </a:t>
            </a:r>
          </a:p>
        </p:txBody>
      </p:sp>
      <p:sp>
        <p:nvSpPr>
          <p:cNvPr id="34824" name="Text Box 8"/>
          <p:cNvSpPr txBox="1">
            <a:spLocks noChangeArrowheads="1"/>
          </p:cNvSpPr>
          <p:nvPr/>
        </p:nvSpPr>
        <p:spPr bwMode="auto">
          <a:xfrm>
            <a:off x="381000" y="4376738"/>
            <a:ext cx="8382000" cy="156210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altLang="zh-CN" sz="2400" b="1" dirty="0">
                <a:latin typeface="Arial" charset="0"/>
                <a:ea typeface="SimSun" charset="0"/>
                <a:cs typeface="SimSun" charset="0"/>
              </a:rPr>
              <a:t>II. Laws of sanctification by </a:t>
            </a:r>
            <a:r>
              <a:rPr lang="en-US" altLang="zh-CN" sz="2400" b="1" u="sng" dirty="0">
                <a:latin typeface="Arial" charset="0"/>
                <a:ea typeface="SimSun" charset="0"/>
                <a:cs typeface="SimSun" charset="0"/>
              </a:rPr>
              <a:t>separation</a:t>
            </a:r>
            <a:r>
              <a:rPr lang="en-US" altLang="zh-CN" sz="2400" b="1" dirty="0">
                <a:latin typeface="Arial" charset="0"/>
                <a:ea typeface="SimSun" charset="0"/>
                <a:cs typeface="SimSun" charset="0"/>
              </a:rPr>
              <a:t> are defined to enable the new nation to live holy before God rather than identify with pagan neighbors so that His presence might remain with the nation (Lev 11–27) . </a:t>
            </a:r>
            <a:endParaRPr lang="en-US" sz="2400" b="1" dirty="0">
              <a:latin typeface="Arial" charset="0"/>
              <a:ea typeface="SimSun" charset="0"/>
              <a:cs typeface="SimSun" charset="0"/>
            </a:endParaRPr>
          </a:p>
        </p:txBody>
      </p:sp>
    </p:spTree>
    <p:extLst>
      <p:ext uri="{BB962C8B-B14F-4D97-AF65-F5344CB8AC3E}">
        <p14:creationId xmlns:p14="http://schemas.microsoft.com/office/powerpoint/2010/main" val="369681823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33"/>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1-7 Chart</a:t>
            </a:r>
          </a:p>
        </p:txBody>
      </p:sp>
      <p:sp>
        <p:nvSpPr>
          <p:cNvPr id="1996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72" name="Text Box 4"/>
          <p:cNvSpPr txBox="1">
            <a:spLocks noChangeArrowheads="1"/>
          </p:cNvSpPr>
          <p:nvPr/>
        </p:nvSpPr>
        <p:spPr bwMode="auto">
          <a:xfrm>
            <a:off x="14478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199686"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199710"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0"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35181" name="Text Box 13"/>
          <p:cNvSpPr txBox="1">
            <a:spLocks noChangeArrowheads="1"/>
          </p:cNvSpPr>
          <p:nvPr/>
        </p:nvSpPr>
        <p:spPr bwMode="auto">
          <a:xfrm rot="17112393">
            <a:off x="-608806" y="26630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35182"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35183" name="Text Box 15"/>
          <p:cNvSpPr txBox="1">
            <a:spLocks noChangeArrowheads="1"/>
          </p:cNvSpPr>
          <p:nvPr/>
        </p:nvSpPr>
        <p:spPr bwMode="auto">
          <a:xfrm rot="17108616">
            <a:off x="546101" y="25495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98" name="Text Box 30"/>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99708" name="Text Box 32"/>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4555666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Messianic Prophecy</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Israel’s sacrifices, offerings, and high priest Aaron (1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 as well as national purity from sin (11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all foreshadow Christ as sinless Redeemer and mediatorial High Priest (Heb. 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483155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Five Offerings We Bring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Singapore Bible College • CICFamily.com • BibleStudyDownloads.org</a:t>
            </a:r>
          </a:p>
        </p:txBody>
      </p:sp>
    </p:spTree>
    <p:extLst>
      <p:ext uri="{BB962C8B-B14F-4D97-AF65-F5344CB8AC3E}">
        <p14:creationId xmlns:p14="http://schemas.microsoft.com/office/powerpoint/2010/main" val="280085203"/>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8402" y="2169749"/>
            <a:ext cx="9144000" cy="221301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Do Christians always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act like Christians?</a:t>
            </a:r>
          </a:p>
        </p:txBody>
      </p:sp>
    </p:spTree>
    <p:extLst>
      <p:ext uri="{BB962C8B-B14F-4D97-AF65-F5344CB8AC3E}">
        <p14:creationId xmlns:p14="http://schemas.microsoft.com/office/powerpoint/2010/main" val="393098612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14B66F-8837-404C-9AE8-878B239533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947" r="21698"/>
          <a:stretch/>
        </p:blipFill>
        <p:spPr bwMode="auto">
          <a:xfrm>
            <a:off x="1" y="1"/>
            <a:ext cx="914400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144921"/>
            <a:ext cx="3700129" cy="4448343"/>
          </a:xfrm>
          <a:effectLst/>
        </p:spPr>
        <p:txBody>
          <a:bodyPr anchor="t"/>
          <a:lstStyle/>
          <a:p>
            <a:pPr algn="l">
              <a:defRPr/>
            </a:pPr>
            <a:r>
              <a:rPr lang="en-US" sz="4000" b="1" dirty="0">
                <a:solidFill>
                  <a:srgbClr val="000000"/>
                </a:solidFill>
                <a:latin typeface="Arial" charset="0"/>
                <a:ea typeface="ＭＳ Ｐゴシック" charset="0"/>
                <a:cs typeface="ＭＳ Ｐゴシック" charset="0"/>
              </a:rPr>
              <a:t>Even leaders like us cleansed of our sins sometimes get out of fellowship with the Lord. </a:t>
            </a:r>
            <a:endParaRPr lang="en-US" sz="4000" b="1" dirty="0">
              <a:solidFill>
                <a:srgbClr val="000000"/>
              </a:solidFill>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06323" y="5410980"/>
            <a:ext cx="4597950" cy="12769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So what should we do?</a:t>
            </a:r>
          </a:p>
        </p:txBody>
      </p:sp>
    </p:spTree>
    <p:extLst>
      <p:ext uri="{BB962C8B-B14F-4D97-AF65-F5344CB8AC3E}">
        <p14:creationId xmlns:p14="http://schemas.microsoft.com/office/powerpoint/2010/main" val="29700229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1076737"/>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149696"/>
            <a:ext cx="6084168" cy="1620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86848"/>
            <a:ext cx="6084168" cy="13321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13347863"/>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So how do you personally sustain your walk with God?</a:t>
            </a: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8268" y="2771930"/>
            <a:ext cx="8855732" cy="4014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Promises?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Bible reading?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Prayer?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Something else? </a:t>
            </a:r>
          </a:p>
        </p:txBody>
      </p:sp>
    </p:spTree>
    <p:extLst>
      <p:ext uri="{BB962C8B-B14F-4D97-AF65-F5344CB8AC3E}">
        <p14:creationId xmlns:p14="http://schemas.microsoft.com/office/powerpoint/2010/main" val="28567227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6099175"/>
          </a:xfrm>
          <a:effectLst>
            <a:outerShdw blurRad="63500" dist="35921" dir="2700000" algn="ctr" rotWithShape="0">
              <a:schemeClr val="tx2">
                <a:alpha val="74998"/>
              </a:schemeClr>
            </a:outerShdw>
          </a:effectLst>
        </p:spPr>
        <p:txBody>
          <a:bodyPr anchor="ctr"/>
          <a:lstStyle/>
          <a:p>
            <a:pPr>
              <a:defRPr/>
            </a:pPr>
            <a:r>
              <a:rPr lang="en-US" sz="6000" b="1" dirty="0">
                <a:effectLst>
                  <a:glow rad="127000">
                    <a:schemeClr val="tx1"/>
                  </a:glow>
                </a:effectLst>
                <a:latin typeface="Arial" charset="0"/>
                <a:ea typeface="ＭＳ Ｐゴシック" charset="0"/>
                <a:cs typeface="ＭＳ Ｐゴシック" charset="0"/>
              </a:rPr>
              <a:t>How can you maintain fellowship with your holy God?</a:t>
            </a:r>
          </a:p>
        </p:txBody>
      </p:sp>
    </p:spTree>
    <p:extLst>
      <p:ext uri="{BB962C8B-B14F-4D97-AF65-F5344CB8AC3E}">
        <p14:creationId xmlns:p14="http://schemas.microsoft.com/office/powerpoint/2010/main" val="2886212557"/>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25"/>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701952" y="1455430"/>
            <a:ext cx="2588775"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a:t>
            </a: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4918557" y="804799"/>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Fellowship</a:t>
            </a: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5394640" y="5480794"/>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Sin &amp;  Guilt</a:t>
            </a:r>
          </a:p>
        </p:txBody>
      </p:sp>
      <p:sp>
        <p:nvSpPr>
          <p:cNvPr id="16" name="Rectangle 2">
            <a:extLst>
              <a:ext uri="{FF2B5EF4-FFF2-40B4-BE49-F238E27FC236}">
                <a16:creationId xmlns:a16="http://schemas.microsoft.com/office/drawing/2014/main" id="{05BAC0E4-AF39-BF4D-B2B0-235138421F0B}"/>
              </a:ext>
            </a:extLst>
          </p:cNvPr>
          <p:cNvSpPr txBox="1">
            <a:spLocks noChangeArrowheads="1"/>
          </p:cNvSpPr>
          <p:nvPr/>
        </p:nvSpPr>
        <p:spPr bwMode="auto">
          <a:xfrm>
            <a:off x="-8112" y="5480794"/>
            <a:ext cx="278321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Grain</a:t>
            </a:r>
          </a:p>
        </p:txBody>
      </p:sp>
    </p:spTree>
    <p:extLst>
      <p:ext uri="{BB962C8B-B14F-4D97-AF65-F5344CB8AC3E}">
        <p14:creationId xmlns:p14="http://schemas.microsoft.com/office/powerpoint/2010/main" val="140486029"/>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88468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maintain fellowship with your holy God?</a:t>
            </a: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Two Ways</a:t>
            </a: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p>
        </p:txBody>
      </p:sp>
    </p:spTree>
    <p:extLst>
      <p:ext uri="{BB962C8B-B14F-4D97-AF65-F5344CB8AC3E}">
        <p14:creationId xmlns:p14="http://schemas.microsoft.com/office/powerpoint/2010/main" val="2013284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954298261"/>
      </p:ext>
    </p:extLst>
  </p:cSld>
  <p:clrMapOvr>
    <a:masterClrMapping/>
  </p:clrMapOvr>
  <p:transition/>
</p:sld>
</file>

<file path=ppt/theme/_rels/theme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10633</TotalTime>
  <Words>28944</Words>
  <Application>Microsoft Macintosh PowerPoint</Application>
  <PresentationFormat>On-screen Show (4:3)</PresentationFormat>
  <Paragraphs>4067</Paragraphs>
  <Slides>423</Slides>
  <Notes>368</Notes>
  <HiddenSlides>0</HiddenSlides>
  <MMClips>0</MMClips>
  <ScaleCrop>false</ScaleCrop>
  <HeadingPairs>
    <vt:vector size="6" baseType="variant">
      <vt:variant>
        <vt:lpstr>Fonts Used</vt:lpstr>
      </vt:variant>
      <vt:variant>
        <vt:i4>36</vt:i4>
      </vt:variant>
      <vt:variant>
        <vt:lpstr>Theme</vt:lpstr>
      </vt:variant>
      <vt:variant>
        <vt:i4>77</vt:i4>
      </vt:variant>
      <vt:variant>
        <vt:lpstr>Slide Titles</vt:lpstr>
      </vt:variant>
      <vt:variant>
        <vt:i4>423</vt:i4>
      </vt:variant>
    </vt:vector>
  </HeadingPairs>
  <TitlesOfParts>
    <vt:vector size="536" baseType="lpstr">
      <vt:lpstr>Arail</vt:lpstr>
      <vt:lpstr>BONES</vt:lpstr>
      <vt:lpstr>Eraser</vt:lpstr>
      <vt:lpstr>Firecat Medium</vt:lpstr>
      <vt:lpstr>微軟正黑體</vt:lpstr>
      <vt:lpstr>ＭＳ Ｐゴシック</vt:lpstr>
      <vt:lpstr>ＭＳ Ｐゴシック</vt:lpstr>
      <vt:lpstr>Osaka</vt:lpstr>
      <vt:lpstr>SimSun</vt:lpstr>
      <vt:lpstr>Accordance</vt:lpstr>
      <vt:lpstr>Apple Chancery</vt:lpstr>
      <vt:lpstr>Arial</vt:lpstr>
      <vt:lpstr>Arial Black</vt:lpstr>
      <vt:lpstr>Arial Narrow</vt:lpstr>
      <vt:lpstr>Arial Rounded MT Bold</vt:lpstr>
      <vt:lpstr>Avenir Black</vt:lpstr>
      <vt:lpstr>Calibri</vt:lpstr>
      <vt:lpstr>Century Gothic</vt:lpstr>
      <vt:lpstr>Chalkduster</vt:lpstr>
      <vt:lpstr>Comic Sans MS</vt:lpstr>
      <vt:lpstr>Copperplate Gothic Light</vt:lpstr>
      <vt:lpstr>Franklin Gothic Medium</vt:lpstr>
      <vt:lpstr>Garamond</vt:lpstr>
      <vt:lpstr>Geneva</vt:lpstr>
      <vt:lpstr>Helvetica</vt:lpstr>
      <vt:lpstr>Impact</vt:lpstr>
      <vt:lpstr>Lucida Grande</vt:lpstr>
      <vt:lpstr>Monotype Sorts</vt:lpstr>
      <vt:lpstr>Tahoma</vt:lpstr>
      <vt:lpstr>Times</vt:lpstr>
      <vt:lpstr>Times New Roman</vt:lpstr>
      <vt:lpstr>Trebuchet MS</vt:lpstr>
      <vt:lpstr>Tw Cen MT</vt:lpstr>
      <vt:lpstr>Wingdings</vt:lpstr>
      <vt:lpstr>Wingdings 2</vt:lpstr>
      <vt:lpstr>Yehudit</vt:lpstr>
      <vt:lpstr>49_Blank Presentation</vt:lpstr>
      <vt:lpstr>2_Contemporary</vt:lpstr>
      <vt:lpstr>Contemporary</vt:lpstr>
      <vt:lpstr>4_Default Design</vt:lpstr>
      <vt:lpstr>Default Design</vt:lpstr>
      <vt:lpstr>Blank Presentation</vt:lpstr>
      <vt:lpstr>1_Contemporary</vt:lpstr>
      <vt:lpstr>Balance</vt:lpstr>
      <vt:lpstr>Warp</vt:lpstr>
      <vt:lpstr>3_Balance</vt:lpstr>
      <vt:lpstr>8_Blank Presentation</vt:lpstr>
      <vt:lpstr>Stream</vt:lpstr>
      <vt:lpstr>25_MEADOW</vt:lpstr>
      <vt:lpstr>2_untitled 1</vt:lpstr>
      <vt:lpstr>1_Default Design</vt:lpstr>
      <vt:lpstr>23_Blank Presentation</vt:lpstr>
      <vt:lpstr>1_Office Theme</vt:lpstr>
      <vt:lpstr>1_untitled 1</vt:lpstr>
      <vt:lpstr>Median</vt:lpstr>
      <vt:lpstr>2_Default Design</vt:lpstr>
      <vt:lpstr>4_Contemporary</vt:lpstr>
      <vt:lpstr>7_Default Design</vt:lpstr>
      <vt:lpstr>5_Default Design</vt:lpstr>
      <vt:lpstr>Circuit</vt:lpstr>
      <vt:lpstr>MEADOW</vt:lpstr>
      <vt:lpstr>5_Contemporary</vt:lpstr>
      <vt:lpstr>6_Default Design</vt:lpstr>
      <vt:lpstr>8_Default Design</vt:lpstr>
      <vt:lpstr>Orbit</vt:lpstr>
      <vt:lpstr>6_Contemporary</vt:lpstr>
      <vt:lpstr>8_Contemporary</vt:lpstr>
      <vt:lpstr>9_Default Design</vt:lpstr>
      <vt:lpstr>9_Contemporary</vt:lpstr>
      <vt:lpstr>10_Default Design</vt:lpstr>
      <vt:lpstr>2_Balance</vt:lpstr>
      <vt:lpstr>11_Default Design</vt:lpstr>
      <vt:lpstr>12_Default Design</vt:lpstr>
      <vt:lpstr>4_Balance</vt:lpstr>
      <vt:lpstr>11_Contemporary</vt:lpstr>
      <vt:lpstr>1_MEADOW</vt:lpstr>
      <vt:lpstr>12_Contemporary</vt:lpstr>
      <vt:lpstr>1_SERENE</vt:lpstr>
      <vt:lpstr>Cascade</vt:lpstr>
      <vt:lpstr>1_Balance</vt:lpstr>
      <vt:lpstr>3_Default Design</vt:lpstr>
      <vt:lpstr>10_Contemporary</vt:lpstr>
      <vt:lpstr>13_Default Design</vt:lpstr>
      <vt:lpstr>5_Balance</vt:lpstr>
      <vt:lpstr>Slit</vt:lpstr>
      <vt:lpstr>6_Balance</vt:lpstr>
      <vt:lpstr>14_Default Design</vt:lpstr>
      <vt:lpstr>1_Slit</vt:lpstr>
      <vt:lpstr>15_Default Design</vt:lpstr>
      <vt:lpstr>16_Default Design</vt:lpstr>
      <vt:lpstr>7_Balance</vt:lpstr>
      <vt:lpstr>Borealis</vt:lpstr>
      <vt:lpstr>2_Blank Presentation</vt:lpstr>
      <vt:lpstr>Office Theme</vt:lpstr>
      <vt:lpstr>51_Blank Presentation</vt:lpstr>
      <vt:lpstr>1_Blank Presentation</vt:lpstr>
      <vt:lpstr>7_Contemporary</vt:lpstr>
      <vt:lpstr>7_Blank Presentation</vt:lpstr>
      <vt:lpstr>Kimono</vt:lpstr>
      <vt:lpstr>3_Contemporary</vt:lpstr>
      <vt:lpstr>18_Default Design</vt:lpstr>
      <vt:lpstr>1_Bar Code</vt:lpstr>
      <vt:lpstr>13_Contemporary</vt:lpstr>
      <vt:lpstr>50_Blank Presentation</vt:lpstr>
      <vt:lpstr>3_Blank Presentation</vt:lpstr>
      <vt:lpstr>1_Stream</vt:lpstr>
      <vt:lpstr>17_Default Design</vt:lpstr>
      <vt:lpstr>10_Office Theme</vt:lpstr>
      <vt:lpstr>19_Default Design</vt:lpstr>
      <vt:lpstr>3_Office Theme</vt:lpstr>
      <vt:lpstr>4_Blank Presentation</vt:lpstr>
      <vt:lpstr>52_Blank Presentation</vt:lpstr>
      <vt:lpstr>4_Stream</vt:lpstr>
      <vt:lpstr>Leviticus</vt:lpstr>
      <vt:lpstr>Key Word</vt:lpstr>
      <vt:lpstr>Theme</vt:lpstr>
      <vt:lpstr>Key Verse</vt:lpstr>
      <vt:lpstr>Kingdom Statement</vt:lpstr>
      <vt:lpstr>Summary Statement</vt:lpstr>
      <vt:lpstr>Covenant</vt:lpstr>
      <vt:lpstr>Redemption</vt:lpstr>
      <vt:lpstr>Messianic Prophecy</vt:lpstr>
      <vt:lpstr>Leviticus</vt:lpstr>
      <vt:lpstr>Barry Huddleston, The Acrostic Summarized Bible (Grand Rapids: Baker, 1992)</vt:lpstr>
      <vt:lpstr>Be Holy</vt:lpstr>
      <vt:lpstr>Which is the Most Accurate?</vt:lpstr>
      <vt:lpstr>OT Forgiveness of Sin</vt:lpstr>
      <vt:lpstr>How can we continue to enjoy God’s presence after coming to know him?</vt:lpstr>
      <vt:lpstr>I. Confess that God is all you need. </vt:lpstr>
      <vt:lpstr>II. Practice godly habits. </vt:lpstr>
      <vt:lpstr>Main Idea</vt:lpstr>
      <vt:lpstr>What practice in your life must you confess and purge? </vt:lpstr>
      <vt:lpstr>Black</vt:lpstr>
      <vt:lpstr>REVIEW QUIZ ON EXODUS</vt:lpstr>
      <vt:lpstr>BONUS QUESTION</vt:lpstr>
      <vt:lpstr>What were the Two Key Events at Sinai?</vt:lpstr>
      <vt:lpstr>Leviticus 1:1 (NIV)</vt:lpstr>
      <vt:lpstr>Walk Thru</vt:lpstr>
      <vt:lpstr>Title</vt:lpstr>
      <vt:lpstr>Leviticus Overview</vt:lpstr>
      <vt:lpstr>Priestly Emphasis</vt:lpstr>
      <vt:lpstr>Where Leviticus Fits</vt:lpstr>
      <vt:lpstr>Timeline from Abraham to Moses</vt:lpstr>
      <vt:lpstr>When Leviticus Written</vt:lpstr>
      <vt:lpstr>A Closer Look</vt:lpstr>
      <vt:lpstr>Route of the Exodus</vt:lpstr>
      <vt:lpstr>Place of Writing: Where is Mt. Sinai?</vt:lpstr>
      <vt:lpstr>Circumstances</vt:lpstr>
      <vt:lpstr>Authorship</vt:lpstr>
      <vt:lpstr>The Holy Place</vt:lpstr>
      <vt:lpstr>Characteristics</vt:lpstr>
      <vt:lpstr>Leviticus</vt:lpstr>
      <vt:lpstr>Key Word</vt:lpstr>
      <vt:lpstr>Birth of a People</vt:lpstr>
      <vt:lpstr>Key Verse</vt:lpstr>
      <vt:lpstr>Summary Statement</vt:lpstr>
      <vt:lpstr>God's presence filled his new palace!</vt:lpstr>
      <vt:lpstr>Be Holy</vt:lpstr>
      <vt:lpstr>Holiness</vt:lpstr>
      <vt:lpstr>HOLY, HOLY, HOLY</vt:lpstr>
      <vt:lpstr>What does it mean to be holy?</vt:lpstr>
      <vt:lpstr>Holiness</vt:lpstr>
      <vt:lpstr>100% PURE</vt:lpstr>
      <vt:lpstr>Holiness</vt:lpstr>
      <vt:lpstr>The Holy Spirit</vt:lpstr>
      <vt:lpstr>The Spirit Advocate</vt:lpstr>
      <vt:lpstr>The Paraclete (John 14:16)</vt:lpstr>
      <vt:lpstr>The Spirit indwelling is God’s new work!</vt:lpstr>
      <vt:lpstr>Holiness</vt:lpstr>
      <vt:lpstr>holiness</vt:lpstr>
      <vt:lpstr>The Fruit of the Spirit</vt:lpstr>
      <vt:lpstr>Holiness</vt:lpstr>
      <vt:lpstr>How can we continue to enjoy God’s presence after coming to know him?</vt:lpstr>
      <vt:lpstr>Route of the Exodus</vt:lpstr>
      <vt:lpstr>Mount Sinai</vt:lpstr>
      <vt:lpstr>Background</vt:lpstr>
      <vt:lpstr>Background</vt:lpstr>
      <vt:lpstr>Circumstances When Leviticus Was Written</vt:lpstr>
      <vt:lpstr>Leviticus</vt:lpstr>
      <vt:lpstr>Key Word</vt:lpstr>
      <vt:lpstr>How can we continue to enjoy God’s presence after coming to know him?</vt:lpstr>
      <vt:lpstr>I. Confess that God is all you need. </vt:lpstr>
      <vt:lpstr>Salvation &amp; Sanctification</vt:lpstr>
      <vt:lpstr>OT Forgiveness of Sin</vt:lpstr>
      <vt:lpstr>NT Forgiveness of Sin</vt:lpstr>
      <vt:lpstr>NT Forgiveness of Sin</vt:lpstr>
      <vt:lpstr>Slides on  Leviticus 1</vt:lpstr>
      <vt:lpstr>What is your biggest weakness?</vt:lpstr>
      <vt:lpstr>What is your biggest weakness?</vt:lpstr>
      <vt:lpstr>What is your biggest weakness?</vt:lpstr>
      <vt:lpstr>What attitude do you have about your weaknesses and sins?</vt:lpstr>
      <vt:lpstr>Why did God prescribe offerings for Israel's weaknesses and sins?</vt:lpstr>
      <vt:lpstr>God forgave Israelites through the blood of offerings  (Lev 4:1–5:13; 6:24-30). </vt:lpstr>
      <vt:lpstr>Why did God institute the sacrificial system?</vt:lpstr>
      <vt:lpstr>Did blood sacrifices save Israelites under the Law?</vt:lpstr>
      <vt:lpstr>Sacrifices forgave sin</vt:lpstr>
      <vt:lpstr>Sacrifices in the Ancient Near East</vt:lpstr>
      <vt:lpstr>Why do you think both Israel and the pagans had animal sacrifices?</vt:lpstr>
      <vt:lpstr>One's View of God Affects His View of Sacrifices, Morality &amp; Mission</vt:lpstr>
      <vt:lpstr>Pagan "Salvation"</vt:lpstr>
      <vt:lpstr>Outline</vt:lpstr>
      <vt:lpstr>Leviticus 1-7 Chart</vt:lpstr>
      <vt:lpstr>Five Offerings We Bring</vt:lpstr>
      <vt:lpstr>Do Christians always  act like Christians?</vt:lpstr>
      <vt:lpstr>Even leaders like us cleansed of our sins sometimes get out of fellowship with the Lord. </vt:lpstr>
      <vt:lpstr>NT Forgiveness of Sin</vt:lpstr>
      <vt:lpstr>So how do you personally sustain your walk with God?</vt:lpstr>
      <vt:lpstr>How can you maintain fellowship with your holy God?</vt:lpstr>
      <vt:lpstr>Offerings (Leviticus 1–7)</vt:lpstr>
      <vt:lpstr>Background</vt:lpstr>
      <vt:lpstr>How can you maintain fellowship with your holy God?</vt:lpstr>
      <vt:lpstr>I. Do what is not required—extra acts of worship. </vt:lpstr>
      <vt:lpstr>Offerings (Leviticus 1–7)</vt:lpstr>
      <vt:lpstr>“All I am belongs to God”</vt:lpstr>
      <vt:lpstr>Offerings (Leviticus 1–7)</vt:lpstr>
      <vt:lpstr>Offerings (Leviticus 1–7)</vt:lpstr>
      <vt:lpstr>A Perfect Sacrifice</vt:lpstr>
      <vt:lpstr>Slides on  Leviticus 2</vt:lpstr>
      <vt:lpstr>The Tabernacle &amp; Courtyard</vt:lpstr>
      <vt:lpstr>Offering Rituals in Lev. 1–5</vt:lpstr>
      <vt:lpstr>Offering Rituals in Lev. 1–5</vt:lpstr>
      <vt:lpstr>Offering Rituals in Lev. 1–5</vt:lpstr>
      <vt:lpstr>Grain Offering (Lev 2)</vt:lpstr>
      <vt:lpstr>Grain Offering (Lev 2)</vt:lpstr>
      <vt:lpstr>Grain Offering (Lev 2)</vt:lpstr>
      <vt:lpstr>Old Testament Sacrifices</vt:lpstr>
      <vt:lpstr>Grain Offering = Giving Thanks</vt:lpstr>
      <vt:lpstr>Slides on  Leviticus 3</vt:lpstr>
      <vt:lpstr>Fellowship Offering (Lev 3)</vt:lpstr>
      <vt:lpstr>Why “an aroma pleasing to the LORD” (Lev. 1:9, 17; 2:2, 9, 12; 3:5, 16; 4:31)?</vt:lpstr>
      <vt:lpstr>We also should express our love to God in ways he does not specifically command.</vt:lpstr>
      <vt:lpstr>Romans 12</vt:lpstr>
      <vt:lpstr>Righteousness in Romans</vt:lpstr>
      <vt:lpstr>Romans 12:1</vt:lpstr>
      <vt:lpstr>ROMANS 12:2</vt:lpstr>
      <vt:lpstr>ROMANS 12:2</vt:lpstr>
      <vt:lpstr>Body Life (Romans 12)</vt:lpstr>
      <vt:lpstr>Old Testament Sacrifices</vt:lpstr>
      <vt:lpstr>Righteousness That Transforms in Romans 12–13</vt:lpstr>
      <vt:lpstr>Categories of Gifts  (1 Peter 4:11; Rom. 12:6-8)</vt:lpstr>
      <vt:lpstr>I. Do what is not required—extra acts of worship. </vt:lpstr>
      <vt:lpstr>Offerings (Leviticus 1–7)</vt:lpstr>
      <vt:lpstr>Offerings in Leviticus 1–7</vt:lpstr>
      <vt:lpstr>II. Do what is required —confession of sin. </vt:lpstr>
      <vt:lpstr>Offerings (Lev 1–7)</vt:lpstr>
      <vt:lpstr>Slides on  Leviticus 4</vt:lpstr>
      <vt:lpstr>Why did God institute the sacrificial system?</vt:lpstr>
      <vt:lpstr>Did blood sacrifices save Israelites under the Law?</vt:lpstr>
      <vt:lpstr>Sacrifices forgave sin</vt:lpstr>
      <vt:lpstr>God forgave Israelites through the blood of offerings  (Lev 4:1–5:13; 6:24-30). </vt:lpstr>
      <vt:lpstr>The blood of the sin offering forgave unintentional sin (4:1–5:13; 6:24-30). </vt:lpstr>
      <vt:lpstr>Egypt was the super power</vt:lpstr>
      <vt:lpstr>Israel was under bondage</vt:lpstr>
      <vt:lpstr>Israel was under bondage</vt:lpstr>
      <vt:lpstr>Route of the Exodus</vt:lpstr>
      <vt:lpstr>Salvation &amp; Sanctification</vt:lpstr>
      <vt:lpstr>Rituals for Levitical Offerings</vt:lpstr>
      <vt:lpstr>Rituals for Levitical Offerings</vt:lpstr>
      <vt:lpstr>Rituals for Levitical Offerings</vt:lpstr>
      <vt:lpstr>Rituals for Levitical Offerings</vt:lpstr>
      <vt:lpstr>Slides on  Leviticus 5</vt:lpstr>
      <vt:lpstr>Special Sacrificial Rituals</vt:lpstr>
      <vt:lpstr>The blood and restitution of the guilt offering forgave unintentional sin  (5:14–6:7; 7:1-10). </vt:lpstr>
      <vt:lpstr>Guilt Offerings</vt:lpstr>
      <vt:lpstr>OT Forgiveness of Sin</vt:lpstr>
      <vt:lpstr>NT Forgiveness of Sin</vt:lpstr>
      <vt:lpstr>NT Forgiveness of Sin</vt:lpstr>
      <vt:lpstr>III. Main Point</vt:lpstr>
      <vt:lpstr>How can you maintain fellowship with your holy God?</vt:lpstr>
      <vt:lpstr>Main Idea</vt:lpstr>
      <vt:lpstr>I. Do what is not required—extra acts of worship. </vt:lpstr>
      <vt:lpstr>II. Do what is required —confession of sin. </vt:lpstr>
      <vt:lpstr>Without the shedding of  BLOOD there is no forgiveness of sins  Hebrews 9:22</vt:lpstr>
      <vt:lpstr>"This is my body…"</vt:lpstr>
      <vt:lpstr>“I did not get here by myself.”  </vt:lpstr>
      <vt:lpstr>What practice in your life must you confess and purge? </vt:lpstr>
      <vt:lpstr>Special Sacrificial Rituals</vt:lpstr>
      <vt:lpstr>Special Sacrificial Rituals</vt:lpstr>
      <vt:lpstr>Special Sacrificial Rituals</vt:lpstr>
      <vt:lpstr>Special Sacrificial Rituals</vt:lpstr>
      <vt:lpstr>Slides on  Leviticus 6</vt:lpstr>
      <vt:lpstr>Offerings in Leviticus 1–7</vt:lpstr>
      <vt:lpstr>Offerings in Leviticus 1–7</vt:lpstr>
      <vt:lpstr>Slides on  Leviticus 7</vt:lpstr>
      <vt:lpstr>Do animals save?</vt:lpstr>
      <vt:lpstr>God forgives us though the blood of Christ </vt:lpstr>
      <vt:lpstr>The Bible &amp; Blood – OT Teaching</vt:lpstr>
      <vt:lpstr>The Bible &amp; Blood – NT Teaching</vt:lpstr>
      <vt:lpstr>Sacrificial Symbolism</vt:lpstr>
      <vt:lpstr>Sacrificial Symbolism</vt:lpstr>
      <vt:lpstr>Blood &amp; Forgiveness</vt:lpstr>
      <vt:lpstr>NT Forgiveness of Sin</vt:lpstr>
      <vt:lpstr>Blood &amp; Forgiveness</vt:lpstr>
      <vt:lpstr>Holiness</vt:lpstr>
      <vt:lpstr>Slides on  Leviticus 8</vt:lpstr>
      <vt:lpstr>Leviticus 8-10 Chart</vt:lpstr>
      <vt:lpstr>The Priesthood Begins</vt:lpstr>
      <vt:lpstr>Slides on  Leviticus 9</vt:lpstr>
      <vt:lpstr>Ordination of Aaron and His Sons as Priests</vt:lpstr>
      <vt:lpstr>Contrasting Levites and Priests</vt:lpstr>
      <vt:lpstr>Contrasting Levites and Priests</vt:lpstr>
      <vt:lpstr>Garments of the High Priest</vt:lpstr>
      <vt:lpstr>Slides on  Leviticus 10</vt:lpstr>
      <vt:lpstr>Nadab &amp; Abihu</vt:lpstr>
      <vt:lpstr>Nadab &amp; Abihu</vt:lpstr>
      <vt:lpstr>Nadab &amp; Abihu</vt:lpstr>
      <vt:lpstr>Nadab &amp; Abihu</vt:lpstr>
      <vt:lpstr>Levi's Family Tree</vt:lpstr>
      <vt:lpstr>I. Confess that God is all you need (Lev 1–10). </vt:lpstr>
      <vt:lpstr>Without the shedding of  BLOOD there is no forgiveness of sins  Hebrews 9:22</vt:lpstr>
      <vt:lpstr>Salvation in All Ages:</vt:lpstr>
      <vt:lpstr>Salvation in the Old Testament</vt:lpstr>
      <vt:lpstr>Focus of Leviticus 1–10</vt:lpstr>
      <vt:lpstr>How can Christ's blood forgive our sins?</vt:lpstr>
      <vt:lpstr>Christ's blood forgives in two ways:</vt:lpstr>
      <vt:lpstr>Holiness</vt:lpstr>
      <vt:lpstr>Slides on  Leviticus 11</vt:lpstr>
      <vt:lpstr>How can we continue to enjoy God’s presence after coming to know him?</vt:lpstr>
      <vt:lpstr>Argument</vt:lpstr>
      <vt:lpstr>Leviticus Synthesis</vt:lpstr>
      <vt:lpstr>I. Confess that God is all you need. </vt:lpstr>
      <vt:lpstr>II. Practice godly habits. </vt:lpstr>
      <vt:lpstr>Leviticus</vt:lpstr>
      <vt:lpstr>Leviticus 11-16 Chart</vt:lpstr>
      <vt:lpstr>Clean and Unclean (Lev. 11)</vt:lpstr>
      <vt:lpstr>What foods?</vt:lpstr>
      <vt:lpstr>"Get up, Peter! Kill and eat!"</vt:lpstr>
      <vt:lpstr>Clean and Unclean (Lev. 11)</vt:lpstr>
      <vt:lpstr>Lamb</vt:lpstr>
      <vt:lpstr>Why No Pork? (And Other Law Questions) </vt:lpstr>
      <vt:lpstr>Slides on  Leviticus 12</vt:lpstr>
      <vt:lpstr>Why No Pork? (And Other Law Questions) </vt:lpstr>
      <vt:lpstr>Circumcision, Vitamin K &amp; Prothrombin</vt:lpstr>
      <vt:lpstr>"So Christ has truly set us free. Now make sure that you stay free, and don't get tied up again in slavery to the law"  (Gal 5:1 NLT).</vt:lpstr>
      <vt:lpstr>Slides on  Leviticus 13</vt:lpstr>
      <vt:lpstr>Is God compassionate?</vt:lpstr>
      <vt:lpstr>How could a leper be lifted out of his plight?</vt:lpstr>
      <vt:lpstr>Why No Pork? (And Other Law Questions) </vt:lpstr>
      <vt:lpstr>Slides on  Leviticus 14</vt:lpstr>
      <vt:lpstr>Why No Pork? (And Other Law Questions) </vt:lpstr>
      <vt:lpstr>Slides on  Leviticus 15</vt:lpstr>
      <vt:lpstr>Bodily Discharges (Leviticus 15)</vt:lpstr>
      <vt:lpstr>"If the man [with a bodily discharge] touches you without first rinsing his hands, you must wash your clothes and bathe yourself in water, and you will remain unclean until evening" (Lev 15:11 NLT).</vt:lpstr>
      <vt:lpstr>Slides on  Leviticus 16</vt:lpstr>
      <vt:lpstr>For a great online tabernacle survey go to:</vt:lpstr>
      <vt:lpstr>Day of Atonement (Lev. 16:29-34)</vt:lpstr>
      <vt:lpstr>"Then he must take the two male goats and present them to the Lord at the entrance of the Tabernacle.  8He is to cast sacred lots to determine which goat will be reserved as an offering to the Lord and which will carry the sins of the people to the wilderness of Azazel" (Leviticus 16:7-8 NLT). </vt:lpstr>
      <vt:lpstr>"Aaron will then present as a sin offering the goat chosen by lot for the LORD"  (Leviticus 16:9 NLT). </vt:lpstr>
      <vt:lpstr>"Then Aaron must slaughter the first goat as a sin offering for the people and carry its blood behind the inner curtain.  There he will sprinkle the goat's blood over the atonement cover and in front of it, just as he did with the bull's blood"  (Leviticus 16:15 NLT). </vt:lpstr>
      <vt:lpstr>"As the goat goes into the wilderness,  it will carry all the people's sins upon itself into a desolate land" (Leviticus 16:22). </vt:lpstr>
      <vt:lpstr>What does Jesus have to do with the scapegoat?</vt:lpstr>
      <vt:lpstr>Jesus is the scapegoat</vt:lpstr>
      <vt:lpstr>"So Christ has now become the High Priest over all the good things that have come. He has entered that greater, more perfect Tabernacle in heaven, which was not made by human hands and is not part of this created world"  (Hebrews 9:11 NLT). </vt:lpstr>
      <vt:lpstr>"Now look at the jewel I have set before Jeshua, a single stone with seven facets. I will engrave an inscription on it, says the LORD of Heaven’s Armies, and  I will remove the sins of this land in a single day"  (Zechariah 3:9 NLT).</vt:lpstr>
      <vt:lpstr>The Repentance of Israel</vt:lpstr>
      <vt:lpstr>Tribulation Results</vt:lpstr>
      <vt:lpstr>"Look!  He comes with the clouds of heaven.  And everyone will see him—  even those who pierced him.    And all the nations of the world will mourn for him. Yes!  Amen!"</vt:lpstr>
      <vt:lpstr>"The sorrow and mourning in Jerusalem on that day will be like the great mourning for Hadad-rimmon in the valley of Megiddo"  (Zech 12:11 NLT).</vt:lpstr>
      <vt:lpstr>"All Israel will mourn, each clan by itself, and with the husbands separate from their wives. The clan of David will mourn alone, as will the clan of Nathan,  13 the clan of Levi, and the clan of Shimei. 14 Each of the surviving clans from Judah will mourn separately, and with the husbands separate from their wives" (Zech 12:12-14 NLT).</vt:lpstr>
      <vt:lpstr>Application: "Leave Jerusalem"</vt:lpstr>
      <vt:lpstr>Slides on  Leviticus 17</vt:lpstr>
      <vt:lpstr>Blood?</vt:lpstr>
      <vt:lpstr>"The life is in the blood"</vt:lpstr>
      <vt:lpstr>Once with His Own Blood for All!</vt:lpstr>
      <vt:lpstr>No More Atonement Needed</vt:lpstr>
      <vt:lpstr>Sin Done Away With (Not Just Covered)</vt:lpstr>
      <vt:lpstr>A Seat in the Holy of Holies?</vt:lpstr>
      <vt:lpstr>Slides on  Leviticus 18</vt:lpstr>
      <vt:lpstr>Homosexuality</vt:lpstr>
      <vt:lpstr>Slides on  Leviticus 19</vt:lpstr>
      <vt:lpstr>The Royal Law</vt:lpstr>
      <vt:lpstr>"If a man has sex with a slave girl whose freedom has never been purchased but who is committed to become another man's wife, he must pay full compensation to her master. But since she is not a free woman, neither the man nor the woman will be put to death" (Lev 19:20 NLT).</vt:lpstr>
      <vt:lpstr>"So Christ has truly set us free. Now make sure that you stay free, and don't get tied up again in slavery to the law"  (Gal. 5:1 NLT).</vt:lpstr>
      <vt:lpstr>Leviticus 19:28 "Do not cut your bodies for the dead, and do not mark your skin with tattoos. I am the LORD."</vt:lpstr>
      <vt:lpstr>Slides on  Leviticus 20</vt:lpstr>
      <vt:lpstr>Leviticus 20:9 "All who curse their father or mother must be put to death. They are guilty of a capital crime."</vt:lpstr>
      <vt:lpstr>Jerusalem’s leaders preserved a unified church by prohibiting Gentiles from idolatry, eating blood, and immorality (Acts 15:19-35).</vt:lpstr>
      <vt:lpstr>Where grace shows up…</vt:lpstr>
      <vt:lpstr>Slides on  Leviticus 21</vt:lpstr>
      <vt:lpstr>Who were the Priests?</vt:lpstr>
      <vt:lpstr>Leviticus 21 Requirements:</vt:lpstr>
      <vt:lpstr>Slides on  Leviticus 22</vt:lpstr>
      <vt:lpstr>Uniqueness:</vt:lpstr>
      <vt:lpstr>Slides on  Leviticus 23</vt:lpstr>
      <vt:lpstr>The Jewish Feasts</vt:lpstr>
      <vt:lpstr>The Singapore Work Ethic</vt:lpstr>
      <vt:lpstr>Why take a break?</vt:lpstr>
      <vt:lpstr>Jewish Calendars</vt:lpstr>
      <vt:lpstr>The Feast of Trumpets</vt:lpstr>
      <vt:lpstr>Hebrew Calendars</vt:lpstr>
      <vt:lpstr>Bible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Feasts Historically Looked Backward to Israel's Past</vt:lpstr>
      <vt:lpstr>Feasts Also Prophetically Look Forward to Israel's Future</vt:lpstr>
      <vt:lpstr>I.  Israel rested to maintain a holy walk with God.</vt:lpstr>
      <vt:lpstr>Passover: Pilgrimage Feast #1</vt:lpstr>
      <vt:lpstr>Jews Often Gave Whole Burnt Offerings</vt:lpstr>
      <vt:lpstr>The Passover Lamb</vt:lpstr>
      <vt:lpstr>Passover Protection</vt:lpstr>
      <vt:lpstr>Faith Pictured</vt:lpstr>
      <vt:lpstr>The Lamb Pictured</vt:lpstr>
      <vt:lpstr>The Cross Pictured</vt:lpstr>
      <vt:lpstr>Faith in a Lamb</vt:lpstr>
      <vt:lpstr>The Passover Lamb</vt:lpstr>
      <vt:lpstr>"This is my body…"</vt:lpstr>
      <vt:lpstr>The Angel of Death Passed Over Houses with Blood on the Doors</vt:lpstr>
      <vt:lpstr>The Common Thread</vt:lpstr>
      <vt:lpstr>During NT Passovers 100,000 Jews visited the Temple!</vt:lpstr>
      <vt:lpstr>Passover's Past Significance </vt:lpstr>
      <vt:lpstr>Seating at Jesus' Passover</vt:lpstr>
      <vt:lpstr>Modern Passover</vt:lpstr>
      <vt:lpstr>Passover: Pilgrimage Feast #1</vt:lpstr>
      <vt:lpstr>Feast of Unleavened Bread</vt:lpstr>
      <vt:lpstr>"Burn All the Yeast!"</vt:lpstr>
      <vt:lpstr>Passover: Pilgrimage Feast #1</vt:lpstr>
      <vt:lpstr>Firstfruits: Wave Sheaf Offering</vt:lpstr>
      <vt:lpstr>Firstfruits Temple Offering</vt:lpstr>
      <vt:lpstr>A Prophetic Weekend</vt:lpstr>
      <vt:lpstr>Pentecost: Pilgrimage Feast #2</vt:lpstr>
      <vt:lpstr>Celebrating the Wheat Harvest</vt:lpstr>
      <vt:lpstr>Apostles praised God in languages they had never learned (Acts 2)</vt:lpstr>
      <vt:lpstr>The Spirit Came at Pentecost (Acts 2)</vt:lpstr>
      <vt:lpstr>Leviticus 23 Feasts</vt:lpstr>
      <vt:lpstr>Rosh Hashanah (New Year)</vt:lpstr>
      <vt:lpstr>Leviticus 23 Feasts</vt:lpstr>
      <vt:lpstr>Yom Kippur: Day of Atonement</vt:lpstr>
      <vt:lpstr>Day of Atonement (Lev. 16:29-34)</vt:lpstr>
      <vt:lpstr>Day of Atonement</vt:lpstr>
      <vt:lpstr>Day of Atonement Symbolism</vt:lpstr>
      <vt:lpstr>Once with His Own Blood for All!</vt:lpstr>
      <vt:lpstr>No More Atonement Needed</vt:lpstr>
      <vt:lpstr>Sin Done Away With (Not Just Covered)</vt:lpstr>
      <vt:lpstr>A Seat in the Holy of Holies?</vt:lpstr>
      <vt:lpstr>Tabernacle: Pilgrimage Feast #3</vt:lpstr>
      <vt:lpstr>Feast of Booths</vt:lpstr>
      <vt:lpstr>Jewish Woman Decorating Her Sukkah</vt:lpstr>
      <vt:lpstr>Feast of Tabernacles</vt:lpstr>
      <vt:lpstr>Harvests Lasted Apr-Nov</vt:lpstr>
      <vt:lpstr>Tabernacles = Final Harvest</vt:lpstr>
      <vt:lpstr>Transfiguration = Booths = Kingdom  (Matt. 17:4)</vt:lpstr>
      <vt:lpstr>Tabernacle: Pilgrimage Feast #3</vt:lpstr>
      <vt:lpstr>Summary on Feasts of Israel</vt:lpstr>
      <vt:lpstr>Summary on Feasts of Israel</vt:lpstr>
      <vt:lpstr>Three Other Feasts Not Commanded in Scripture…</vt:lpstr>
      <vt:lpstr>Extra Biblical Feast #1</vt:lpstr>
      <vt:lpstr>Jewish life revolved around Solomon's temple for 400 years (959-586 BC)</vt:lpstr>
      <vt:lpstr>Jews Maintained Holiness at the Basin</vt:lpstr>
      <vt:lpstr>Extra Biblical Feast #2</vt:lpstr>
      <vt:lpstr>Hanukkah (Feast of Lights) commemorates the victory of Judas Maccabeus over the Seleucids in 164 BC</vt:lpstr>
      <vt:lpstr>Extra Biblical Feast #3</vt:lpstr>
      <vt:lpstr>Purim: Lots of Victory</vt:lpstr>
      <vt:lpstr>I.  Israel rested to maintain a holy walk with God.</vt:lpstr>
      <vt:lpstr>Sabbath</vt:lpstr>
      <vt:lpstr>PowerPoint Presentation</vt:lpstr>
      <vt:lpstr>PowerPoint Presentation</vt:lpstr>
      <vt:lpstr>PowerPoint Presentation</vt:lpstr>
      <vt:lpstr>What are Parallel Repeated  Christian Feasts Today?</vt:lpstr>
      <vt:lpstr>Discussion Questions</vt:lpstr>
      <vt:lpstr>The Sacred Calendar of Israel</vt:lpstr>
      <vt:lpstr>Slides on  Leviticus 24</vt:lpstr>
      <vt:lpstr>Old Testament Feasts &amp; Sacred Days</vt:lpstr>
      <vt:lpstr>Old Testament Feasts &amp; Sacred Days</vt:lpstr>
      <vt:lpstr>Old Testament Feasts &amp; Sacred Days</vt:lpstr>
      <vt:lpstr>Old Testament Feasts &amp; Sacred Days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Leviticus 25</vt:lpstr>
      <vt:lpstr>Year of Jubilee</vt:lpstr>
      <vt:lpstr>Slides on  Leviticus 26</vt:lpstr>
      <vt:lpstr>Deut. 28: Blessings &amp; Curses</vt:lpstr>
      <vt:lpstr>Prophetic Curses</vt:lpstr>
      <vt:lpstr>Slides on  Leviticus 27</vt:lpstr>
      <vt:lpstr>Our habits must reflect God’s holiness</vt:lpstr>
      <vt:lpstr>Interpreting and Preaching Legal Literature </vt:lpstr>
      <vt:lpstr>A Suggested Strategy for Expounding the OT Law</vt:lpstr>
      <vt:lpstr>A Suggested Strategy for Expounding the OT Law</vt:lpstr>
      <vt:lpstr>A Suggested Strategy for Expounding the OT Law</vt:lpstr>
      <vt:lpstr>Holiness</vt:lpstr>
      <vt:lpstr>Holiness</vt:lpstr>
      <vt:lpstr>My Heart, Christ's Home</vt:lpstr>
      <vt:lpstr>My Heart, Christ's Home</vt:lpstr>
      <vt:lpstr>My Heart, Christ's Home</vt:lpstr>
      <vt:lpstr>My Heart, Christ's Home</vt:lpstr>
      <vt:lpstr>My Heart, Christ's Home</vt:lpstr>
      <vt:lpstr>My Heart, Christ's Home (YouTube Movie)</vt:lpstr>
      <vt:lpstr>Why was Leviticus written?</vt:lpstr>
      <vt:lpstr>Leviticus also gives us hope</vt:lpstr>
      <vt:lpstr>Leviticus shows us Christ</vt:lpstr>
      <vt:lpstr>Holiness has always been God's priority</vt:lpstr>
      <vt:lpstr>Application</vt:lpstr>
      <vt:lpstr>How can we continue to enjoy God’s presence after coming to know him?</vt:lpstr>
      <vt:lpstr>Main Idea</vt:lpstr>
      <vt:lpstr>I. Confess that God is all you need. </vt:lpstr>
      <vt:lpstr>II. Practice godly habits. </vt:lpstr>
      <vt:lpstr>Holiness</vt:lpstr>
      <vt:lpstr>What practice in your life must you confess and purge? </vt:lpstr>
      <vt:lpstr>Egyptian Sojourn Chronologies Contrasted  </vt:lpstr>
      <vt:lpstr>Leviticus v. Numbers </vt:lpstr>
      <vt:lpstr>Numbers</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312</cp:revision>
  <cp:lastPrinted>2025-04-13T17:53:24Z</cp:lastPrinted>
  <dcterms:created xsi:type="dcterms:W3CDTF">2014-08-02T06:39:19Z</dcterms:created>
  <dcterms:modified xsi:type="dcterms:W3CDTF">2025-04-13T17:53:52Z</dcterms:modified>
</cp:coreProperties>
</file>