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theme/themeOverride1.xml" ContentType="application/vnd.openxmlformats-officedocument.themeOverride+xml"/>
  <Override PartName="/ppt/theme/theme22.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4" r:id="rId2"/>
    <p:sldMasterId id="2147483779" r:id="rId3"/>
    <p:sldMasterId id="2147483830" r:id="rId4"/>
    <p:sldMasterId id="2147483866" r:id="rId5"/>
    <p:sldMasterId id="2147483878" r:id="rId6"/>
    <p:sldMasterId id="2147483890" r:id="rId7"/>
    <p:sldMasterId id="2147483915" r:id="rId8"/>
    <p:sldMasterId id="2147483944" r:id="rId9"/>
    <p:sldMasterId id="2147483947" r:id="rId10"/>
    <p:sldMasterId id="2147483960" r:id="rId11"/>
    <p:sldMasterId id="2147483984" r:id="rId12"/>
    <p:sldMasterId id="2147484010" r:id="rId13"/>
    <p:sldMasterId id="2147484024" r:id="rId14"/>
    <p:sldMasterId id="2147484087" r:id="rId15"/>
    <p:sldMasterId id="2147484099" r:id="rId16"/>
    <p:sldMasterId id="2147484111" r:id="rId17"/>
    <p:sldMasterId id="2147484124" r:id="rId18"/>
    <p:sldMasterId id="2147484136" r:id="rId19"/>
    <p:sldMasterId id="2147484149" r:id="rId20"/>
    <p:sldMasterId id="2147484151" r:id="rId21"/>
  </p:sldMasterIdLst>
  <p:notesMasterIdLst>
    <p:notesMasterId r:id="rId327"/>
  </p:notesMasterIdLst>
  <p:sldIdLst>
    <p:sldId id="504" r:id="rId22"/>
    <p:sldId id="4676" r:id="rId23"/>
    <p:sldId id="4677" r:id="rId24"/>
    <p:sldId id="4687" r:id="rId25"/>
    <p:sldId id="4680" r:id="rId26"/>
    <p:sldId id="4679" r:id="rId27"/>
    <p:sldId id="4046" r:id="rId28"/>
    <p:sldId id="4047" r:id="rId29"/>
    <p:sldId id="4048" r:id="rId30"/>
    <p:sldId id="4049" r:id="rId31"/>
    <p:sldId id="4050" r:id="rId32"/>
    <p:sldId id="4051" r:id="rId33"/>
    <p:sldId id="4052" r:id="rId34"/>
    <p:sldId id="4053" r:id="rId35"/>
    <p:sldId id="4054" r:id="rId36"/>
    <p:sldId id="4055" r:id="rId37"/>
    <p:sldId id="4056" r:id="rId38"/>
    <p:sldId id="4057" r:id="rId39"/>
    <p:sldId id="4058" r:id="rId40"/>
    <p:sldId id="672" r:id="rId41"/>
    <p:sldId id="607" r:id="rId42"/>
    <p:sldId id="397" r:id="rId43"/>
    <p:sldId id="608" r:id="rId44"/>
    <p:sldId id="427" r:id="rId45"/>
    <p:sldId id="428" r:id="rId46"/>
    <p:sldId id="429" r:id="rId47"/>
    <p:sldId id="430" r:id="rId48"/>
    <p:sldId id="431" r:id="rId49"/>
    <p:sldId id="432" r:id="rId50"/>
    <p:sldId id="433" r:id="rId51"/>
    <p:sldId id="434" r:id="rId52"/>
    <p:sldId id="435" r:id="rId53"/>
    <p:sldId id="436" r:id="rId54"/>
    <p:sldId id="437" r:id="rId55"/>
    <p:sldId id="438" r:id="rId56"/>
    <p:sldId id="439" r:id="rId57"/>
    <p:sldId id="440" r:id="rId58"/>
    <p:sldId id="441" r:id="rId59"/>
    <p:sldId id="442" r:id="rId60"/>
    <p:sldId id="443" r:id="rId61"/>
    <p:sldId id="444" r:id="rId62"/>
    <p:sldId id="609" r:id="rId63"/>
    <p:sldId id="446" r:id="rId64"/>
    <p:sldId id="699" r:id="rId65"/>
    <p:sldId id="256" r:id="rId66"/>
    <p:sldId id="257" r:id="rId67"/>
    <p:sldId id="258" r:id="rId68"/>
    <p:sldId id="259" r:id="rId69"/>
    <p:sldId id="260" r:id="rId70"/>
    <p:sldId id="261" r:id="rId71"/>
    <p:sldId id="262" r:id="rId72"/>
    <p:sldId id="263" r:id="rId73"/>
    <p:sldId id="264" r:id="rId74"/>
    <p:sldId id="265" r:id="rId75"/>
    <p:sldId id="266" r:id="rId76"/>
    <p:sldId id="267" r:id="rId77"/>
    <p:sldId id="268" r:id="rId78"/>
    <p:sldId id="269" r:id="rId79"/>
    <p:sldId id="270" r:id="rId80"/>
    <p:sldId id="271" r:id="rId81"/>
    <p:sldId id="272" r:id="rId82"/>
    <p:sldId id="273" r:id="rId83"/>
    <p:sldId id="274" r:id="rId84"/>
    <p:sldId id="275" r:id="rId85"/>
    <p:sldId id="276" r:id="rId86"/>
    <p:sldId id="277" r:id="rId87"/>
    <p:sldId id="278" r:id="rId88"/>
    <p:sldId id="698" r:id="rId89"/>
    <p:sldId id="503" r:id="rId90"/>
    <p:sldId id="398" r:id="rId91"/>
    <p:sldId id="523" r:id="rId92"/>
    <p:sldId id="610" r:id="rId93"/>
    <p:sldId id="4689" r:id="rId94"/>
    <p:sldId id="4688" r:id="rId95"/>
    <p:sldId id="546" r:id="rId96"/>
    <p:sldId id="547" r:id="rId97"/>
    <p:sldId id="548" r:id="rId98"/>
    <p:sldId id="524" r:id="rId99"/>
    <p:sldId id="647" r:id="rId100"/>
    <p:sldId id="620" r:id="rId101"/>
    <p:sldId id="621" r:id="rId102"/>
    <p:sldId id="622" r:id="rId103"/>
    <p:sldId id="623" r:id="rId104"/>
    <p:sldId id="624" r:id="rId105"/>
    <p:sldId id="625" r:id="rId106"/>
    <p:sldId id="626" r:id="rId107"/>
    <p:sldId id="627" r:id="rId108"/>
    <p:sldId id="628" r:id="rId109"/>
    <p:sldId id="629" r:id="rId110"/>
    <p:sldId id="630" r:id="rId111"/>
    <p:sldId id="631" r:id="rId112"/>
    <p:sldId id="632" r:id="rId113"/>
    <p:sldId id="494" r:id="rId114"/>
    <p:sldId id="634" r:id="rId115"/>
    <p:sldId id="635" r:id="rId116"/>
    <p:sldId id="636" r:id="rId117"/>
    <p:sldId id="637" r:id="rId118"/>
    <p:sldId id="638" r:id="rId119"/>
    <p:sldId id="639" r:id="rId120"/>
    <p:sldId id="640" r:id="rId121"/>
    <p:sldId id="641" r:id="rId122"/>
    <p:sldId id="642" r:id="rId123"/>
    <p:sldId id="643" r:id="rId124"/>
    <p:sldId id="646" r:id="rId125"/>
    <p:sldId id="645" r:id="rId126"/>
    <p:sldId id="700" r:id="rId127"/>
    <p:sldId id="673" r:id="rId128"/>
    <p:sldId id="674" r:id="rId129"/>
    <p:sldId id="525" r:id="rId130"/>
    <p:sldId id="675" r:id="rId131"/>
    <p:sldId id="676" r:id="rId132"/>
    <p:sldId id="677" r:id="rId133"/>
    <p:sldId id="678" r:id="rId134"/>
    <p:sldId id="679" r:id="rId135"/>
    <p:sldId id="680" r:id="rId136"/>
    <p:sldId id="681" r:id="rId137"/>
    <p:sldId id="682" r:id="rId138"/>
    <p:sldId id="683" r:id="rId139"/>
    <p:sldId id="684" r:id="rId140"/>
    <p:sldId id="685" r:id="rId141"/>
    <p:sldId id="686" r:id="rId142"/>
    <p:sldId id="687" r:id="rId143"/>
    <p:sldId id="688" r:id="rId144"/>
    <p:sldId id="689" r:id="rId145"/>
    <p:sldId id="690" r:id="rId146"/>
    <p:sldId id="691" r:id="rId147"/>
    <p:sldId id="692" r:id="rId148"/>
    <p:sldId id="693" r:id="rId149"/>
    <p:sldId id="694" r:id="rId150"/>
    <p:sldId id="695" r:id="rId151"/>
    <p:sldId id="696" r:id="rId152"/>
    <p:sldId id="697" r:id="rId153"/>
    <p:sldId id="281" r:id="rId154"/>
    <p:sldId id="282" r:id="rId155"/>
    <p:sldId id="283" r:id="rId156"/>
    <p:sldId id="284" r:id="rId157"/>
    <p:sldId id="285" r:id="rId158"/>
    <p:sldId id="549" r:id="rId159"/>
    <p:sldId id="551" r:id="rId160"/>
    <p:sldId id="550" r:id="rId161"/>
    <p:sldId id="526" r:id="rId162"/>
    <p:sldId id="399" r:id="rId163"/>
    <p:sldId id="725" r:id="rId164"/>
    <p:sldId id="702" r:id="rId165"/>
    <p:sldId id="703" r:id="rId166"/>
    <p:sldId id="704" r:id="rId167"/>
    <p:sldId id="705" r:id="rId168"/>
    <p:sldId id="706" r:id="rId169"/>
    <p:sldId id="707" r:id="rId170"/>
    <p:sldId id="708" r:id="rId171"/>
    <p:sldId id="709" r:id="rId172"/>
    <p:sldId id="710" r:id="rId173"/>
    <p:sldId id="711" r:id="rId174"/>
    <p:sldId id="712" r:id="rId175"/>
    <p:sldId id="713" r:id="rId176"/>
    <p:sldId id="714" r:id="rId177"/>
    <p:sldId id="715" r:id="rId178"/>
    <p:sldId id="716" r:id="rId179"/>
    <p:sldId id="717" r:id="rId180"/>
    <p:sldId id="718" r:id="rId181"/>
    <p:sldId id="719" r:id="rId182"/>
    <p:sldId id="720" r:id="rId183"/>
    <p:sldId id="721" r:id="rId184"/>
    <p:sldId id="722" r:id="rId185"/>
    <p:sldId id="723" r:id="rId186"/>
    <p:sldId id="724" r:id="rId187"/>
    <p:sldId id="279" r:id="rId188"/>
    <p:sldId id="726" r:id="rId189"/>
    <p:sldId id="527" r:id="rId190"/>
    <p:sldId id="611" r:id="rId191"/>
    <p:sldId id="555" r:id="rId192"/>
    <p:sldId id="556" r:id="rId193"/>
    <p:sldId id="557" r:id="rId194"/>
    <p:sldId id="558" r:id="rId195"/>
    <p:sldId id="559" r:id="rId196"/>
    <p:sldId id="560" r:id="rId197"/>
    <p:sldId id="561" r:id="rId198"/>
    <p:sldId id="562" r:id="rId199"/>
    <p:sldId id="563" r:id="rId200"/>
    <p:sldId id="564" r:id="rId201"/>
    <p:sldId id="565" r:id="rId202"/>
    <p:sldId id="566" r:id="rId203"/>
    <p:sldId id="567" r:id="rId204"/>
    <p:sldId id="568" r:id="rId205"/>
    <p:sldId id="569" r:id="rId206"/>
    <p:sldId id="570" r:id="rId207"/>
    <p:sldId id="571" r:id="rId208"/>
    <p:sldId id="572" r:id="rId209"/>
    <p:sldId id="573" r:id="rId210"/>
    <p:sldId id="574" r:id="rId211"/>
    <p:sldId id="575" r:id="rId212"/>
    <p:sldId id="576" r:id="rId213"/>
    <p:sldId id="577" r:id="rId214"/>
    <p:sldId id="578" r:id="rId215"/>
    <p:sldId id="579" r:id="rId216"/>
    <p:sldId id="580" r:id="rId217"/>
    <p:sldId id="612" r:id="rId218"/>
    <p:sldId id="528" r:id="rId219"/>
    <p:sldId id="613" r:id="rId220"/>
    <p:sldId id="553" r:id="rId221"/>
    <p:sldId id="756" r:id="rId222"/>
    <p:sldId id="727" r:id="rId223"/>
    <p:sldId id="728" r:id="rId224"/>
    <p:sldId id="729" r:id="rId225"/>
    <p:sldId id="730" r:id="rId226"/>
    <p:sldId id="731" r:id="rId227"/>
    <p:sldId id="732" r:id="rId228"/>
    <p:sldId id="733" r:id="rId229"/>
    <p:sldId id="734" r:id="rId230"/>
    <p:sldId id="735" r:id="rId231"/>
    <p:sldId id="736" r:id="rId232"/>
    <p:sldId id="737" r:id="rId233"/>
    <p:sldId id="738" r:id="rId234"/>
    <p:sldId id="739" r:id="rId235"/>
    <p:sldId id="740" r:id="rId236"/>
    <p:sldId id="741" r:id="rId237"/>
    <p:sldId id="742" r:id="rId238"/>
    <p:sldId id="743" r:id="rId239"/>
    <p:sldId id="529" r:id="rId240"/>
    <p:sldId id="744" r:id="rId241"/>
    <p:sldId id="745" r:id="rId242"/>
    <p:sldId id="746" r:id="rId243"/>
    <p:sldId id="747" r:id="rId244"/>
    <p:sldId id="614" r:id="rId245"/>
    <p:sldId id="748" r:id="rId246"/>
    <p:sldId id="749" r:id="rId247"/>
    <p:sldId id="530" r:id="rId248"/>
    <p:sldId id="500" r:id="rId249"/>
    <p:sldId id="750" r:id="rId250"/>
    <p:sldId id="280" r:id="rId251"/>
    <p:sldId id="751" r:id="rId252"/>
    <p:sldId id="752" r:id="rId253"/>
    <p:sldId id="753" r:id="rId254"/>
    <p:sldId id="755" r:id="rId255"/>
    <p:sldId id="778" r:id="rId256"/>
    <p:sldId id="758" r:id="rId257"/>
    <p:sldId id="759" r:id="rId258"/>
    <p:sldId id="760" r:id="rId259"/>
    <p:sldId id="761" r:id="rId260"/>
    <p:sldId id="762" r:id="rId261"/>
    <p:sldId id="763" r:id="rId262"/>
    <p:sldId id="764" r:id="rId263"/>
    <p:sldId id="765" r:id="rId264"/>
    <p:sldId id="531" r:id="rId265"/>
    <p:sldId id="582" r:id="rId266"/>
    <p:sldId id="766" r:id="rId267"/>
    <p:sldId id="767" r:id="rId268"/>
    <p:sldId id="768" r:id="rId269"/>
    <p:sldId id="769" r:id="rId270"/>
    <p:sldId id="770" r:id="rId271"/>
    <p:sldId id="771" r:id="rId272"/>
    <p:sldId id="772" r:id="rId273"/>
    <p:sldId id="773" r:id="rId274"/>
    <p:sldId id="774" r:id="rId275"/>
    <p:sldId id="775" r:id="rId276"/>
    <p:sldId id="777" r:id="rId277"/>
    <p:sldId id="532" r:id="rId278"/>
    <p:sldId id="4690" r:id="rId279"/>
    <p:sldId id="4028" r:id="rId280"/>
    <p:sldId id="4027" r:id="rId281"/>
    <p:sldId id="4029" r:id="rId282"/>
    <p:sldId id="4030" r:id="rId283"/>
    <p:sldId id="4031" r:id="rId284"/>
    <p:sldId id="4032" r:id="rId285"/>
    <p:sldId id="4033" r:id="rId286"/>
    <p:sldId id="4026" r:id="rId287"/>
    <p:sldId id="4025" r:id="rId288"/>
    <p:sldId id="4034" r:id="rId289"/>
    <p:sldId id="4035" r:id="rId290"/>
    <p:sldId id="533" r:id="rId291"/>
    <p:sldId id="615" r:id="rId292"/>
    <p:sldId id="534" r:id="rId293"/>
    <p:sldId id="401" r:id="rId294"/>
    <p:sldId id="402" r:id="rId295"/>
    <p:sldId id="495" r:id="rId296"/>
    <p:sldId id="403" r:id="rId297"/>
    <p:sldId id="492" r:id="rId298"/>
    <p:sldId id="404" r:id="rId299"/>
    <p:sldId id="535" r:id="rId300"/>
    <p:sldId id="405" r:id="rId301"/>
    <p:sldId id="487" r:id="rId302"/>
    <p:sldId id="463" r:id="rId303"/>
    <p:sldId id="407" r:id="rId304"/>
    <p:sldId id="408" r:id="rId305"/>
    <p:sldId id="616" r:id="rId306"/>
    <p:sldId id="617" r:id="rId307"/>
    <p:sldId id="618" r:id="rId308"/>
    <p:sldId id="779" r:id="rId309"/>
    <p:sldId id="780" r:id="rId310"/>
    <p:sldId id="409" r:id="rId311"/>
    <p:sldId id="410" r:id="rId312"/>
    <p:sldId id="411" r:id="rId313"/>
    <p:sldId id="412" r:id="rId314"/>
    <p:sldId id="413" r:id="rId315"/>
    <p:sldId id="414" r:id="rId316"/>
    <p:sldId id="415" r:id="rId317"/>
    <p:sldId id="416" r:id="rId318"/>
    <p:sldId id="417" r:id="rId319"/>
    <p:sldId id="418" r:id="rId320"/>
    <p:sldId id="419" r:id="rId321"/>
    <p:sldId id="420" r:id="rId322"/>
    <p:sldId id="421" r:id="rId323"/>
    <p:sldId id="4036" r:id="rId324"/>
    <p:sldId id="423" r:id="rId325"/>
    <p:sldId id="499" r:id="rId3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96639E16-D3F5-AE44-A477-1FD3F1540792}">
          <p14:sldIdLst>
            <p14:sldId id="504"/>
            <p14:sldId id="4676"/>
            <p14:sldId id="4677"/>
            <p14:sldId id="4687"/>
            <p14:sldId id="4680"/>
            <p14:sldId id="4679"/>
            <p14:sldId id="4046"/>
            <p14:sldId id="4047"/>
            <p14:sldId id="4048"/>
            <p14:sldId id="4049"/>
            <p14:sldId id="4050"/>
            <p14:sldId id="4051"/>
            <p14:sldId id="4052"/>
            <p14:sldId id="4053"/>
            <p14:sldId id="4054"/>
            <p14:sldId id="4055"/>
            <p14:sldId id="4056"/>
            <p14:sldId id="4057"/>
            <p14:sldId id="4058"/>
            <p14:sldId id="672"/>
          </p14:sldIdLst>
        </p14:section>
        <p14:section name="Chapters" id="{660558BB-5C33-1A43-BDDA-55176F405D74}">
          <p14:sldIdLst>
            <p14:sldId id="607"/>
            <p14:sldId id="397"/>
            <p14:sldId id="608"/>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609"/>
            <p14:sldId id="446"/>
            <p14:sldId id="699"/>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698"/>
            <p14:sldId id="503"/>
            <p14:sldId id="398"/>
            <p14:sldId id="523"/>
            <p14:sldId id="610"/>
            <p14:sldId id="4689"/>
            <p14:sldId id="4688"/>
            <p14:sldId id="546"/>
            <p14:sldId id="547"/>
            <p14:sldId id="548"/>
            <p14:sldId id="524"/>
            <p14:sldId id="647"/>
            <p14:sldId id="620"/>
            <p14:sldId id="621"/>
            <p14:sldId id="622"/>
            <p14:sldId id="623"/>
            <p14:sldId id="624"/>
            <p14:sldId id="625"/>
            <p14:sldId id="626"/>
            <p14:sldId id="627"/>
            <p14:sldId id="628"/>
            <p14:sldId id="629"/>
            <p14:sldId id="630"/>
            <p14:sldId id="631"/>
            <p14:sldId id="632"/>
            <p14:sldId id="494"/>
            <p14:sldId id="634"/>
            <p14:sldId id="635"/>
            <p14:sldId id="636"/>
            <p14:sldId id="637"/>
            <p14:sldId id="638"/>
            <p14:sldId id="639"/>
            <p14:sldId id="640"/>
            <p14:sldId id="641"/>
            <p14:sldId id="642"/>
            <p14:sldId id="643"/>
            <p14:sldId id="646"/>
            <p14:sldId id="645"/>
            <p14:sldId id="700"/>
            <p14:sldId id="673"/>
            <p14:sldId id="674"/>
            <p14:sldId id="525"/>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281"/>
            <p14:sldId id="282"/>
            <p14:sldId id="283"/>
            <p14:sldId id="284"/>
            <p14:sldId id="285"/>
            <p14:sldId id="549"/>
            <p14:sldId id="551"/>
            <p14:sldId id="550"/>
            <p14:sldId id="526"/>
            <p14:sldId id="399"/>
            <p14:sldId id="725"/>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279"/>
            <p14:sldId id="726"/>
            <p14:sldId id="527"/>
            <p14:sldId id="611"/>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612"/>
            <p14:sldId id="528"/>
            <p14:sldId id="613"/>
            <p14:sldId id="553"/>
            <p14:sldId id="756"/>
            <p14:sldId id="727"/>
            <p14:sldId id="728"/>
            <p14:sldId id="729"/>
            <p14:sldId id="730"/>
            <p14:sldId id="731"/>
            <p14:sldId id="732"/>
            <p14:sldId id="733"/>
            <p14:sldId id="734"/>
            <p14:sldId id="735"/>
            <p14:sldId id="736"/>
            <p14:sldId id="737"/>
            <p14:sldId id="738"/>
            <p14:sldId id="739"/>
            <p14:sldId id="740"/>
            <p14:sldId id="741"/>
            <p14:sldId id="742"/>
            <p14:sldId id="743"/>
            <p14:sldId id="529"/>
            <p14:sldId id="744"/>
            <p14:sldId id="745"/>
            <p14:sldId id="746"/>
            <p14:sldId id="747"/>
            <p14:sldId id="614"/>
            <p14:sldId id="748"/>
            <p14:sldId id="749"/>
            <p14:sldId id="530"/>
            <p14:sldId id="500"/>
            <p14:sldId id="750"/>
            <p14:sldId id="280"/>
            <p14:sldId id="751"/>
            <p14:sldId id="752"/>
            <p14:sldId id="753"/>
            <p14:sldId id="755"/>
            <p14:sldId id="778"/>
            <p14:sldId id="758"/>
            <p14:sldId id="759"/>
            <p14:sldId id="760"/>
            <p14:sldId id="761"/>
            <p14:sldId id="762"/>
            <p14:sldId id="763"/>
            <p14:sldId id="764"/>
            <p14:sldId id="765"/>
            <p14:sldId id="531"/>
            <p14:sldId id="582"/>
            <p14:sldId id="766"/>
            <p14:sldId id="767"/>
            <p14:sldId id="768"/>
            <p14:sldId id="769"/>
            <p14:sldId id="770"/>
            <p14:sldId id="771"/>
            <p14:sldId id="772"/>
            <p14:sldId id="773"/>
            <p14:sldId id="774"/>
            <p14:sldId id="775"/>
            <p14:sldId id="777"/>
            <p14:sldId id="532"/>
            <p14:sldId id="4690"/>
            <p14:sldId id="4028"/>
            <p14:sldId id="4027"/>
            <p14:sldId id="4029"/>
            <p14:sldId id="4030"/>
            <p14:sldId id="4031"/>
            <p14:sldId id="4032"/>
            <p14:sldId id="4033"/>
            <p14:sldId id="4026"/>
            <p14:sldId id="4025"/>
            <p14:sldId id="4034"/>
            <p14:sldId id="4035"/>
            <p14:sldId id="533"/>
            <p14:sldId id="615"/>
            <p14:sldId id="534"/>
            <p14:sldId id="401"/>
            <p14:sldId id="402"/>
            <p14:sldId id="495"/>
            <p14:sldId id="403"/>
            <p14:sldId id="492"/>
            <p14:sldId id="404"/>
            <p14:sldId id="535"/>
            <p14:sldId id="405"/>
            <p14:sldId id="487"/>
            <p14:sldId id="463"/>
            <p14:sldId id="407"/>
          </p14:sldIdLst>
        </p14:section>
        <p14:section name="Conclusion" id="{4C0C718D-CF76-814B-A29B-947FC44F9A56}">
          <p14:sldIdLst>
            <p14:sldId id="408"/>
            <p14:sldId id="616"/>
            <p14:sldId id="617"/>
            <p14:sldId id="618"/>
            <p14:sldId id="779"/>
            <p14:sldId id="780"/>
          </p14:sldIdLst>
        </p14:section>
        <p14:section name="Supplements" id="{753CC174-D37C-F545-9FB1-C57A6BFBA8D4}">
          <p14:sldIdLst>
            <p14:sldId id="409"/>
            <p14:sldId id="410"/>
            <p14:sldId id="411"/>
            <p14:sldId id="412"/>
            <p14:sldId id="413"/>
            <p14:sldId id="414"/>
            <p14:sldId id="415"/>
            <p14:sldId id="416"/>
            <p14:sldId id="417"/>
            <p14:sldId id="418"/>
            <p14:sldId id="419"/>
            <p14:sldId id="420"/>
            <p14:sldId id="421"/>
            <p14:sldId id="4036"/>
            <p14:sldId id="423"/>
            <p14:sldId id="4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8D7"/>
    <a:srgbClr val="F1B3FF"/>
    <a:srgbClr val="E779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8" autoAdjust="0"/>
    <p:restoredTop sz="80349" autoAdjust="0"/>
  </p:normalViewPr>
  <p:slideViewPr>
    <p:cSldViewPr snapToGrid="0" snapToObjects="1">
      <p:cViewPr varScale="1">
        <p:scale>
          <a:sx n="91" d="100"/>
          <a:sy n="91" d="100"/>
        </p:scale>
        <p:origin x="192" y="71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99" Type="http://schemas.openxmlformats.org/officeDocument/2006/relationships/slide" Target="slides/slide278.xml"/><Relationship Id="rId21" Type="http://schemas.openxmlformats.org/officeDocument/2006/relationships/slideMaster" Target="slideMasters/slideMaster21.xml"/><Relationship Id="rId63" Type="http://schemas.openxmlformats.org/officeDocument/2006/relationships/slide" Target="slides/slide42.xml"/><Relationship Id="rId159" Type="http://schemas.openxmlformats.org/officeDocument/2006/relationships/slide" Target="slides/slide138.xml"/><Relationship Id="rId324" Type="http://schemas.openxmlformats.org/officeDocument/2006/relationships/slide" Target="slides/slide303.xml"/><Relationship Id="rId170" Type="http://schemas.openxmlformats.org/officeDocument/2006/relationships/slide" Target="slides/slide149.xml"/><Relationship Id="rId226" Type="http://schemas.openxmlformats.org/officeDocument/2006/relationships/slide" Target="slides/slide205.xml"/><Relationship Id="rId268" Type="http://schemas.openxmlformats.org/officeDocument/2006/relationships/slide" Target="slides/slide247.xml"/><Relationship Id="rId32" Type="http://schemas.openxmlformats.org/officeDocument/2006/relationships/slide" Target="slides/slide11.xml"/><Relationship Id="rId74" Type="http://schemas.openxmlformats.org/officeDocument/2006/relationships/slide" Target="slides/slide53.xml"/><Relationship Id="rId128" Type="http://schemas.openxmlformats.org/officeDocument/2006/relationships/slide" Target="slides/slide107.xml"/><Relationship Id="rId5" Type="http://schemas.openxmlformats.org/officeDocument/2006/relationships/slideMaster" Target="slideMasters/slideMaster5.xml"/><Relationship Id="rId181" Type="http://schemas.openxmlformats.org/officeDocument/2006/relationships/slide" Target="slides/slide160.xml"/><Relationship Id="rId237" Type="http://schemas.openxmlformats.org/officeDocument/2006/relationships/slide" Target="slides/slide216.xml"/><Relationship Id="rId279" Type="http://schemas.openxmlformats.org/officeDocument/2006/relationships/slide" Target="slides/slide258.xml"/><Relationship Id="rId43" Type="http://schemas.openxmlformats.org/officeDocument/2006/relationships/slide" Target="slides/slide22.xml"/><Relationship Id="rId139" Type="http://schemas.openxmlformats.org/officeDocument/2006/relationships/slide" Target="slides/slide118.xml"/><Relationship Id="rId290" Type="http://schemas.openxmlformats.org/officeDocument/2006/relationships/slide" Target="slides/slide269.xml"/><Relationship Id="rId304" Type="http://schemas.openxmlformats.org/officeDocument/2006/relationships/slide" Target="slides/slide283.xml"/><Relationship Id="rId85" Type="http://schemas.openxmlformats.org/officeDocument/2006/relationships/slide" Target="slides/slide64.xml"/><Relationship Id="rId150" Type="http://schemas.openxmlformats.org/officeDocument/2006/relationships/slide" Target="slides/slide129.xml"/><Relationship Id="rId192" Type="http://schemas.openxmlformats.org/officeDocument/2006/relationships/slide" Target="slides/slide171.xml"/><Relationship Id="rId206" Type="http://schemas.openxmlformats.org/officeDocument/2006/relationships/slide" Target="slides/slide185.xml"/><Relationship Id="rId248" Type="http://schemas.openxmlformats.org/officeDocument/2006/relationships/slide" Target="slides/slide227.xml"/><Relationship Id="rId12" Type="http://schemas.openxmlformats.org/officeDocument/2006/relationships/slideMaster" Target="slideMasters/slideMaster12.xml"/><Relationship Id="rId108" Type="http://schemas.openxmlformats.org/officeDocument/2006/relationships/slide" Target="slides/slide87.xml"/><Relationship Id="rId315" Type="http://schemas.openxmlformats.org/officeDocument/2006/relationships/slide" Target="slides/slide294.xml"/><Relationship Id="rId54" Type="http://schemas.openxmlformats.org/officeDocument/2006/relationships/slide" Target="slides/slide33.xml"/><Relationship Id="rId96" Type="http://schemas.openxmlformats.org/officeDocument/2006/relationships/slide" Target="slides/slide75.xml"/><Relationship Id="rId161" Type="http://schemas.openxmlformats.org/officeDocument/2006/relationships/slide" Target="slides/slide140.xml"/><Relationship Id="rId217" Type="http://schemas.openxmlformats.org/officeDocument/2006/relationships/slide" Target="slides/slide196.xml"/><Relationship Id="rId259" Type="http://schemas.openxmlformats.org/officeDocument/2006/relationships/slide" Target="slides/slide238.xml"/><Relationship Id="rId23" Type="http://schemas.openxmlformats.org/officeDocument/2006/relationships/slide" Target="slides/slide2.xml"/><Relationship Id="rId119" Type="http://schemas.openxmlformats.org/officeDocument/2006/relationships/slide" Target="slides/slide98.xml"/><Relationship Id="rId270" Type="http://schemas.openxmlformats.org/officeDocument/2006/relationships/slide" Target="slides/slide249.xml"/><Relationship Id="rId326" Type="http://schemas.openxmlformats.org/officeDocument/2006/relationships/slide" Target="slides/slide305.xml"/><Relationship Id="rId65" Type="http://schemas.openxmlformats.org/officeDocument/2006/relationships/slide" Target="slides/slide44.xml"/><Relationship Id="rId130" Type="http://schemas.openxmlformats.org/officeDocument/2006/relationships/slide" Target="slides/slide109.xml"/><Relationship Id="rId172" Type="http://schemas.openxmlformats.org/officeDocument/2006/relationships/slide" Target="slides/slide151.xml"/><Relationship Id="rId228" Type="http://schemas.openxmlformats.org/officeDocument/2006/relationships/slide" Target="slides/slide207.xml"/><Relationship Id="rId281" Type="http://schemas.openxmlformats.org/officeDocument/2006/relationships/slide" Target="slides/slide260.xml"/><Relationship Id="rId34" Type="http://schemas.openxmlformats.org/officeDocument/2006/relationships/slide" Target="slides/slide13.xml"/><Relationship Id="rId76" Type="http://schemas.openxmlformats.org/officeDocument/2006/relationships/slide" Target="slides/slide55.xml"/><Relationship Id="rId141" Type="http://schemas.openxmlformats.org/officeDocument/2006/relationships/slide" Target="slides/slide120.xml"/><Relationship Id="rId7" Type="http://schemas.openxmlformats.org/officeDocument/2006/relationships/slideMaster" Target="slideMasters/slideMaster7.xml"/><Relationship Id="rId183" Type="http://schemas.openxmlformats.org/officeDocument/2006/relationships/slide" Target="slides/slide162.xml"/><Relationship Id="rId239" Type="http://schemas.openxmlformats.org/officeDocument/2006/relationships/slide" Target="slides/slide218.xml"/><Relationship Id="rId250" Type="http://schemas.openxmlformats.org/officeDocument/2006/relationships/slide" Target="slides/slide229.xml"/><Relationship Id="rId271" Type="http://schemas.openxmlformats.org/officeDocument/2006/relationships/slide" Target="slides/slide250.xml"/><Relationship Id="rId292" Type="http://schemas.openxmlformats.org/officeDocument/2006/relationships/slide" Target="slides/slide271.xml"/><Relationship Id="rId306" Type="http://schemas.openxmlformats.org/officeDocument/2006/relationships/slide" Target="slides/slide285.xml"/><Relationship Id="rId24" Type="http://schemas.openxmlformats.org/officeDocument/2006/relationships/slide" Target="slides/slide3.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31" Type="http://schemas.openxmlformats.org/officeDocument/2006/relationships/slide" Target="slides/slide110.xml"/><Relationship Id="rId327" Type="http://schemas.openxmlformats.org/officeDocument/2006/relationships/notesMaster" Target="notesMasters/notesMaster1.xml"/><Relationship Id="rId152" Type="http://schemas.openxmlformats.org/officeDocument/2006/relationships/slide" Target="slides/slide131.xml"/><Relationship Id="rId173" Type="http://schemas.openxmlformats.org/officeDocument/2006/relationships/slide" Target="slides/slide152.xml"/><Relationship Id="rId194" Type="http://schemas.openxmlformats.org/officeDocument/2006/relationships/slide" Target="slides/slide173.xml"/><Relationship Id="rId208" Type="http://schemas.openxmlformats.org/officeDocument/2006/relationships/slide" Target="slides/slide187.xml"/><Relationship Id="rId229" Type="http://schemas.openxmlformats.org/officeDocument/2006/relationships/slide" Target="slides/slide208.xml"/><Relationship Id="rId240" Type="http://schemas.openxmlformats.org/officeDocument/2006/relationships/slide" Target="slides/slide219.xml"/><Relationship Id="rId261" Type="http://schemas.openxmlformats.org/officeDocument/2006/relationships/slide" Target="slides/slide240.xml"/><Relationship Id="rId14" Type="http://schemas.openxmlformats.org/officeDocument/2006/relationships/slideMaster" Target="slideMasters/slideMaster14.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282" Type="http://schemas.openxmlformats.org/officeDocument/2006/relationships/slide" Target="slides/slide261.xml"/><Relationship Id="rId317" Type="http://schemas.openxmlformats.org/officeDocument/2006/relationships/slide" Target="slides/slide296.xml"/><Relationship Id="rId8" Type="http://schemas.openxmlformats.org/officeDocument/2006/relationships/slideMaster" Target="slideMasters/slideMaster8.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slide" Target="slides/slide163.xml"/><Relationship Id="rId219" Type="http://schemas.openxmlformats.org/officeDocument/2006/relationships/slide" Target="slides/slide198.xml"/><Relationship Id="rId230" Type="http://schemas.openxmlformats.org/officeDocument/2006/relationships/slide" Target="slides/slide209.xml"/><Relationship Id="rId251" Type="http://schemas.openxmlformats.org/officeDocument/2006/relationships/slide" Target="slides/slide230.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272" Type="http://schemas.openxmlformats.org/officeDocument/2006/relationships/slide" Target="slides/slide251.xml"/><Relationship Id="rId293" Type="http://schemas.openxmlformats.org/officeDocument/2006/relationships/slide" Target="slides/slide272.xml"/><Relationship Id="rId307" Type="http://schemas.openxmlformats.org/officeDocument/2006/relationships/slide" Target="slides/slide286.xml"/><Relationship Id="rId328" Type="http://schemas.openxmlformats.org/officeDocument/2006/relationships/presProps" Target="presProps.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95" Type="http://schemas.openxmlformats.org/officeDocument/2006/relationships/slide" Target="slides/slide174.xml"/><Relationship Id="rId209" Type="http://schemas.openxmlformats.org/officeDocument/2006/relationships/slide" Target="slides/slide188.xml"/><Relationship Id="rId220" Type="http://schemas.openxmlformats.org/officeDocument/2006/relationships/slide" Target="slides/slide199.xml"/><Relationship Id="rId241" Type="http://schemas.openxmlformats.org/officeDocument/2006/relationships/slide" Target="slides/slide220.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262" Type="http://schemas.openxmlformats.org/officeDocument/2006/relationships/slide" Target="slides/slide241.xml"/><Relationship Id="rId283" Type="http://schemas.openxmlformats.org/officeDocument/2006/relationships/slide" Target="slides/slide262.xml"/><Relationship Id="rId318" Type="http://schemas.openxmlformats.org/officeDocument/2006/relationships/slide" Target="slides/slide297.xml"/><Relationship Id="rId78" Type="http://schemas.openxmlformats.org/officeDocument/2006/relationships/slide" Target="slides/slide57.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64" Type="http://schemas.openxmlformats.org/officeDocument/2006/relationships/slide" Target="slides/slide143.xml"/><Relationship Id="rId185" Type="http://schemas.openxmlformats.org/officeDocument/2006/relationships/slide" Target="slides/slide164.xml"/><Relationship Id="rId9" Type="http://schemas.openxmlformats.org/officeDocument/2006/relationships/slideMaster" Target="slideMasters/slideMaster9.xml"/><Relationship Id="rId210" Type="http://schemas.openxmlformats.org/officeDocument/2006/relationships/slide" Target="slides/slide189.xml"/><Relationship Id="rId26" Type="http://schemas.openxmlformats.org/officeDocument/2006/relationships/slide" Target="slides/slide5.xml"/><Relationship Id="rId231" Type="http://schemas.openxmlformats.org/officeDocument/2006/relationships/slide" Target="slides/slide210.xml"/><Relationship Id="rId252" Type="http://schemas.openxmlformats.org/officeDocument/2006/relationships/slide" Target="slides/slide231.xml"/><Relationship Id="rId273" Type="http://schemas.openxmlformats.org/officeDocument/2006/relationships/slide" Target="slides/slide252.xml"/><Relationship Id="rId294" Type="http://schemas.openxmlformats.org/officeDocument/2006/relationships/slide" Target="slides/slide273.xml"/><Relationship Id="rId308" Type="http://schemas.openxmlformats.org/officeDocument/2006/relationships/slide" Target="slides/slide287.xml"/><Relationship Id="rId329" Type="http://schemas.openxmlformats.org/officeDocument/2006/relationships/viewProps" Target="viewProps.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196" Type="http://schemas.openxmlformats.org/officeDocument/2006/relationships/slide" Target="slides/slide175.xml"/><Relationship Id="rId200" Type="http://schemas.openxmlformats.org/officeDocument/2006/relationships/slide" Target="slides/slide179.xml"/><Relationship Id="rId16" Type="http://schemas.openxmlformats.org/officeDocument/2006/relationships/slideMaster" Target="slideMasters/slideMaster16.xml"/><Relationship Id="rId221" Type="http://schemas.openxmlformats.org/officeDocument/2006/relationships/slide" Target="slides/slide200.xml"/><Relationship Id="rId242" Type="http://schemas.openxmlformats.org/officeDocument/2006/relationships/slide" Target="slides/slide221.xml"/><Relationship Id="rId263" Type="http://schemas.openxmlformats.org/officeDocument/2006/relationships/slide" Target="slides/slide242.xml"/><Relationship Id="rId284" Type="http://schemas.openxmlformats.org/officeDocument/2006/relationships/slide" Target="slides/slide263.xml"/><Relationship Id="rId319" Type="http://schemas.openxmlformats.org/officeDocument/2006/relationships/slide" Target="slides/slide298.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330" Type="http://schemas.openxmlformats.org/officeDocument/2006/relationships/theme" Target="theme/theme1.xml"/><Relationship Id="rId90" Type="http://schemas.openxmlformats.org/officeDocument/2006/relationships/slide" Target="slides/slide69.xml"/><Relationship Id="rId165" Type="http://schemas.openxmlformats.org/officeDocument/2006/relationships/slide" Target="slides/slide144.xml"/><Relationship Id="rId186" Type="http://schemas.openxmlformats.org/officeDocument/2006/relationships/slide" Target="slides/slide165.xml"/><Relationship Id="rId211" Type="http://schemas.openxmlformats.org/officeDocument/2006/relationships/slide" Target="slides/slide190.xml"/><Relationship Id="rId232" Type="http://schemas.openxmlformats.org/officeDocument/2006/relationships/slide" Target="slides/slide211.xml"/><Relationship Id="rId253" Type="http://schemas.openxmlformats.org/officeDocument/2006/relationships/slide" Target="slides/slide232.xml"/><Relationship Id="rId274" Type="http://schemas.openxmlformats.org/officeDocument/2006/relationships/slide" Target="slides/slide253.xml"/><Relationship Id="rId295" Type="http://schemas.openxmlformats.org/officeDocument/2006/relationships/slide" Target="slides/slide274.xml"/><Relationship Id="rId309" Type="http://schemas.openxmlformats.org/officeDocument/2006/relationships/slide" Target="slides/slide288.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320" Type="http://schemas.openxmlformats.org/officeDocument/2006/relationships/slide" Target="slides/slide299.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slide" Target="slides/slide155.xml"/><Relationship Id="rId197" Type="http://schemas.openxmlformats.org/officeDocument/2006/relationships/slide" Target="slides/slide176.xml"/><Relationship Id="rId201" Type="http://schemas.openxmlformats.org/officeDocument/2006/relationships/slide" Target="slides/slide180.xml"/><Relationship Id="rId222" Type="http://schemas.openxmlformats.org/officeDocument/2006/relationships/slide" Target="slides/slide201.xml"/><Relationship Id="rId243" Type="http://schemas.openxmlformats.org/officeDocument/2006/relationships/slide" Target="slides/slide222.xml"/><Relationship Id="rId264" Type="http://schemas.openxmlformats.org/officeDocument/2006/relationships/slide" Target="slides/slide243.xml"/><Relationship Id="rId285" Type="http://schemas.openxmlformats.org/officeDocument/2006/relationships/slide" Target="slides/slide264.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310" Type="http://schemas.openxmlformats.org/officeDocument/2006/relationships/slide" Target="slides/slide289.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87" Type="http://schemas.openxmlformats.org/officeDocument/2006/relationships/slide" Target="slides/slide166.xml"/><Relationship Id="rId331"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91.xml"/><Relationship Id="rId233" Type="http://schemas.openxmlformats.org/officeDocument/2006/relationships/slide" Target="slides/slide212.xml"/><Relationship Id="rId254" Type="http://schemas.openxmlformats.org/officeDocument/2006/relationships/slide" Target="slides/slide233.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275" Type="http://schemas.openxmlformats.org/officeDocument/2006/relationships/slide" Target="slides/slide254.xml"/><Relationship Id="rId296" Type="http://schemas.openxmlformats.org/officeDocument/2006/relationships/slide" Target="slides/slide275.xml"/><Relationship Id="rId300" Type="http://schemas.openxmlformats.org/officeDocument/2006/relationships/slide" Target="slides/slide279.xml"/><Relationship Id="rId60" Type="http://schemas.openxmlformats.org/officeDocument/2006/relationships/slide" Target="slides/slide39.xml"/><Relationship Id="rId81" Type="http://schemas.openxmlformats.org/officeDocument/2006/relationships/slide" Target="slides/slide60.xml"/><Relationship Id="rId135" Type="http://schemas.openxmlformats.org/officeDocument/2006/relationships/slide" Target="slides/slide114.xml"/><Relationship Id="rId156" Type="http://schemas.openxmlformats.org/officeDocument/2006/relationships/slide" Target="slides/slide135.xml"/><Relationship Id="rId177" Type="http://schemas.openxmlformats.org/officeDocument/2006/relationships/slide" Target="slides/slide156.xml"/><Relationship Id="rId198" Type="http://schemas.openxmlformats.org/officeDocument/2006/relationships/slide" Target="slides/slide177.xml"/><Relationship Id="rId321" Type="http://schemas.openxmlformats.org/officeDocument/2006/relationships/slide" Target="slides/slide300.xml"/><Relationship Id="rId202" Type="http://schemas.openxmlformats.org/officeDocument/2006/relationships/slide" Target="slides/slide181.xml"/><Relationship Id="rId223" Type="http://schemas.openxmlformats.org/officeDocument/2006/relationships/slide" Target="slides/slide202.xml"/><Relationship Id="rId244" Type="http://schemas.openxmlformats.org/officeDocument/2006/relationships/slide" Target="slides/slide223.xml"/><Relationship Id="rId18" Type="http://schemas.openxmlformats.org/officeDocument/2006/relationships/slideMaster" Target="slideMasters/slideMaster18.xml"/><Relationship Id="rId39" Type="http://schemas.openxmlformats.org/officeDocument/2006/relationships/slide" Target="slides/slide18.xml"/><Relationship Id="rId265" Type="http://schemas.openxmlformats.org/officeDocument/2006/relationships/slide" Target="slides/slide244.xml"/><Relationship Id="rId286" Type="http://schemas.openxmlformats.org/officeDocument/2006/relationships/slide" Target="slides/slide265.xml"/><Relationship Id="rId50" Type="http://schemas.openxmlformats.org/officeDocument/2006/relationships/slide" Target="slides/slide29.xml"/><Relationship Id="rId104" Type="http://schemas.openxmlformats.org/officeDocument/2006/relationships/slide" Target="slides/slide83.xml"/><Relationship Id="rId125" Type="http://schemas.openxmlformats.org/officeDocument/2006/relationships/slide" Target="slides/slide104.xml"/><Relationship Id="rId146" Type="http://schemas.openxmlformats.org/officeDocument/2006/relationships/slide" Target="slides/slide125.xml"/><Relationship Id="rId167" Type="http://schemas.openxmlformats.org/officeDocument/2006/relationships/slide" Target="slides/slide146.xml"/><Relationship Id="rId188" Type="http://schemas.openxmlformats.org/officeDocument/2006/relationships/slide" Target="slides/slide167.xml"/><Relationship Id="rId311" Type="http://schemas.openxmlformats.org/officeDocument/2006/relationships/slide" Target="slides/slide290.xml"/><Relationship Id="rId71" Type="http://schemas.openxmlformats.org/officeDocument/2006/relationships/slide" Target="slides/slide50.xml"/><Relationship Id="rId92" Type="http://schemas.openxmlformats.org/officeDocument/2006/relationships/slide" Target="slides/slide71.xml"/><Relationship Id="rId213" Type="http://schemas.openxmlformats.org/officeDocument/2006/relationships/slide" Target="slides/slide192.xml"/><Relationship Id="rId234" Type="http://schemas.openxmlformats.org/officeDocument/2006/relationships/slide" Target="slides/slide213.xml"/><Relationship Id="rId2" Type="http://schemas.openxmlformats.org/officeDocument/2006/relationships/slideMaster" Target="slideMasters/slideMaster2.xml"/><Relationship Id="rId29" Type="http://schemas.openxmlformats.org/officeDocument/2006/relationships/slide" Target="slides/slide8.xml"/><Relationship Id="rId255" Type="http://schemas.openxmlformats.org/officeDocument/2006/relationships/slide" Target="slides/slide234.xml"/><Relationship Id="rId276" Type="http://schemas.openxmlformats.org/officeDocument/2006/relationships/slide" Target="slides/slide255.xml"/><Relationship Id="rId297" Type="http://schemas.openxmlformats.org/officeDocument/2006/relationships/slide" Target="slides/slide276.xml"/><Relationship Id="rId40" Type="http://schemas.openxmlformats.org/officeDocument/2006/relationships/slide" Target="slides/slide19.xml"/><Relationship Id="rId115" Type="http://schemas.openxmlformats.org/officeDocument/2006/relationships/slide" Target="slides/slide94.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301" Type="http://schemas.openxmlformats.org/officeDocument/2006/relationships/slide" Target="slides/slide280.xml"/><Relationship Id="rId322" Type="http://schemas.openxmlformats.org/officeDocument/2006/relationships/slide" Target="slides/slide301.xml"/><Relationship Id="rId61" Type="http://schemas.openxmlformats.org/officeDocument/2006/relationships/slide" Target="slides/slide40.xml"/><Relationship Id="rId82" Type="http://schemas.openxmlformats.org/officeDocument/2006/relationships/slide" Target="slides/slide61.xml"/><Relationship Id="rId199" Type="http://schemas.openxmlformats.org/officeDocument/2006/relationships/slide" Target="slides/slide178.xml"/><Relationship Id="rId203" Type="http://schemas.openxmlformats.org/officeDocument/2006/relationships/slide" Target="slides/slide182.xml"/><Relationship Id="rId19" Type="http://schemas.openxmlformats.org/officeDocument/2006/relationships/slideMaster" Target="slideMasters/slideMaster19.xml"/><Relationship Id="rId224" Type="http://schemas.openxmlformats.org/officeDocument/2006/relationships/slide" Target="slides/slide203.xml"/><Relationship Id="rId245" Type="http://schemas.openxmlformats.org/officeDocument/2006/relationships/slide" Target="slides/slide224.xml"/><Relationship Id="rId266" Type="http://schemas.openxmlformats.org/officeDocument/2006/relationships/slide" Target="slides/slide245.xml"/><Relationship Id="rId287" Type="http://schemas.openxmlformats.org/officeDocument/2006/relationships/slide" Target="slides/slide266.xml"/><Relationship Id="rId30" Type="http://schemas.openxmlformats.org/officeDocument/2006/relationships/slide" Target="slides/slide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312" Type="http://schemas.openxmlformats.org/officeDocument/2006/relationships/slide" Target="slides/slide291.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189" Type="http://schemas.openxmlformats.org/officeDocument/2006/relationships/slide" Target="slides/slide168.xml"/><Relationship Id="rId3" Type="http://schemas.openxmlformats.org/officeDocument/2006/relationships/slideMaster" Target="slideMasters/slideMaster3.xml"/><Relationship Id="rId214" Type="http://schemas.openxmlformats.org/officeDocument/2006/relationships/slide" Target="slides/slide193.xml"/><Relationship Id="rId235" Type="http://schemas.openxmlformats.org/officeDocument/2006/relationships/slide" Target="slides/slide214.xml"/><Relationship Id="rId256" Type="http://schemas.openxmlformats.org/officeDocument/2006/relationships/slide" Target="slides/slide235.xml"/><Relationship Id="rId277" Type="http://schemas.openxmlformats.org/officeDocument/2006/relationships/slide" Target="slides/slide256.xml"/><Relationship Id="rId298" Type="http://schemas.openxmlformats.org/officeDocument/2006/relationships/slide" Target="slides/slide277.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302" Type="http://schemas.openxmlformats.org/officeDocument/2006/relationships/slide" Target="slides/slide281.xml"/><Relationship Id="rId323" Type="http://schemas.openxmlformats.org/officeDocument/2006/relationships/slide" Target="slides/slide302.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179" Type="http://schemas.openxmlformats.org/officeDocument/2006/relationships/slide" Target="slides/slide158.xml"/><Relationship Id="rId190" Type="http://schemas.openxmlformats.org/officeDocument/2006/relationships/slide" Target="slides/slide169.xml"/><Relationship Id="rId204" Type="http://schemas.openxmlformats.org/officeDocument/2006/relationships/slide" Target="slides/slide183.xml"/><Relationship Id="rId225" Type="http://schemas.openxmlformats.org/officeDocument/2006/relationships/slide" Target="slides/slide204.xml"/><Relationship Id="rId246" Type="http://schemas.openxmlformats.org/officeDocument/2006/relationships/slide" Target="slides/slide225.xml"/><Relationship Id="rId267" Type="http://schemas.openxmlformats.org/officeDocument/2006/relationships/slide" Target="slides/slide246.xml"/><Relationship Id="rId288" Type="http://schemas.openxmlformats.org/officeDocument/2006/relationships/slide" Target="slides/slide267.xml"/><Relationship Id="rId106" Type="http://schemas.openxmlformats.org/officeDocument/2006/relationships/slide" Target="slides/slide85.xml"/><Relationship Id="rId127" Type="http://schemas.openxmlformats.org/officeDocument/2006/relationships/slide" Target="slides/slide106.xml"/><Relationship Id="rId313" Type="http://schemas.openxmlformats.org/officeDocument/2006/relationships/slide" Target="slides/slide292.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94" Type="http://schemas.openxmlformats.org/officeDocument/2006/relationships/slide" Target="slides/slide73.xml"/><Relationship Id="rId148" Type="http://schemas.openxmlformats.org/officeDocument/2006/relationships/slide" Target="slides/slide127.xml"/><Relationship Id="rId169" Type="http://schemas.openxmlformats.org/officeDocument/2006/relationships/slide" Target="slides/slide148.xml"/><Relationship Id="rId4" Type="http://schemas.openxmlformats.org/officeDocument/2006/relationships/slideMaster" Target="slideMasters/slideMaster4.xml"/><Relationship Id="rId180" Type="http://schemas.openxmlformats.org/officeDocument/2006/relationships/slide" Target="slides/slide159.xml"/><Relationship Id="rId215" Type="http://schemas.openxmlformats.org/officeDocument/2006/relationships/slide" Target="slides/slide194.xml"/><Relationship Id="rId236" Type="http://schemas.openxmlformats.org/officeDocument/2006/relationships/slide" Target="slides/slide215.xml"/><Relationship Id="rId257" Type="http://schemas.openxmlformats.org/officeDocument/2006/relationships/slide" Target="slides/slide236.xml"/><Relationship Id="rId278" Type="http://schemas.openxmlformats.org/officeDocument/2006/relationships/slide" Target="slides/slide257.xml"/><Relationship Id="rId303" Type="http://schemas.openxmlformats.org/officeDocument/2006/relationships/slide" Target="slides/slide282.xml"/><Relationship Id="rId42" Type="http://schemas.openxmlformats.org/officeDocument/2006/relationships/slide" Target="slides/slide21.xml"/><Relationship Id="rId84" Type="http://schemas.openxmlformats.org/officeDocument/2006/relationships/slide" Target="slides/slide63.xml"/><Relationship Id="rId138" Type="http://schemas.openxmlformats.org/officeDocument/2006/relationships/slide" Target="slides/slide117.xml"/><Relationship Id="rId191" Type="http://schemas.openxmlformats.org/officeDocument/2006/relationships/slide" Target="slides/slide170.xml"/><Relationship Id="rId205" Type="http://schemas.openxmlformats.org/officeDocument/2006/relationships/slide" Target="slides/slide184.xml"/><Relationship Id="rId247" Type="http://schemas.openxmlformats.org/officeDocument/2006/relationships/slide" Target="slides/slide226.xml"/><Relationship Id="rId107" Type="http://schemas.openxmlformats.org/officeDocument/2006/relationships/slide" Target="slides/slide86.xml"/><Relationship Id="rId289" Type="http://schemas.openxmlformats.org/officeDocument/2006/relationships/slide" Target="slides/slide268.xml"/><Relationship Id="rId11" Type="http://schemas.openxmlformats.org/officeDocument/2006/relationships/slideMaster" Target="slideMasters/slideMaster11.xml"/><Relationship Id="rId53" Type="http://schemas.openxmlformats.org/officeDocument/2006/relationships/slide" Target="slides/slide32.xml"/><Relationship Id="rId149" Type="http://schemas.openxmlformats.org/officeDocument/2006/relationships/slide" Target="slides/slide128.xml"/><Relationship Id="rId314" Type="http://schemas.openxmlformats.org/officeDocument/2006/relationships/slide" Target="slides/slide293.xml"/><Relationship Id="rId95" Type="http://schemas.openxmlformats.org/officeDocument/2006/relationships/slide" Target="slides/slide74.xml"/><Relationship Id="rId160" Type="http://schemas.openxmlformats.org/officeDocument/2006/relationships/slide" Target="slides/slide139.xml"/><Relationship Id="rId216" Type="http://schemas.openxmlformats.org/officeDocument/2006/relationships/slide" Target="slides/slide195.xml"/><Relationship Id="rId258" Type="http://schemas.openxmlformats.org/officeDocument/2006/relationships/slide" Target="slides/slide237.xml"/><Relationship Id="rId22" Type="http://schemas.openxmlformats.org/officeDocument/2006/relationships/slide" Target="slides/slide1.xml"/><Relationship Id="rId64" Type="http://schemas.openxmlformats.org/officeDocument/2006/relationships/slide" Target="slides/slide43.xml"/><Relationship Id="rId118" Type="http://schemas.openxmlformats.org/officeDocument/2006/relationships/slide" Target="slides/slide97.xml"/><Relationship Id="rId325" Type="http://schemas.openxmlformats.org/officeDocument/2006/relationships/slide" Target="slides/slide304.xml"/><Relationship Id="rId171" Type="http://schemas.openxmlformats.org/officeDocument/2006/relationships/slide" Target="slides/slide150.xml"/><Relationship Id="rId227" Type="http://schemas.openxmlformats.org/officeDocument/2006/relationships/slide" Target="slides/slide206.xml"/><Relationship Id="rId269" Type="http://schemas.openxmlformats.org/officeDocument/2006/relationships/slide" Target="slides/slide248.xml"/><Relationship Id="rId33" Type="http://schemas.openxmlformats.org/officeDocument/2006/relationships/slide" Target="slides/slide12.xml"/><Relationship Id="rId129" Type="http://schemas.openxmlformats.org/officeDocument/2006/relationships/slide" Target="slides/slide108.xml"/><Relationship Id="rId280" Type="http://schemas.openxmlformats.org/officeDocument/2006/relationships/slide" Target="slides/slide259.xml"/><Relationship Id="rId75" Type="http://schemas.openxmlformats.org/officeDocument/2006/relationships/slide" Target="slides/slide54.xml"/><Relationship Id="rId140" Type="http://schemas.openxmlformats.org/officeDocument/2006/relationships/slide" Target="slides/slide119.xml"/><Relationship Id="rId182"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217.xml"/><Relationship Id="rId291" Type="http://schemas.openxmlformats.org/officeDocument/2006/relationships/slide" Target="slides/slide270.xml"/><Relationship Id="rId305" Type="http://schemas.openxmlformats.org/officeDocument/2006/relationships/slide" Target="slides/slide284.xml"/><Relationship Id="rId44" Type="http://schemas.openxmlformats.org/officeDocument/2006/relationships/slide" Target="slides/slide23.xml"/><Relationship Id="rId86" Type="http://schemas.openxmlformats.org/officeDocument/2006/relationships/slide" Target="slides/slide65.xml"/><Relationship Id="rId151" Type="http://schemas.openxmlformats.org/officeDocument/2006/relationships/slide" Target="slides/slide130.xml"/><Relationship Id="rId193" Type="http://schemas.openxmlformats.org/officeDocument/2006/relationships/slide" Target="slides/slide172.xml"/><Relationship Id="rId207" Type="http://schemas.openxmlformats.org/officeDocument/2006/relationships/slide" Target="slides/slide186.xml"/><Relationship Id="rId249" Type="http://schemas.openxmlformats.org/officeDocument/2006/relationships/slide" Target="slides/slide228.xml"/><Relationship Id="rId13" Type="http://schemas.openxmlformats.org/officeDocument/2006/relationships/slideMaster" Target="slideMasters/slideMaster13.xml"/><Relationship Id="rId109" Type="http://schemas.openxmlformats.org/officeDocument/2006/relationships/slide" Target="slides/slide88.xml"/><Relationship Id="rId260" Type="http://schemas.openxmlformats.org/officeDocument/2006/relationships/slide" Target="slides/slide239.xml"/><Relationship Id="rId316" Type="http://schemas.openxmlformats.org/officeDocument/2006/relationships/slide" Target="slides/slide295.xml"/><Relationship Id="rId55" Type="http://schemas.openxmlformats.org/officeDocument/2006/relationships/slide" Target="slides/slide34.xml"/><Relationship Id="rId97" Type="http://schemas.openxmlformats.org/officeDocument/2006/relationships/slide" Target="slides/slide76.xml"/><Relationship Id="rId120" Type="http://schemas.openxmlformats.org/officeDocument/2006/relationships/slide" Target="slides/slide99.xml"/><Relationship Id="rId162" Type="http://schemas.openxmlformats.org/officeDocument/2006/relationships/slide" Target="slides/slide141.xml"/><Relationship Id="rId218" Type="http://schemas.openxmlformats.org/officeDocument/2006/relationships/slide" Target="slides/slide1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FCDB6-388E-F54B-8595-C0AF5FE60B16}" type="datetimeFigureOut">
              <a:rPr lang="en-US" smtClean="0"/>
              <a:t>9/30/24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637BF-769E-6949-A740-9BC28E17C188}" type="slidenum">
              <a:rPr lang="en-US" smtClean="0"/>
              <a:t>‹#›</a:t>
            </a:fld>
            <a:endParaRPr lang="en-US"/>
          </a:p>
        </p:txBody>
      </p:sp>
    </p:spTree>
    <p:extLst>
      <p:ext uri="{BB962C8B-B14F-4D97-AF65-F5344CB8AC3E}">
        <p14:creationId xmlns:p14="http://schemas.microsoft.com/office/powerpoint/2010/main" val="346577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keyword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people to rule with him and he does the same for us.</a:t>
            </a:r>
            <a:r>
              <a:rPr lang="en-US" dirty="0">
                <a:effectLst/>
              </a:rPr>
              <a:t> </a:t>
            </a:r>
          </a:p>
          <a:p>
            <a:r>
              <a:rPr lang="en-US" dirty="0">
                <a:effectLst/>
              </a:rPr>
              <a:t>___________</a:t>
            </a:r>
          </a:p>
          <a:p>
            <a:r>
              <a:rPr lang="en-US" dirty="0">
                <a:effectLst/>
              </a:rPr>
              <a:t>Common-49</a:t>
            </a:r>
          </a:p>
          <a:p>
            <a:r>
              <a:rPr lang="en-US" dirty="0">
                <a:effectLst/>
              </a:rPr>
              <a:t>OS-01-Gen1-3-slide 2</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Genesis depicts how “in the beginning God created the heaven and the earth and man,” though this actually only summarizes Genesis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11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natural outworking of God choosing us for salvation and fulfilling his promise to bless us is to respond in faithfulness to him—to be reliable, dependable, and devoted to him.</a:t>
            </a:r>
          </a:p>
        </p:txBody>
      </p:sp>
    </p:spTree>
    <p:extLst>
      <p:ext uri="{BB962C8B-B14F-4D97-AF65-F5344CB8AC3E}">
        <p14:creationId xmlns:p14="http://schemas.microsoft.com/office/powerpoint/2010/main" val="20854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305978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that being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 guarantees incredible benefits.</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Make your life one that faithfully applies your election by God and his commitment to benefit you though Abraham.</a:t>
            </a:r>
          </a:p>
        </p:txBody>
      </p:sp>
    </p:spTree>
    <p:extLst>
      <p:ext uri="{BB962C8B-B14F-4D97-AF65-F5344CB8AC3E}">
        <p14:creationId xmlns:p14="http://schemas.microsoft.com/office/powerpoint/2010/main" val="1283506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0974D3-24FB-4145-80AC-76A18301963F}" type="slidenum">
              <a:rPr lang="zh-CN" altLang="en-US" sz="1200">
                <a:solidFill>
                  <a:prstClr val="black"/>
                </a:solidFill>
              </a:rPr>
              <a:pPr/>
              <a:t>22</a:t>
            </a:fld>
            <a:endParaRPr lang="en-US" altLang="zh-CN" sz="1200">
              <a:solidFill>
                <a:prstClr val="black"/>
              </a:solidFill>
            </a:endParaRPr>
          </a:p>
        </p:txBody>
      </p:sp>
      <p:sp>
        <p:nvSpPr>
          <p:cNvPr id="395266" name="Rectangle 2"/>
          <p:cNvSpPr>
            <a:spLocks noGrp="1" noRot="1" noChangeAspect="1" noChangeArrowheads="1"/>
          </p:cNvSpPr>
          <p:nvPr>
            <p:ph type="sldImg"/>
          </p:nvPr>
        </p:nvSpPr>
        <p:spPr>
          <a:xfrm>
            <a:off x="1130300" y="674688"/>
            <a:ext cx="4597400" cy="3448050"/>
          </a:xfrm>
          <a:solidFill>
            <a:srgbClr val="FFFFFF"/>
          </a:solidFill>
          <a:ln/>
        </p:spPr>
      </p:sp>
      <p:sp>
        <p:nvSpPr>
          <p:cNvPr id="395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shows Israel’s beginnings as a chosen people with the promise of land, many descendants from Abraham in a nation, and blessings that impact all nations.</a:t>
            </a:r>
          </a:p>
          <a:p>
            <a:r>
              <a:rPr lang="en-US" dirty="0">
                <a:effectLst/>
              </a:rPr>
              <a:t>___________</a:t>
            </a:r>
          </a:p>
          <a:p>
            <a:r>
              <a:rPr lang="en-US" dirty="0">
                <a:effectLst/>
              </a:rPr>
              <a:t>Common-50</a:t>
            </a:r>
          </a:p>
          <a:p>
            <a:r>
              <a:rPr lang="en-US" dirty="0">
                <a:effectLst/>
              </a:rPr>
              <a:t>OS-01-Gen1-3-slide 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48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69</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t>“</a:t>
            </a:r>
            <a:r>
              <a:rPr lang="en-US" b="1" dirty="0"/>
              <a:t>Joseph—a Type of Christ</a:t>
            </a:r>
          </a:p>
          <a:p>
            <a:r>
              <a:rPr lang="en-US" dirty="0"/>
              <a:t>"By faith Joseph, when he died, made mention of the departing of the children of Israel; and gave commandment concerning His bones." Hebrews 11:22</a:t>
            </a:r>
          </a:p>
          <a:p>
            <a:r>
              <a:rPr lang="en-US" dirty="0"/>
              <a:t>Jacob had twelve sons. Joseph was his eleventh son, born to Jacob in his old age. Jacob loved Joseph more than all his children. This caused the older brothers to hate Joseph.</a:t>
            </a:r>
          </a:p>
          <a:p>
            <a:r>
              <a:rPr lang="en-US" dirty="0"/>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dirty="0"/>
              <a:t>Through no fault of his own, Joseph ended up as a slave in the house of Potiphar, a wealthy Egyptian man. But God was with Joseph.”</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27F63-69F3-FE43-92BC-3C0CEC741FE3}" type="slidenum">
              <a:rPr lang="zh-CN" altLang="en-US" sz="1200">
                <a:solidFill>
                  <a:prstClr val="black"/>
                </a:solidFill>
              </a:rPr>
              <a:pPr/>
              <a:t>70</a:t>
            </a:fld>
            <a:endParaRPr lang="en-US" altLang="zh-CN" sz="1200">
              <a:solidFill>
                <a:prstClr val="black"/>
              </a:solidFill>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2040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93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had his coat taken from him in innocence, so Jesus offered</a:t>
            </a:r>
            <a:r>
              <a:rPr lang="en-US" b="0" baseline="0" dirty="0"/>
              <a:t> his coat to those who crucified him</a:t>
            </a:r>
            <a:r>
              <a:rPr lang="en-US" b="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a:t>
            </a:r>
            <a:r>
              <a:rPr lang="en-US" dirty="0"/>
              <a:t>Potiphar</a:t>
            </a:r>
            <a:r>
              <a:rPr lang="uk-UA" dirty="0"/>
              <a:t>'</a:t>
            </a:r>
            <a:r>
              <a:rPr lang="en-US" dirty="0"/>
              <a:t>s wife was a wicked woman who tried to seduce Joseph. When he fled from her presence, she was furious. She lied to her husband and told him that Joseph had tried to force her to have sex with him. Although Joseph was innocent, he was sent to prison and put in chains. But God was with him.</a:t>
            </a:r>
          </a:p>
          <a:p>
            <a:r>
              <a:rPr lang="en-US" dirty="0"/>
              <a:t>Sometime later, Pharaoh, king of Egypt, had a dream that troubled him. His wise men could not tell him the meaning of the dream. The chief butler told Pharaoh that Joseph could interpret his dream. Pharaoh immediately called for Joseph.”</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637BF-769E-6949-A740-9BC28E17C188}" type="slidenum">
              <a:rPr lang="en-US" smtClean="0"/>
              <a:t>120</a:t>
            </a:fld>
            <a:endParaRPr lang="en-US"/>
          </a:p>
        </p:txBody>
      </p:sp>
    </p:spTree>
    <p:extLst>
      <p:ext uri="{BB962C8B-B14F-4D97-AF65-F5344CB8AC3E}">
        <p14:creationId xmlns:p14="http://schemas.microsoft.com/office/powerpoint/2010/main" val="340463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promised to bless the entire world through Abraham. There is a corollary curse for those who curse Abraham's line through Jacob.</a:t>
            </a:r>
          </a:p>
          <a:p>
            <a:r>
              <a:rPr lang="en-US" dirty="0">
                <a:effectLst/>
              </a:rPr>
              <a:t>___________</a:t>
            </a:r>
          </a:p>
          <a:p>
            <a:r>
              <a:rPr lang="en-US" dirty="0">
                <a:effectLst/>
              </a:rPr>
              <a:t>Common-51</a:t>
            </a:r>
          </a:p>
          <a:p>
            <a:r>
              <a:rPr lang="en-US" dirty="0">
                <a:effectLst/>
              </a:rPr>
              <a:t>OS-01-Gen1-3-slide 4</a:t>
            </a:r>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359AD-A8A4-234A-9F2A-620521301F47}" type="slidenum">
              <a:rPr lang="zh-CN" altLang="en-US" sz="1200">
                <a:solidFill>
                  <a:prstClr val="black"/>
                </a:solidFill>
              </a:rPr>
              <a:pPr/>
              <a:t>142</a:t>
            </a:fld>
            <a:endParaRPr lang="en-US" altLang="zh-CN" sz="1200">
              <a:solidFill>
                <a:prstClr val="black"/>
              </a:solidFill>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228</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humbled himself, so Jesus did the same.</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was exalted, so was Jesus.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line of blessing started with Adam and ended with Joseph due to the LORD choosing their descendants to reign and God’s unilateral promise to eventually benefit all peoples through Abraham, which was unique to Israel.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584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759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913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text on the right and then drag it over the English above.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405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8235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130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Translate the text on the right and then drag it over the English above.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398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4859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271</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a:solidFill>
                  <a:prstClr val="black"/>
                </a:solidFill>
              </a:rPr>
              <a:pPr/>
              <a:t>273</a:t>
            </a:fld>
            <a:endParaRPr lang="en-US" altLang="zh-CN" sz="1200">
              <a:solidFill>
                <a:prstClr val="black"/>
              </a:solidFill>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Jacob was brutally honest about the character of his sons before he died.</a:t>
            </a:r>
            <a:endParaRPr lang="en-US" dirty="0">
              <a:latin typeface="Times New Roman" charset="0"/>
              <a:cs typeface="Geneva" charset="0"/>
            </a:endParaRP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Common-175</a:t>
            </a:r>
          </a:p>
          <a:p>
            <a:pPr eaLnBrk="1" hangingPunct="1"/>
            <a:r>
              <a:rPr lang="en-US" dirty="0">
                <a:latin typeface="Times New Roman" charset="0"/>
                <a:cs typeface="Geneva" charset="0"/>
              </a:rPr>
              <a:t>OS-01-Gen37-50-slide 273</a:t>
            </a:r>
          </a:p>
          <a:p>
            <a:endParaRPr 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36EEFD-76B5-FD45-BCDA-4D9EB011500C}" type="slidenum">
              <a:rPr lang="zh-CN" altLang="en-US" sz="1200">
                <a:solidFill>
                  <a:prstClr val="black"/>
                </a:solidFill>
              </a:rPr>
              <a:pPr/>
              <a:t>274</a:t>
            </a:fld>
            <a:endParaRPr lang="en-US" altLang="zh-CN" sz="1200">
              <a:solidFill>
                <a:prstClr val="black"/>
              </a:solidFill>
            </a:endParaRPr>
          </a:p>
        </p:txBody>
      </p:sp>
      <p:sp>
        <p:nvSpPr>
          <p:cNvPr id="405506" name="Rectangle 2"/>
          <p:cNvSpPr>
            <a:spLocks noGrp="1" noRot="1" noChangeAspect="1" noChangeArrowheads="1"/>
          </p:cNvSpPr>
          <p:nvPr>
            <p:ph type="sldImg"/>
          </p:nvPr>
        </p:nvSpPr>
        <p:spPr>
          <a:xfrm>
            <a:off x="1130300" y="674688"/>
            <a:ext cx="4597400" cy="3448050"/>
          </a:xfrm>
          <a:solidFill>
            <a:srgbClr val="FFFFFF"/>
          </a:solidFill>
          <a:ln/>
        </p:spPr>
      </p:sp>
      <p:sp>
        <p:nvSpPr>
          <p:cNvPr id="4055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The descendants of Simeon and Levi would be scattered due to their treachery at Shechem (Gen 34). Although the firstborn, Reuben would live outside the western land of Canaan.</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Common-176</a:t>
            </a:r>
          </a:p>
          <a:p>
            <a:pPr eaLnBrk="1" hangingPunct="1"/>
            <a:r>
              <a:rPr lang="en-US" dirty="0">
                <a:latin typeface="Times New Roman" charset="0"/>
                <a:cs typeface="Geneva" charset="0"/>
              </a:rPr>
              <a:t>OS-01-Gen37-50-slide 274</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made humans to reign (1–2) but the devil stole this right (3), so God chose a line of blessing (4–11) leading to Abraham’s descendants to result in a ruler to benefits all peoples (12–50).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002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DF6E2F4-38F9-0648-A034-021A683CB4CC}" type="slidenum">
              <a:rPr lang="en-US" sz="1200">
                <a:solidFill>
                  <a:srgbClr val="000000"/>
                </a:solidFill>
                <a:latin typeface="Arial" charset="0"/>
              </a:rPr>
              <a:pPr/>
              <a:t>275</a:t>
            </a:fld>
            <a:endParaRPr lang="en-US" sz="1200">
              <a:solidFill>
                <a:srgbClr val="000000"/>
              </a:solidFill>
              <a:latin typeface="Arial"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God showed Jacob nearly 2000 years before the birth of Jesus that the Messiah would come from Judah in the south of Israel. Royalty in the image of a lion, a scepter, and a ruler's staff all point to Jesus, who will receive worldwide honor and worship.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Common-177</a:t>
            </a:r>
          </a:p>
          <a:p>
            <a:pPr eaLnBrk="1" hangingPunct="1"/>
            <a:r>
              <a:rPr lang="en-US" dirty="0">
                <a:latin typeface="Times New Roman" charset="0"/>
                <a:cs typeface="Geneva" charset="0"/>
              </a:rPr>
              <a:t>OS-01-Gen37-50-slide 275</a:t>
            </a:r>
            <a:endParaRPr lang="zh-CN" altLang="en-US" dirty="0">
              <a:latin typeface="Times New Roman" charset="0"/>
              <a:ea typeface="ＭＳ Ｐゴシック" charset="0"/>
              <a:cs typeface="ＭＳ Ｐゴシック" charset="0"/>
            </a:endParaRPr>
          </a:p>
          <a:p>
            <a:pPr eaLnBrk="1" hangingPunct="1"/>
            <a:r>
              <a:rPr lang="en-US" dirty="0">
                <a:latin typeface="Arial" charset="0"/>
              </a:rPr>
              <a:t>NS-01-Matt1-14-slide 71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93AFA0-A6EB-9F42-B868-8C4A42332698}" type="slidenum">
              <a:rPr lang="zh-CN" altLang="en-US" sz="1200">
                <a:solidFill>
                  <a:prstClr val="black"/>
                </a:solidFill>
              </a:rPr>
              <a:pPr/>
              <a:t>276</a:t>
            </a:fld>
            <a:endParaRPr lang="en-US" altLang="zh-CN" sz="1200">
              <a:solidFill>
                <a:prstClr val="black"/>
              </a:solidFill>
            </a:endParaRPr>
          </a:p>
        </p:txBody>
      </p:sp>
      <p:sp>
        <p:nvSpPr>
          <p:cNvPr id="407554" name="Rectangle 2"/>
          <p:cNvSpPr>
            <a:spLocks noGrp="1" noRot="1" noChangeAspect="1" noChangeArrowheads="1"/>
          </p:cNvSpPr>
          <p:nvPr>
            <p:ph type="sldImg"/>
          </p:nvPr>
        </p:nvSpPr>
        <p:spPr>
          <a:xfrm>
            <a:off x="1130300" y="674688"/>
            <a:ext cx="4597400" cy="3448050"/>
          </a:xfrm>
          <a:solidFill>
            <a:srgbClr val="FFFFFF"/>
          </a:solidFill>
          <a:ln/>
        </p:spPr>
      </p:sp>
      <p:sp>
        <p:nvSpPr>
          <p:cNvPr id="4075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Joseph's tribes of Ephraim and Manasseh would receive the double portion of the firstborn.</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Common-178</a:t>
            </a:r>
          </a:p>
          <a:p>
            <a:pPr eaLnBrk="1" hangingPunct="1"/>
            <a:r>
              <a:rPr lang="en-US" dirty="0">
                <a:latin typeface="Times New Roman" charset="0"/>
                <a:cs typeface="Geneva" charset="0"/>
              </a:rPr>
              <a:t>OS-01-Gen37-50-slide 276</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4F13AE3-797C-8440-8099-64FB83D4C286}" type="slidenum">
              <a:rPr lang="en-GB" sz="1200">
                <a:solidFill>
                  <a:srgbClr val="FFFFFF"/>
                </a:solidFill>
              </a:rPr>
              <a:pPr eaLnBrk="1" hangingPunct="1"/>
              <a:t>277</a:t>
            </a:fld>
            <a:endParaRPr lang="en-GB" sz="1200">
              <a:solidFill>
                <a:srgbClr val="FFFFFF"/>
              </a:solidFill>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Common-179</a:t>
            </a:r>
          </a:p>
          <a:p>
            <a:pPr eaLnBrk="1" hangingPunct="1"/>
            <a:r>
              <a:rPr lang="en-US" dirty="0">
                <a:latin typeface="Times New Roman" charset="0"/>
                <a:cs typeface="Geneva" charset="0"/>
              </a:rPr>
              <a:t>OS-01-Gen37-50-slide 277</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p:cNvSpPr>
            <a:spLocks noGrp="1" noRot="1" noChangeAspect="1" noChangeArrowheads="1" noTextEdit="1"/>
          </p:cNvSpPr>
          <p:nvPr>
            <p:ph type="sldImg"/>
          </p:nvPr>
        </p:nvSpPr>
        <p:spPr>
          <a:solidFill>
            <a:srgbClr val="FFFFFF"/>
          </a:solidFill>
          <a:ln/>
        </p:spPr>
      </p:sp>
      <p:sp>
        <p:nvSpPr>
          <p:cNvPr id="40960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shows that, in the millennium, the 12 tribal allotments under Joshua will all lie on the west side of the Jordan River.</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Common-180</a:t>
            </a:r>
          </a:p>
          <a:p>
            <a:pPr eaLnBrk="1" hangingPunct="1"/>
            <a:r>
              <a:rPr lang="en-US" dirty="0">
                <a:latin typeface="Times New Roman" charset="0"/>
                <a:cs typeface="Geneva" charset="0"/>
              </a:rPr>
              <a:t>OS-01-Gen37-50-slide 278</a:t>
            </a:r>
          </a:p>
          <a:p>
            <a:pPr eaLnBrk="1" hangingPunct="1"/>
            <a:r>
              <a:rPr lang="en-US" altLang="zh-CN" dirty="0">
                <a:latin typeface="Times New Roman" charset="0"/>
                <a:ea typeface="ＭＳ Ｐゴシック" charset="0"/>
                <a:cs typeface="ＭＳ Ｐゴシック" charset="0"/>
              </a:rPr>
              <a:t>OS-26-Ezek43-48-slide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9DC159-26A3-2E48-87F7-A4BDC68C2DC9}" type="slidenum">
              <a:rPr lang="zh-CN" altLang="en-US" sz="1200">
                <a:solidFill>
                  <a:prstClr val="black"/>
                </a:solidFill>
              </a:rPr>
              <a:pPr/>
              <a:t>280</a:t>
            </a:fld>
            <a:endParaRPr lang="en-US" altLang="zh-CN" sz="1200">
              <a:solidFill>
                <a:prstClr val="black"/>
              </a:solidFill>
            </a:endParaRPr>
          </a:p>
        </p:txBody>
      </p:sp>
      <p:sp>
        <p:nvSpPr>
          <p:cNvPr id="411650" name="Rectangle 2"/>
          <p:cNvSpPr>
            <a:spLocks noGrp="1" noRot="1" noChangeAspect="1" noChangeArrowheads="1"/>
          </p:cNvSpPr>
          <p:nvPr>
            <p:ph type="sldImg"/>
          </p:nvPr>
        </p:nvSpPr>
        <p:spPr>
          <a:xfrm>
            <a:off x="1130300" y="674688"/>
            <a:ext cx="4597400" cy="3448050"/>
          </a:xfrm>
          <a:solidFill>
            <a:srgbClr val="FFFFFF"/>
          </a:solidFill>
          <a:ln/>
        </p:spPr>
      </p:sp>
      <p:sp>
        <p:nvSpPr>
          <p:cNvPr id="4116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281</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Common-181</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OS-01-Gen37-50-slide 281</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282</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____</a:t>
            </a:r>
          </a:p>
          <a:p>
            <a:pPr eaLnBrk="1" hangingPunct="1"/>
            <a:r>
              <a:rPr lang="en-US" altLang="zh-CN" dirty="0">
                <a:latin typeface="Times New Roman" charset="0"/>
                <a:ea typeface="ＭＳ Ｐゴシック" charset="0"/>
                <a:cs typeface="ＭＳ Ｐゴシック" charset="0"/>
              </a:rPr>
              <a:t>Common-182</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4148B4-D0B2-8146-BE13-D0C3639B3C0E}" type="slidenum">
              <a:rPr lang="zh-CN" altLang="en-US" sz="1200">
                <a:solidFill>
                  <a:prstClr val="black"/>
                </a:solidFill>
              </a:rPr>
              <a:pPr/>
              <a:t>283</a:t>
            </a:fld>
            <a:endParaRPr lang="en-US" altLang="zh-CN" sz="1200">
              <a:solidFill>
                <a:prstClr val="black"/>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994E53-89D6-874A-A899-BB335078F619}" type="slidenum">
              <a:rPr lang="zh-CN" altLang="en-US" sz="1200">
                <a:solidFill>
                  <a:prstClr val="black"/>
                </a:solidFill>
              </a:rPr>
              <a:pPr/>
              <a:t>284</a:t>
            </a:fld>
            <a:endParaRPr lang="en-US" altLang="zh-CN" sz="1200">
              <a:solidFill>
                <a:prstClr val="black"/>
              </a:solidFill>
            </a:endParaRPr>
          </a:p>
        </p:txBody>
      </p:sp>
      <p:sp>
        <p:nvSpPr>
          <p:cNvPr id="417794" name="Rectangle 2"/>
          <p:cNvSpPr>
            <a:spLocks noGrp="1" noRot="1" noChangeAspect="1" noChangeArrowheads="1"/>
          </p:cNvSpPr>
          <p:nvPr>
            <p:ph type="sldImg"/>
          </p:nvPr>
        </p:nvSpPr>
        <p:spPr>
          <a:xfrm>
            <a:off x="1130300" y="674688"/>
            <a:ext cx="4597400" cy="3448050"/>
          </a:xfrm>
          <a:solidFill>
            <a:srgbClr val="FFFFFF"/>
          </a:solidFill>
          <a:ln/>
        </p:spPr>
      </p:sp>
      <p:sp>
        <p:nvSpPr>
          <p:cNvPr id="4177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285</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humanity focused from Seth to Abraham (1–11) so that through Abraham the focus will broaden to bless all people once again through Israel (12–50).</a:t>
            </a:r>
          </a:p>
          <a:p>
            <a:r>
              <a:rPr lang="en-US" dirty="0">
                <a:effectLst/>
              </a:rPr>
              <a:t>___________</a:t>
            </a:r>
          </a:p>
          <a:p>
            <a:r>
              <a:rPr lang="en-US" dirty="0">
                <a:effectLst/>
              </a:rPr>
              <a:t>Common-53</a:t>
            </a:r>
          </a:p>
          <a:p>
            <a:r>
              <a:rPr lang="en-US">
                <a:effectLst/>
              </a:rPr>
              <a:t>OS-01-Gen1-3-slide 7</a:t>
            </a:r>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56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288</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829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47583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6B868-1E9F-3E4C-B5B3-CD63C56ABADE}" type="slidenum">
              <a:rPr lang="zh-CN" altLang="en-US" sz="1200">
                <a:solidFill>
                  <a:prstClr val="black"/>
                </a:solidFill>
              </a:rPr>
              <a:pPr/>
              <a:t>290</a:t>
            </a:fld>
            <a:endParaRPr lang="en-US" altLang="zh-CN" sz="1200">
              <a:solidFill>
                <a:prstClr val="black"/>
              </a:solidFill>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A01933-BED0-6A48-AFE5-BA23E325293C}" type="slidenum">
              <a:rPr lang="zh-CN" altLang="en-US" sz="1200">
                <a:solidFill>
                  <a:prstClr val="black"/>
                </a:solidFill>
              </a:rPr>
              <a:pPr/>
              <a:t>291</a:t>
            </a:fld>
            <a:endParaRPr lang="en-US" altLang="zh-CN" sz="1200">
              <a:solidFill>
                <a:prstClr val="black"/>
              </a:solidFill>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6E9418-3A76-A444-B684-CE864F95E48E}" type="slidenum">
              <a:rPr lang="zh-CN" altLang="en-US" sz="1200">
                <a:solidFill>
                  <a:prstClr val="black"/>
                </a:solidFill>
              </a:rPr>
              <a:pPr/>
              <a:t>292</a:t>
            </a:fld>
            <a:endParaRPr lang="en-US" altLang="zh-CN" sz="1200">
              <a:solidFill>
                <a:prstClr val="black"/>
              </a:solidFill>
            </a:endParaRPr>
          </a:p>
        </p:txBody>
      </p:sp>
      <p:sp>
        <p:nvSpPr>
          <p:cNvPr id="423938" name="Rectangle 2"/>
          <p:cNvSpPr>
            <a:spLocks noGrp="1" noRot="1" noChangeAspect="1" noChangeArrowheads="1"/>
          </p:cNvSpPr>
          <p:nvPr>
            <p:ph type="sldImg"/>
          </p:nvPr>
        </p:nvSpPr>
        <p:spPr>
          <a:xfrm>
            <a:off x="1130300" y="674688"/>
            <a:ext cx="4597400" cy="3448050"/>
          </a:xfrm>
          <a:solidFill>
            <a:srgbClr val="FFFFFF"/>
          </a:solidFill>
          <a:ln/>
        </p:spPr>
      </p:sp>
      <p:sp>
        <p:nvSpPr>
          <p:cNvPr id="423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9880CF-EF71-7A44-A028-BCA832148907}" type="slidenum">
              <a:rPr lang="zh-CN" altLang="en-US" sz="1200">
                <a:solidFill>
                  <a:prstClr val="black"/>
                </a:solidFill>
              </a:rPr>
              <a:pPr/>
              <a:t>293</a:t>
            </a:fld>
            <a:endParaRPr lang="en-US" altLang="zh-CN" sz="1200">
              <a:solidFill>
                <a:prstClr val="black"/>
              </a:solidFill>
            </a:endParaRPr>
          </a:p>
        </p:txBody>
      </p:sp>
      <p:sp>
        <p:nvSpPr>
          <p:cNvPr id="425986" name="Rectangle 2"/>
          <p:cNvSpPr>
            <a:spLocks noGrp="1" noRot="1" noChangeAspect="1" noChangeArrowheads="1"/>
          </p:cNvSpPr>
          <p:nvPr>
            <p:ph type="sldImg"/>
          </p:nvPr>
        </p:nvSpPr>
        <p:spPr>
          <a:xfrm>
            <a:off x="1130300" y="674688"/>
            <a:ext cx="4597400" cy="3448050"/>
          </a:xfrm>
          <a:solidFill>
            <a:srgbClr val="FFFFFF"/>
          </a:solidFill>
          <a:ln/>
        </p:spPr>
      </p:sp>
      <p:sp>
        <p:nvSpPr>
          <p:cNvPr id="425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8FC051-C950-1F4B-B418-0EB3065F97DD}" type="slidenum">
              <a:rPr lang="zh-CN" altLang="en-US" sz="1200">
                <a:solidFill>
                  <a:prstClr val="black"/>
                </a:solidFill>
              </a:rPr>
              <a:pPr/>
              <a:t>294</a:t>
            </a:fld>
            <a:endParaRPr lang="en-US" altLang="zh-CN" sz="1200">
              <a:solidFill>
                <a:prstClr val="black"/>
              </a:solidFill>
            </a:endParaRPr>
          </a:p>
        </p:txBody>
      </p:sp>
      <p:sp>
        <p:nvSpPr>
          <p:cNvPr id="428034" name="Rectangle 2"/>
          <p:cNvSpPr>
            <a:spLocks noGrp="1" noRot="1" noChangeAspect="1" noChangeArrowheads="1"/>
          </p:cNvSpPr>
          <p:nvPr>
            <p:ph type="sldImg"/>
          </p:nvPr>
        </p:nvSpPr>
        <p:spPr>
          <a:xfrm>
            <a:off x="1130300" y="674688"/>
            <a:ext cx="4597400" cy="3448050"/>
          </a:xfrm>
          <a:solidFill>
            <a:srgbClr val="FFFFFF"/>
          </a:solidFill>
          <a:ln/>
        </p:spPr>
      </p:sp>
      <p:sp>
        <p:nvSpPr>
          <p:cNvPr id="4280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7F730-265E-D741-A5E5-B5D4D3C8CD91}" type="slidenum">
              <a:rPr lang="zh-CN" altLang="en-US" sz="1200">
                <a:solidFill>
                  <a:prstClr val="black"/>
                </a:solidFill>
              </a:rPr>
              <a:pPr/>
              <a:t>295</a:t>
            </a:fld>
            <a:endParaRPr lang="en-US" altLang="zh-CN" sz="1200">
              <a:solidFill>
                <a:prstClr val="black"/>
              </a:solidFill>
            </a:endParaRPr>
          </a:p>
        </p:txBody>
      </p:sp>
      <p:sp>
        <p:nvSpPr>
          <p:cNvPr id="430082" name="Rectangle 2"/>
          <p:cNvSpPr>
            <a:spLocks noGrp="1" noRot="1" noChangeAspect="1" noChangeArrowheads="1"/>
          </p:cNvSpPr>
          <p:nvPr>
            <p:ph type="sldImg"/>
          </p:nvPr>
        </p:nvSpPr>
        <p:spPr>
          <a:xfrm>
            <a:off x="1130300" y="674688"/>
            <a:ext cx="4597400" cy="3448050"/>
          </a:xfrm>
          <a:solidFill>
            <a:srgbClr val="FFFFFF"/>
          </a:solidFill>
          <a:ln/>
        </p:spPr>
      </p:sp>
      <p:sp>
        <p:nvSpPr>
          <p:cNvPr id="430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need of salvation until Adam and Eve sinned (3:1-7), but God covered them with animal skins by the death of an animal (3:21) that typified the Saviour over the devil (3:15), who is also pictured in Joseph’s redemption of Jacob’s family by bringing them to Egypt (45:7).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107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A2C0E9-C421-AF4F-8D36-F5EDE8D967E5}" type="slidenum">
              <a:rPr lang="zh-CN" altLang="en-US" sz="1200">
                <a:solidFill>
                  <a:prstClr val="black"/>
                </a:solidFill>
              </a:rPr>
              <a:pPr/>
              <a:t>296</a:t>
            </a:fld>
            <a:endParaRPr lang="en-US" altLang="zh-CN" sz="1200">
              <a:solidFill>
                <a:prstClr val="black"/>
              </a:solidFill>
            </a:endParaRPr>
          </a:p>
        </p:txBody>
      </p:sp>
      <p:sp>
        <p:nvSpPr>
          <p:cNvPr id="432130" name="Rectangle 2"/>
          <p:cNvSpPr>
            <a:spLocks noGrp="1" noRot="1" noChangeAspect="1" noChangeArrowheads="1"/>
          </p:cNvSpPr>
          <p:nvPr>
            <p:ph type="sldImg"/>
          </p:nvPr>
        </p:nvSpPr>
        <p:spPr>
          <a:xfrm>
            <a:off x="1130300" y="674688"/>
            <a:ext cx="4597400" cy="3448050"/>
          </a:xfrm>
          <a:solidFill>
            <a:srgbClr val="FFFFFF"/>
          </a:solidFill>
          <a:ln/>
        </p:spPr>
      </p:sp>
      <p:sp>
        <p:nvSpPr>
          <p:cNvPr id="4321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956D7C-3641-C947-9F27-4F581B2092FB}" type="slidenum">
              <a:rPr lang="zh-CN" altLang="en-US" sz="1200">
                <a:solidFill>
                  <a:prstClr val="black"/>
                </a:solidFill>
              </a:rPr>
              <a:pPr/>
              <a:t>297</a:t>
            </a:fld>
            <a:endParaRPr lang="en-US" altLang="zh-CN" sz="1200">
              <a:solidFill>
                <a:prstClr val="black"/>
              </a:solidFill>
            </a:endParaRPr>
          </a:p>
        </p:txBody>
      </p:sp>
      <p:sp>
        <p:nvSpPr>
          <p:cNvPr id="434178" name="Rectangle 2"/>
          <p:cNvSpPr>
            <a:spLocks noGrp="1" noRot="1" noChangeAspect="1" noChangeArrowheads="1"/>
          </p:cNvSpPr>
          <p:nvPr>
            <p:ph type="sldImg"/>
          </p:nvPr>
        </p:nvSpPr>
        <p:spPr>
          <a:xfrm>
            <a:off x="1130300" y="674688"/>
            <a:ext cx="4597400" cy="3448050"/>
          </a:xfrm>
          <a:solidFill>
            <a:srgbClr val="FFFFFF"/>
          </a:solidFill>
          <a:ln/>
        </p:spPr>
      </p:sp>
      <p:sp>
        <p:nvSpPr>
          <p:cNvPr id="4341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270FA-05F6-1E41-A0A8-DF502CD83EDE}" type="slidenum">
              <a:rPr lang="zh-CN" altLang="en-US" sz="1200">
                <a:solidFill>
                  <a:prstClr val="black"/>
                </a:solidFill>
              </a:rPr>
              <a:pPr/>
              <a:t>298</a:t>
            </a:fld>
            <a:endParaRPr lang="en-US" altLang="zh-CN" sz="1200">
              <a:solidFill>
                <a:prstClr val="black"/>
              </a:solidFill>
            </a:endParaRPr>
          </a:p>
        </p:txBody>
      </p:sp>
      <p:sp>
        <p:nvSpPr>
          <p:cNvPr id="436226" name="Rectangle 2"/>
          <p:cNvSpPr>
            <a:spLocks noGrp="1" noRot="1" noChangeAspect="1" noChangeArrowheads="1"/>
          </p:cNvSpPr>
          <p:nvPr>
            <p:ph type="sldImg"/>
          </p:nvPr>
        </p:nvSpPr>
        <p:spPr>
          <a:xfrm>
            <a:off x="1130300" y="674688"/>
            <a:ext cx="4597400" cy="3448050"/>
          </a:xfrm>
          <a:solidFill>
            <a:srgbClr val="FFFFFF"/>
          </a:solidFill>
          <a:ln/>
        </p:spPr>
      </p:sp>
      <p:sp>
        <p:nvSpPr>
          <p:cNvPr id="4362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074B9-666A-4748-A48E-C7A8E46B9B9B}" type="slidenum">
              <a:rPr lang="zh-CN" altLang="en-US" sz="1200">
                <a:solidFill>
                  <a:prstClr val="black"/>
                </a:solidFill>
              </a:rPr>
              <a:pPr/>
              <a:t>299</a:t>
            </a:fld>
            <a:endParaRPr lang="en-US" altLang="zh-CN" sz="1200">
              <a:solidFill>
                <a:prstClr val="black"/>
              </a:solidFill>
            </a:endParaRPr>
          </a:p>
        </p:txBody>
      </p:sp>
      <p:sp>
        <p:nvSpPr>
          <p:cNvPr id="438274" name="Rectangle 2"/>
          <p:cNvSpPr>
            <a:spLocks noGrp="1" noRot="1" noChangeAspect="1" noChangeArrowheads="1"/>
          </p:cNvSpPr>
          <p:nvPr>
            <p:ph type="sldImg"/>
          </p:nvPr>
        </p:nvSpPr>
        <p:spPr>
          <a:xfrm>
            <a:off x="1130300" y="674688"/>
            <a:ext cx="4597400" cy="3448050"/>
          </a:xfrm>
          <a:solidFill>
            <a:srgbClr val="FFFFFF"/>
          </a:solidFill>
          <a:ln/>
        </p:spPr>
      </p:sp>
      <p:sp>
        <p:nvSpPr>
          <p:cNvPr id="438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F2A239-AE27-2B4A-AD2B-99AC61FD65CA}" type="slidenum">
              <a:rPr lang="zh-CN" altLang="en-US" sz="1200">
                <a:solidFill>
                  <a:prstClr val="black"/>
                </a:solidFill>
              </a:rPr>
              <a:pPr/>
              <a:t>300</a:t>
            </a:fld>
            <a:endParaRPr lang="en-US" altLang="zh-CN" sz="1200">
              <a:solidFill>
                <a:prstClr val="black"/>
              </a:solidFill>
            </a:endParaRPr>
          </a:p>
        </p:txBody>
      </p:sp>
      <p:sp>
        <p:nvSpPr>
          <p:cNvPr id="440322" name="Rectangle 2"/>
          <p:cNvSpPr>
            <a:spLocks noGrp="1" noRot="1" noChangeAspect="1" noChangeArrowheads="1"/>
          </p:cNvSpPr>
          <p:nvPr>
            <p:ph type="sldImg"/>
          </p:nvPr>
        </p:nvSpPr>
        <p:spPr>
          <a:xfrm>
            <a:off x="1152525" y="692150"/>
            <a:ext cx="4554538" cy="3416300"/>
          </a:xfrm>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97279F-9FF0-8A44-90A2-21677EB2C47C}" type="slidenum">
              <a:rPr lang="zh-CN" altLang="en-US" sz="1200">
                <a:solidFill>
                  <a:prstClr val="black"/>
                </a:solidFill>
              </a:rPr>
              <a:pPr/>
              <a:t>301</a:t>
            </a:fld>
            <a:endParaRPr lang="en-US" altLang="zh-CN" sz="1200">
              <a:solidFill>
                <a:prstClr val="black"/>
              </a:solidFill>
            </a:endParaRPr>
          </a:p>
        </p:txBody>
      </p:sp>
      <p:sp>
        <p:nvSpPr>
          <p:cNvPr id="442370" name="Rectangle 2"/>
          <p:cNvSpPr>
            <a:spLocks noGrp="1" noRot="1" noChangeAspect="1" noChangeArrowheads="1"/>
          </p:cNvSpPr>
          <p:nvPr>
            <p:ph type="sldImg"/>
          </p:nvPr>
        </p:nvSpPr>
        <p:spPr>
          <a:xfrm>
            <a:off x="1152525" y="692150"/>
            <a:ext cx="4554538" cy="3416300"/>
          </a:xfrm>
          <a:solidFill>
            <a:srgbClr val="FFFFFF"/>
          </a:solidFill>
          <a:ln/>
        </p:spPr>
      </p:sp>
      <p:sp>
        <p:nvSpPr>
          <p:cNvPr id="442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CEF1D4-CC0A-9C48-805D-666FDD630E42}" type="slidenum">
              <a:rPr lang="zh-CN" altLang="en-US" sz="1200">
                <a:solidFill>
                  <a:prstClr val="black"/>
                </a:solidFill>
              </a:rPr>
              <a:pPr/>
              <a:t>302</a:t>
            </a:fld>
            <a:endParaRPr lang="en-US" altLang="zh-CN" sz="1200">
              <a:solidFill>
                <a:prstClr val="black"/>
              </a:solidFill>
            </a:endParaRPr>
          </a:p>
        </p:txBody>
      </p:sp>
      <p:sp>
        <p:nvSpPr>
          <p:cNvPr id="444418" name="Rectangle 2"/>
          <p:cNvSpPr>
            <a:spLocks noGrp="1" noRot="1" noChangeAspect="1" noChangeArrowheads="1"/>
          </p:cNvSpPr>
          <p:nvPr>
            <p:ph type="sldImg"/>
          </p:nvPr>
        </p:nvSpPr>
        <p:spPr>
          <a:xfrm>
            <a:off x="1152525" y="692150"/>
            <a:ext cx="4554538" cy="3416300"/>
          </a:xfrm>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97D54B-2313-9843-A188-AA75710FA14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2338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304</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is intimated in the “Us” who created man (1:26) and pictured in the victor over the serpent (3:15), who will be the descendant of Abraham to bless all the world by offering salvation (12:1-3) as the prophesied King from Judah’s line (49:10).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022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r>
              <a:rPr lang="en-US" dirty="0">
                <a:effectLst/>
                <a:latin typeface="Times New Roman" charset="0"/>
                <a:ea typeface="ＭＳ Ｐゴシック" charset="0"/>
              </a:rPr>
              <a:t> This chart combines both the Hebrew division into 11 </a:t>
            </a:r>
            <a:r>
              <a:rPr lang="en-US" i="1" dirty="0" err="1">
                <a:effectLst/>
                <a:latin typeface="Times New Roman" charset="0"/>
                <a:ea typeface="ＭＳ Ｐゴシック" charset="0"/>
              </a:rPr>
              <a:t>toledot</a:t>
            </a:r>
            <a:r>
              <a:rPr lang="en-US" i="0" dirty="0">
                <a:effectLst/>
                <a:latin typeface="Times New Roman" charset="0"/>
                <a:ea typeface="ＭＳ Ｐゴシック" charset="0"/>
              </a:rPr>
              <a:t> (generations) with the more simple two-fold division around chapter 12.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33494891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15409501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15471001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40857852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377061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5894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989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2309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7182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581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05886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391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7883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7893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74230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0795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101217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760620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57002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6347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897457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84224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0751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55527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896145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268637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199038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55577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44787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115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18115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5653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8707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4065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4897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1119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6255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8518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214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6690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077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0809"/>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680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1623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95962E-5AAD-A040-AC66-F7632984053F}"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C92100-4279-9A4E-A368-DB9DB78525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45813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77813E3-392E-9948-BAA4-71D3388F2ED3}"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3424983-330B-574E-BE1A-4C5A1401F9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678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FB26C5C3-9C68-AA41-9C08-3F2256F8D3AB}"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5EE8EE-9C99-004A-957D-D7D090ED408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767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CD453B29-0447-5A4F-9A65-1A88278CCFD4}"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C176354-0D9D-3F44-A1BE-AC118C6BEB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204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B6D160D-2F31-9947-9E38-CE7A6A85A31B}"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2E3A5573-894C-FE42-B1CE-AB27F79BEC4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379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965432-368E-AA4F-9EAF-E096E7FEBDDA}"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2DEF24C-AE6E-AB43-ACD9-CCC5ECD43D0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9466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A6817B-5C13-6747-9240-5BD62B8F2C67}"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3814023-1F39-354D-A79C-E904B60DD3B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834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3DD0E9B2-F2E1-EC4A-B962-EB6A5B7632CA}"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6B061A6-1BD1-FC49-9F9E-90866309C4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825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9432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619132C-0039-EA40-8806-E609795D065B}"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10ED8C-A7A5-EF4E-870B-15EE18BB08E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9627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331BF9D-7872-C240-8398-61AD54E76350}"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8219502-13E7-A546-9873-77F15616D2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478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532F9DF-E3D6-9245-BA3B-208A01AA0DBF}"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48214C-C55C-6846-86D3-E15B00A3132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3770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467051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77940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369874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8068947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4600248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6886779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98239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111085"/>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668525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249436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410237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018970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1144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169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873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2806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5164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59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737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E10B-096B-3548-B95D-7755D2146AA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2018419-9B3B-C04F-8709-F388DA2C824B}" type="datetimeFigureOut">
              <a:rPr lang="en-US" altLang="en-US"/>
              <a:pPr/>
              <a:t>9/30/24</a:t>
            </a:fld>
            <a:endParaRPr lang="en-US" altLang="en-US"/>
          </a:p>
        </p:txBody>
      </p:sp>
      <p:sp>
        <p:nvSpPr>
          <p:cNvPr id="3" name="Footer Placeholder 2">
            <a:extLst>
              <a:ext uri="{FF2B5EF4-FFF2-40B4-BE49-F238E27FC236}">
                <a16:creationId xmlns:a16="http://schemas.microsoft.com/office/drawing/2014/main" id="{359FF015-F41E-3340-A215-25E0BCE0DBC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EC58EC69-536D-5F46-8FDD-8C4794180B9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52707D8-E6E0-7247-A096-20ACA986D414}" type="slidenum">
              <a:rPr lang="en-US" altLang="en-US"/>
              <a:pPr/>
              <a:t>‹#›</a:t>
            </a:fld>
            <a:endParaRPr lang="en-US" altLang="en-US"/>
          </a:p>
        </p:txBody>
      </p:sp>
    </p:spTree>
    <p:extLst>
      <p:ext uri="{BB962C8B-B14F-4D97-AF65-F5344CB8AC3E}">
        <p14:creationId xmlns:p14="http://schemas.microsoft.com/office/powerpoint/2010/main" val="11300375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43B7649A-8C3B-3048-92F9-E563700DEAC8}"/>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78FA28-6A3E-7943-A71E-B1E6E21BF6FE}" type="datetimeFigureOut">
              <a:rPr lang="en-US" altLang="en-US"/>
              <a:pPr/>
              <a:t>9/30/24</a:t>
            </a:fld>
            <a:endParaRPr lang="en-US" altLang="en-US"/>
          </a:p>
        </p:txBody>
      </p:sp>
      <p:sp>
        <p:nvSpPr>
          <p:cNvPr id="6" name="Footer Placeholder 5">
            <a:extLst>
              <a:ext uri="{FF2B5EF4-FFF2-40B4-BE49-F238E27FC236}">
                <a16:creationId xmlns:a16="http://schemas.microsoft.com/office/drawing/2014/main" id="{0753F2A3-82CF-7A4E-9937-B493D96EAF2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23715B2-09D2-1648-A436-2F6743CDDB2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DB3B965-4595-9543-9F9C-A276695CCDD3}" type="slidenum">
              <a:rPr lang="en-US" altLang="en-US"/>
              <a:pPr/>
              <a:t>‹#›</a:t>
            </a:fld>
            <a:endParaRPr lang="en-US" altLang="en-US"/>
          </a:p>
        </p:txBody>
      </p:sp>
    </p:spTree>
    <p:extLst>
      <p:ext uri="{BB962C8B-B14F-4D97-AF65-F5344CB8AC3E}">
        <p14:creationId xmlns:p14="http://schemas.microsoft.com/office/powerpoint/2010/main" val="22287956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782FDE2A-6379-C849-B1AB-EE2DC190B39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43366BC-0B97-B948-B5D1-6A820279C4E9}" type="datetimeFigureOut">
              <a:rPr lang="en-US" altLang="en-US"/>
              <a:pPr/>
              <a:t>9/30/24</a:t>
            </a:fld>
            <a:endParaRPr lang="en-US" altLang="en-US"/>
          </a:p>
        </p:txBody>
      </p:sp>
      <p:sp>
        <p:nvSpPr>
          <p:cNvPr id="6" name="Footer Placeholder 5">
            <a:extLst>
              <a:ext uri="{FF2B5EF4-FFF2-40B4-BE49-F238E27FC236}">
                <a16:creationId xmlns:a16="http://schemas.microsoft.com/office/drawing/2014/main" id="{728AEBDA-0351-E643-9D7E-48B0B44B1AF9}"/>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DEE1A027-51D6-CF4B-ABFF-4E9EB16D873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2FEB43E-8857-2942-B91A-CEB42CDC5E77}" type="slidenum">
              <a:rPr lang="en-US" altLang="en-US"/>
              <a:pPr/>
              <a:t>‹#›</a:t>
            </a:fld>
            <a:endParaRPr lang="en-US" altLang="en-US"/>
          </a:p>
        </p:txBody>
      </p:sp>
    </p:spTree>
    <p:extLst>
      <p:ext uri="{BB962C8B-B14F-4D97-AF65-F5344CB8AC3E}">
        <p14:creationId xmlns:p14="http://schemas.microsoft.com/office/powerpoint/2010/main" val="40387654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629E08-83CA-A54B-98AE-C7336DB967C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67DF4D0-5F8A-714D-AFD6-972672ECD061}" type="datetimeFigureOut">
              <a:rPr lang="en-US" altLang="en-US"/>
              <a:pPr/>
              <a:t>9/30/24</a:t>
            </a:fld>
            <a:endParaRPr lang="en-US" altLang="en-US"/>
          </a:p>
        </p:txBody>
      </p:sp>
      <p:sp>
        <p:nvSpPr>
          <p:cNvPr id="5" name="Footer Placeholder 4">
            <a:extLst>
              <a:ext uri="{FF2B5EF4-FFF2-40B4-BE49-F238E27FC236}">
                <a16:creationId xmlns:a16="http://schemas.microsoft.com/office/drawing/2014/main" id="{454BF970-7A6E-424F-8DD3-50D52809B9F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FD720FA-1410-3745-A1DC-F073E3EA800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4BF797-DCB7-E747-A79C-E4941D3ECCA2}" type="slidenum">
              <a:rPr lang="en-US" altLang="en-US"/>
              <a:pPr/>
              <a:t>‹#›</a:t>
            </a:fld>
            <a:endParaRPr lang="en-US" altLang="en-US"/>
          </a:p>
        </p:txBody>
      </p:sp>
    </p:spTree>
    <p:extLst>
      <p:ext uri="{BB962C8B-B14F-4D97-AF65-F5344CB8AC3E}">
        <p14:creationId xmlns:p14="http://schemas.microsoft.com/office/powerpoint/2010/main" val="36048311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395ECA-2B41-4A47-9D47-9DC076BF699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1FEA71-1B5F-DF4E-AF5B-57122A8F149B}" type="datetimeFigureOut">
              <a:rPr lang="en-US" altLang="en-US"/>
              <a:pPr/>
              <a:t>9/30/24</a:t>
            </a:fld>
            <a:endParaRPr lang="en-US" altLang="en-US"/>
          </a:p>
        </p:txBody>
      </p:sp>
      <p:sp>
        <p:nvSpPr>
          <p:cNvPr id="5" name="Footer Placeholder 4">
            <a:extLst>
              <a:ext uri="{FF2B5EF4-FFF2-40B4-BE49-F238E27FC236}">
                <a16:creationId xmlns:a16="http://schemas.microsoft.com/office/drawing/2014/main" id="{95D5098C-F5DA-4544-8F3D-C9C58CFC3C52}"/>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07D5E5E4-0F11-C340-9484-47CE28B0030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EB56E57-52B1-994C-B1AF-E3DC50A98AFE}" type="slidenum">
              <a:rPr lang="en-US" altLang="en-US"/>
              <a:pPr/>
              <a:t>‹#›</a:t>
            </a:fld>
            <a:endParaRPr lang="en-US" altLang="en-US"/>
          </a:p>
        </p:txBody>
      </p:sp>
    </p:spTree>
    <p:extLst>
      <p:ext uri="{BB962C8B-B14F-4D97-AF65-F5344CB8AC3E}">
        <p14:creationId xmlns:p14="http://schemas.microsoft.com/office/powerpoint/2010/main" val="2656849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2230842"/>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22445044"/>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7637796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1742647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53235346"/>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61151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607719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4780564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0344712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2362624"/>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4412242"/>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2800433"/>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24493584"/>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7410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617854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01954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609911"/>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9/30/24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55558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9/30/24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768590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9/30/24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18136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9/30/24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19094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9/30/24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06142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9/30/24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923672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997377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4372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53106647"/>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49621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23775"/>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29597644"/>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095985"/>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629859"/>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98514941"/>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821173"/>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071749"/>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5671167"/>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496535"/>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675810"/>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60513375"/>
      </p:ext>
    </p:extLst>
  </p:cSld>
  <p:clrMapOvr>
    <a:masterClrMapping/>
  </p:clrMapOvr>
  <p:transition spd="med">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33663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t>9/30/24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202890453"/>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30/09/2024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25524278"/>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30/09/2024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1249815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30/09/2024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11372979"/>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30/09/2024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942277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30/09/2024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2622015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30/09/2024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815160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30/09/2024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6728754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30/09/2024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0462370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30/09/2024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81535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36248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30/09/2024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0162488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30/09/2024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6845961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300068"/>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1335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3376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4821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674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3868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297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5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05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553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7036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887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138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A7BDA422-1F0A-EC44-A79B-80BFDCC7196A}"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2058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DCB5BFDA-A83A-1F40-9919-35D3131ACF17}"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809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5ABD34EB-EC67-4E44-83D9-2C83279460AC}"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4590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664685B1-8157-B746-B5CD-CD6957319300}"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300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7752983C-A313-0C41-B38F-99DDB1727F61}"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4263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DA36AEA8-7474-A147-A5AD-1CF4C0EBDFCA}"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1043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28E788F7-A1A5-EF40-AC45-C2C239481C41}"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9061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5019C98D-22E8-484C-899F-F57B8EDA3AA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7192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C0230CF-01F7-F642-94B7-B105783507A6}"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7581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625F1B4-88F1-3949-91FC-7ECD2F6D0964}"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2455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DEBFB0-F785-E443-A50D-D60BBB278DFB}"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91F97FC-5C87-5449-9A48-02D12D67449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7517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AECB2EE3-063C-DF49-A5F3-40C2254ED9EC}"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153A44C-0991-F14D-862C-221A97B08C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946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DA899BD2-42E8-5E40-8760-53A6F956B2B5}"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5E4F84A-A7F8-2E4F-93FB-1F0AF77A4C7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424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BE80F593-A978-304A-A5DF-19AC85D90373}"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FFBB7D-C291-6246-A5D3-B0B3B4DE0D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4312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FD269A97-E335-0548-BDE7-1E5C5893A688}"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5A724513-3F39-9D4A-AB80-C72CD00B5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961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7922D6-7154-BE45-8A18-602AFB1BF10C}"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801F0DE9-F912-DA46-8F4F-CC7DB2E65A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4540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DEA3C3-38CA-4F4F-9F93-3EFFA9D6E626}"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818C18DB-FFAA-DD46-AE68-0AF77AE5D7D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37648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057EE087-4C54-CB49-8AEE-6A9D8760C5B0}"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D0B742D-691B-5945-8B31-336D31BE9D4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976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6F08D8E-A2FA-174D-AD3B-2B4EFED2E711}"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EAB8EF1-A364-DE42-A731-AF84F377F8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682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56C303F-69FD-3440-ABE3-E35E5E35E32A}"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4D37697-1373-F245-867B-DD05AE11A19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3789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D64C47E-EE3C-7D42-B6D8-D825EDA9F453}"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AF59CC6-D950-954A-A38B-59E1046CE72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9921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8672523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8382919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355952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086260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1575216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60104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1145454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4371512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9238097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5905429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773545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98046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8504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49048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144471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561746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238302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58624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93824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23380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8456508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092072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186749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26817845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537548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2443120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2147474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689902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38505090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640221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4700863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3893176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56397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39608463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7815253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545620250"/>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2340300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1975775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34377066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261631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2174561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2766242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196860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9.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8104459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958627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7654780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277131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B020FFD6-9B0C-4B4A-9FF2-B0AA94178650}"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FD4AA670-AAA7-BA49-BCCC-985B0553FF2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129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79482751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805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08039410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9/30/24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4099618324"/>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021006414"/>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28271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t>9/30/24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716043358"/>
      </p:ext>
    </p:extLst>
  </p:cSld>
  <p:clrMap bg1="lt1" tx1="dk1" bg2="lt2" tx2="dk2" accent1="accent1" accent2="accent2" accent3="accent3" accent4="accent4" accent5="accent5" accent6="accent6" hlink="hlink" folHlink="folHlink"/>
  <p:sldLayoutIdLst>
    <p:sldLayoutId id="214748415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30/09/2024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869405424"/>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786886"/>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defTabSz="914400" fontAlgn="base">
              <a:spcBef>
                <a:spcPct val="0"/>
              </a:spcBef>
              <a:spcAft>
                <a:spcPct val="0"/>
              </a:spcAft>
              <a:defRPr/>
            </a:pPr>
            <a:fld id="{0215CBF5-B263-224D-859C-F53BC80F7844}"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grpSp>
        <p:nvGrpSpPr>
          <p:cNvPr id="116740" name="Group 1028"/>
          <p:cNvGrpSpPr>
            <a:grpSpLocks/>
          </p:cNvGrpSpPr>
          <p:nvPr/>
        </p:nvGrpSpPr>
        <p:grpSpPr bwMode="auto">
          <a:xfrm>
            <a:off x="0" y="0"/>
            <a:ext cx="9140825" cy="6850063"/>
            <a:chOff x="0" y="0"/>
            <a:chExt cx="5758" cy="4315"/>
          </a:xfrm>
        </p:grpSpPr>
        <p:grpSp>
          <p:nvGrpSpPr>
            <p:cNvPr id="116744"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16750"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16746" name="Freeform 1036"/>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797186"/>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B1621A3-08F8-434D-B2BF-CB247B004A84}" type="datetimeFigureOut">
              <a:rPr lang="en-US">
                <a:solidFill>
                  <a:prstClr val="black">
                    <a:tint val="75000"/>
                  </a:prstClr>
                </a:solidFill>
                <a:latin typeface="Calibri"/>
              </a:rPr>
              <a:pPr>
                <a:defRPr/>
              </a:pPr>
              <a:t>9/30/24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5466817C-24A6-2748-9F94-140614A8A05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566631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00739515"/>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6671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67E0CE3-612E-CB4E-B1B7-1793063E3BE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6067840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72787532"/>
      </p:ext>
    </p:extLst>
  </p:cSld>
  <p:clrMap bg1="lt1" tx1="dk1" bg2="lt2" tx2="dk2" accent1="accent1" accent2="accent2" accent3="accent3" accent4="accent4" accent5="accent5" accent6="accent6" hlink="hlink" folHlink="folHlink"/>
  <p:sldLayoutIdLst>
    <p:sldLayoutId id="214748394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10.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4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2.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2.xml"/></Relationships>
</file>

<file path=ppt/slides/_rels/slide10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2.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9.jpeg"/><Relationship Id="rId1" Type="http://schemas.openxmlformats.org/officeDocument/2006/relationships/slideLayout" Target="../slideLayouts/slideLayout14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42.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1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4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4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4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4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4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4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4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4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4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3.jpeg"/><Relationship Id="rId1" Type="http://schemas.openxmlformats.org/officeDocument/2006/relationships/slideLayout" Target="../slideLayouts/slideLayout105.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6.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6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4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6.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7.jpeg"/><Relationship Id="rId1" Type="http://schemas.openxmlformats.org/officeDocument/2006/relationships/slideLayout" Target="../slideLayouts/slideLayout105.xml"/></Relationships>
</file>

<file path=ppt/slides/_rels/slide17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05.xml"/></Relationships>
</file>

<file path=ppt/slides/_rels/slide17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05.xml"/></Relationships>
</file>

<file path=ppt/slides/_rels/slide17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05.xml"/></Relationships>
</file>

<file path=ppt/slides/_rels/slide17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05.xml"/></Relationships>
</file>

<file path=ppt/slides/_rels/slide17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05.xml"/></Relationships>
</file>

<file path=ppt/slides/_rels/slide17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05.xml"/></Relationships>
</file>

<file path=ppt/slides/_rels/slide17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05.xml"/></Relationships>
</file>

<file path=ppt/slides/_rels/slide17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05.xml"/></Relationships>
</file>

<file path=ppt/slides/_rels/slide17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18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05.xml"/></Relationships>
</file>

<file path=ppt/slides/_rels/slide18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05.xml"/></Relationships>
</file>

<file path=ppt/slides/_rels/slide18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05.xml"/></Relationships>
</file>

<file path=ppt/slides/_rels/slide18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05.xml"/></Relationships>
</file>

<file path=ppt/slides/_rels/slide18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05.xml"/></Relationships>
</file>

<file path=ppt/slides/_rels/slide18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05.xml"/></Relationships>
</file>

<file path=ppt/slides/_rels/slide18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05.xml"/></Relationships>
</file>

<file path=ppt/slides/_rels/slide18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05.xml"/></Relationships>
</file>

<file path=ppt/slides/_rels/slide18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05.xml"/></Relationships>
</file>

<file path=ppt/slides/_rels/slide18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19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05.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05.xml"/></Relationships>
</file>

<file path=ppt/slides/_rels/slide19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05.xml"/></Relationships>
</file>

<file path=ppt/slides/_rels/slide19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05.xml"/></Relationships>
</file>

<file path=ppt/slides/_rels/slide19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05.xml"/></Relationships>
</file>

<file path=ppt/slides/_rels/slide19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05.xml"/></Relationships>
</file>

<file path=ppt/slides/_rels/slide19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05.xml"/></Relationships>
</file>

<file path=ppt/slides/_rels/slide1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9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4.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0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20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05.xml"/></Relationships>
</file>

<file path=ppt/slides/_rels/slide20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16.xml"/></Relationships>
</file>

<file path=ppt/slides/_rels/slide20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16.xml"/></Relationships>
</file>

<file path=ppt/slides/_rels/slide20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16.xml"/></Relationships>
</file>

<file path=ppt/slides/_rels/slide20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16.xml"/></Relationships>
</file>

<file path=ppt/slides/_rels/slide20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16.xml"/></Relationships>
</file>

<file path=ppt/slides/_rels/slide20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16.xml"/></Relationships>
</file>

<file path=ppt/slides/_rels/slide20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16.xml"/></Relationships>
</file>

<file path=ppt/slides/_rels/slide20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1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16.xml"/></Relationships>
</file>

<file path=ppt/slides/_rels/slide21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16.xml"/></Relationships>
</file>

<file path=ppt/slides/_rels/slide21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16.xml"/></Relationships>
</file>

<file path=ppt/slides/_rels/slide21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16.xml"/></Relationships>
</file>

<file path=ppt/slides/_rels/slide21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16.xml"/></Relationships>
</file>

<file path=ppt/slides/_rels/slide21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16.xml"/></Relationships>
</file>

<file path=ppt/slides/_rels/slide21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16.xml"/></Relationships>
</file>

<file path=ppt/slides/_rels/slide21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16.xml"/></Relationships>
</file>

<file path=ppt/slides/_rels/slide21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1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2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16.xml"/></Relationships>
</file>

<file path=ppt/slides/_rels/slide22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16.xml"/></Relationships>
</file>

<file path=ppt/slides/_rels/slide22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16.xml"/></Relationships>
</file>

<file path=ppt/slides/_rels/slide223.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16.xml"/></Relationships>
</file>

<file path=ppt/slides/_rels/slide22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22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16.xml"/></Relationships>
</file>

<file path=ppt/slides/_rels/slide22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1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22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23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16.xml"/></Relationships>
</file>

<file path=ppt/slides/_rels/slide2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6.xml"/></Relationships>
</file>

<file path=ppt/slides/_rels/slide23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16.xml"/></Relationships>
</file>

<file path=ppt/slides/_rels/slide23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16.xml"/></Relationships>
</file>

<file path=ppt/slides/_rels/slide2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2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4.jpeg"/><Relationship Id="rId1" Type="http://schemas.openxmlformats.org/officeDocument/2006/relationships/slideLayout" Target="../slideLayouts/slideLayout105.xml"/></Relationships>
</file>

<file path=ppt/slides/_rels/slide23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05.xml"/></Relationships>
</file>

<file path=ppt/slides/_rels/slide23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05.xml"/></Relationships>
</file>

<file path=ppt/slides/_rels/slide238.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05.xml"/></Relationships>
</file>

<file path=ppt/slides/_rels/slide23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240.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105.xml"/></Relationships>
</file>

<file path=ppt/slides/_rels/slide24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05.xml"/></Relationships>
</file>

<file path=ppt/slides/_rels/slide242.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05.xml"/></Relationships>
</file>

<file path=ppt/slides/_rels/slide243.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05.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8.xml"/><Relationship Id="rId1" Type="http://schemas.openxmlformats.org/officeDocument/2006/relationships/slideLayout" Target="../slideLayouts/slideLayout116.xml"/></Relationships>
</file>

<file path=ppt/slides/_rels/slide246.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05.xml"/></Relationships>
</file>

<file path=ppt/slides/_rels/slide247.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05.xml"/></Relationships>
</file>

<file path=ppt/slides/_rels/slide248.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05.xml"/></Relationships>
</file>

<file path=ppt/slides/_rels/slide24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25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05.xml"/></Relationships>
</file>

<file path=ppt/slides/_rels/slide25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05.xml"/></Relationships>
</file>

<file path=ppt/slides/_rels/slide25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05.xml"/></Relationships>
</file>

<file path=ppt/slides/_rels/slide253.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05.xml"/></Relationships>
</file>

<file path=ppt/slides/_rels/slide25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05.xml"/></Relationships>
</file>

<file path=ppt/slides/_rels/slide255.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05.xml"/></Relationships>
</file>

<file path=ppt/slides/_rels/slide2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25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0.xml"/><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6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1.xml"/><Relationship Id="rId1" Type="http://schemas.openxmlformats.org/officeDocument/2006/relationships/slideLayout" Target="../slideLayouts/slideLayout180.xml"/></Relationships>
</file>

<file path=ppt/slides/_rels/slide26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2.xml"/><Relationship Id="rId1" Type="http://schemas.openxmlformats.org/officeDocument/2006/relationships/slideLayout" Target="../slideLayouts/slideLayout180.xml"/></Relationships>
</file>

<file path=ppt/slides/_rels/slide26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43.xml"/><Relationship Id="rId1" Type="http://schemas.openxmlformats.org/officeDocument/2006/relationships/slideLayout" Target="../slideLayouts/slideLayout180.xml"/></Relationships>
</file>

<file path=ppt/slides/_rels/slide26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4.xml"/><Relationship Id="rId1" Type="http://schemas.openxmlformats.org/officeDocument/2006/relationships/slideLayout" Target="../slideLayouts/slideLayout180.xml"/></Relationships>
</file>

<file path=ppt/slides/_rels/slide26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5.xml"/><Relationship Id="rId1" Type="http://schemas.openxmlformats.org/officeDocument/2006/relationships/slideLayout" Target="../slideLayouts/slideLayout180.xml"/></Relationships>
</file>

<file path=ppt/slides/_rels/slide265.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80.xml"/></Relationships>
</file>

<file path=ppt/slides/_rels/slide26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80.xml"/></Relationships>
</file>

<file path=ppt/slides/_rels/slide26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80.xml"/></Relationships>
</file>

<file path=ppt/slides/_rels/slide26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46.xml"/><Relationship Id="rId1" Type="http://schemas.openxmlformats.org/officeDocument/2006/relationships/slideLayout" Target="../slideLayouts/slideLayout180.xml"/></Relationships>
</file>

<file path=ppt/slides/_rels/slide26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7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47.xml"/><Relationship Id="rId1" Type="http://schemas.openxmlformats.org/officeDocument/2006/relationships/slideLayout" Target="../slideLayouts/slideLayout9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7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47.png"/></Relationships>
</file>

<file path=ppt/slides/_rels/slide27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49.png"/></Relationships>
</file>

<file path=ppt/slides/_rels/slide27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50.xml"/><Relationship Id="rId1" Type="http://schemas.openxmlformats.org/officeDocument/2006/relationships/slideLayout" Target="../slideLayouts/slideLayout94.xml"/></Relationships>
</file>

<file path=ppt/slides/_rels/slide27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48.png"/></Relationships>
</file>

<file path=ppt/slides/_rels/slide27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27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53.xml"/><Relationship Id="rId1" Type="http://schemas.openxmlformats.org/officeDocument/2006/relationships/slideLayout" Target="../slideLayouts/slideLayout36.xml"/><Relationship Id="rId4" Type="http://schemas.openxmlformats.org/officeDocument/2006/relationships/image" Target="../media/image254.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28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32.emf"/></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59.xml"/><Relationship Id="rId1" Type="http://schemas.openxmlformats.org/officeDocument/2006/relationships/slideLayout" Target="../slideLayouts/slideLayout129.xml"/></Relationships>
</file>

<file path=ppt/slides/_rels/slide28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0.xml"/><Relationship Id="rId1" Type="http://schemas.openxmlformats.org/officeDocument/2006/relationships/slideLayout" Target="../slideLayouts/slideLayout116.xml"/></Relationships>
</file>

<file path=ppt/slides/_rels/slide287.xml.rels><?xml version="1.0" encoding="UTF-8" standalone="yes"?>
<Relationships xmlns="http://schemas.openxmlformats.org/package/2006/relationships"><Relationship Id="rId3" Type="http://schemas.openxmlformats.org/officeDocument/2006/relationships/image" Target="../media/image258.jpg"/><Relationship Id="rId2" Type="http://schemas.openxmlformats.org/officeDocument/2006/relationships/notesSlide" Target="../notesSlides/notesSlide61.xml"/><Relationship Id="rId1" Type="http://schemas.openxmlformats.org/officeDocument/2006/relationships/slideLayout" Target="../slideLayouts/slideLayout116.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63.xml"/><Relationship Id="rId1" Type="http://schemas.openxmlformats.org/officeDocument/2006/relationships/slideLayout" Target="../slideLayouts/slideLayout67.xml"/><Relationship Id="rId4" Type="http://schemas.openxmlformats.org/officeDocument/2006/relationships/image" Target="../media/image260.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30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30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30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76.xml"/><Relationship Id="rId1" Type="http://schemas.openxmlformats.org/officeDocument/2006/relationships/slideLayout" Target="../slideLayouts/slideLayout16.xml"/><Relationship Id="rId4" Type="http://schemas.openxmlformats.org/officeDocument/2006/relationships/image" Target="../media/image264.jpeg"/></Relationships>
</file>

<file path=ppt/slides/_rels/slide30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79.xml"/><Relationship Id="rId1" Type="http://schemas.openxmlformats.org/officeDocument/2006/relationships/slideLayout" Target="../slideLayouts/slideLayout67.xml"/><Relationship Id="rId4" Type="http://schemas.openxmlformats.org/officeDocument/2006/relationships/image" Target="../media/image260.png"/></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3.jpeg"/><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4.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5.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04.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5.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5.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5.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5.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5.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5.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5.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5.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65.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5.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5.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87.xml"/><Relationship Id="rId5" Type="http://schemas.microsoft.com/office/2007/relationships/hdphoto" Target="../media/hdphoto1.wdp"/><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hemeOverride" Target="../theme/themeOverr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4.jpeg"/><Relationship Id="rId1" Type="http://schemas.openxmlformats.org/officeDocument/2006/relationships/slideLayout" Target="../slideLayouts/slideLayout14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87.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2.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2.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2.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2.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2.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2.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87.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2.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2.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2.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2.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2.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2.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2.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2.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32A4DE4-4D81-B14F-BEE8-8C54F8CDA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BibleStudyDownloads.org</a:t>
            </a:r>
          </a:p>
        </p:txBody>
      </p:sp>
      <p:sp>
        <p:nvSpPr>
          <p:cNvPr id="2" name="Title 1"/>
          <p:cNvSpPr>
            <a:spLocks noGrp="1"/>
          </p:cNvSpPr>
          <p:nvPr>
            <p:ph type="title"/>
          </p:nvPr>
        </p:nvSpPr>
        <p:spPr>
          <a:xfrm>
            <a:off x="94605" y="4306600"/>
            <a:ext cx="9049395" cy="1121891"/>
          </a:xfrm>
        </p:spPr>
        <p:txBody>
          <a:bodyPr/>
          <a:lstStyle/>
          <a:p>
            <a:pPr algn="r"/>
            <a:r>
              <a:rPr lang="en-US" sz="8000" b="1" dirty="0">
                <a:effectLst>
                  <a:glow rad="177800">
                    <a:schemeClr val="bg2"/>
                  </a:glow>
                </a:effectLst>
              </a:rPr>
              <a:t>Genesis 37–50</a:t>
            </a:r>
          </a:p>
        </p:txBody>
      </p:sp>
    </p:spTree>
    <p:extLst>
      <p:ext uri="{BB962C8B-B14F-4D97-AF65-F5344CB8AC3E}">
        <p14:creationId xmlns:p14="http://schemas.microsoft.com/office/powerpoint/2010/main" val="28727144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en-US" altLang="zh-CN" sz="4000" b="1" dirty="0">
                <a:solidFill>
                  <a:schemeClr val="bg1"/>
                </a:solidFill>
                <a:latin typeface="Arial" charset="0"/>
                <a:ea typeface="ＭＳ Ｐゴシック" charset="0"/>
                <a:cs typeface="Arial" charset="0"/>
              </a:rPr>
              <a:t>Genesis</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en-US" sz="1800" b="1" kern="1200" dirty="0">
                          <a:solidFill>
                            <a:schemeClr val="bg1"/>
                          </a:solidFill>
                          <a:effectLst/>
                          <a:latin typeface="Arial" panose="020B0604020202020204" pitchFamily="34" charset="0"/>
                          <a:cs typeface="Arial" panose="020B0604020202020204" pitchFamily="34" charset="0"/>
                        </a:rPr>
                        <a:t>Origin in Election and Promise</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Creation</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1600" b="1" dirty="0">
                          <a:solidFill>
                            <a:schemeClr val="bg1"/>
                          </a:solidFill>
                          <a:effectLst/>
                          <a:latin typeface="Arial" panose="020B0604020202020204" pitchFamily="34" charset="0"/>
                          <a:cs typeface="Arial" panose="020B0604020202020204" pitchFamily="34" charset="0"/>
                        </a:rPr>
                        <a:t>Fall</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Flood</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Babel</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Abraham</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Isaac</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Jacob</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Joseph</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Primeval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Patriarchal Characters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1:1–11:26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11:27–50:26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God’s Election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God’s Promise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Adam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Abraham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4/5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Mesopotamia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dirty="0">
                          <a:solidFill>
                            <a:schemeClr val="bg1"/>
                          </a:solidFill>
                          <a:latin typeface="Arial" panose="020B0604020202020204" pitchFamily="34" charset="0"/>
                          <a:cs typeface="Arial" panose="020B0604020202020204" pitchFamily="34" charset="0"/>
                        </a:rPr>
                        <a:t>Canaan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a:solidFill>
                            <a:schemeClr val="bg1"/>
                          </a:solidFill>
                          <a:latin typeface="Arial" panose="020B0604020202020204" pitchFamily="34" charset="0"/>
                          <a:cs typeface="Arial" panose="020B0604020202020204" pitchFamily="34" charset="0"/>
                        </a:rPr>
                        <a:t>Egypt</a:t>
                      </a:r>
                      <a:endParaRPr lang="en-US" sz="16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2083 Years</a:t>
                      </a:r>
                    </a:p>
                    <a:p>
                      <a:pPr algn="ctr"/>
                      <a:r>
                        <a:rPr lang="en-US" sz="1600" b="1" kern="1200" dirty="0">
                          <a:solidFill>
                            <a:schemeClr val="bg1"/>
                          </a:solidFill>
                          <a:effectLst/>
                          <a:latin typeface="Arial" panose="020B0604020202020204" pitchFamily="34" charset="0"/>
                          <a:cs typeface="Arial" panose="020B0604020202020204" pitchFamily="34" charset="0"/>
                        </a:rPr>
                        <a:t>(4143-2060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215 Years </a:t>
                      </a:r>
                    </a:p>
                    <a:p>
                      <a:pPr algn="ctr"/>
                      <a:r>
                        <a:rPr lang="en-US" sz="1600" b="1" kern="1200" dirty="0">
                          <a:solidFill>
                            <a:schemeClr val="bg1"/>
                          </a:solidFill>
                          <a:effectLst/>
                          <a:latin typeface="Arial" panose="020B0604020202020204" pitchFamily="34" charset="0"/>
                          <a:cs typeface="Arial" panose="020B0604020202020204" pitchFamily="34" charset="0"/>
                        </a:rPr>
                        <a:t>(2060-1845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71 Years </a:t>
                      </a:r>
                    </a:p>
                    <a:p>
                      <a:pPr algn="ctr"/>
                      <a:r>
                        <a:rPr lang="en-US" sz="1600" b="1" kern="1200" dirty="0">
                          <a:solidFill>
                            <a:schemeClr val="bg1"/>
                          </a:solidFill>
                          <a:effectLst/>
                          <a:latin typeface="Arial" panose="020B0604020202020204" pitchFamily="34" charset="0"/>
                          <a:cs typeface="Arial" panose="020B0604020202020204" pitchFamily="34" charset="0"/>
                        </a:rPr>
                        <a:t>(1845-1774 BC)</a:t>
                      </a:r>
                      <a:r>
                        <a:rPr lang="en-US" sz="1600" b="1"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The </a:t>
                      </a:r>
                      <a:r>
                        <a:rPr lang="en-US" sz="1400" b="1" i="1" dirty="0">
                          <a:solidFill>
                            <a:schemeClr val="bg1"/>
                          </a:solidFill>
                          <a:effectLst/>
                          <a:latin typeface="Arial" panose="020B0604020202020204" pitchFamily="34" charset="0"/>
                          <a:cs typeface="Arial" panose="020B0604020202020204" pitchFamily="34" charset="0"/>
                        </a:rPr>
                        <a:t>tôledôt</a:t>
                      </a:r>
                      <a:r>
                        <a:rPr lang="en-US" sz="1400" b="1" dirty="0">
                          <a:solidFill>
                            <a:schemeClr val="bg1"/>
                          </a:solidFill>
                          <a:effectLst/>
                          <a:latin typeface="Arial" panose="020B0604020202020204" pitchFamily="34" charset="0"/>
                          <a:cs typeface="Arial" panose="020B0604020202020204" pitchFamily="34" charset="0"/>
                        </a:rPr>
                        <a:t> of…</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Heavens &amp; Earth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Terah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Creation</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Post-Creation</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Abraham &amp; 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Joseph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2:4–4:26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5:1–6:8</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6:9–9:29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10:1–11:9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11:10-26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11:27–25:11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25:19–35:29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36:1–37:1</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37:2–50:26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Covers 2369 Years of History</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Written During Wilderness Wanderings (c. 1405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735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0248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582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054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5384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20084685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01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2F200060-BBBA-1044-96D5-E45DC71841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8373" y="3829636"/>
            <a:ext cx="8943883" cy="1754326"/>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THE BAKER, AND THE CUPBEARER</a:t>
            </a:r>
          </a:p>
        </p:txBody>
      </p:sp>
      <p:sp>
        <p:nvSpPr>
          <p:cNvPr id="4" name="TextBox 3"/>
          <p:cNvSpPr txBox="1"/>
          <p:nvPr/>
        </p:nvSpPr>
        <p:spPr>
          <a:xfrm>
            <a:off x="223283" y="5356364"/>
            <a:ext cx="8242648" cy="707886"/>
          </a:xfrm>
          <a:prstGeom prst="rect">
            <a:avLst/>
          </a:prstGeom>
          <a:noFill/>
        </p:spPr>
        <p:txBody>
          <a:bodyPr wrap="square">
            <a:spAutoFit/>
          </a:bodyPr>
          <a:lstStyle/>
          <a:p>
            <a:pP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39:20–40:23</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a:off x="301188" y="283360"/>
            <a:ext cx="3880508" cy="1492405"/>
            <a:chOff x="311150" y="2708120"/>
            <a:chExt cx="3880508" cy="1492405"/>
          </a:xfrm>
        </p:grpSpPr>
        <p:sp>
          <p:nvSpPr>
            <p:cNvPr id="9" name="TextBox 8"/>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964416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C08FFCDF-3FE3-1846-A529-2EA117581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0404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FBBD0872-C4FA-984F-8FF1-4CC931D2A1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4618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40</a:t>
            </a:r>
          </a:p>
        </p:txBody>
      </p:sp>
    </p:spTree>
    <p:extLst>
      <p:ext uri="{BB962C8B-B14F-4D97-AF65-F5344CB8AC3E}">
        <p14:creationId xmlns:p14="http://schemas.microsoft.com/office/powerpoint/2010/main" val="32301362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Genesis</a:t>
            </a: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73966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25F5F7EA-6720-284F-8C08-D9593CE15C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004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5EEFE6E-8525-8245-89C2-7A3A947D4C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1029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984AE5A-5D50-0543-9842-01F3DA126F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6973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E79D0A10-246F-7747-953E-1BECF2F39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6007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ACA90E98-FA16-DE4C-B8BD-E50C38A3B7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1422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4062FBB6-CE40-D94B-B9FA-458882BAAB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9905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EFD330CD-318B-8A42-A009-457FF7C54C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1243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C0EDA1F5-B2C4-604A-A79A-381606C4E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7095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DAAC363-FBDF-544E-8640-C57C39E6D2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3766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C5768ACE-ABA6-2847-9D4E-F70DCCD0F4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845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602318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1156DA89-E836-FB4F-84AD-5E72CDABC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98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2A419B72-F3AC-7245-A3DC-9B558941A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5964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AC207920-F6AD-9143-8BAC-66D162860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955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864BAD75-2BC2-CC4A-80F3-5A67150FE8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0725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19CFDA-3714-1D48-8637-A40B7E708D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1939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BAA36FF-477E-7443-873C-A17647907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250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6893243-B1AC-9B4A-A562-7BE9FE8D0E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3724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6CDDE3FC-B70D-2149-B9BB-0C2E7753CD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1279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CCC62A74-9902-5640-9A1D-9C7801177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2644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97DE7ADA-A2C6-A24E-9B34-339DA5D2E0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591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4320664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4B314891-8551-5249-B9D8-EF8214C15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4864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546918C4-AA3F-844B-8961-6DD79E1D2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1508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EDE28AF-0C50-2A4E-AFC2-53F32885D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9785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91FB8E45-5058-A94C-9F45-9DC2CFB8F9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907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059780E6-D4D5-0744-A003-BAFFEB0C0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2845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35727E8-7ABA-ED41-A97F-6A1763B4E6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692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0971EBDA-EE6F-0B4C-A2CF-8F5ED68468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5644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A24E753-EE1B-6145-A734-FDBD51C5B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8953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(Genesis 40)</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5545361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(Genesis 40)</a:t>
            </a:r>
          </a:p>
        </p:txBody>
      </p:sp>
      <p:pic>
        <p:nvPicPr>
          <p:cNvPr id="3" name="Picture 2"/>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130360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World of Idols</a:t>
            </a: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Tree>
    <p:extLst>
      <p:ext uri="{BB962C8B-B14F-4D97-AF65-F5344CB8AC3E}">
        <p14:creationId xmlns:p14="http://schemas.microsoft.com/office/powerpoint/2010/main" val="35830756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(Genesis 40)</a:t>
            </a:r>
          </a:p>
        </p:txBody>
      </p:sp>
      <p:pic>
        <p:nvPicPr>
          <p:cNvPr id="2" name="Picture 1"/>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2219046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41</a:t>
            </a:r>
          </a:p>
        </p:txBody>
      </p:sp>
    </p:spTree>
    <p:extLst>
      <p:ext uri="{BB962C8B-B14F-4D97-AF65-F5344CB8AC3E}">
        <p14:creationId xmlns:p14="http://schemas.microsoft.com/office/powerpoint/2010/main" val="116963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41–50</a:t>
            </a: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ea typeface="ＭＳ Ｐゴシック" charset="0"/>
                <a:cs typeface="Arial"/>
              </a:rPr>
              <a:t>Joseph</a:t>
            </a:r>
            <a:r>
              <a:rPr lang="uk-UA" altLang="ja-JP" sz="4800" b="1" dirty="0">
                <a:solidFill>
                  <a:schemeClr val="bg1"/>
                </a:solidFill>
                <a:ea typeface="ＭＳ Ｐゴシック" charset="0"/>
                <a:cs typeface="Arial"/>
              </a:rPr>
              <a:t>'</a:t>
            </a:r>
            <a:r>
              <a:rPr lang="en-US" altLang="ja-JP" sz="4800" b="1" dirty="0">
                <a:solidFill>
                  <a:schemeClr val="bg1"/>
                </a:solidFill>
                <a:ea typeface="ＭＳ Ｐゴシック" charset="0"/>
                <a:cs typeface="Arial"/>
              </a:rPr>
              <a:t>s Exaltation</a:t>
            </a:r>
            <a:endParaRPr lang="en-US" dirty="0">
              <a:solidFill>
                <a:schemeClr val="bg1"/>
              </a:solidFill>
              <a:ea typeface="ＭＳ Ｐゴシック" charset="0"/>
              <a:cs typeface="Arial"/>
            </a:endParaRPr>
          </a:p>
        </p:txBody>
      </p:sp>
    </p:spTree>
    <p:extLst>
      <p:ext uri="{BB962C8B-B14F-4D97-AF65-F5344CB8AC3E}">
        <p14:creationId xmlns:p14="http://schemas.microsoft.com/office/powerpoint/2010/main" val="999904247"/>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2E86E39E-BA12-F548-A31F-176E3FC51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INTERPRETS PHARAOH’S DREAMS</a:t>
            </a:r>
          </a:p>
        </p:txBody>
      </p:sp>
      <p:sp>
        <p:nvSpPr>
          <p:cNvPr id="4" name="TextBox 3"/>
          <p:cNvSpPr txBox="1"/>
          <p:nvPr/>
        </p:nvSpPr>
        <p:spPr>
          <a:xfrm>
            <a:off x="223061" y="101656"/>
            <a:ext cx="5373384" cy="707886"/>
          </a:xfrm>
          <a:prstGeom prst="rect">
            <a:avLst/>
          </a:prstGeom>
          <a:noFill/>
        </p:spPr>
        <p:txBody>
          <a:bodyPr wrap="square">
            <a:spAutoFit/>
          </a:bodyPr>
          <a:lstStyle/>
          <a:p>
            <a:pP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41</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223061" y="2746811"/>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795093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8151A16C-11D9-5F45-8FB7-2CB400CF2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70171"/>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E08F332E-E68F-F34C-9100-A22DBCAEAA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305582"/>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7B8876CC-E342-BC44-ADB7-FED72FF315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098856"/>
      </p:ext>
    </p:extLst>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C125187-8320-8C49-AFC6-5810F0DFEA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102844"/>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0AD53E19-E13F-8941-BFA7-EF0BC8514B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005038"/>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A7C715A-DD42-B94E-A835-660892F1B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23919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dirty="0">
                <a:ln>
                  <a:noFill/>
                </a:ln>
                <a:solidFill>
                  <a:srgbClr val="C81234"/>
                </a:solidFill>
                <a:effectLst/>
                <a:uLnTx/>
                <a:uFillTx/>
                <a:latin typeface="Arial"/>
                <a:ea typeface="+mn-ea"/>
                <a:cs typeface="Arial"/>
              </a:rPr>
              <a:t>IDOLS</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of the </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HEART</a:t>
            </a:r>
          </a:p>
        </p:txBody>
      </p:sp>
    </p:spTree>
    <p:extLst>
      <p:ext uri="{BB962C8B-B14F-4D97-AF65-F5344CB8AC3E}">
        <p14:creationId xmlns:p14="http://schemas.microsoft.com/office/powerpoint/2010/main" val="18320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678A8052-5544-D442-85FE-4E91F64FE1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50674"/>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88F5EB3-30CF-1245-8DF2-EDEDD25DB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1792"/>
      </p:ext>
    </p:extLst>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097E6F05-6EE9-AF47-A27C-640E0DAB68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53977"/>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D1D1FC6-B52F-BB41-BEC4-A12DC2245D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001347"/>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6C3B1C0E-9796-4346-A857-49E648AE74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064188"/>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A4185E7-E8D0-8F41-8D19-3B1EE9A775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257565"/>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4C6F905-5FAD-804B-A0DF-C96849ADAF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880615"/>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6E43312-F1D0-1546-A7E1-29A8FB504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33842"/>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6F1EB29A-0034-974C-9DCE-5A88B9AB4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248869"/>
      </p:ext>
    </p:extLst>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4FE9B6A-875F-7E46-A1CF-73C7BB9BE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78927"/>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 Grasp that the King </a:t>
            </a:r>
            <a:r>
              <a:rPr lang="en-US" sz="4800" b="1" dirty="0">
                <a:solidFill>
                  <a:srgbClr val="0000FF"/>
                </a:solidFill>
                <a:effectLst/>
                <a:latin typeface="Arial" charset="0"/>
                <a:ea typeface="ＭＳ Ｐゴシック" charset="0"/>
                <a:cs typeface="ＭＳ Ｐゴシック" charset="0"/>
              </a:rPr>
              <a:t>chose</a:t>
            </a:r>
            <a:r>
              <a:rPr lang="en-US" sz="4800" b="1" dirty="0">
                <a:solidFill>
                  <a:schemeClr val="tx1"/>
                </a:solidFill>
                <a:effectLst/>
                <a:latin typeface="Arial" charset="0"/>
                <a:ea typeface="ＭＳ Ｐゴシック" charset="0"/>
                <a:cs typeface="ＭＳ Ｐゴシック" charset="0"/>
              </a:rPr>
              <a:t> you to rule.</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1–11</a:t>
            </a:r>
          </a:p>
        </p:txBody>
      </p:sp>
    </p:spTree>
    <p:extLst>
      <p:ext uri="{BB962C8B-B14F-4D97-AF65-F5344CB8AC3E}">
        <p14:creationId xmlns:p14="http://schemas.microsoft.com/office/powerpoint/2010/main" val="1582305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FFD68EA0-8CC7-774B-9746-C4C7DD0FD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535952"/>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E16FE2F-B11E-6546-881D-9A7B216D0B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318559"/>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E2068D78-3AEF-844B-881C-977939C5A4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896738"/>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5EF0EDA9-D8B8-5F4C-90E3-5A5EDA7122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575595"/>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B7162D75-8E9B-F442-B55D-BF493782F7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910745"/>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0C671400-3020-1C4F-BE57-D9541B185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98769"/>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FAA4A649-6183-D142-BB86-A6185BCA97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187538"/>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AF928B6E-8EBE-AB46-B856-F6A3AFCA4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651483"/>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A24E753-EE1B-6145-A734-FDBD51C5B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6480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42</a:t>
            </a:r>
          </a:p>
        </p:txBody>
      </p:sp>
    </p:spTree>
    <p:extLst>
      <p:ext uri="{BB962C8B-B14F-4D97-AF65-F5344CB8AC3E}">
        <p14:creationId xmlns:p14="http://schemas.microsoft.com/office/powerpoint/2010/main" val="223194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318428"/>
          </a:xfrm>
          <a:effectLst/>
        </p:spPr>
        <p:txBody>
          <a:bodyPr anchor="ctr"/>
          <a:lstStyle/>
          <a:p>
            <a:pPr>
              <a:defRPr/>
            </a:pPr>
            <a:r>
              <a:rPr lang="en-US" sz="4800" b="1" dirty="0">
                <a:solidFill>
                  <a:schemeClr val="tx1"/>
                </a:solidFill>
                <a:effectLst/>
                <a:latin typeface="Arial" charset="0"/>
                <a:ea typeface="ＭＳ Ｐゴシック" charset="0"/>
                <a:cs typeface="ＭＳ Ｐゴシック" charset="0"/>
              </a:rPr>
              <a:t>II. Grasp that the King </a:t>
            </a:r>
            <a:r>
              <a:rPr lang="en-US" sz="4800" b="1" dirty="0">
                <a:solidFill>
                  <a:srgbClr val="0000FF"/>
                </a:solidFill>
                <a:effectLst/>
                <a:latin typeface="Arial" charset="0"/>
                <a:ea typeface="ＭＳ Ｐゴシック" charset="0"/>
                <a:cs typeface="ＭＳ Ｐゴシック" charset="0"/>
              </a:rPr>
              <a:t>promised </a:t>
            </a:r>
            <a:r>
              <a:rPr lang="en-US" sz="4800" b="1" dirty="0">
                <a:solidFill>
                  <a:schemeClr val="tx1"/>
                </a:solidFill>
                <a:effectLst/>
                <a:latin typeface="Arial" charset="0"/>
                <a:ea typeface="ＭＳ Ｐゴシック" charset="0"/>
                <a:cs typeface="ＭＳ Ｐゴシック" charset="0"/>
              </a:rPr>
              <a:t>you blessings.</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12–50</a:t>
            </a:r>
          </a:p>
        </p:txBody>
      </p:sp>
    </p:spTree>
    <p:extLst>
      <p:ext uri="{BB962C8B-B14F-4D97-AF65-F5344CB8AC3E}">
        <p14:creationId xmlns:p14="http://schemas.microsoft.com/office/powerpoint/2010/main" val="254237673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7"/>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JOSEPH'S BROTHERS VISIT EGYPT</a:t>
            </a: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42</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223061" y="2746811"/>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001082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35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3574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5238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842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2578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5117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1214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81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788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566334"/>
            <a:ext cx="9144000" cy="40063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out God</a:t>
            </a:r>
            <a:r>
              <a:rPr kumimoji="0" lang="mr-I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choice</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you and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promises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blessing</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5461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8665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2873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7595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5322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7377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2101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55359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3065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482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23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What or who are you trusting to save you from your sin?</a:t>
            </a: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443097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5822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9148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1814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3468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5023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2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2093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4423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38835094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43</a:t>
            </a:r>
          </a:p>
        </p:txBody>
      </p:sp>
    </p:spTree>
    <p:extLst>
      <p:ext uri="{BB962C8B-B14F-4D97-AF65-F5344CB8AC3E}">
        <p14:creationId xmlns:p14="http://schemas.microsoft.com/office/powerpoint/2010/main" val="39253960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6301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Tests His Brothers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(Genesis 42–43)</a:t>
            </a:r>
          </a:p>
        </p:txBody>
      </p:sp>
    </p:spTree>
    <p:extLst>
      <p:ext uri="{BB962C8B-B14F-4D97-AF65-F5344CB8AC3E}">
        <p14:creationId xmlns:p14="http://schemas.microsoft.com/office/powerpoint/2010/main" val="229246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48755" y="65344"/>
            <a:ext cx="52700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67115727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204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Tests His Brothers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(Genesis 42-43)</a:t>
            </a:r>
          </a:p>
        </p:txBody>
      </p:sp>
      <p:pic>
        <p:nvPicPr>
          <p:cNvPr id="2" name="Picture 1"/>
          <p:cNvPicPr>
            <a:picLocks noChangeAspect="1"/>
          </p:cNvPicPr>
          <p:nvPr/>
        </p:nvPicPr>
        <p:blipFill>
          <a:blip r:embed="rId3"/>
          <a:stretch>
            <a:fillRect/>
          </a:stretch>
        </p:blipFill>
        <p:spPr>
          <a:xfrm>
            <a:off x="1024636" y="627071"/>
            <a:ext cx="6807200" cy="4597400"/>
          </a:xfrm>
          <a:prstGeom prst="rect">
            <a:avLst/>
          </a:prstGeom>
        </p:spPr>
      </p:pic>
    </p:spTree>
    <p:extLst>
      <p:ext uri="{BB962C8B-B14F-4D97-AF65-F5344CB8AC3E}">
        <p14:creationId xmlns:p14="http://schemas.microsoft.com/office/powerpoint/2010/main" val="235001304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C7712A96-008D-C44E-8682-8707FDD7D9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7"/>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JOSEPH'S BROTHERS RETURN TO EGYPT</a:t>
            </a:r>
          </a:p>
        </p:txBody>
      </p:sp>
      <p:sp>
        <p:nvSpPr>
          <p:cNvPr id="4" name="TextBox 3"/>
          <p:cNvSpPr txBox="1"/>
          <p:nvPr/>
        </p:nvSpPr>
        <p:spPr>
          <a:xfrm>
            <a:off x="237506" y="3586246"/>
            <a:ext cx="8869980" cy="707886"/>
          </a:xfrm>
          <a:prstGeom prst="rect">
            <a:avLst/>
          </a:prstGeom>
          <a:noFill/>
        </p:spPr>
        <p:txBody>
          <a:bodyPr wrap="square">
            <a:spAutoFit/>
          </a:bodyPr>
          <a:lstStyle/>
          <a:p>
            <a:pP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43:1–45:15</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6184474" y="199244"/>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453025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a:extLst>
              <a:ext uri="{FF2B5EF4-FFF2-40B4-BE49-F238E27FC236}">
                <a16:creationId xmlns:a16="http://schemas.microsoft.com/office/drawing/2014/main" id="{F0A73AF2-2746-6D48-9808-F95C1C08C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24201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DA2391AC-74DC-9040-BDFF-1C9FCDD9C2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642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F29993F-DF21-0A45-AB4D-CCC5298AD9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9061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2B40D1B-FAAB-5340-958A-103B1B1694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288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72E800B-210A-DC48-A92C-1AA95B36C3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54957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A7C3B8DE-802B-E14A-969C-D101FCCA5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8539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CE898503-0774-C64A-BED8-C91FD7A3D6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0092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B6E475B-50D9-9744-AA46-09014F694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50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37</a:t>
            </a:r>
          </a:p>
        </p:txBody>
      </p:sp>
    </p:spTree>
    <p:extLst>
      <p:ext uri="{BB962C8B-B14F-4D97-AF65-F5344CB8AC3E}">
        <p14:creationId xmlns:p14="http://schemas.microsoft.com/office/powerpoint/2010/main" val="2866777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C059DB0-4E51-1340-B5A4-A778FA39EB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682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EE7585C-2A86-A544-B27A-CCB5C55F78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7840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7DB7C6A4-3856-4B4E-A64E-CCA10A3F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01850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ED1EA5FB-49C8-044F-A930-AF2979054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269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129BFEF6-D122-CD41-AF01-12912FD4D6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13241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99D4E93D-5941-734E-A0BF-19E18D0D7C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9015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85675A3D-2BB0-1944-859B-406CEEE006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8970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14AF3530-5780-A34B-AC6F-509375FB43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86381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6F12340-DE9D-0741-BE0C-0E5ED41A2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599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44</a:t>
            </a:r>
          </a:p>
        </p:txBody>
      </p:sp>
    </p:spTree>
    <p:extLst>
      <p:ext uri="{BB962C8B-B14F-4D97-AF65-F5344CB8AC3E}">
        <p14:creationId xmlns:p14="http://schemas.microsoft.com/office/powerpoint/2010/main" val="1664293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4242" name="Picture 3" descr="OJSEJ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7313" y="1905000"/>
            <a:ext cx="3675062" cy="375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4243" name="Picture 4" descr="OJSEM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911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7" name="Text Box 5"/>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37:1-11</a:t>
            </a:r>
          </a:p>
        </p:txBody>
      </p:sp>
      <p:sp>
        <p:nvSpPr>
          <p:cNvPr id="394245" name="Rectangle 6"/>
          <p:cNvSpPr>
            <a:spLocks noGrp="1" noChangeArrowheads="1"/>
          </p:cNvSpPr>
          <p:nvPr>
            <p:ph type="title" idx="4294967295"/>
          </p:nvPr>
        </p:nvSpPr>
        <p:spPr>
          <a:xfrm>
            <a:off x="5257800" y="304800"/>
            <a:ext cx="3657600" cy="1371600"/>
          </a:xfrm>
        </p:spPr>
        <p:txBody>
          <a:bodyPr/>
          <a:lstStyle/>
          <a:p>
            <a:pPr eaLnBrk="1" hangingPunct="1"/>
            <a:r>
              <a:rPr lang="en-US" altLang="zh-CN">
                <a:solidFill>
                  <a:schemeClr val="bg1"/>
                </a:solidFill>
                <a:latin typeface="Arial" charset="0"/>
                <a:ea typeface="ＭＳ Ｐゴシック" charset="0"/>
              </a:rPr>
              <a:t>Youthful Indiscretion</a:t>
            </a:r>
            <a:endParaRPr lang="en-US" altLang="zh-CN">
              <a:latin typeface="Arial" charset="0"/>
              <a:ea typeface="ＭＳ Ｐゴシック" charset="0"/>
            </a:endParaRPr>
          </a:p>
        </p:txBody>
      </p:sp>
    </p:spTree>
    <p:extLst>
      <p:ext uri="{BB962C8B-B14F-4D97-AF65-F5344CB8AC3E}">
        <p14:creationId xmlns:p14="http://schemas.microsoft.com/office/powerpoint/2010/main" val="2404155411"/>
      </p:ext>
    </p:extLst>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CA1A1DE2-CE35-A846-B777-EE83D0B35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20730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484D1C62-488E-5041-89B6-787B1581DF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19899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7B2BC5BD-A354-C045-879C-D917AD4923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0853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89ACE4F8-3EE4-B445-9C2C-A503F3CAC3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46403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06490"/>
          </a:xfrm>
          <a:prstGeom prst="rect">
            <a:avLst/>
          </a:prstGeom>
        </p:spPr>
      </p:pic>
      <p:sp>
        <p:nvSpPr>
          <p:cNvPr id="900098" name="Rectangle 2"/>
          <p:cNvSpPr>
            <a:spLocks noGrp="1" noChangeArrowheads="1"/>
          </p:cNvSpPr>
          <p:nvPr>
            <p:ph type="ctrTitle"/>
          </p:nvPr>
        </p:nvSpPr>
        <p:spPr>
          <a:xfrm>
            <a:off x="0" y="4336181"/>
            <a:ext cx="3522222" cy="1906322"/>
          </a:xfrm>
          <a:noFill/>
          <a:effectLst/>
        </p:spPr>
        <p:txBody>
          <a:bodyPr/>
          <a:lstStyle/>
          <a:p>
            <a:pPr>
              <a:defRPr/>
            </a:pPr>
            <a:r>
              <a:rPr lang="en-US" sz="4000" b="1" dirty="0">
                <a:solidFill>
                  <a:schemeClr val="tx1"/>
                </a:solidFill>
                <a:effectLst/>
                <a:latin typeface="Arial" charset="0"/>
                <a:ea typeface="ＭＳ Ｐゴシック" charset="0"/>
                <a:cs typeface="ＭＳ Ｐゴシック" charset="0"/>
              </a:rPr>
              <a:t>Joseph</a:t>
            </a:r>
            <a:r>
              <a:rPr lang="mr-IN" sz="4000" b="1" dirty="0">
                <a:solidFill>
                  <a:schemeClr val="tx1"/>
                </a:solidFill>
                <a:effectLst/>
                <a:latin typeface="Arial" charset="0"/>
                <a:ea typeface="ＭＳ Ｐゴシック" charset="0"/>
                <a:cs typeface="ＭＳ Ｐゴシック" charset="0"/>
              </a:rPr>
              <a:t>'</a:t>
            </a:r>
            <a:r>
              <a:rPr lang="en-US" sz="4000" b="1" dirty="0">
                <a:solidFill>
                  <a:schemeClr val="tx1"/>
                </a:solidFill>
                <a:effectLst/>
                <a:latin typeface="Arial" charset="0"/>
                <a:ea typeface="ＭＳ Ｐゴシック" charset="0"/>
                <a:cs typeface="ＭＳ Ｐゴシック" charset="0"/>
              </a:rPr>
              <a:t>s Cup (Genesis 44:17)</a:t>
            </a:r>
          </a:p>
        </p:txBody>
      </p:sp>
    </p:spTree>
    <p:extLst>
      <p:ext uri="{BB962C8B-B14F-4D97-AF65-F5344CB8AC3E}">
        <p14:creationId xmlns:p14="http://schemas.microsoft.com/office/powerpoint/2010/main" val="379948317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7F6171AF-F057-DD42-BDC6-845F3F7F6F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93568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9F66D63B-8C5E-B34A-8778-D253125AA0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57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45</a:t>
            </a:r>
          </a:p>
        </p:txBody>
      </p:sp>
    </p:spTree>
    <p:extLst>
      <p:ext uri="{BB962C8B-B14F-4D97-AF65-F5344CB8AC3E}">
        <p14:creationId xmlns:p14="http://schemas.microsoft.com/office/powerpoint/2010/main" val="213942288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en-US" b="1" dirty="0">
                <a:solidFill>
                  <a:schemeClr val="bg1"/>
                </a:solidFill>
                <a:effectLst>
                  <a:glow rad="228600">
                    <a:schemeClr val="tx1"/>
                  </a:glow>
                </a:effectLst>
                <a:latin typeface="Arial"/>
                <a:ea typeface="ＭＳ Ｐゴシック" pitchFamily="-112" charset="-128"/>
                <a:cs typeface="Arial"/>
              </a:rPr>
              <a:t>"I am Joseph!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Is my father still alive?"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(Gen. 45:3)</a:t>
            </a:r>
          </a:p>
        </p:txBody>
      </p:sp>
    </p:spTree>
    <p:extLst>
      <p:ext uri="{BB962C8B-B14F-4D97-AF65-F5344CB8AC3E}">
        <p14:creationId xmlns:p14="http://schemas.microsoft.com/office/powerpoint/2010/main" val="3856518263"/>
      </p:ext>
    </p:extLst>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9809A285-8E3C-D244-A133-C1C4AB1FD4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87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88913"/>
            <a:ext cx="9144000" cy="923330"/>
          </a:xfrm>
          <a:prstGeom prst="rect">
            <a:avLst/>
          </a:prstGeom>
          <a:noFill/>
        </p:spPr>
        <p:txBody>
          <a:bodyPr wrap="square">
            <a:spAutoFit/>
          </a:bodyPr>
          <a:lstStyle/>
          <a:p>
            <a:pPr algn="ct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THE DREAMER</a:t>
            </a:r>
          </a:p>
        </p:txBody>
      </p:sp>
      <p:sp>
        <p:nvSpPr>
          <p:cNvPr id="4" name="TextBox 3"/>
          <p:cNvSpPr txBox="1"/>
          <p:nvPr/>
        </p:nvSpPr>
        <p:spPr>
          <a:xfrm>
            <a:off x="3366478" y="862858"/>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prstClr val="black"/>
                </a:solidFill>
                <a:latin typeface="Arial" charset="0"/>
                <a:ea typeface="ＭＳ Ｐゴシック" charset="0"/>
                <a:cs typeface="ＭＳ Ｐゴシック" charset="0"/>
              </a:rPr>
              <a:t>Genesis 37:1-10</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11"/>
          <p:cNvGrpSpPr/>
          <p:nvPr/>
        </p:nvGrpSpPr>
        <p:grpSpPr>
          <a:xfrm>
            <a:off x="322453" y="4469575"/>
            <a:ext cx="3880508" cy="1492405"/>
            <a:chOff x="311150" y="2708120"/>
            <a:chExt cx="3880508" cy="1492405"/>
          </a:xfrm>
        </p:grpSpPr>
        <p:sp>
          <p:nvSpPr>
            <p:cNvPr id="13" name="TextBox 12"/>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4" name="Group 13"/>
            <p:cNvGrpSpPr/>
            <p:nvPr/>
          </p:nvGrpSpPr>
          <p:grpSpPr>
            <a:xfrm>
              <a:off x="311150" y="2733675"/>
              <a:ext cx="1257300" cy="1466850"/>
              <a:chOff x="311150" y="2733675"/>
              <a:chExt cx="1257300" cy="1466850"/>
            </a:xfrm>
          </p:grpSpPr>
          <p:sp>
            <p:nvSpPr>
              <p:cNvPr id="15" name="Rectangle 14"/>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2750923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D67667D1-62AB-2444-9CA1-E9342BA1A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1789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6D7D6DBF-F1CB-3F4B-A870-A316D17A92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48265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DC1EE2E3-7A70-1A40-8FBB-0B1BFFBF03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13979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11AC4A7B-422D-2347-A42D-D13FACB7E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59250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65469291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
            <a:extLst>
              <a:ext uri="{FF2B5EF4-FFF2-40B4-BE49-F238E27FC236}">
                <a16:creationId xmlns:a16="http://schemas.microsoft.com/office/drawing/2014/main" id="{36FC0480-872C-D243-ACCE-DCDFC16B95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3586348"/>
            <a:ext cx="6106454" cy="2585323"/>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IS REUNITED WITH JACOB</a:t>
            </a:r>
          </a:p>
        </p:txBody>
      </p:sp>
      <p:sp>
        <p:nvSpPr>
          <p:cNvPr id="4" name="TextBox 3"/>
          <p:cNvSpPr txBox="1"/>
          <p:nvPr/>
        </p:nvSpPr>
        <p:spPr>
          <a:xfrm>
            <a:off x="36512" y="0"/>
            <a:ext cx="9107487" cy="707886"/>
          </a:xfrm>
          <a:prstGeom prst="rect">
            <a:avLst/>
          </a:prstGeom>
          <a:noFill/>
        </p:spPr>
        <p:txBody>
          <a:bodyPr wrap="square">
            <a:spAutoFit/>
          </a:bodyPr>
          <a:lstStyle/>
          <a:p>
            <a:pPr algn="ct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45:16–46:34</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6267602" y="4425092"/>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7061166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9CCD9AA1-AEB1-0644-8C5D-77EE0D01C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13209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4437B475-7CCE-DE44-9E98-D25A8F249B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9947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24CE76D-CF22-5042-A536-C2745FA04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27598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627BAE7-B014-7340-849E-E10E48C38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865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29233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31293C5-E6A5-F947-A4DD-8DCE94E109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18240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05D37ECA-4CE1-5C4B-B18C-9E0BEF505F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00442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14270B9F-C2E6-F243-9013-915402FB3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55974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5451B53B-593E-D345-9B8D-CAA3431741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21516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46</a:t>
            </a:r>
          </a:p>
        </p:txBody>
      </p:sp>
    </p:spTree>
    <p:extLst>
      <p:ext uri="{BB962C8B-B14F-4D97-AF65-F5344CB8AC3E}">
        <p14:creationId xmlns:p14="http://schemas.microsoft.com/office/powerpoint/2010/main" val="2096105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Jacob &amp; the Family Move to Egypt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(Genesis 46)</a:t>
            </a:r>
          </a:p>
        </p:txBody>
      </p:sp>
      <p:pic>
        <p:nvPicPr>
          <p:cNvPr id="3" name="Picture 2"/>
          <p:cNvPicPr>
            <a:picLocks noChangeAspect="1"/>
          </p:cNvPicPr>
          <p:nvPr/>
        </p:nvPicPr>
        <p:blipFill>
          <a:blip r:embed="rId3"/>
          <a:stretch>
            <a:fillRect/>
          </a:stretch>
        </p:blipFill>
        <p:spPr>
          <a:xfrm>
            <a:off x="400176" y="116420"/>
            <a:ext cx="8128000" cy="5283200"/>
          </a:xfrm>
          <a:prstGeom prst="rect">
            <a:avLst/>
          </a:prstGeom>
        </p:spPr>
      </p:pic>
    </p:spTree>
    <p:extLst>
      <p:ext uri="{BB962C8B-B14F-4D97-AF65-F5344CB8AC3E}">
        <p14:creationId xmlns:p14="http://schemas.microsoft.com/office/powerpoint/2010/main" val="125858771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CD92F1F-9786-5641-9F60-2B43300C41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7606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06C29290-D939-144B-8A5C-074A97FE61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84974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95D6D8A1-71B4-B345-BA37-E6E8C3CFD5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05873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DBB6F7CA-7BE6-204D-B4E7-B03C52384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342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83815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CC061E38-6057-6C47-BE0C-4D8CCA3A9D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68828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28B9018-B525-CA44-8CEE-5E89E0A98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4616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800C05FD-FBA2-A642-BDCE-9532B0A6C8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8901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D2290F96-7A29-974A-9B51-612D558BAB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23425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0D4D761-D298-A64D-A7B5-42EE0AF59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54644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525E3B48-3B97-BC49-B585-EA015528E8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3899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107474115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47</a:t>
            </a:r>
          </a:p>
        </p:txBody>
      </p:sp>
    </p:spTree>
    <p:extLst>
      <p:ext uri="{BB962C8B-B14F-4D97-AF65-F5344CB8AC3E}">
        <p14:creationId xmlns:p14="http://schemas.microsoft.com/office/powerpoint/2010/main" val="428110336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9144000" cy="544313"/>
          </a:xfrm>
          <a:effectLst/>
        </p:spPr>
        <p:txBody>
          <a:bodyPr anchor="t"/>
          <a:lstStyle/>
          <a:p>
            <a:pPr eaLnBrk="1" hangingPunct="1">
              <a:defRPr/>
            </a:pPr>
            <a:r>
              <a:rPr lang="en-US" sz="3600" b="1" dirty="0">
                <a:solidFill>
                  <a:schemeClr val="bg1"/>
                </a:solidFill>
                <a:effectLst>
                  <a:glow rad="228600">
                    <a:schemeClr val="tx1"/>
                  </a:glow>
                </a:effectLst>
                <a:latin typeface="Arial"/>
                <a:ea typeface="ＭＳ Ｐゴシック" pitchFamily="-112" charset="-128"/>
                <a:cs typeface="Arial"/>
              </a:rPr>
              <a:t>Joseph a Type of Christ</a:t>
            </a:r>
            <a:endParaRPr lang="en-US" sz="36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35000" y="665168"/>
            <a:ext cx="7874000" cy="6184900"/>
          </a:xfrm>
          <a:prstGeom prst="rect">
            <a:avLst/>
          </a:prstGeom>
        </p:spPr>
      </p:pic>
      <p:grpSp>
        <p:nvGrpSpPr>
          <p:cNvPr id="14" name="Group 13">
            <a:extLst>
              <a:ext uri="{FF2B5EF4-FFF2-40B4-BE49-F238E27FC236}">
                <a16:creationId xmlns:a16="http://schemas.microsoft.com/office/drawing/2014/main" id="{AEEF255B-6E10-FE8B-3203-A7F8E4F590DF}"/>
              </a:ext>
            </a:extLst>
          </p:cNvPr>
          <p:cNvGrpSpPr/>
          <p:nvPr/>
        </p:nvGrpSpPr>
        <p:grpSpPr>
          <a:xfrm>
            <a:off x="914400" y="1280160"/>
            <a:ext cx="7478470" cy="5097490"/>
            <a:chOff x="914400" y="1280160"/>
            <a:chExt cx="7478470" cy="5097490"/>
          </a:xfrm>
        </p:grpSpPr>
        <p:sp>
          <p:nvSpPr>
            <p:cNvPr id="4" name="Oval 3">
              <a:extLst>
                <a:ext uri="{FF2B5EF4-FFF2-40B4-BE49-F238E27FC236}">
                  <a16:creationId xmlns:a16="http://schemas.microsoft.com/office/drawing/2014/main" id="{BFBC1459-4586-E88C-92FC-826D8F3D371E}"/>
                </a:ext>
              </a:extLst>
            </p:cNvPr>
            <p:cNvSpPr/>
            <p:nvPr/>
          </p:nvSpPr>
          <p:spPr bwMode="auto">
            <a:xfrm>
              <a:off x="1323703" y="1280160"/>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6" name="Oval 5">
              <a:extLst>
                <a:ext uri="{FF2B5EF4-FFF2-40B4-BE49-F238E27FC236}">
                  <a16:creationId xmlns:a16="http://schemas.microsoft.com/office/drawing/2014/main" id="{5F6EE1CF-6602-5797-86DB-0CA221AF235E}"/>
                </a:ext>
              </a:extLst>
            </p:cNvPr>
            <p:cNvSpPr/>
            <p:nvPr/>
          </p:nvSpPr>
          <p:spPr bwMode="auto">
            <a:xfrm>
              <a:off x="1907704" y="4293096"/>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Oval 6">
              <a:extLst>
                <a:ext uri="{FF2B5EF4-FFF2-40B4-BE49-F238E27FC236}">
                  <a16:creationId xmlns:a16="http://schemas.microsoft.com/office/drawing/2014/main" id="{B963BF69-9D97-333C-89A7-692A32393C6E}"/>
                </a:ext>
              </a:extLst>
            </p:cNvPr>
            <p:cNvSpPr/>
            <p:nvPr/>
          </p:nvSpPr>
          <p:spPr bwMode="auto">
            <a:xfrm>
              <a:off x="6804248" y="4149080"/>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C9705A5B-5F8A-D32C-642C-96C6C4A1B147}"/>
                </a:ext>
              </a:extLst>
            </p:cNvPr>
            <p:cNvSpPr/>
            <p:nvPr/>
          </p:nvSpPr>
          <p:spPr bwMode="auto">
            <a:xfrm>
              <a:off x="914400" y="3379808"/>
              <a:ext cx="1782501" cy="486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D0660826-FAE1-6692-E452-4F59798365AD}"/>
                </a:ext>
              </a:extLst>
            </p:cNvPr>
            <p:cNvSpPr/>
            <p:nvPr/>
          </p:nvSpPr>
          <p:spPr bwMode="auto">
            <a:xfrm>
              <a:off x="1547664" y="4743174"/>
              <a:ext cx="1782501" cy="486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D1966B91-720F-FD4F-509E-13B8D5DD18F6}"/>
                </a:ext>
              </a:extLst>
            </p:cNvPr>
            <p:cNvSpPr/>
            <p:nvPr/>
          </p:nvSpPr>
          <p:spPr bwMode="auto">
            <a:xfrm>
              <a:off x="5868144" y="4583576"/>
              <a:ext cx="2164686" cy="5556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1BCB304F-8414-EAD1-76D2-94F9C3045D3C}"/>
                </a:ext>
              </a:extLst>
            </p:cNvPr>
            <p:cNvSpPr/>
            <p:nvPr/>
          </p:nvSpPr>
          <p:spPr bwMode="auto">
            <a:xfrm>
              <a:off x="4785466" y="5445223"/>
              <a:ext cx="2164686" cy="9324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49D56F47-8BD3-7E77-CDF4-204B29FD1A27}"/>
                </a:ext>
              </a:extLst>
            </p:cNvPr>
            <p:cNvSpPr/>
            <p:nvPr/>
          </p:nvSpPr>
          <p:spPr bwMode="auto">
            <a:xfrm>
              <a:off x="7106856" y="2924944"/>
              <a:ext cx="1286014" cy="127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3" name="Rectangle 12">
            <a:extLst>
              <a:ext uri="{FF2B5EF4-FFF2-40B4-BE49-F238E27FC236}">
                <a16:creationId xmlns:a16="http://schemas.microsoft.com/office/drawing/2014/main" id="{6046FC2E-75CC-95F9-B20C-B729CBCB1F2A}"/>
              </a:ext>
            </a:extLst>
          </p:cNvPr>
          <p:cNvSpPr/>
          <p:nvPr/>
        </p:nvSpPr>
        <p:spPr bwMode="auto">
          <a:xfrm>
            <a:off x="2465408" y="1095029"/>
            <a:ext cx="4734045" cy="1023138"/>
          </a:xfrm>
          <a:prstGeom prst="rect">
            <a:avLst/>
          </a:prstGeom>
          <a:solidFill>
            <a:srgbClr val="EBE8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 name="Title 1">
            <a:extLst>
              <a:ext uri="{FF2B5EF4-FFF2-40B4-BE49-F238E27FC236}">
                <a16:creationId xmlns:a16="http://schemas.microsoft.com/office/drawing/2014/main" id="{F97C736E-06E7-92CA-22A2-E6DDB8C796DC}"/>
              </a:ext>
            </a:extLst>
          </p:cNvPr>
          <p:cNvSpPr txBox="1">
            <a:spLocks/>
          </p:cNvSpPr>
          <p:nvPr/>
        </p:nvSpPr>
        <p:spPr bwMode="auto">
          <a:xfrm>
            <a:off x="775690" y="1246360"/>
            <a:ext cx="1869914" cy="829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GOD'S</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SON</a:t>
            </a:r>
          </a:p>
        </p:txBody>
      </p:sp>
      <p:sp>
        <p:nvSpPr>
          <p:cNvPr id="15" name="Title 1">
            <a:extLst>
              <a:ext uri="{FF2B5EF4-FFF2-40B4-BE49-F238E27FC236}">
                <a16:creationId xmlns:a16="http://schemas.microsoft.com/office/drawing/2014/main" id="{98DC1504-0226-4314-CAA1-5E148A405AFF}"/>
              </a:ext>
            </a:extLst>
          </p:cNvPr>
          <p:cNvSpPr txBox="1">
            <a:spLocks/>
          </p:cNvSpPr>
          <p:nvPr/>
        </p:nvSpPr>
        <p:spPr bwMode="auto">
          <a:xfrm>
            <a:off x="3779912" y="1052737"/>
            <a:ext cx="1869914" cy="355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 Christ</a:t>
            </a:r>
          </a:p>
        </p:txBody>
      </p:sp>
      <p:sp>
        <p:nvSpPr>
          <p:cNvPr id="16" name="Title 1">
            <a:extLst>
              <a:ext uri="{FF2B5EF4-FFF2-40B4-BE49-F238E27FC236}">
                <a16:creationId xmlns:a16="http://schemas.microsoft.com/office/drawing/2014/main" id="{2AF2532E-2CDE-0E01-BBE5-218FD077469B}"/>
              </a:ext>
            </a:extLst>
          </p:cNvPr>
          <p:cNvSpPr txBox="1">
            <a:spLocks/>
          </p:cNvSpPr>
          <p:nvPr/>
        </p:nvSpPr>
        <p:spPr bwMode="auto">
          <a:xfrm>
            <a:off x="2827283" y="1390193"/>
            <a:ext cx="3993931" cy="5016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32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"LORD OF ALL"!</a:t>
            </a:r>
          </a:p>
        </p:txBody>
      </p:sp>
      <p:sp>
        <p:nvSpPr>
          <p:cNvPr id="17" name="Title 1">
            <a:extLst>
              <a:ext uri="{FF2B5EF4-FFF2-40B4-BE49-F238E27FC236}">
                <a16:creationId xmlns:a16="http://schemas.microsoft.com/office/drawing/2014/main" id="{DBE1C696-6687-AA46-9993-604821B7D53C}"/>
              </a:ext>
            </a:extLst>
          </p:cNvPr>
          <p:cNvSpPr txBox="1">
            <a:spLocks/>
          </p:cNvSpPr>
          <p:nvPr/>
        </p:nvSpPr>
        <p:spPr bwMode="auto">
          <a:xfrm>
            <a:off x="683172" y="3428999"/>
            <a:ext cx="2364828" cy="5544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 God's Son</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Born as a tiny baby</a:t>
            </a:r>
          </a:p>
        </p:txBody>
      </p:sp>
      <p:sp>
        <p:nvSpPr>
          <p:cNvPr id="18" name="Title 1">
            <a:extLst>
              <a:ext uri="{FF2B5EF4-FFF2-40B4-BE49-F238E27FC236}">
                <a16:creationId xmlns:a16="http://schemas.microsoft.com/office/drawing/2014/main" id="{49D1C715-2A05-9380-509D-95841C002CAB}"/>
              </a:ext>
            </a:extLst>
          </p:cNvPr>
          <p:cNvSpPr txBox="1">
            <a:spLocks/>
          </p:cNvSpPr>
          <p:nvPr/>
        </p:nvSpPr>
        <p:spPr bwMode="auto">
          <a:xfrm>
            <a:off x="1979712" y="4725144"/>
            <a:ext cx="1869914" cy="5930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Served people</a:t>
            </a:r>
          </a:p>
        </p:txBody>
      </p:sp>
      <p:sp>
        <p:nvSpPr>
          <p:cNvPr id="19" name="Title 1">
            <a:extLst>
              <a:ext uri="{FF2B5EF4-FFF2-40B4-BE49-F238E27FC236}">
                <a16:creationId xmlns:a16="http://schemas.microsoft.com/office/drawing/2014/main" id="{EA965765-331F-2265-65F4-52A36FF86B09}"/>
              </a:ext>
            </a:extLst>
          </p:cNvPr>
          <p:cNvSpPr txBox="1">
            <a:spLocks/>
          </p:cNvSpPr>
          <p:nvPr/>
        </p:nvSpPr>
        <p:spPr bwMode="auto">
          <a:xfrm>
            <a:off x="4716016" y="5589239"/>
            <a:ext cx="1869914" cy="10322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Died on the cross for our sins</a:t>
            </a:r>
          </a:p>
        </p:txBody>
      </p:sp>
      <p:sp>
        <p:nvSpPr>
          <p:cNvPr id="20" name="Title 1">
            <a:extLst>
              <a:ext uri="{FF2B5EF4-FFF2-40B4-BE49-F238E27FC236}">
                <a16:creationId xmlns:a16="http://schemas.microsoft.com/office/drawing/2014/main" id="{7440E184-8BA4-777E-7B3C-40B69A9B3C7D}"/>
              </a:ext>
            </a:extLst>
          </p:cNvPr>
          <p:cNvSpPr txBox="1">
            <a:spLocks/>
          </p:cNvSpPr>
          <p:nvPr/>
        </p:nvSpPr>
        <p:spPr bwMode="auto">
          <a:xfrm>
            <a:off x="5822732" y="4326190"/>
            <a:ext cx="2389416" cy="897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Rose from the dead</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Went back to Heaven</a:t>
            </a:r>
          </a:p>
        </p:txBody>
      </p:sp>
      <p:sp>
        <p:nvSpPr>
          <p:cNvPr id="21" name="Title 1">
            <a:extLst>
              <a:ext uri="{FF2B5EF4-FFF2-40B4-BE49-F238E27FC236}">
                <a16:creationId xmlns:a16="http://schemas.microsoft.com/office/drawing/2014/main" id="{59127FF2-EAEB-E8CF-E46B-B59AE72E8C41}"/>
              </a:ext>
            </a:extLst>
          </p:cNvPr>
          <p:cNvSpPr txBox="1">
            <a:spLocks/>
          </p:cNvSpPr>
          <p:nvPr/>
        </p:nvSpPr>
        <p:spPr bwMode="auto">
          <a:xfrm>
            <a:off x="7094482" y="2852935"/>
            <a:ext cx="1435663" cy="11409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 Christ, now in the highest place in Heaven</a:t>
            </a:r>
          </a:p>
        </p:txBody>
      </p:sp>
      <p:sp>
        <p:nvSpPr>
          <p:cNvPr id="22" name="Text Box 61">
            <a:extLst>
              <a:ext uri="{FF2B5EF4-FFF2-40B4-BE49-F238E27FC236}">
                <a16:creationId xmlns:a16="http://schemas.microsoft.com/office/drawing/2014/main" id="{664F8617-A133-F3B1-5C55-210E6AD2C775}"/>
              </a:ext>
            </a:extLst>
          </p:cNvPr>
          <p:cNvSpPr txBox="1">
            <a:spLocks noChangeArrowheads="1"/>
          </p:cNvSpPr>
          <p:nvPr/>
        </p:nvSpPr>
        <p:spPr bwMode="auto">
          <a:xfrm>
            <a:off x="8219484" y="39688"/>
            <a:ext cx="85784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chemeClr val="bg1"/>
                </a:solidFill>
                <a:cs typeface="Arial" charset="0"/>
              </a:rPr>
              <a:t>97b</a:t>
            </a:r>
          </a:p>
        </p:txBody>
      </p:sp>
    </p:spTree>
    <p:extLst>
      <p:ext uri="{BB962C8B-B14F-4D97-AF65-F5344CB8AC3E}">
        <p14:creationId xmlns:p14="http://schemas.microsoft.com/office/powerpoint/2010/main" val="1975894834"/>
      </p:ext>
    </p:extLst>
  </p:cSld>
  <p:clrMapOvr>
    <a:masterClrMapping/>
  </p:clrMapOvr>
  <p:transition spd="med">
    <p:randomBar dir="vert"/>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1237604238"/>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0135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en-US" b="1" dirty="0">
                <a:solidFill>
                  <a:schemeClr val="bg1"/>
                </a:solidFill>
                <a:effectLst>
                  <a:glow rad="355600">
                    <a:schemeClr val="tx1"/>
                  </a:glow>
                </a:effectLst>
              </a:rPr>
              <a:t>City of Avaris</a:t>
            </a: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Beneath Rameses</a:t>
            </a: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1015663"/>
          </a:xfrm>
          <a:prstGeom prst="rect">
            <a:avLst/>
          </a:prstGeom>
          <a:solidFill>
            <a:srgbClr val="00009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Patterns of Evidence</a:t>
            </a: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is a film by Timothy Mahoney (Thinking Man Films, 2015) that presents amazing archaeological evidence for the Early Exodus discovered by Dr. David </a:t>
            </a:r>
            <a:r>
              <a:rPr kumimoji="0" lang="en-US" altLang="zh-CN" sz="20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Rohl</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an agnostic Egyptologist.</a:t>
            </a:r>
          </a:p>
        </p:txBody>
      </p:sp>
    </p:spTree>
    <p:extLst>
      <p:ext uri="{BB962C8B-B14F-4D97-AF65-F5344CB8AC3E}">
        <p14:creationId xmlns:p14="http://schemas.microsoft.com/office/powerpoint/2010/main" val="2877756561"/>
      </p:ext>
    </p:extLst>
  </p:cSld>
  <p:clrMapOvr>
    <a:masterClrMapping/>
  </p:clrMapOvr>
  <p:transition spd="med">
    <p:randomBar dir="vert"/>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0"/>
            <a:ext cx="9068430" cy="6858000"/>
          </a:xfrm>
          <a:prstGeom prst="rect">
            <a:avLst/>
          </a:prstGeom>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6" name="Title 1"/>
          <p:cNvSpPr txBox="1">
            <a:spLocks/>
          </p:cNvSpPr>
          <p:nvPr/>
        </p:nvSpPr>
        <p:spPr bwMode="auto">
          <a:xfrm>
            <a:off x="9147595" y="4221088"/>
            <a:ext cx="3756217"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COINCIDENCE?</a:t>
            </a:r>
          </a:p>
        </p:txBody>
      </p:sp>
      <p:sp>
        <p:nvSpPr>
          <p:cNvPr id="5" name="Title 1"/>
          <p:cNvSpPr txBox="1">
            <a:spLocks/>
          </p:cNvSpPr>
          <p:nvPr/>
        </p:nvSpPr>
        <p:spPr bwMode="auto">
          <a:xfrm>
            <a:off x="9231404" y="44624"/>
            <a:ext cx="5688632" cy="4464496"/>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a:t>
            </a:r>
            <a:r>
              <a:rPr kumimoji="0" lang="fr-FR"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s been said THE EXODUS is not a historical event, that the Hebrews were never there in the number described, and yet the city of Avaris in the Egyptian Delta grew with great speed to be one of the biggest in the ancient world, with a large Semitic speaking population, right around the time the Bible places Israel in Egypt.</a:t>
            </a:r>
          </a:p>
        </p:txBody>
      </p:sp>
    </p:spTree>
    <p:extLst>
      <p:ext uri="{BB962C8B-B14F-4D97-AF65-F5344CB8AC3E}">
        <p14:creationId xmlns:p14="http://schemas.microsoft.com/office/powerpoint/2010/main" val="1976524486"/>
      </p:ext>
    </p:extLst>
  </p:cSld>
  <p:clrMapOvr>
    <a:masterClrMapping/>
  </p:clrMapOvr>
  <p:transition spd="med">
    <p:randomBar dir="vert"/>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en-US" sz="3600" b="1" dirty="0">
                <a:solidFill>
                  <a:schemeClr val="bg1"/>
                </a:solidFill>
                <a:effectLst>
                  <a:glow rad="355600">
                    <a:schemeClr val="tx1"/>
                  </a:glow>
                </a:effectLst>
              </a:rPr>
              <a:t>This palace with 12 columns lay directly before 12 tombs behind it</a:t>
            </a: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503661"/>
      </p:ext>
    </p:extLst>
  </p:cSld>
  <p:clrMapOvr>
    <a:masterClrMapping/>
  </p:clrMapOvr>
  <p:transition spd="med">
    <p:randomBar dir="vert"/>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en-US" sz="3600" b="1" dirty="0">
                <a:solidFill>
                  <a:schemeClr val="bg1"/>
                </a:solidFill>
                <a:effectLst>
                  <a:glow rad="355600">
                    <a:schemeClr val="tx1"/>
                  </a:glow>
                </a:effectLst>
              </a:rPr>
              <a:t>12 Tribes of Israel on a </a:t>
            </a:r>
            <a:r>
              <a:rPr lang="en-US" sz="3600" b="1">
                <a:solidFill>
                  <a:schemeClr val="bg1"/>
                </a:solidFill>
                <a:effectLst>
                  <a:glow rad="355600">
                    <a:schemeClr val="tx1"/>
                  </a:glow>
                </a:effectLst>
              </a:rPr>
              <a:t>Seal </a:t>
            </a:r>
            <a:br>
              <a:rPr lang="en-US" sz="3600" b="1">
                <a:solidFill>
                  <a:schemeClr val="bg1"/>
                </a:solidFill>
                <a:effectLst>
                  <a:glow rad="355600">
                    <a:schemeClr val="tx1"/>
                  </a:glow>
                </a:effectLst>
              </a:rPr>
            </a:br>
            <a:r>
              <a:rPr lang="en-US" sz="3600" b="1">
                <a:solidFill>
                  <a:schemeClr val="bg1"/>
                </a:solidFill>
                <a:effectLst>
                  <a:glow rad="355600">
                    <a:schemeClr val="tx1"/>
                  </a:glow>
                </a:effectLst>
              </a:rPr>
              <a:t>from Avaris, Egypt</a:t>
            </a:r>
            <a:r>
              <a:rPr lang="en-US" sz="3600" b="1" dirty="0">
                <a:solidFill>
                  <a:schemeClr val="bg1"/>
                </a:solidFill>
                <a:effectLst>
                  <a:glow rad="355600">
                    <a:schemeClr val="tx1"/>
                  </a:glow>
                </a:effectLst>
              </a:rPr>
              <a:t>?</a:t>
            </a: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8382"/>
      </p:ext>
    </p:extLst>
  </p:cSld>
  <p:clrMapOvr>
    <a:masterClrMapping/>
  </p:clrMapOvr>
  <p:transition spd="med">
    <p:randomBar dir="vert"/>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95958"/>
          </a:xfrm>
          <a:prstGeom prst="rect">
            <a:avLst/>
          </a:prstGeom>
        </p:spPr>
      </p:pic>
      <p:sp>
        <p:nvSpPr>
          <p:cNvPr id="2" name="Title 1"/>
          <p:cNvSpPr>
            <a:spLocks noGrp="1"/>
          </p:cNvSpPr>
          <p:nvPr>
            <p:ph type="title"/>
          </p:nvPr>
        </p:nvSpPr>
        <p:spPr>
          <a:xfrm>
            <a:off x="9273637" y="2780928"/>
            <a:ext cx="8964488" cy="576064"/>
          </a:xfrm>
          <a:solidFill>
            <a:srgbClr val="000000"/>
          </a:solidFill>
        </p:spPr>
        <p:txBody>
          <a:bodyPr/>
          <a:lstStyle/>
          <a:p>
            <a:r>
              <a:rPr lang="en-US" sz="3600" b="1" dirty="0">
                <a:solidFill>
                  <a:schemeClr val="bg1"/>
                </a:solidFill>
                <a:effectLst>
                  <a:glow rad="355600">
                    <a:schemeClr val="tx1"/>
                  </a:glow>
                </a:effectLst>
              </a:rPr>
              <a:t>Was this the palace of Joseph?</a:t>
            </a:r>
          </a:p>
        </p:txBody>
      </p:sp>
      <p:sp>
        <p:nvSpPr>
          <p:cNvPr id="5" name="Title 1"/>
          <p:cNvSpPr txBox="1">
            <a:spLocks/>
          </p:cNvSpPr>
          <p:nvPr/>
        </p:nvSpPr>
        <p:spPr bwMode="auto">
          <a:xfrm>
            <a:off x="9252520" y="44624"/>
            <a:ext cx="9109231"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There was uncovered in Avaris an Egyptian palace, but its occupant </a:t>
            </a:r>
            <a:r>
              <a:rPr kumimoji="0" lang="en-US" sz="2400" b="1" i="0" u="none" strike="noStrike" kern="1200" cap="none" spc="0" normalizeH="0" baseline="0" noProof="0" dirty="0" err="1">
                <a:ln>
                  <a:noFill/>
                </a:ln>
                <a:solidFill>
                  <a:srgbClr val="FFFFFF"/>
                </a:solidFill>
                <a:effectLst>
                  <a:glow rad="355600">
                    <a:srgbClr val="000000"/>
                  </a:glow>
                </a:effectLst>
                <a:uLnTx/>
                <a:uFillTx/>
                <a:latin typeface="Arial"/>
                <a:ea typeface="ＭＳ Ｐゴシック" charset="0"/>
              </a:rPr>
              <a:t>wasn</a:t>
            </a:r>
            <a:r>
              <a:rPr kumimoji="0" lang="fr-FR"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t Egyptian. It obviously belonged to some high official who was very important. When somebody gets a palace like this given to them, it means they have been honored for what they</a:t>
            </a:r>
            <a:r>
              <a:rPr kumimoji="0" lang="fr-FR"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sz="2400" b="1" i="0" u="none" strike="noStrike" kern="1200" cap="none" spc="0" normalizeH="0" baseline="0" noProof="0" dirty="0" err="1">
                <a:ln>
                  <a:noFill/>
                </a:ln>
                <a:solidFill>
                  <a:srgbClr val="FFFFFF"/>
                </a:solidFill>
                <a:effectLst>
                  <a:glow rad="355600">
                    <a:srgbClr val="000000"/>
                  </a:glow>
                </a:effectLst>
                <a:uLnTx/>
                <a:uFillTx/>
                <a:latin typeface="Arial"/>
                <a:ea typeface="ＭＳ Ｐゴシック" charset="0"/>
              </a:rPr>
              <a:t>ve</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done for the state.</a:t>
            </a:r>
          </a:p>
        </p:txBody>
      </p:sp>
    </p:spTree>
    <p:extLst>
      <p:ext uri="{BB962C8B-B14F-4D97-AF65-F5344CB8AC3E}">
        <p14:creationId xmlns:p14="http://schemas.microsoft.com/office/powerpoint/2010/main" val="1998210570"/>
      </p:ext>
    </p:extLst>
  </p:cSld>
  <p:clrMapOvr>
    <a:masterClrMapping/>
  </p:clrMapOvr>
  <p:transition spd="med">
    <p:randomBar dir="vert"/>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en-US" b="1" dirty="0">
                <a:solidFill>
                  <a:schemeClr val="bg1"/>
                </a:solidFill>
                <a:effectLst>
                  <a:glow rad="355600">
                    <a:schemeClr val="tx1"/>
                  </a:glow>
                </a:effectLst>
              </a:rPr>
              <a:t>12 Tombs Found Together</a:t>
            </a: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60384"/>
      </p:ext>
    </p:extLst>
  </p:cSld>
  <p:clrMapOvr>
    <a:masterClrMapping/>
  </p:clrMapOvr>
  <p:transition spd="med">
    <p:randomBar dir="ver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en-US" b="1" dirty="0">
                <a:solidFill>
                  <a:schemeClr val="bg1"/>
                </a:solidFill>
                <a:effectLst>
                  <a:glow rad="355600">
                    <a:schemeClr val="tx1"/>
                  </a:glow>
                </a:effectLst>
              </a:rPr>
              <a:t>Is the pyramid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tomb?</a:t>
            </a: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Under the city of Rameses (Exod. 1:11) was a tomb occupant with a coat of many colors </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 was a pyramid with 11 other tombs</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No bones are left</a:t>
            </a:r>
          </a:p>
        </p:txBody>
      </p:sp>
    </p:spTree>
    <p:extLst>
      <p:ext uri="{BB962C8B-B14F-4D97-AF65-F5344CB8AC3E}">
        <p14:creationId xmlns:p14="http://schemas.microsoft.com/office/powerpoint/2010/main" val="691324237"/>
      </p:ext>
    </p:extLst>
  </p:cSld>
  <p:clrMapOvr>
    <a:masterClrMapping/>
  </p:clrMapOvr>
  <p:transition spd="med">
    <p:randomBar dir="vert"/>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en-US" b="1" dirty="0">
                <a:solidFill>
                  <a:schemeClr val="bg1"/>
                </a:solidFill>
                <a:effectLst>
                  <a:glow rad="355600">
                    <a:schemeClr val="tx1"/>
                  </a:glow>
                </a:effectLst>
              </a:rPr>
              <a:t>Is the pyramid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tomb?</a:t>
            </a: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Under the city of Rameses (Exod. 1:11) was a tomb occupant with a coat of many colors </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 was a pyramid with 11 other tombs</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No bones are left</a:t>
            </a:r>
          </a:p>
        </p:txBody>
      </p:sp>
    </p:spTree>
    <p:extLst>
      <p:ext uri="{BB962C8B-B14F-4D97-AF65-F5344CB8AC3E}">
        <p14:creationId xmlns:p14="http://schemas.microsoft.com/office/powerpoint/2010/main" val="2262254739"/>
      </p:ext>
    </p:extLst>
  </p:cSld>
  <p:clrMapOvr>
    <a:masterClrMapping/>
  </p:clrMapOvr>
  <p:transition spd="med">
    <p:randomBar dir="vert"/>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9849"/>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4"/>
            <a:ext cx="9144000" cy="645460"/>
          </a:xfrm>
          <a:solidFill>
            <a:srgbClr val="000000"/>
          </a:solidFill>
        </p:spPr>
        <p:txBody>
          <a:bodyPr/>
          <a:lstStyle/>
          <a:p>
            <a:r>
              <a:rPr lang="en-US" sz="3600" b="1" dirty="0">
                <a:solidFill>
                  <a:schemeClr val="bg1"/>
                </a:solidFill>
                <a:effectLst>
                  <a:glow rad="355600">
                    <a:schemeClr val="tx1"/>
                  </a:glow>
                </a:effectLst>
              </a:rPr>
              <a:t>Statue of Joseph?</a:t>
            </a:r>
          </a:p>
        </p:txBody>
      </p:sp>
    </p:spTree>
    <p:extLst>
      <p:ext uri="{BB962C8B-B14F-4D97-AF65-F5344CB8AC3E}">
        <p14:creationId xmlns:p14="http://schemas.microsoft.com/office/powerpoint/2010/main" val="3788850667"/>
      </p:ext>
    </p:extLst>
  </p:cSld>
  <p:clrMapOvr>
    <a:masterClrMapping/>
  </p:clrMapOvr>
  <p:transition spd="med">
    <p:randomBar dir="vert"/>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en-US" b="1" dirty="0">
                <a:solidFill>
                  <a:schemeClr val="bg1"/>
                </a:solidFill>
                <a:effectLst>
                  <a:glow rad="355600">
                    <a:schemeClr val="tx1"/>
                  </a:glow>
                </a:effectLst>
              </a:rPr>
              <a:t>Is this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statue?</a:t>
            </a: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Under the city of Rameses (Exod. 1:11) was a tomb occupant with a coat of many colors </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 was a pyramid with 11 other tombs</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No bones are left</a:t>
            </a:r>
          </a:p>
        </p:txBody>
      </p:sp>
    </p:spTree>
    <p:extLst>
      <p:ext uri="{BB962C8B-B14F-4D97-AF65-F5344CB8AC3E}">
        <p14:creationId xmlns:p14="http://schemas.microsoft.com/office/powerpoint/2010/main" val="871688051"/>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40859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48</a:t>
            </a:r>
          </a:p>
        </p:txBody>
      </p:sp>
    </p:spTree>
    <p:extLst>
      <p:ext uri="{BB962C8B-B14F-4D97-AF65-F5344CB8AC3E}">
        <p14:creationId xmlns:p14="http://schemas.microsoft.com/office/powerpoint/2010/main" val="277615891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527800"/>
          </a:xfrm>
          <a:prstGeom prst="rect">
            <a:avLst/>
          </a:prstGeom>
        </p:spPr>
      </p:pic>
      <p:sp>
        <p:nvSpPr>
          <p:cNvPr id="1444866" name="Rectangle 2"/>
          <p:cNvSpPr>
            <a:spLocks noGrp="1" noChangeArrowheads="1"/>
          </p:cNvSpPr>
          <p:nvPr>
            <p:ph type="ctrTitle"/>
          </p:nvPr>
        </p:nvSpPr>
        <p:spPr>
          <a:xfrm>
            <a:off x="455254" y="5310373"/>
            <a:ext cx="8331122" cy="1010759"/>
          </a:xfrm>
          <a:effectLst/>
        </p:spPr>
        <p:txBody>
          <a:bodyPr anchor="t"/>
          <a:lstStyle/>
          <a:p>
            <a:pPr eaLnBrk="1" hangingPunct="1">
              <a:defRPr/>
            </a:pPr>
            <a:r>
              <a:rPr lang="en-US" sz="5400" b="1" dirty="0">
                <a:solidFill>
                  <a:schemeClr val="bg1"/>
                </a:solidFill>
                <a:effectLst>
                  <a:glow rad="228600">
                    <a:schemeClr val="tx1"/>
                  </a:glow>
                </a:effectLst>
                <a:latin typeface="Arial"/>
                <a:ea typeface="ＭＳ Ｐゴシック" pitchFamily="-112" charset="-128"/>
                <a:cs typeface="Arial"/>
              </a:rPr>
              <a:t>Ephraim &amp; Manasseh</a:t>
            </a:r>
          </a:p>
        </p:txBody>
      </p:sp>
    </p:spTree>
    <p:extLst>
      <p:ext uri="{BB962C8B-B14F-4D97-AF65-F5344CB8AC3E}">
        <p14:creationId xmlns:p14="http://schemas.microsoft.com/office/powerpoint/2010/main" val="712714666"/>
      </p:ext>
    </p:extLst>
  </p:cSld>
  <p:clrMapOvr>
    <a:masterClrMapping/>
  </p:clrMapOvr>
  <p:transition spd="med">
    <p:randomBar dir="vert"/>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49</a:t>
            </a:r>
          </a:p>
        </p:txBody>
      </p:sp>
    </p:spTree>
    <p:extLst>
      <p:ext uri="{BB962C8B-B14F-4D97-AF65-F5344CB8AC3E}">
        <p14:creationId xmlns:p14="http://schemas.microsoft.com/office/powerpoint/2010/main" val="72801063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altLang="zh-CN" sz="2800" b="1" dirty="0">
                <a:effectLst>
                  <a:outerShdw blurRad="38100" dist="38100" dir="2700000" algn="tl">
                    <a:srgbClr val="000000">
                      <a:alpha val="43137"/>
                    </a:srgbClr>
                  </a:outerShdw>
                </a:effectLst>
                <a:latin typeface="Arial" charset="0"/>
                <a:ea typeface="ＭＳ Ｐゴシック" charset="0"/>
              </a:rPr>
              <a:t>Jacob</a:t>
            </a:r>
            <a:r>
              <a:rPr lang="uk-UA" sz="2800" b="1" dirty="0">
                <a:effectLst>
                  <a:outerShdw blurRad="38100" dist="38100" dir="2700000" algn="tl">
                    <a:srgbClr val="000000">
                      <a:alpha val="43137"/>
                    </a:srgbClr>
                  </a:outerShdw>
                </a:effectLst>
                <a:latin typeface="Arial" charset="0"/>
                <a:ea typeface="ＭＳ Ｐゴシック" charset="0"/>
              </a:rPr>
              <a:t>'</a:t>
            </a:r>
            <a:r>
              <a:rPr lang="en-US" altLang="ja-JP" sz="2800" b="1" dirty="0">
                <a:effectLst>
                  <a:outerShdw blurRad="38100" dist="38100" dir="2700000" algn="tl">
                    <a:srgbClr val="000000">
                      <a:alpha val="43137"/>
                    </a:srgbClr>
                  </a:outerShdw>
                </a:effectLst>
                <a:latin typeface="Arial" charset="0"/>
                <a:ea typeface="ＭＳ Ｐゴシック" charset="0"/>
              </a:rPr>
              <a:t>s Blessing His 12 Sons Was Prophetic </a:t>
            </a:r>
            <a:br>
              <a:rPr lang="en-US" altLang="ja-JP" sz="2800" b="1" dirty="0">
                <a:effectLst>
                  <a:outerShdw blurRad="38100" dist="38100" dir="2700000" algn="tl">
                    <a:srgbClr val="000000">
                      <a:alpha val="43137"/>
                    </a:srgbClr>
                  </a:outerShdw>
                </a:effectLst>
                <a:latin typeface="Arial" charset="0"/>
                <a:ea typeface="ＭＳ Ｐゴシック" charset="0"/>
              </a:rPr>
            </a:br>
            <a:r>
              <a:rPr lang="en-US" altLang="ja-JP" sz="2800" b="1" dirty="0">
                <a:effectLst>
                  <a:outerShdw blurRad="38100" dist="38100" dir="2700000" algn="tl">
                    <a:srgbClr val="000000">
                      <a:alpha val="43137"/>
                    </a:srgbClr>
                  </a:outerShdw>
                </a:effectLst>
                <a:latin typeface="Arial" charset="0"/>
                <a:ea typeface="ＭＳ Ｐゴシック" charset="0"/>
              </a:rPr>
              <a:t>(Gen.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86236183"/>
      </p:ext>
    </p:extLst>
  </p:cSld>
  <p:clrMapOvr>
    <a:masterClrMapping/>
  </p:clrMapOvr>
  <p:transition spd="med">
    <p:randomBar dir="vert"/>
  </p:transition>
</p:sld>
</file>

<file path=ppt/slides/slide27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4482" name="Rectangle 23"/>
          <p:cNvSpPr>
            <a:spLocks noGrp="1" noChangeArrowheads="1"/>
          </p:cNvSpPr>
          <p:nvPr>
            <p:ph type="title" idx="4294967295"/>
          </p:nvPr>
        </p:nvSpPr>
        <p:spPr>
          <a:xfrm>
            <a:off x="727075" y="609600"/>
            <a:ext cx="8669338" cy="1143000"/>
          </a:xfrm>
        </p:spPr>
        <p:txBody>
          <a:bodyPr/>
          <a:lstStyle/>
          <a:p>
            <a:pPr eaLnBrk="1" hangingPunct="1"/>
            <a:r>
              <a:rPr lang="en-US" altLang="zh-CN">
                <a:latin typeface="Arial" charset="0"/>
                <a:ea typeface="ＭＳ Ｐゴシック" charset="0"/>
              </a:rPr>
              <a:t>Blessing Judah &amp; the Lesser Tribes</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417195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8" name="Text Box 4"/>
          <p:cNvSpPr txBox="1">
            <a:spLocks noChangeArrowheads="1"/>
          </p:cNvSpPr>
          <p:nvPr/>
        </p:nvSpPr>
        <p:spPr bwMode="auto">
          <a:xfrm>
            <a:off x="2555875" y="3951288"/>
            <a:ext cx="1784350"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Reuben</a:t>
            </a:r>
          </a:p>
        </p:txBody>
      </p:sp>
      <p:sp>
        <p:nvSpPr>
          <p:cNvPr id="804869" name="Line 5"/>
          <p:cNvSpPr>
            <a:spLocks noChangeShapeType="1"/>
          </p:cNvSpPr>
          <p:nvPr/>
        </p:nvSpPr>
        <p:spPr bwMode="auto">
          <a:xfrm rot="21079435">
            <a:off x="960438" y="2100263"/>
            <a:ext cx="1247775"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1" name="Line 7"/>
          <p:cNvSpPr>
            <a:spLocks noChangeShapeType="1"/>
          </p:cNvSpPr>
          <p:nvPr/>
        </p:nvSpPr>
        <p:spPr bwMode="auto">
          <a:xfrm rot="7241943" flipV="1">
            <a:off x="835025" y="6200775"/>
            <a:ext cx="609600" cy="88900"/>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2" name="Line 8"/>
          <p:cNvSpPr>
            <a:spLocks noChangeShapeType="1"/>
          </p:cNvSpPr>
          <p:nvPr/>
        </p:nvSpPr>
        <p:spPr bwMode="auto">
          <a:xfrm rot="21079435" flipV="1">
            <a:off x="2713038" y="3530600"/>
            <a:ext cx="1189037"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3" name="Line 9"/>
          <p:cNvSpPr>
            <a:spLocks noChangeShapeType="1"/>
          </p:cNvSpPr>
          <p:nvPr/>
        </p:nvSpPr>
        <p:spPr bwMode="auto">
          <a:xfrm rot="18864446" flipV="1">
            <a:off x="2186782" y="3080543"/>
            <a:ext cx="1066800" cy="1698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4" name="Line 10"/>
          <p:cNvSpPr>
            <a:spLocks noChangeShapeType="1"/>
          </p:cNvSpPr>
          <p:nvPr/>
        </p:nvSpPr>
        <p:spPr bwMode="auto">
          <a:xfrm rot="16143530" flipV="1">
            <a:off x="1502569" y="2997994"/>
            <a:ext cx="1066800" cy="1698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5" name="Line 11"/>
          <p:cNvSpPr>
            <a:spLocks noChangeShapeType="1"/>
          </p:cNvSpPr>
          <p:nvPr/>
        </p:nvSpPr>
        <p:spPr bwMode="auto">
          <a:xfrm rot="9363375" flipV="1">
            <a:off x="879475" y="4124325"/>
            <a:ext cx="1189038"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6" name="Line 12"/>
          <p:cNvSpPr>
            <a:spLocks noChangeShapeType="1"/>
          </p:cNvSpPr>
          <p:nvPr/>
        </p:nvSpPr>
        <p:spPr bwMode="auto">
          <a:xfrm rot="10706581" flipV="1">
            <a:off x="222250" y="5708650"/>
            <a:ext cx="67945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7" name="Line 13"/>
          <p:cNvSpPr>
            <a:spLocks noChangeShapeType="1"/>
          </p:cNvSpPr>
          <p:nvPr/>
        </p:nvSpPr>
        <p:spPr bwMode="auto">
          <a:xfrm rot="14052217" flipV="1">
            <a:off x="723107" y="5280819"/>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8" name="Line 14"/>
          <p:cNvSpPr>
            <a:spLocks noChangeShapeType="1"/>
          </p:cNvSpPr>
          <p:nvPr/>
        </p:nvSpPr>
        <p:spPr bwMode="auto">
          <a:xfrm rot="3799337" flipV="1">
            <a:off x="1334294" y="6119019"/>
            <a:ext cx="609600" cy="90488"/>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9" name="Line 15"/>
          <p:cNvSpPr>
            <a:spLocks noChangeShapeType="1"/>
          </p:cNvSpPr>
          <p:nvPr/>
        </p:nvSpPr>
        <p:spPr bwMode="auto">
          <a:xfrm rot="17681407" flipV="1">
            <a:off x="1253332" y="5209381"/>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0" name="Line 16"/>
          <p:cNvSpPr>
            <a:spLocks noChangeShapeType="1"/>
          </p:cNvSpPr>
          <p:nvPr/>
        </p:nvSpPr>
        <p:spPr bwMode="auto">
          <a:xfrm rot="6010028" flipV="1">
            <a:off x="1749425" y="4548188"/>
            <a:ext cx="930275" cy="10477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1" name="Text Box 17"/>
          <p:cNvSpPr txBox="1">
            <a:spLocks noChangeArrowheads="1"/>
          </p:cNvSpPr>
          <p:nvPr/>
        </p:nvSpPr>
        <p:spPr bwMode="auto">
          <a:xfrm>
            <a:off x="976313" y="4433888"/>
            <a:ext cx="1487487"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Judah</a:t>
            </a:r>
          </a:p>
        </p:txBody>
      </p:sp>
      <p:sp>
        <p:nvSpPr>
          <p:cNvPr id="804882" name="Text Box 18"/>
          <p:cNvSpPr txBox="1">
            <a:spLocks noChangeArrowheads="1"/>
          </p:cNvSpPr>
          <p:nvPr/>
        </p:nvSpPr>
        <p:spPr bwMode="auto">
          <a:xfrm>
            <a:off x="-30163" y="1782763"/>
            <a:ext cx="2039938"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Zebulun</a:t>
            </a:r>
          </a:p>
        </p:txBody>
      </p:sp>
      <p:pic>
        <p:nvPicPr>
          <p:cNvPr id="404498" name="Picture 19"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3063" y="0"/>
            <a:ext cx="4960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99"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Jacob</a:t>
            </a:r>
            <a:r>
              <a:rPr lang="uk-UA"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 Blessing His 12 Sons Was Prophetic </a:t>
            </a:r>
            <a:b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(Gen. 49)</a:t>
            </a:r>
            <a:endParaRPr lang="en-US" altLang="zh-CN" sz="3200"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804885" name="Line 21"/>
          <p:cNvSpPr>
            <a:spLocks noChangeShapeType="1"/>
          </p:cNvSpPr>
          <p:nvPr/>
        </p:nvSpPr>
        <p:spPr bwMode="auto">
          <a:xfrm rot="21079435" flipV="1">
            <a:off x="1222375" y="2532063"/>
            <a:ext cx="1401763"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6" name="Text Box 22"/>
          <p:cNvSpPr txBox="1">
            <a:spLocks noChangeArrowheads="1"/>
          </p:cNvSpPr>
          <p:nvPr/>
        </p:nvSpPr>
        <p:spPr bwMode="auto">
          <a:xfrm>
            <a:off x="160338" y="2286000"/>
            <a:ext cx="1870075"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Issachar</a:t>
            </a:r>
          </a:p>
        </p:txBody>
      </p:sp>
      <p:sp>
        <p:nvSpPr>
          <p:cNvPr id="804867" name="Text Box 3"/>
          <p:cNvSpPr txBox="1">
            <a:spLocks noChangeArrowheads="1"/>
          </p:cNvSpPr>
          <p:nvPr/>
        </p:nvSpPr>
        <p:spPr bwMode="auto">
          <a:xfrm>
            <a:off x="679450" y="5403850"/>
            <a:ext cx="1784350" cy="585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Simeon</a:t>
            </a:r>
          </a:p>
        </p:txBody>
      </p:sp>
      <p:sp>
        <p:nvSpPr>
          <p:cNvPr id="804870" name="Text Box 6"/>
          <p:cNvSpPr txBox="1">
            <a:spLocks noChangeArrowheads="1"/>
          </p:cNvSpPr>
          <p:nvPr/>
        </p:nvSpPr>
        <p:spPr bwMode="auto">
          <a:xfrm>
            <a:off x="1798638" y="3494088"/>
            <a:ext cx="1190625"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Levi</a:t>
            </a:r>
          </a:p>
        </p:txBody>
      </p:sp>
    </p:spTree>
    <p:extLst>
      <p:ext uri="{BB962C8B-B14F-4D97-AF65-F5344CB8AC3E}">
        <p14:creationId xmlns:p14="http://schemas.microsoft.com/office/powerpoint/2010/main" val="4062544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1"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up)">
                                      <p:cBhvr>
                                        <p:cTn id="53" dur="500"/>
                                        <p:tgtEl>
                                          <p:spTgt spid="804874"/>
                                        </p:tgtEl>
                                      </p:cBhvr>
                                    </p:animEffect>
                                  </p:childTnLst>
                                </p:cTn>
                              </p:par>
                            </p:childTnLst>
                          </p:cTn>
                        </p:par>
                        <p:par>
                          <p:cTn id="54" fill="hold" nodeType="afterGroup">
                            <p:stCondLst>
                              <p:cond delay="2500"/>
                            </p:stCondLst>
                            <p:childTnLst>
                              <p:par>
                                <p:cTn id="55" presetID="22" presetClass="entr" presetSubtype="1"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up)">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p:bldP spid="804881" grpId="0"/>
      <p:bldP spid="804882" grpId="0" autoUpdateAnimBg="0"/>
      <p:bldP spid="804886" grpId="0" autoUpdateAnimBg="0"/>
      <p:bldP spid="804867" grpId="0" autoUpdateAnimBg="0"/>
      <p:bldP spid="804870" grpId="0"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b="1" dirty="0">
                <a:solidFill>
                  <a:schemeClr val="bg1"/>
                </a:solidFill>
                <a:effectLst>
                  <a:glow rad="152400">
                    <a:schemeClr val="tx1">
                      <a:alpha val="95000"/>
                    </a:schemeClr>
                  </a:glow>
                </a:effectLst>
                <a:latin typeface="+mn-lt"/>
              </a:rPr>
              <a:t>Christ Descended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uk-UA"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defTabSz="914400" eaLnBrk="0" fontAlgn="base" hangingPunct="0">
              <a:spcBef>
                <a:spcPct val="20000"/>
              </a:spcBef>
              <a:spcAft>
                <a:spcPct val="0"/>
              </a:spcAft>
              <a:defRPr/>
            </a:pP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defTabSz="914400" eaLnBrk="0" fontAlgn="base" hangingPunct="0">
              <a:spcBef>
                <a:spcPct val="20000"/>
              </a:spcBef>
              <a:spcAft>
                <a:spcPct val="0"/>
              </a:spcAft>
              <a:defRPr/>
            </a:pPr>
            <a:r>
              <a:rPr lang="en-US" sz="2800"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uk-UA"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25772257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6530" name="Rectangle 31"/>
          <p:cNvSpPr>
            <a:spLocks noGrp="1" noChangeArrowheads="1"/>
          </p:cNvSpPr>
          <p:nvPr>
            <p:ph type="title" idx="4294967295"/>
          </p:nvPr>
        </p:nvSpPr>
        <p:spPr>
          <a:xfrm>
            <a:off x="685800" y="609600"/>
            <a:ext cx="9602788" cy="1143000"/>
          </a:xfrm>
        </p:spPr>
        <p:txBody>
          <a:bodyPr/>
          <a:lstStyle/>
          <a:p>
            <a:pPr eaLnBrk="1" hangingPunct="1"/>
            <a:r>
              <a:rPr lang="en-US" altLang="zh-CN">
                <a:latin typeface="Arial" charset="0"/>
                <a:ea typeface="ＭＳ Ｐゴシック" charset="0"/>
              </a:rPr>
              <a:t>Blessing All the Tribes</a:t>
            </a:r>
          </a:p>
        </p:txBody>
      </p:sp>
      <p:pic>
        <p:nvPicPr>
          <p:cNvPr id="406531"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0"/>
            <a:ext cx="502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653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71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Dan</a:t>
            </a:r>
          </a:p>
        </p:txBody>
      </p:sp>
      <p:sp>
        <p:nvSpPr>
          <p:cNvPr id="806918" name="Text Box 6"/>
          <p:cNvSpPr txBox="1">
            <a:spLocks noChangeArrowheads="1"/>
          </p:cNvSpPr>
          <p:nvPr/>
        </p:nvSpPr>
        <p:spPr bwMode="auto">
          <a:xfrm>
            <a:off x="2667000" y="4602163"/>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Reuben</a:t>
            </a:r>
          </a:p>
        </p:txBody>
      </p:sp>
      <p:sp>
        <p:nvSpPr>
          <p:cNvPr id="806919" name="Text Box 7"/>
          <p:cNvSpPr txBox="1">
            <a:spLocks noChangeArrowheads="1"/>
          </p:cNvSpPr>
          <p:nvPr/>
        </p:nvSpPr>
        <p:spPr bwMode="auto">
          <a:xfrm>
            <a:off x="2847975" y="3459163"/>
            <a:ext cx="1376363"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en-US" dirty="0">
                <a:solidFill>
                  <a:srgbClr val="FFFFFF"/>
                </a:solidFill>
              </a:rPr>
              <a:t>Gad</a:t>
            </a:r>
          </a:p>
        </p:txBody>
      </p:sp>
      <p:sp>
        <p:nvSpPr>
          <p:cNvPr id="806920" name="Text Box 8"/>
          <p:cNvSpPr txBox="1">
            <a:spLocks noChangeArrowheads="1"/>
          </p:cNvSpPr>
          <p:nvPr/>
        </p:nvSpPr>
        <p:spPr bwMode="auto">
          <a:xfrm rot="-4167749">
            <a:off x="2043907" y="132476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Manasseh</a:t>
            </a:r>
          </a:p>
        </p:txBody>
      </p:sp>
      <p:sp>
        <p:nvSpPr>
          <p:cNvPr id="806921" name="Text Box 9"/>
          <p:cNvSpPr txBox="1">
            <a:spLocks noChangeArrowheads="1"/>
          </p:cNvSpPr>
          <p:nvPr/>
        </p:nvSpPr>
        <p:spPr bwMode="auto">
          <a:xfrm>
            <a:off x="485775" y="278765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Manasseh</a:t>
            </a:r>
          </a:p>
        </p:txBody>
      </p:sp>
      <p:sp>
        <p:nvSpPr>
          <p:cNvPr id="806922" name="Line 10"/>
          <p:cNvSpPr>
            <a:spLocks noChangeShapeType="1"/>
          </p:cNvSpPr>
          <p:nvPr/>
        </p:nvSpPr>
        <p:spPr bwMode="auto">
          <a:xfrm rot="21079435" flipV="1">
            <a:off x="854075" y="4341813"/>
            <a:ext cx="1317625"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3" name="Text Box 11"/>
          <p:cNvSpPr txBox="1">
            <a:spLocks noChangeArrowheads="1"/>
          </p:cNvSpPr>
          <p:nvPr/>
        </p:nvSpPr>
        <p:spPr bwMode="auto">
          <a:xfrm rot="-4409406">
            <a:off x="1427956" y="311944"/>
            <a:ext cx="26670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Naphtali</a:t>
            </a:r>
          </a:p>
        </p:txBody>
      </p:sp>
      <p:sp>
        <p:nvSpPr>
          <p:cNvPr id="806924" name="Text Box 12"/>
          <p:cNvSpPr txBox="1">
            <a:spLocks noChangeArrowheads="1"/>
          </p:cNvSpPr>
          <p:nvPr/>
        </p:nvSpPr>
        <p:spPr bwMode="auto">
          <a:xfrm rot="-4241714">
            <a:off x="1031082" y="4754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Asher</a:t>
            </a:r>
          </a:p>
        </p:txBody>
      </p:sp>
      <p:sp>
        <p:nvSpPr>
          <p:cNvPr id="806925" name="Line 13"/>
          <p:cNvSpPr>
            <a:spLocks noChangeShapeType="1"/>
          </p:cNvSpPr>
          <p:nvPr/>
        </p:nvSpPr>
        <p:spPr bwMode="auto">
          <a:xfrm rot="21079435" flipV="1">
            <a:off x="1241425" y="2520950"/>
            <a:ext cx="1552575"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6" name="Line 14"/>
          <p:cNvSpPr>
            <a:spLocks noChangeShapeType="1"/>
          </p:cNvSpPr>
          <p:nvPr/>
        </p:nvSpPr>
        <p:spPr bwMode="auto">
          <a:xfrm rot="21079435">
            <a:off x="941388" y="2058988"/>
            <a:ext cx="1382712"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8" name="Line 16"/>
          <p:cNvSpPr>
            <a:spLocks noChangeShapeType="1"/>
          </p:cNvSpPr>
          <p:nvPr/>
        </p:nvSpPr>
        <p:spPr bwMode="auto">
          <a:xfrm rot="7241943" flipV="1">
            <a:off x="1026319" y="6279357"/>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9" name="Line 17"/>
          <p:cNvSpPr>
            <a:spLocks noChangeShapeType="1"/>
          </p:cNvSpPr>
          <p:nvPr/>
        </p:nvSpPr>
        <p:spPr bwMode="auto">
          <a:xfrm rot="21079435" flipV="1">
            <a:off x="2693988" y="417195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0" name="Line 18"/>
          <p:cNvSpPr>
            <a:spLocks noChangeShapeType="1"/>
          </p:cNvSpPr>
          <p:nvPr/>
        </p:nvSpPr>
        <p:spPr bwMode="auto">
          <a:xfrm rot="18864446" flipV="1">
            <a:off x="2174876" y="3729037"/>
            <a:ext cx="1066800" cy="18732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1" name="Line 19"/>
          <p:cNvSpPr>
            <a:spLocks noChangeShapeType="1"/>
          </p:cNvSpPr>
          <p:nvPr/>
        </p:nvSpPr>
        <p:spPr bwMode="auto">
          <a:xfrm rot="16143530" flipV="1">
            <a:off x="1494632" y="3639343"/>
            <a:ext cx="1066800" cy="18891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2" name="Line 20"/>
          <p:cNvSpPr>
            <a:spLocks noChangeShapeType="1"/>
          </p:cNvSpPr>
          <p:nvPr/>
        </p:nvSpPr>
        <p:spPr bwMode="auto">
          <a:xfrm rot="9363375" flipV="1">
            <a:off x="855663" y="474980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3" name="Text Box 21"/>
          <p:cNvSpPr txBox="1">
            <a:spLocks noChangeArrowheads="1"/>
          </p:cNvSpPr>
          <p:nvPr/>
        </p:nvSpPr>
        <p:spPr bwMode="auto">
          <a:xfrm>
            <a:off x="752475" y="3429000"/>
            <a:ext cx="209133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en-US">
                <a:solidFill>
                  <a:srgbClr val="FFFFFF"/>
                </a:solidFill>
              </a:rPr>
              <a:t>Ephraim</a:t>
            </a:r>
          </a:p>
        </p:txBody>
      </p:sp>
      <p:sp>
        <p:nvSpPr>
          <p:cNvPr id="806934" name="Line 22"/>
          <p:cNvSpPr>
            <a:spLocks noChangeShapeType="1"/>
          </p:cNvSpPr>
          <p:nvPr/>
        </p:nvSpPr>
        <p:spPr bwMode="auto">
          <a:xfrm rot="10706581" flipV="1">
            <a:off x="409575" y="5789613"/>
            <a:ext cx="752475"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5" name="Line 23"/>
          <p:cNvSpPr>
            <a:spLocks noChangeShapeType="1"/>
          </p:cNvSpPr>
          <p:nvPr/>
        </p:nvSpPr>
        <p:spPr bwMode="auto">
          <a:xfrm rot="14052217" flipV="1">
            <a:off x="915194" y="5353844"/>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6" name="Line 24"/>
          <p:cNvSpPr>
            <a:spLocks noChangeShapeType="1"/>
          </p:cNvSpPr>
          <p:nvPr/>
        </p:nvSpPr>
        <p:spPr bwMode="auto">
          <a:xfrm rot="3799337" flipV="1">
            <a:off x="1524794" y="6193632"/>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7" name="Line 25"/>
          <p:cNvSpPr>
            <a:spLocks noChangeShapeType="1"/>
          </p:cNvSpPr>
          <p:nvPr/>
        </p:nvSpPr>
        <p:spPr bwMode="auto">
          <a:xfrm rot="17681407" flipV="1">
            <a:off x="1443832" y="5288756"/>
            <a:ext cx="609600" cy="10001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8" name="Line 26"/>
          <p:cNvSpPr>
            <a:spLocks noChangeShapeType="1"/>
          </p:cNvSpPr>
          <p:nvPr/>
        </p:nvSpPr>
        <p:spPr bwMode="auto">
          <a:xfrm rot="6010028" flipV="1">
            <a:off x="1737519" y="5193507"/>
            <a:ext cx="930275" cy="115887"/>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9" name="Text Box 27"/>
          <p:cNvSpPr txBox="1">
            <a:spLocks noChangeArrowheads="1"/>
          </p:cNvSpPr>
          <p:nvPr/>
        </p:nvSpPr>
        <p:spPr bwMode="auto">
          <a:xfrm>
            <a:off x="900113" y="4732338"/>
            <a:ext cx="1647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Judah</a:t>
            </a:r>
          </a:p>
        </p:txBody>
      </p:sp>
      <p:sp>
        <p:nvSpPr>
          <p:cNvPr id="806940" name="Text Box 28"/>
          <p:cNvSpPr txBox="1">
            <a:spLocks noChangeArrowheads="1"/>
          </p:cNvSpPr>
          <p:nvPr/>
        </p:nvSpPr>
        <p:spPr bwMode="auto">
          <a:xfrm>
            <a:off x="-47625" y="4267200"/>
            <a:ext cx="24479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Benjamin</a:t>
            </a:r>
          </a:p>
        </p:txBody>
      </p:sp>
      <p:sp>
        <p:nvSpPr>
          <p:cNvPr id="806941" name="Text Box 29"/>
          <p:cNvSpPr txBox="1">
            <a:spLocks noChangeArrowheads="1"/>
          </p:cNvSpPr>
          <p:nvPr/>
        </p:nvSpPr>
        <p:spPr bwMode="auto">
          <a:xfrm>
            <a:off x="-47625" y="1752600"/>
            <a:ext cx="2259013" cy="5794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en-US" dirty="0" err="1">
                <a:solidFill>
                  <a:srgbClr val="FFFFFF"/>
                </a:solidFill>
                <a:effectLst>
                  <a:outerShdw blurRad="50800" dist="76200" dir="2700000" algn="tl" rotWithShape="0">
                    <a:srgbClr val="000000">
                      <a:alpha val="96000"/>
                    </a:srgbClr>
                  </a:outerShdw>
                </a:effectLst>
              </a:rPr>
              <a:t>Zebulun</a:t>
            </a:r>
            <a:endParaRPr lang="en-US" dirty="0">
              <a:solidFill>
                <a:srgbClr val="FFFFFF"/>
              </a:solidFill>
              <a:effectLst>
                <a:outerShdw blurRad="50800" dist="76200" dir="2700000" algn="tl" rotWithShape="0">
                  <a:srgbClr val="000000">
                    <a:alpha val="96000"/>
                  </a:srgbClr>
                </a:outerShdw>
              </a:effectLst>
            </a:endParaRPr>
          </a:p>
        </p:txBody>
      </p:sp>
      <p:sp>
        <p:nvSpPr>
          <p:cNvPr id="806942" name="Text Box 30"/>
          <p:cNvSpPr txBox="1">
            <a:spLocks noChangeArrowheads="1"/>
          </p:cNvSpPr>
          <p:nvPr/>
        </p:nvSpPr>
        <p:spPr bwMode="auto">
          <a:xfrm>
            <a:off x="104775" y="2286000"/>
            <a:ext cx="2071688" cy="584200"/>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en-US" dirty="0">
                <a:solidFill>
                  <a:srgbClr val="FFFFFF"/>
                </a:solidFill>
                <a:effectLst>
                  <a:outerShdw blurRad="50800" dist="76200" dir="2700000" algn="tl" rotWithShape="0">
                    <a:srgbClr val="000000">
                      <a:alpha val="96000"/>
                    </a:srgbClr>
                  </a:outerShdw>
                </a:effectLst>
              </a:rPr>
              <a:t>Issachar</a:t>
            </a:r>
          </a:p>
        </p:txBody>
      </p:sp>
      <p:sp>
        <p:nvSpPr>
          <p:cNvPr id="806927" name="Text Box 15"/>
          <p:cNvSpPr txBox="1">
            <a:spLocks noChangeArrowheads="1"/>
          </p:cNvSpPr>
          <p:nvPr/>
        </p:nvSpPr>
        <p:spPr bwMode="auto">
          <a:xfrm>
            <a:off x="1781175" y="4144963"/>
            <a:ext cx="13176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Levi</a:t>
            </a:r>
          </a:p>
        </p:txBody>
      </p:sp>
      <p:sp>
        <p:nvSpPr>
          <p:cNvPr id="806917" name="Text Box 5"/>
          <p:cNvSpPr txBox="1">
            <a:spLocks noChangeArrowheads="1"/>
          </p:cNvSpPr>
          <p:nvPr/>
        </p:nvSpPr>
        <p:spPr bwMode="auto">
          <a:xfrm>
            <a:off x="866775" y="5486400"/>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Simeon</a:t>
            </a:r>
          </a:p>
        </p:txBody>
      </p:sp>
    </p:spTree>
    <p:extLst>
      <p:ext uri="{BB962C8B-B14F-4D97-AF65-F5344CB8AC3E}">
        <p14:creationId xmlns:p14="http://schemas.microsoft.com/office/powerpoint/2010/main" val="3167275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Asher</a:t>
            </a: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a:solidFill>
                  <a:srgbClr val="FFFFFF"/>
                </a:solidFill>
                <a:effectLst>
                  <a:glow rad="101600">
                    <a:srgbClr val="000000">
                      <a:alpha val="75000"/>
                    </a:srgbClr>
                  </a:glow>
                </a:effectLst>
                <a:latin typeface="Arial"/>
                <a:ea typeface="ＭＳ Ｐゴシック" charset="0"/>
                <a:cs typeface="Arial"/>
              </a:rPr>
              <a:t>Issachar</a:t>
            </a: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FFFF00"/>
                </a:solidFill>
                <a:effectLst>
                  <a:glow rad="101600">
                    <a:srgbClr val="000000">
                      <a:alpha val="75000"/>
                    </a:srgbClr>
                  </a:glow>
                </a:effectLst>
                <a:latin typeface="Arial"/>
                <a:ea typeface="ＭＳ Ｐゴシック" charset="0"/>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FFFFFF"/>
                </a:solidFill>
                <a:effectLst>
                  <a:glow rad="101600">
                    <a:srgbClr val="000000">
                      <a:alpha val="75000"/>
                    </a:srgbClr>
                  </a:glow>
                </a:effectLst>
                <a:latin typeface="Arial"/>
                <a:ea typeface="ＭＳ Ｐゴシック" charset="0"/>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CCFFCC"/>
                </a:solidFill>
                <a:effectLst>
                  <a:glow rad="101600">
                    <a:srgbClr val="000000">
                      <a:alpha val="75000"/>
                    </a:srgbClr>
                  </a:glow>
                </a:effectLst>
                <a:latin typeface="Arial"/>
                <a:ea typeface="ＭＳ Ｐゴシック" charset="0"/>
                <a:cs typeface="Arial"/>
              </a:rPr>
              <a:t>Eastern tribes</a:t>
            </a: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Benjamin</a:t>
            </a:r>
          </a:p>
        </p:txBody>
      </p:sp>
    </p:spTree>
    <p:extLst>
      <p:ext uri="{BB962C8B-B14F-4D97-AF65-F5344CB8AC3E}">
        <p14:creationId xmlns:p14="http://schemas.microsoft.com/office/powerpoint/2010/main" val="1598977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408585"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86" name="Rectangle 4"/>
            <p:cNvSpPr>
              <a:spLocks noChangeArrowheads="1"/>
            </p:cNvSpPr>
            <p:nvPr/>
          </p:nvSpPr>
          <p:spPr bwMode="auto">
            <a:xfrm>
              <a:off x="2974"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a:solidFill>
                    <a:srgbClr val="000514"/>
                  </a:solidFill>
                  <a:latin typeface="Arial Black" charset="0"/>
                  <a:ea typeface="ＭＳ Ｐゴシック" charset="0"/>
                  <a:cs typeface="ＭＳ Ｐゴシック" charset="0"/>
                </a:rPr>
                <a:t>Millennial Israel</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(Ezek. 47-48)</a:t>
              </a:r>
            </a:p>
          </p:txBody>
        </p:sp>
        <p:sp>
          <p:nvSpPr>
            <p:cNvPr id="408587"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Dan</a:t>
              </a:r>
            </a:p>
          </p:txBody>
        </p:sp>
        <p:sp>
          <p:nvSpPr>
            <p:cNvPr id="408588" name="Text Box 6"/>
            <p:cNvSpPr txBox="1">
              <a:spLocks noChangeArrowheads="1"/>
            </p:cNvSpPr>
            <p:nvPr/>
          </p:nvSpPr>
          <p:spPr bwMode="auto">
            <a:xfrm>
              <a:off x="4607"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Asher</a:t>
              </a:r>
            </a:p>
          </p:txBody>
        </p:sp>
        <p:sp>
          <p:nvSpPr>
            <p:cNvPr id="408589" name="Text Box 7"/>
            <p:cNvSpPr txBox="1">
              <a:spLocks noChangeArrowheads="1"/>
            </p:cNvSpPr>
            <p:nvPr/>
          </p:nvSpPr>
          <p:spPr bwMode="auto">
            <a:xfrm>
              <a:off x="4464"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Naphtali</a:t>
              </a:r>
            </a:p>
          </p:txBody>
        </p:sp>
        <p:sp>
          <p:nvSpPr>
            <p:cNvPr id="408590" name="Text Box 8"/>
            <p:cNvSpPr txBox="1">
              <a:spLocks noChangeArrowheads="1"/>
            </p:cNvSpPr>
            <p:nvPr/>
          </p:nvSpPr>
          <p:spPr bwMode="auto">
            <a:xfrm>
              <a:off x="4416"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Manasseh</a:t>
              </a:r>
            </a:p>
          </p:txBody>
        </p:sp>
        <p:sp>
          <p:nvSpPr>
            <p:cNvPr id="408591"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Ephraim</a:t>
              </a:r>
            </a:p>
          </p:txBody>
        </p:sp>
        <p:sp>
          <p:nvSpPr>
            <p:cNvPr id="408592"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Reuben</a:t>
              </a:r>
            </a:p>
          </p:txBody>
        </p:sp>
        <p:sp>
          <p:nvSpPr>
            <p:cNvPr id="408593"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Judah</a:t>
              </a:r>
            </a:p>
          </p:txBody>
        </p:sp>
        <p:sp>
          <p:nvSpPr>
            <p:cNvPr id="408594"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0514"/>
                  </a:solidFill>
                </a:rPr>
                <a:t>Leaders &amp; Temple</a:t>
              </a:r>
            </a:p>
          </p:txBody>
        </p:sp>
        <p:sp>
          <p:nvSpPr>
            <p:cNvPr id="408595"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Benjamin</a:t>
              </a:r>
            </a:p>
          </p:txBody>
        </p:sp>
        <p:sp>
          <p:nvSpPr>
            <p:cNvPr id="408596"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Simeon</a:t>
              </a:r>
            </a:p>
          </p:txBody>
        </p:sp>
        <p:sp>
          <p:nvSpPr>
            <p:cNvPr id="408597"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Issachar</a:t>
              </a:r>
            </a:p>
          </p:txBody>
        </p:sp>
        <p:sp>
          <p:nvSpPr>
            <p:cNvPr id="408598"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Zebulun</a:t>
              </a:r>
            </a:p>
          </p:txBody>
        </p:sp>
        <p:sp>
          <p:nvSpPr>
            <p:cNvPr id="408599"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Gad</a:t>
              </a:r>
            </a:p>
          </p:txBody>
        </p:sp>
      </p:grpSp>
      <p:pic>
        <p:nvPicPr>
          <p:cNvPr id="4085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noFill/>
          <a:ln w="57150">
            <a:solidFill>
              <a:schemeClr val="bg2"/>
            </a:solidFill>
          </a:ln>
          <a:extLst>
            <a:ext uri="{909E8E84-426E-40dd-AFC4-6F175D3DCCD1}">
              <a14:hiddenFill xmlns="" xmlns:a14="http://schemas.microsoft.com/office/drawing/2010/main">
                <a:solidFill>
                  <a:srgbClr val="FFFFFF"/>
                </a:solidFill>
              </a14:hiddenFill>
            </a:ext>
          </a:extLst>
        </p:spPr>
      </p:pic>
      <p:sp>
        <p:nvSpPr>
          <p:cNvPr id="408580"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r>
              <a:rPr lang="en-US" dirty="0">
                <a:effectLst>
                  <a:outerShdw blurRad="38100" dist="38100" dir="2700000" algn="tl">
                    <a:srgbClr val="000000">
                      <a:alpha val="43137"/>
                    </a:srgbClr>
                  </a:outerShdw>
                </a:effectLst>
                <a:latin typeface="Arial" charset="0"/>
                <a:ea typeface="ＭＳ Ｐゴシック" charset="0"/>
                <a:cs typeface="Arial" charset="0"/>
              </a:rPr>
              <a:t>Tribal Redistribution</a:t>
            </a:r>
          </a:p>
        </p:txBody>
      </p:sp>
      <p:sp>
        <p:nvSpPr>
          <p:cNvPr id="408581"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a:solidFill>
                  <a:srgbClr val="000514"/>
                </a:solidFill>
                <a:latin typeface="Arial Black" charset="0"/>
                <a:ea typeface="ＭＳ Ｐゴシック" charset="0"/>
                <a:cs typeface="ＭＳ Ｐゴシック" charset="0"/>
              </a:rPr>
              <a:t>After Conquest</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(Josh. 13)</a:t>
            </a:r>
          </a:p>
        </p:txBody>
      </p:sp>
      <p:sp>
        <p:nvSpPr>
          <p:cNvPr id="408582" name="Text Box 21"/>
          <p:cNvSpPr txBox="1">
            <a:spLocks noChangeArrowheads="1"/>
          </p:cNvSpPr>
          <p:nvPr/>
        </p:nvSpPr>
        <p:spPr bwMode="auto">
          <a:xfrm>
            <a:off x="8305800" y="0"/>
            <a:ext cx="844550" cy="8223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514"/>
                </a:solidFill>
              </a:rPr>
              <a:t>146</a:t>
            </a:r>
          </a:p>
          <a:p>
            <a:pPr algn="ctr" defTabSz="914400" eaLnBrk="0" fontAlgn="base" hangingPunct="0">
              <a:spcBef>
                <a:spcPct val="0"/>
              </a:spcBef>
              <a:spcAft>
                <a:spcPct val="0"/>
              </a:spcAft>
            </a:pPr>
            <a:r>
              <a:rPr lang="en-US" b="1">
                <a:solidFill>
                  <a:srgbClr val="000514"/>
                </a:solidFill>
              </a:rPr>
              <a:t>147</a:t>
            </a:r>
          </a:p>
        </p:txBody>
      </p:sp>
      <p:sp>
        <p:nvSpPr>
          <p:cNvPr id="23" name="Striped Right Arrow 22"/>
          <p:cNvSpPr/>
          <p:nvPr/>
        </p:nvSpPr>
        <p:spPr bwMode="auto">
          <a:xfrm rot="20445390">
            <a:off x="2531044" y="5380919"/>
            <a:ext cx="4627562"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FFFFFF"/>
              </a:solidFill>
              <a:latin typeface="Arial" pitchFamily="-108" charset="0"/>
              <a:ea typeface="ＭＳ Ｐゴシック" charset="0"/>
              <a:cs typeface="ＭＳ Ｐゴシック" charset="0"/>
            </a:endParaRPr>
          </a:p>
        </p:txBody>
      </p:sp>
      <p:sp>
        <p:nvSpPr>
          <p:cNvPr id="408583" name="TextBox 21"/>
          <p:cNvSpPr txBox="1">
            <a:spLocks noChangeArrowheads="1"/>
          </p:cNvSpPr>
          <p:nvPr/>
        </p:nvSpPr>
        <p:spPr bwMode="auto">
          <a:xfrm>
            <a:off x="381000" y="5980113"/>
            <a:ext cx="8153400" cy="95408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800">
                <a:solidFill>
                  <a:srgbClr val="FFFFFF"/>
                </a:solidFill>
                <a:cs typeface="Arial" charset="0"/>
              </a:rPr>
              <a:t>Millennial Jerusalem in Ezekiel 47 retains its central location but is south (not north) of Judah</a:t>
            </a:r>
          </a:p>
        </p:txBody>
      </p:sp>
    </p:spTree>
    <p:extLst>
      <p:ext uri="{BB962C8B-B14F-4D97-AF65-F5344CB8AC3E}">
        <p14:creationId xmlns:p14="http://schemas.microsoft.com/office/powerpoint/2010/main" val="2039425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50</a:t>
            </a:r>
          </a:p>
        </p:txBody>
      </p:sp>
    </p:spTree>
    <p:extLst>
      <p:ext uri="{BB962C8B-B14F-4D97-AF65-F5344CB8AC3E}">
        <p14:creationId xmlns:p14="http://schemas.microsoft.com/office/powerpoint/2010/main" val="178143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5589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41062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410627" name="Picture 4"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81050"/>
            <a:ext cx="4325938"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28" name="Picture 5" descr="OJSS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3124200"/>
            <a:ext cx="4419600" cy="326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6" name="Text Box 6"/>
          <p:cNvSpPr txBox="1">
            <a:spLocks noChangeArrowheads="1"/>
          </p:cNvSpPr>
          <p:nvPr/>
        </p:nvSpPr>
        <p:spPr bwMode="auto">
          <a:xfrm>
            <a:off x="4572000" y="1371600"/>
            <a:ext cx="4267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i="1">
                <a:solidFill>
                  <a:srgbClr val="FFFFFF"/>
                </a:solidFill>
                <a:latin typeface="Arial"/>
                <a:ea typeface="ＭＳ Ｐゴシック" pitchFamily="-112" charset="-128"/>
                <a:cs typeface="Arial"/>
              </a:rPr>
              <a:t>You intended to harm me, </a:t>
            </a:r>
          </a:p>
        </p:txBody>
      </p:sp>
      <p:sp>
        <p:nvSpPr>
          <p:cNvPr id="808967" name="Text Box 7"/>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Genesis 50:20 (NIV)</a:t>
            </a:r>
          </a:p>
        </p:txBody>
      </p:sp>
      <p:sp>
        <p:nvSpPr>
          <p:cNvPr id="808968" name="Text Box 8"/>
          <p:cNvSpPr txBox="1">
            <a:spLocks noChangeArrowheads="1"/>
          </p:cNvSpPr>
          <p:nvPr/>
        </p:nvSpPr>
        <p:spPr bwMode="auto">
          <a:xfrm>
            <a:off x="107950" y="3662363"/>
            <a:ext cx="4851400" cy="2555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i="1" dirty="0">
                <a:solidFill>
                  <a:srgbClr val="FFFFFF"/>
                </a:solidFill>
                <a:latin typeface="Arial"/>
                <a:ea typeface="ＭＳ Ｐゴシック" pitchFamily="-112" charset="-128"/>
                <a:cs typeface="Arial"/>
              </a:rPr>
              <a:t>but God intended it for good to accomplish what is now being done, the saving of many lives.</a:t>
            </a:r>
          </a:p>
        </p:txBody>
      </p:sp>
      <p:sp>
        <p:nvSpPr>
          <p:cNvPr id="410632" name="Rectangle 9"/>
          <p:cNvSpPr>
            <a:spLocks noGrp="1" noChangeArrowheads="1"/>
          </p:cNvSpPr>
          <p:nvPr>
            <p:ph type="title" idx="4294967295"/>
          </p:nvPr>
        </p:nvSpPr>
        <p:spPr>
          <a:xfrm>
            <a:off x="0" y="152400"/>
            <a:ext cx="9144000" cy="533400"/>
          </a:xfrm>
        </p:spPr>
        <p:txBody>
          <a:bodyPr/>
          <a:lstStyle/>
          <a:p>
            <a:pPr eaLnBrk="1" hangingPunct="1"/>
            <a:r>
              <a:rPr lang="en-US" altLang="zh-CN" sz="3600" b="1" u="sng" dirty="0">
                <a:solidFill>
                  <a:schemeClr val="bg1"/>
                </a:solidFill>
                <a:latin typeface="Arial" charset="0"/>
                <a:ea typeface="ＭＳ Ｐゴシック" charset="0"/>
              </a:rPr>
              <a:t>Joseph Knew God</a:t>
            </a:r>
            <a:r>
              <a:rPr lang="uk-UA" altLang="ja-JP" sz="3600" b="1" u="sng" dirty="0">
                <a:solidFill>
                  <a:schemeClr val="bg1"/>
                </a:solidFill>
                <a:latin typeface="Arial" charset="0"/>
                <a:ea typeface="ＭＳ Ｐゴシック" charset="0"/>
              </a:rPr>
              <a:t>'</a:t>
            </a:r>
            <a:r>
              <a:rPr lang="en-US" altLang="ja-JP" sz="3600" b="1" u="sng" dirty="0">
                <a:solidFill>
                  <a:schemeClr val="bg1"/>
                </a:solidFill>
                <a:latin typeface="Arial" charset="0"/>
                <a:ea typeface="ＭＳ Ｐゴシック" charset="0"/>
              </a:rPr>
              <a:t>s Sovereign Purpose</a:t>
            </a:r>
            <a:endParaRPr lang="en-US" altLang="zh-CN" dirty="0">
              <a:latin typeface="Arial" charset="0"/>
              <a:ea typeface="ＭＳ Ｐゴシック" charset="0"/>
            </a:endParaRPr>
          </a:p>
        </p:txBody>
      </p:sp>
    </p:spTree>
    <p:extLst>
      <p:ext uri="{BB962C8B-B14F-4D97-AF65-F5344CB8AC3E}">
        <p14:creationId xmlns:p14="http://schemas.microsoft.com/office/powerpoint/2010/main" val="2594702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08966"/>
                                        </p:tgtEl>
                                        <p:attrNameLst>
                                          <p:attrName>style.visibility</p:attrName>
                                        </p:attrNameLst>
                                      </p:cBhvr>
                                      <p:to>
                                        <p:strVal val="visible"/>
                                      </p:to>
                                    </p:set>
                                    <p:animEffect transition="in" filter="dissolve">
                                      <p:cBhvr>
                                        <p:cTn id="7" dur="500"/>
                                        <p:tgtEl>
                                          <p:spTgt spid="808966"/>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808968"/>
                                        </p:tgtEl>
                                        <p:attrNameLst>
                                          <p:attrName>style.visibility</p:attrName>
                                        </p:attrNameLst>
                                      </p:cBhvr>
                                      <p:to>
                                        <p:strVal val="visible"/>
                                      </p:to>
                                    </p:set>
                                    <p:animEffect transition="in" filter="dissolve">
                                      <p:cBhvr>
                                        <p:cTn id="11"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6" grpId="0" autoUpdateAnimBg="0"/>
      <p:bldP spid="808968" grpId="0"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dirty="0">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43189014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err="1">
                <a:cs typeface="Arial" charset="0"/>
              </a:rPr>
              <a:t>Terah</a:t>
            </a:r>
            <a:endParaRPr lang="en-US" altLang="zh-CN" b="1" dirty="0">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0000"/>
                </a:solidFill>
                <a:cs typeface="Arial" charset="0"/>
              </a:rPr>
              <a:t>Abraham</a:t>
            </a: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Hagar) </a:t>
            </a:r>
            <a:r>
              <a:rPr lang="en-US" altLang="zh-CN" b="1">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Sarah) </a:t>
            </a:r>
            <a:r>
              <a:rPr lang="en-US" altLang="zh-CN" b="1" dirty="0">
                <a:solidFill>
                  <a:srgbClr val="FF0000"/>
                </a:solidFill>
                <a:cs typeface="Arial" charset="0"/>
              </a:rPr>
              <a:t>Isaac</a:t>
            </a: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Laban     Rebekah</a:t>
            </a: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Leah</a:t>
            </a: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FF0000"/>
                </a:solidFill>
                <a:cs typeface="Arial" charset="0"/>
              </a:rPr>
              <a:t>Judah</a:t>
            </a:r>
            <a:r>
              <a:rPr lang="en-US" altLang="zh-CN" b="1" dirty="0">
                <a:solidFill>
                  <a:srgbClr val="000000"/>
                </a:solidFill>
                <a:cs typeface="Arial" charset="0"/>
              </a:rPr>
              <a:t>,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Zilpah)</a:t>
            </a:r>
            <a:r>
              <a:rPr lang="en-US" altLang="zh-CN" b="1">
                <a:solidFill>
                  <a:srgbClr val="000000"/>
                </a:solidFill>
                <a:cs typeface="Arial" charset="0"/>
              </a:rPr>
              <a:t> Gad, 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cs typeface="Arial" charset="0"/>
              </a:rPr>
              <a:t>Joseph</a:t>
            </a: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0000"/>
                </a:solidFill>
                <a:cs typeface="Arial" charset="0"/>
              </a:rPr>
              <a:t>Ephraim</a:t>
            </a: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Rachel</a:t>
            </a: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0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Kingly Line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91</a:t>
            </a: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b="1" dirty="0">
                <a:solidFill>
                  <a:srgbClr val="FF0000"/>
                </a:solidFill>
                <a:cs typeface="Arial" charset="0"/>
              </a:rPr>
              <a:t>Red: Even though Judah was not the firstborn, Jacob claimed the kings of Israel would come from him.</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130520213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ChangeArrowheads="1"/>
          </p:cNvSpPr>
          <p:nvPr>
            <p:ph type="ctrTitle"/>
          </p:nvPr>
        </p:nvSpPr>
        <p:spPr>
          <a:xfrm>
            <a:off x="609600" y="116632"/>
            <a:ext cx="10385425" cy="720378"/>
          </a:xfrm>
        </p:spPr>
        <p:txBody>
          <a:bodyPr/>
          <a:lstStyle/>
          <a:p>
            <a:pPr eaLnBrk="1" hangingPunct="1"/>
            <a:r>
              <a:rPr lang="en-US" altLang="zh-CN" sz="4800" b="1" dirty="0">
                <a:solidFill>
                  <a:schemeClr val="bg1"/>
                </a:solidFill>
                <a:latin typeface="Arial" charset="0"/>
                <a:ea typeface="ＭＳ Ｐゴシック" charset="0"/>
              </a:rPr>
              <a:t>Joseph</a:t>
            </a:r>
            <a:r>
              <a:rPr lang="uk-UA"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s Death</a:t>
            </a:r>
            <a:r>
              <a:rPr lang="en-US" altLang="ja-JP" sz="4000" b="1" dirty="0">
                <a:solidFill>
                  <a:schemeClr val="bg1"/>
                </a:solidFill>
                <a:latin typeface="Arial" charset="0"/>
                <a:ea typeface="ＭＳ Ｐゴシック" charset="0"/>
              </a:rPr>
              <a:t> </a:t>
            </a:r>
            <a:endParaRPr lang="en-US" altLang="zh-CN" sz="4000" b="1" dirty="0">
              <a:latin typeface="Arial" charset="0"/>
              <a:ea typeface="ＭＳ Ｐゴシック" charset="0"/>
            </a:endParaRPr>
          </a:p>
        </p:txBody>
      </p:sp>
      <p:pic>
        <p:nvPicPr>
          <p:cNvPr id="4147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4" name="Rectangle 7"/>
          <p:cNvSpPr>
            <a:spLocks noChangeArrowheads="1"/>
          </p:cNvSpPr>
          <p:nvPr/>
        </p:nvSpPr>
        <p:spPr bwMode="auto">
          <a:xfrm>
            <a:off x="3708400" y="1936750"/>
            <a:ext cx="4536008" cy="4156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pPr>
            <a:r>
              <a:rPr lang="en-US" altLang="ja-JP" sz="3200" b="1" dirty="0">
                <a:solidFill>
                  <a:srgbClr val="FFFFFF"/>
                </a:solidFill>
                <a:latin typeface="Arial" charset="0"/>
                <a:ea typeface="ＭＳ Ｐゴシック" charset="0"/>
                <a:cs typeface="Arial" charset="0"/>
              </a:rPr>
              <a:t>"So Joseph died at the age of a hundred and ten. And after they embalmed him, he was placed in a coffin in Egypt" </a:t>
            </a:r>
          </a:p>
          <a:p>
            <a:pPr algn="r" defTabSz="914400" fontAlgn="base">
              <a:spcBef>
                <a:spcPct val="20000"/>
              </a:spcBef>
              <a:spcAft>
                <a:spcPct val="0"/>
              </a:spcAft>
            </a:pPr>
            <a:r>
              <a:rPr lang="en-US" altLang="zh-CN" sz="3200" b="1" dirty="0">
                <a:solidFill>
                  <a:srgbClr val="FFFFFF"/>
                </a:solidFill>
                <a:latin typeface="Arial" charset="0"/>
                <a:ea typeface="ＭＳ Ｐゴシック" charset="0"/>
                <a:cs typeface="Arial" charset="0"/>
              </a:rPr>
              <a:t>(50:26).</a:t>
            </a:r>
          </a:p>
        </p:txBody>
      </p:sp>
      <p:sp>
        <p:nvSpPr>
          <p:cNvPr id="414725" name="Rectangle 9"/>
          <p:cNvSpPr>
            <a:spLocks noChangeArrowheads="1"/>
          </p:cNvSpPr>
          <p:nvPr/>
        </p:nvSpPr>
        <p:spPr bwMode="auto">
          <a:xfrm>
            <a:off x="1331639" y="878632"/>
            <a:ext cx="7812361"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4000" b="1" dirty="0">
                <a:solidFill>
                  <a:srgbClr val="FFFFFF"/>
                </a:solidFill>
                <a:latin typeface="Arial" charset="0"/>
                <a:ea typeface="ＭＳ Ｐゴシック" charset="0"/>
                <a:cs typeface="Arial" charset="0"/>
              </a:rPr>
              <a:t>(the last verse of Genesis)</a:t>
            </a:r>
          </a:p>
        </p:txBody>
      </p:sp>
      <p:sp>
        <p:nvSpPr>
          <p:cNvPr id="2" name="Rectangle 1"/>
          <p:cNvSpPr/>
          <p:nvPr/>
        </p:nvSpPr>
        <p:spPr>
          <a:xfrm>
            <a:off x="0" y="6237312"/>
            <a:ext cx="9144000" cy="523220"/>
          </a:xfrm>
          <a:prstGeom prst="rect">
            <a:avLst/>
          </a:prstGeom>
          <a:noFill/>
        </p:spPr>
        <p:txBody>
          <a:bodyPr wrap="square" lIns="91440" tIns="45720" rIns="91440" bIns="45720">
            <a:spAutoFit/>
          </a:bodyPr>
          <a:lstStyle/>
          <a:p>
            <a:pPr algn="ctr" defTabSz="914400" eaLnBrk="0" fontAlgn="base" hangingPunct="0">
              <a:spcBef>
                <a:spcPct val="0"/>
              </a:spcBef>
              <a:spcAft>
                <a:spcPct val="0"/>
              </a:spcAft>
            </a:pPr>
            <a:r>
              <a:rPr lang="en-US"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But what about God</a:t>
            </a:r>
            <a:r>
              <a:rPr lang="uk-UA"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a:t>
            </a:r>
            <a:r>
              <a:rPr lang="en-US"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s promise of a land?</a:t>
            </a:r>
            <a:endParaRPr lang="en-US" sz="2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31891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6770"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900" b="1">
                <a:solidFill>
                  <a:srgbClr val="FFFFFF"/>
                </a:solidFill>
              </a:rPr>
              <a:t>©2003 TBBMI</a:t>
            </a:r>
          </a:p>
        </p:txBody>
      </p:sp>
      <p:sp>
        <p:nvSpPr>
          <p:cNvPr id="85197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7.5.03a.</a:t>
            </a:r>
          </a:p>
        </p:txBody>
      </p:sp>
      <p:sp>
        <p:nvSpPr>
          <p:cNvPr id="85197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19</a:t>
            </a:r>
          </a:p>
        </p:txBody>
      </p:sp>
      <p:sp>
        <p:nvSpPr>
          <p:cNvPr id="416773" name="Rectangle 6"/>
          <p:cNvSpPr>
            <a:spLocks noGrp="1" noChangeArrowheads="1"/>
          </p:cNvSpPr>
          <p:nvPr>
            <p:ph type="ctrTitle"/>
          </p:nvPr>
        </p:nvSpPr>
        <p:spPr>
          <a:xfrm>
            <a:off x="-228600" y="-152400"/>
            <a:ext cx="8688388" cy="3657600"/>
          </a:xfrm>
        </p:spPr>
        <p:txBody>
          <a:bodyPr/>
          <a:lstStyle/>
          <a:p>
            <a:pPr eaLnBrk="1" hangingPunct="1"/>
            <a:r>
              <a:rPr lang="en-US" altLang="zh-CN" sz="10600">
                <a:latin typeface="Arial" charset="0"/>
                <a:ea typeface="ＭＳ Ｐゴシック" charset="0"/>
              </a:rPr>
              <a:t>Key Word for Genesis:</a:t>
            </a:r>
          </a:p>
        </p:txBody>
      </p:sp>
      <p:sp>
        <p:nvSpPr>
          <p:cNvPr id="416774"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Election</a:t>
            </a:r>
          </a:p>
        </p:txBody>
      </p:sp>
      <p:sp>
        <p:nvSpPr>
          <p:cNvPr id="416775"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Tree>
    <p:extLst>
      <p:ext uri="{BB962C8B-B14F-4D97-AF65-F5344CB8AC3E}">
        <p14:creationId xmlns:p14="http://schemas.microsoft.com/office/powerpoint/2010/main" val="2951209377"/>
      </p:ext>
    </p:extLst>
  </p:cSld>
  <p:clrMapOvr>
    <a:masterClrMapping/>
  </p:clrMapOvr>
  <p:transition>
    <p:wheel spokes="0"/>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en-US" sz="4800" b="1" dirty="0">
                <a:effectLst>
                  <a:outerShdw blurRad="38100" dist="38100" dir="2700000" algn="tl">
                    <a:srgbClr val="000000">
                      <a:alpha val="43137"/>
                    </a:srgbClr>
                  </a:outerShdw>
                </a:effectLst>
              </a:rPr>
              <a:t>God promised believers like us blessings of the Abrahamic Covenant.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74578772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Genesis</a:t>
            </a: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Live out God</a:t>
            </a:r>
            <a:r>
              <a:rPr lang="mr-IN" sz="5400" b="1" dirty="0">
                <a:solidFill>
                  <a:srgbClr val="FFFFFF"/>
                </a:solidFill>
                <a:effectLst>
                  <a:glow rad="127000">
                    <a:srgbClr val="000000"/>
                  </a:glow>
                </a:effectLst>
                <a:latin typeface="Arial" charset="0"/>
                <a:ea typeface="ＭＳ Ｐゴシック" charset="0"/>
                <a:cs typeface="ＭＳ Ｐゴシック" charset="0"/>
              </a:rPr>
              <a:t>'</a:t>
            </a:r>
            <a:r>
              <a:rPr lang="en-US" sz="5400" b="1" dirty="0">
                <a:solidFill>
                  <a:srgbClr val="FFFFFF"/>
                </a:solidFill>
                <a:effectLst>
                  <a:glow rad="127000">
                    <a:srgbClr val="000000"/>
                  </a:glow>
                </a:effectLst>
                <a:latin typeface="Arial" charset="0"/>
                <a:ea typeface="ＭＳ Ｐゴシック" charset="0"/>
                <a:cs typeface="ＭＳ Ｐゴシック" charset="0"/>
              </a:rPr>
              <a:t>s </a:t>
            </a:r>
            <a:r>
              <a:rPr lang="en-US" sz="5400" b="1" dirty="0">
                <a:solidFill>
                  <a:srgbClr val="FFFF00"/>
                </a:solidFill>
                <a:effectLst>
                  <a:glow rad="127000">
                    <a:srgbClr val="000000"/>
                  </a:glow>
                </a:effectLst>
                <a:latin typeface="Arial" charset="0"/>
                <a:ea typeface="ＭＳ Ｐゴシック" charset="0"/>
                <a:cs typeface="ＭＳ Ｐゴシック" charset="0"/>
              </a:rPr>
              <a:t>choice</a:t>
            </a:r>
            <a:r>
              <a:rPr lang="en-US" sz="5400" b="1" dirty="0">
                <a:solidFill>
                  <a:srgbClr val="FFFFFF"/>
                </a:solidFill>
                <a:effectLst>
                  <a:glow rad="127000">
                    <a:srgbClr val="000000"/>
                  </a:glow>
                </a:effectLst>
                <a:latin typeface="Arial" charset="0"/>
                <a:ea typeface="ＭＳ Ｐゴシック" charset="0"/>
                <a:cs typeface="ＭＳ Ｐゴシック" charset="0"/>
              </a:rPr>
              <a:t> of you and </a:t>
            </a:r>
            <a:r>
              <a:rPr lang="en-US" sz="5400" b="1" dirty="0">
                <a:solidFill>
                  <a:srgbClr val="FFFF00"/>
                </a:solidFill>
                <a:effectLst>
                  <a:glow rad="127000">
                    <a:srgbClr val="000000"/>
                  </a:glow>
                </a:effectLst>
                <a:latin typeface="Arial" charset="0"/>
                <a:ea typeface="ＭＳ Ｐゴシック" charset="0"/>
                <a:cs typeface="ＭＳ Ｐゴシック" charset="0"/>
              </a:rPr>
              <a:t>promises</a:t>
            </a:r>
            <a:r>
              <a:rPr lang="en-US" sz="5400" b="1" dirty="0">
                <a:solidFill>
                  <a:srgbClr val="FFFFFF"/>
                </a:solidFill>
                <a:effectLst>
                  <a:glow rad="127000">
                    <a:srgbClr val="000000"/>
                  </a:glow>
                </a:effectLst>
                <a:latin typeface="Arial" charset="0"/>
                <a:ea typeface="ＭＳ Ｐゴシック" charset="0"/>
                <a:cs typeface="ＭＳ Ｐゴシック" charset="0"/>
              </a:rPr>
              <a:t> for blessing</a:t>
            </a:r>
          </a:p>
        </p:txBody>
      </p:sp>
    </p:spTree>
    <p:extLst>
      <p:ext uri="{BB962C8B-B14F-4D97-AF65-F5344CB8AC3E}">
        <p14:creationId xmlns:p14="http://schemas.microsoft.com/office/powerpoint/2010/main" val="33801998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should you respond to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election and promise? </a:t>
            </a:r>
          </a:p>
        </p:txBody>
      </p:sp>
    </p:spTree>
    <p:extLst>
      <p:ext uri="{BB962C8B-B14F-4D97-AF65-F5344CB8AC3E}">
        <p14:creationId xmlns:p14="http://schemas.microsoft.com/office/powerpoint/2010/main" val="503569254"/>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209215798"/>
      </p:ext>
    </p:extLst>
  </p:cSld>
  <p:clrMapOvr>
    <a:masterClrMapping/>
  </p:clrMapOvr>
  <p:transition spd="med">
    <p:randomBar dir="ver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4021323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00429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18837"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8"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9"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418847"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Chart of Entire Book</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443641997"/>
      </p:ext>
    </p:extLst>
  </p:cSld>
  <p:clrMapOvr>
    <a:masterClrMapping/>
  </p:clrMapOvr>
  <p:transition spd="med">
    <p:randomBar dir="vert"/>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28867" name="Text Box 3"/>
          <p:cNvSpPr txBox="1">
            <a:spLocks noChangeArrowheads="1"/>
          </p:cNvSpPr>
          <p:nvPr/>
        </p:nvSpPr>
        <p:spPr bwMode="auto">
          <a:xfrm>
            <a:off x="762000" y="2195513"/>
            <a:ext cx="3733800" cy="39703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latin typeface="Arial"/>
                <a:ea typeface="Arial" pitchFamily="-112" charset="0"/>
                <a:cs typeface="Arial"/>
              </a:rPr>
              <a:t>Theology: Cosmogony: Anthropology:  Sociology:  Hamartiology: Ethnology:  Soteriology:</a:t>
            </a:r>
          </a:p>
        </p:txBody>
      </p:sp>
      <p:sp>
        <p:nvSpPr>
          <p:cNvPr id="1828868" name="Text Box 4"/>
          <p:cNvSpPr txBox="1">
            <a:spLocks noChangeArrowheads="1"/>
          </p:cNvSpPr>
          <p:nvPr/>
        </p:nvSpPr>
        <p:spPr bwMode="auto">
          <a:xfrm>
            <a:off x="4724400" y="21336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God</a:t>
            </a:r>
          </a:p>
        </p:txBody>
      </p:sp>
      <p:sp>
        <p:nvSpPr>
          <p:cNvPr id="1828869" name="Text Box 5"/>
          <p:cNvSpPr txBox="1">
            <a:spLocks noChangeArrowheads="1"/>
          </p:cNvSpPr>
          <p:nvPr/>
        </p:nvSpPr>
        <p:spPr bwMode="auto">
          <a:xfrm>
            <a:off x="4724400" y="269557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The universe</a:t>
            </a:r>
          </a:p>
        </p:txBody>
      </p:sp>
      <p:sp>
        <p:nvSpPr>
          <p:cNvPr id="1828870" name="Text Box 6"/>
          <p:cNvSpPr txBox="1">
            <a:spLocks noChangeArrowheads="1"/>
          </p:cNvSpPr>
          <p:nvPr/>
        </p:nvSpPr>
        <p:spPr bwMode="auto">
          <a:xfrm>
            <a:off x="4724400" y="3259138"/>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Humanity</a:t>
            </a:r>
          </a:p>
        </p:txBody>
      </p:sp>
      <p:sp>
        <p:nvSpPr>
          <p:cNvPr id="1828871" name="Text Box 7"/>
          <p:cNvSpPr txBox="1">
            <a:spLocks noChangeArrowheads="1"/>
          </p:cNvSpPr>
          <p:nvPr/>
        </p:nvSpPr>
        <p:spPr bwMode="auto">
          <a:xfrm>
            <a:off x="4724400" y="38227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Society</a:t>
            </a:r>
          </a:p>
        </p:txBody>
      </p:sp>
      <p:sp>
        <p:nvSpPr>
          <p:cNvPr id="1828872" name="Text Box 8"/>
          <p:cNvSpPr txBox="1">
            <a:spLocks noChangeArrowheads="1"/>
          </p:cNvSpPr>
          <p:nvPr/>
        </p:nvSpPr>
        <p:spPr bwMode="auto">
          <a:xfrm>
            <a:off x="4724400" y="4386263"/>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Sin</a:t>
            </a:r>
          </a:p>
        </p:txBody>
      </p:sp>
      <p:sp>
        <p:nvSpPr>
          <p:cNvPr id="1828873" name="Text Box 9"/>
          <p:cNvSpPr txBox="1">
            <a:spLocks noChangeArrowheads="1"/>
          </p:cNvSpPr>
          <p:nvPr/>
        </p:nvSpPr>
        <p:spPr bwMode="auto">
          <a:xfrm>
            <a:off x="4724400" y="494982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Races</a:t>
            </a:r>
          </a:p>
        </p:txBody>
      </p:sp>
      <p:sp>
        <p:nvSpPr>
          <p:cNvPr id="1828874" name="Text Box 10"/>
          <p:cNvSpPr txBox="1">
            <a:spLocks noChangeArrowheads="1"/>
          </p:cNvSpPr>
          <p:nvPr/>
        </p:nvSpPr>
        <p:spPr bwMode="auto">
          <a:xfrm>
            <a:off x="4724400" y="55118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Salvation</a:t>
            </a:r>
          </a:p>
        </p:txBody>
      </p:sp>
      <p:sp>
        <p:nvSpPr>
          <p:cNvPr id="1828875" name="Text Box 11"/>
          <p:cNvSpPr txBox="1">
            <a:spLocks noChangeArrowheads="1"/>
          </p:cNvSpPr>
          <p:nvPr/>
        </p:nvSpPr>
        <p:spPr bwMode="auto">
          <a:xfrm>
            <a:off x="4724400" y="155733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u="sng" dirty="0">
                <a:solidFill>
                  <a:srgbClr val="FFFFFF"/>
                </a:solidFill>
                <a:latin typeface="Arial"/>
                <a:ea typeface="Arial" pitchFamily="-112" charset="0"/>
                <a:cs typeface="Arial"/>
              </a:rPr>
              <a:t>The study of . . .</a:t>
            </a:r>
          </a:p>
        </p:txBody>
      </p:sp>
      <p:sp>
        <p:nvSpPr>
          <p:cNvPr id="1828876" name="Rectangle 12"/>
          <p:cNvSpPr>
            <a:spLocks noGrp="1" noChangeArrowheads="1"/>
          </p:cNvSpPr>
          <p:nvPr>
            <p:ph type="title" idx="4294967295"/>
          </p:nvPr>
        </p:nvSpPr>
        <p:spPr>
          <a:xfrm>
            <a:off x="609600" y="457200"/>
            <a:ext cx="7772400"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a:solidFill>
                  <a:schemeClr val="bg1"/>
                </a:solidFill>
                <a:ea typeface="ＭＳ Ｐゴシック" pitchFamily="-112" charset="-128"/>
                <a:cs typeface="Arial"/>
              </a:rPr>
              <a:t>Theology in Genesis</a:t>
            </a:r>
          </a:p>
        </p:txBody>
      </p:sp>
    </p:spTree>
    <p:extLst>
      <p:ext uri="{BB962C8B-B14F-4D97-AF65-F5344CB8AC3E}">
        <p14:creationId xmlns:p14="http://schemas.microsoft.com/office/powerpoint/2010/main" val="28296141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28867"/>
                                        </p:tgtEl>
                                        <p:attrNameLst>
                                          <p:attrName>style.visibility</p:attrName>
                                        </p:attrNameLst>
                                      </p:cBhvr>
                                      <p:to>
                                        <p:strVal val="visible"/>
                                      </p:to>
                                    </p:set>
                                    <p:animEffect transition="in" filter="dissolve">
                                      <p:cBhvr>
                                        <p:cTn id="7" dur="500"/>
                                        <p:tgtEl>
                                          <p:spTgt spid="1828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8875"/>
                                        </p:tgtEl>
                                        <p:attrNameLst>
                                          <p:attrName>style.visibility</p:attrName>
                                        </p:attrNameLst>
                                      </p:cBhvr>
                                      <p:to>
                                        <p:strVal val="visible"/>
                                      </p:to>
                                    </p:set>
                                    <p:animEffect transition="in" filter="dissolve">
                                      <p:cBhvr>
                                        <p:cTn id="12" dur="500"/>
                                        <p:tgtEl>
                                          <p:spTgt spid="1828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8868"/>
                                        </p:tgtEl>
                                        <p:attrNameLst>
                                          <p:attrName>style.visibility</p:attrName>
                                        </p:attrNameLst>
                                      </p:cBhvr>
                                      <p:to>
                                        <p:strVal val="visible"/>
                                      </p:to>
                                    </p:set>
                                    <p:animEffect transition="in" filter="dissolve">
                                      <p:cBhvr>
                                        <p:cTn id="17" dur="500"/>
                                        <p:tgtEl>
                                          <p:spTgt spid="1828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8869"/>
                                        </p:tgtEl>
                                        <p:attrNameLst>
                                          <p:attrName>style.visibility</p:attrName>
                                        </p:attrNameLst>
                                      </p:cBhvr>
                                      <p:to>
                                        <p:strVal val="visible"/>
                                      </p:to>
                                    </p:set>
                                    <p:animEffect transition="in" filter="dissolve">
                                      <p:cBhvr>
                                        <p:cTn id="22" dur="500"/>
                                        <p:tgtEl>
                                          <p:spTgt spid="18288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8870"/>
                                        </p:tgtEl>
                                        <p:attrNameLst>
                                          <p:attrName>style.visibility</p:attrName>
                                        </p:attrNameLst>
                                      </p:cBhvr>
                                      <p:to>
                                        <p:strVal val="visible"/>
                                      </p:to>
                                    </p:set>
                                    <p:animEffect transition="in" filter="dissolve">
                                      <p:cBhvr>
                                        <p:cTn id="27" dur="500"/>
                                        <p:tgtEl>
                                          <p:spTgt spid="18288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8871"/>
                                        </p:tgtEl>
                                        <p:attrNameLst>
                                          <p:attrName>style.visibility</p:attrName>
                                        </p:attrNameLst>
                                      </p:cBhvr>
                                      <p:to>
                                        <p:strVal val="visible"/>
                                      </p:to>
                                    </p:set>
                                    <p:animEffect transition="in" filter="dissolve">
                                      <p:cBhvr>
                                        <p:cTn id="32" dur="500"/>
                                        <p:tgtEl>
                                          <p:spTgt spid="1828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28872"/>
                                        </p:tgtEl>
                                        <p:attrNameLst>
                                          <p:attrName>style.visibility</p:attrName>
                                        </p:attrNameLst>
                                      </p:cBhvr>
                                      <p:to>
                                        <p:strVal val="visible"/>
                                      </p:to>
                                    </p:set>
                                    <p:animEffect transition="in" filter="dissolve">
                                      <p:cBhvr>
                                        <p:cTn id="37" dur="500"/>
                                        <p:tgtEl>
                                          <p:spTgt spid="18288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8873"/>
                                        </p:tgtEl>
                                        <p:attrNameLst>
                                          <p:attrName>style.visibility</p:attrName>
                                        </p:attrNameLst>
                                      </p:cBhvr>
                                      <p:to>
                                        <p:strVal val="visible"/>
                                      </p:to>
                                    </p:set>
                                    <p:animEffect transition="in" filter="dissolve">
                                      <p:cBhvr>
                                        <p:cTn id="42" dur="500"/>
                                        <p:tgtEl>
                                          <p:spTgt spid="18288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28874"/>
                                        </p:tgtEl>
                                        <p:attrNameLst>
                                          <p:attrName>style.visibility</p:attrName>
                                        </p:attrNameLst>
                                      </p:cBhvr>
                                      <p:to>
                                        <p:strVal val="visible"/>
                                      </p:to>
                                    </p:set>
                                    <p:animEffect transition="in" filter="dissolve">
                                      <p:cBhvr>
                                        <p:cTn id="47" dur="500"/>
                                        <p:tgtEl>
                                          <p:spTgt spid="182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7" grpId="0" autoUpdateAnimBg="0"/>
      <p:bldP spid="1828868" grpId="0" autoUpdateAnimBg="0"/>
      <p:bldP spid="1828869" grpId="0" autoUpdateAnimBg="0"/>
      <p:bldP spid="1828870" grpId="0" autoUpdateAnimBg="0"/>
      <p:bldP spid="1828871" grpId="0" autoUpdateAnimBg="0"/>
      <p:bldP spid="1828872" grpId="0" autoUpdateAnimBg="0"/>
      <p:bldP spid="1828873" grpId="0" autoUpdateAnimBg="0"/>
      <p:bldP spid="1828874" grpId="0" autoUpdateAnimBg="0"/>
      <p:bldP spid="1828875" grpId="0" autoUpdateAnimBg="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0915" name="Text Box 3"/>
          <p:cNvSpPr txBox="1">
            <a:spLocks noChangeArrowheads="1"/>
          </p:cNvSpPr>
          <p:nvPr/>
        </p:nvSpPr>
        <p:spPr bwMode="auto">
          <a:xfrm>
            <a:off x="762000" y="-914400"/>
            <a:ext cx="73914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Genesis </a:t>
            </a:r>
          </a:p>
        </p:txBody>
      </p:sp>
      <p:sp>
        <p:nvSpPr>
          <p:cNvPr id="1830916" name="Text Box 4"/>
          <p:cNvSpPr txBox="1">
            <a:spLocks noChangeArrowheads="1"/>
          </p:cNvSpPr>
          <p:nvPr/>
        </p:nvSpPr>
        <p:spPr bwMode="auto">
          <a:xfrm>
            <a:off x="2914650" y="1752600"/>
            <a:ext cx="3314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pitchFamily="-112" charset="-128"/>
                <a:cs typeface="Arial"/>
              </a:rPr>
              <a:t>Beginnings</a:t>
            </a:r>
          </a:p>
        </p:txBody>
      </p:sp>
      <p:sp>
        <p:nvSpPr>
          <p:cNvPr id="1830917" name="Text Box 5"/>
          <p:cNvSpPr txBox="1">
            <a:spLocks noChangeArrowheads="1"/>
          </p:cNvSpPr>
          <p:nvPr/>
        </p:nvSpPr>
        <p:spPr bwMode="auto">
          <a:xfrm>
            <a:off x="762000" y="2590800"/>
            <a:ext cx="8131175"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Where did we come from?  </a:t>
            </a:r>
          </a:p>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Why is there evil in the world?  </a:t>
            </a:r>
          </a:p>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Is there hope? </a:t>
            </a:r>
          </a:p>
        </p:txBody>
      </p:sp>
      <p:sp>
        <p:nvSpPr>
          <p:cNvPr id="710662" name="Rectangle 6"/>
          <p:cNvSpPr>
            <a:spLocks noGrp="1" noChangeArrowheads="1"/>
          </p:cNvSpPr>
          <p:nvPr>
            <p:ph type="title" idx="4294967295"/>
          </p:nvPr>
        </p:nvSpPr>
        <p:spPr>
          <a:xfrm>
            <a:off x="0" y="609600"/>
            <a:ext cx="9144000" cy="708025"/>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ea typeface="ＭＳ Ｐゴシック" pitchFamily="-112" charset="-128"/>
                <a:cs typeface="Arial"/>
              </a:rPr>
              <a:t>Questions Answered in Genesis</a:t>
            </a:r>
          </a:p>
        </p:txBody>
      </p:sp>
    </p:spTree>
    <p:extLst>
      <p:ext uri="{BB962C8B-B14F-4D97-AF65-F5344CB8AC3E}">
        <p14:creationId xmlns:p14="http://schemas.microsoft.com/office/powerpoint/2010/main" val="2376682829"/>
      </p:ext>
    </p:extLst>
  </p:cSld>
  <p:clrMapOvr>
    <a:masterClrMapping/>
  </p:clrMapOvr>
  <p:transition spd="med">
    <p:randomBar dir="vert"/>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2963" name="Text Box 3"/>
          <p:cNvSpPr txBox="1">
            <a:spLocks noChangeArrowheads="1"/>
          </p:cNvSpPr>
          <p:nvPr/>
        </p:nvSpPr>
        <p:spPr bwMode="auto">
          <a:xfrm>
            <a:off x="762000" y="2362200"/>
            <a:ext cx="7391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 . . from infancy you have known the holy Scriptures, which are able to make you wise for salvation through faith in Christ Jesus.”</a:t>
            </a:r>
          </a:p>
        </p:txBody>
      </p:sp>
      <p:sp>
        <p:nvSpPr>
          <p:cNvPr id="1832964"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2 Timothy 3:15 (NIV) </a:t>
            </a:r>
          </a:p>
        </p:txBody>
      </p:sp>
      <p:sp>
        <p:nvSpPr>
          <p:cNvPr id="1832965" name="Rectangle 5"/>
          <p:cNvSpPr>
            <a:spLocks noGrp="1" noChangeArrowheads="1"/>
          </p:cNvSpPr>
          <p:nvPr>
            <p:ph type="title" idx="4294967295"/>
          </p:nvPr>
        </p:nvSpPr>
        <p:spPr>
          <a:xfrm>
            <a:off x="0" y="762000"/>
            <a:ext cx="9144000" cy="769938"/>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a:solidFill>
                  <a:schemeClr val="bg1"/>
                </a:solidFill>
                <a:ea typeface="ＭＳ Ｐゴシック" pitchFamily="-112" charset="-128"/>
                <a:cs typeface="Arial"/>
              </a:rPr>
              <a:t>Genesis Teaches Us Wisdom </a:t>
            </a:r>
          </a:p>
        </p:txBody>
      </p:sp>
    </p:spTree>
    <p:extLst>
      <p:ext uri="{BB962C8B-B14F-4D97-AF65-F5344CB8AC3E}">
        <p14:creationId xmlns:p14="http://schemas.microsoft.com/office/powerpoint/2010/main" val="828343223"/>
      </p:ext>
    </p:extLst>
  </p:cSld>
  <p:clrMapOvr>
    <a:masterClrMapping/>
  </p:clrMapOvr>
  <p:transition spd="med">
    <p:randomBar dir="vert"/>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5011" name="Text Box 3"/>
          <p:cNvSpPr txBox="1">
            <a:spLocks noChangeArrowheads="1"/>
          </p:cNvSpPr>
          <p:nvPr/>
        </p:nvSpPr>
        <p:spPr bwMode="auto">
          <a:xfrm>
            <a:off x="762000" y="2362200"/>
            <a:ext cx="7391400" cy="3694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600" b="1" i="1" dirty="0">
                <a:solidFill>
                  <a:srgbClr val="FFFFFF"/>
                </a:solidFill>
                <a:latin typeface="Arial"/>
                <a:cs typeface="Arial"/>
              </a:rPr>
              <a:t>“For everything that was written in the past was written to teach us, so that through endurance and the encouragement of the Scriptures we might have hope.” </a:t>
            </a:r>
          </a:p>
          <a:p>
            <a:pPr defTabSz="914400" fontAlgn="base">
              <a:spcBef>
                <a:spcPct val="50000"/>
              </a:spcBef>
              <a:spcAft>
                <a:spcPct val="0"/>
              </a:spcAft>
              <a:defRPr/>
            </a:pPr>
            <a:endParaRPr lang="en-US" sz="3600" b="1" i="1" dirty="0">
              <a:solidFill>
                <a:srgbClr val="FFFFFF"/>
              </a:solidFill>
              <a:latin typeface="Arial"/>
              <a:cs typeface="Arial"/>
            </a:endParaRPr>
          </a:p>
        </p:txBody>
      </p:sp>
      <p:sp>
        <p:nvSpPr>
          <p:cNvPr id="1835012"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Romans 15:4 (NIV) </a:t>
            </a:r>
          </a:p>
        </p:txBody>
      </p:sp>
      <p:sp>
        <p:nvSpPr>
          <p:cNvPr id="1835013" name="Rectangle 5"/>
          <p:cNvSpPr>
            <a:spLocks noGrp="1" noChangeArrowheads="1"/>
          </p:cNvSpPr>
          <p:nvPr>
            <p:ph type="title" idx="4294967295"/>
          </p:nvPr>
        </p:nvSpPr>
        <p:spPr>
          <a:xfrm>
            <a:off x="-36513" y="852488"/>
            <a:ext cx="9288463" cy="769937"/>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a:solidFill>
                  <a:schemeClr val="bg1"/>
                </a:solidFill>
                <a:ea typeface="ＭＳ Ｐゴシック" pitchFamily="-112" charset="-128"/>
                <a:cs typeface="Arial"/>
              </a:rPr>
              <a:t>Genesis Gives Us Hope</a:t>
            </a:r>
          </a:p>
        </p:txBody>
      </p:sp>
    </p:spTree>
    <p:extLst>
      <p:ext uri="{BB962C8B-B14F-4D97-AF65-F5344CB8AC3E}">
        <p14:creationId xmlns:p14="http://schemas.microsoft.com/office/powerpoint/2010/main" val="422748030"/>
      </p:ext>
    </p:extLst>
  </p:cSld>
  <p:clrMapOvr>
    <a:masterClrMapping/>
  </p:clrMapOvr>
  <p:transition spd="med">
    <p:randomBar dir="vert"/>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7059" name="Text Box 3"/>
          <p:cNvSpPr txBox="1">
            <a:spLocks noChangeArrowheads="1"/>
          </p:cNvSpPr>
          <p:nvPr/>
        </p:nvSpPr>
        <p:spPr bwMode="auto">
          <a:xfrm>
            <a:off x="762000" y="2362200"/>
            <a:ext cx="7391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ＭＳ Ｐゴシック" pitchFamily="-112" charset="-128"/>
                <a:cs typeface="Arial"/>
              </a:rPr>
              <a:t>“These things happened to them as examples and were written down as warnings for us, on whom the fulfillment of the ages has come.”</a:t>
            </a:r>
          </a:p>
        </p:txBody>
      </p:sp>
      <p:sp>
        <p:nvSpPr>
          <p:cNvPr id="1837060"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1 Corinthians 10:11 (NIV) </a:t>
            </a:r>
          </a:p>
        </p:txBody>
      </p:sp>
      <p:sp>
        <p:nvSpPr>
          <p:cNvPr id="1837061" name="Rectangle 5"/>
          <p:cNvSpPr>
            <a:spLocks noGrp="1" noChangeArrowheads="1"/>
          </p:cNvSpPr>
          <p:nvPr>
            <p:ph type="title" idx="4294967295"/>
          </p:nvPr>
        </p:nvSpPr>
        <p:spPr>
          <a:xfrm>
            <a:off x="-34925" y="762000"/>
            <a:ext cx="9178925"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a:solidFill>
                  <a:schemeClr val="bg1"/>
                </a:solidFill>
                <a:ea typeface="ＭＳ Ｐゴシック" pitchFamily="-112" charset="-128"/>
                <a:cs typeface="Arial"/>
              </a:rPr>
              <a:t>Genesis Warns Us</a:t>
            </a:r>
          </a:p>
        </p:txBody>
      </p:sp>
    </p:spTree>
    <p:extLst>
      <p:ext uri="{BB962C8B-B14F-4D97-AF65-F5344CB8AC3E}">
        <p14:creationId xmlns:p14="http://schemas.microsoft.com/office/powerpoint/2010/main" val="1254550080"/>
      </p:ext>
    </p:extLst>
  </p:cSld>
  <p:clrMapOvr>
    <a:masterClrMapping/>
  </p:clrMapOvr>
  <p:transition spd="med">
    <p:randomBar dir="vert"/>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31125"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1126"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1127"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431135"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Chart of Entire Book</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939108760"/>
      </p:ext>
    </p:extLst>
  </p:cSld>
  <p:clrMapOvr>
    <a:masterClrMapping/>
  </p:clrMapOvr>
  <p:transition spd="med">
    <p:randomBar dir="vert"/>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2AF964"/>
                </a:solidFill>
                <a:cs typeface="Arial" charset="0"/>
              </a:rPr>
              <a:t> </a:t>
            </a:r>
            <a:r>
              <a:rPr lang="en-US" altLang="zh-CN" sz="3200" b="1">
                <a:solidFill>
                  <a:srgbClr val="2AF964"/>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33173"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3174"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3175"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2AF964"/>
                </a:solidFill>
                <a:latin typeface="Arial"/>
                <a:ea typeface="ＭＳ Ｐゴシック" pitchFamily="-112" charset="-128"/>
                <a:cs typeface="Arial"/>
              </a:rPr>
              <a:t>Primeval History</a:t>
            </a:r>
          </a:p>
        </p:txBody>
      </p:sp>
      <p:sp>
        <p:nvSpPr>
          <p:cNvPr id="433183"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The First Half</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380897011"/>
      </p:ext>
    </p:extLst>
  </p:cSld>
  <p:clrMapOvr>
    <a:masterClrMapping/>
  </p:clrMapOvr>
  <p:transition spd="med">
    <p:randomBar dir="vert"/>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00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2AF964"/>
                </a:solidFill>
                <a:cs typeface="Arial" charset="0"/>
              </a:rPr>
              <a:t> </a:t>
            </a:r>
            <a:r>
              <a:rPr lang="en-US" altLang="zh-CN" sz="3200" b="1">
                <a:solidFill>
                  <a:srgbClr val="2AF964"/>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00FFFF"/>
                </a:solidFill>
                <a:cs typeface="Arial" charset="0"/>
              </a:rPr>
              <a:t> </a:t>
            </a:r>
            <a:r>
              <a:rPr lang="en-US" altLang="zh-CN" sz="3200" b="1">
                <a:solidFill>
                  <a:srgbClr val="00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00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00FFFF"/>
                </a:solidFill>
                <a:latin typeface="Arial"/>
                <a:ea typeface="ＭＳ Ｐゴシック" pitchFamily="-112" charset="-128"/>
                <a:cs typeface="Arial"/>
              </a:rPr>
              <a:t>Patriarchal History</a:t>
            </a:r>
          </a:p>
        </p:txBody>
      </p:sp>
      <p:grpSp>
        <p:nvGrpSpPr>
          <p:cNvPr id="435221"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5222"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5223"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Introduction</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00FFFF"/>
                </a:solidFill>
                <a:latin typeface="Arial"/>
                <a:ea typeface="ＭＳ Ｐゴシック" pitchFamily="-112" charset="-128"/>
                <a:cs typeface="Arial"/>
              </a:rPr>
              <a:t>Plot</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2AF964"/>
                </a:solidFill>
                <a:latin typeface="Arial"/>
                <a:ea typeface="ＭＳ Ｐゴシック" pitchFamily="-112" charset="-128"/>
                <a:cs typeface="Arial"/>
              </a:rPr>
              <a:t>Primeval History</a:t>
            </a:r>
          </a:p>
        </p:txBody>
      </p:sp>
      <p:sp>
        <p:nvSpPr>
          <p:cNvPr id="435231"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0" y="9525"/>
            <a:ext cx="2438400" cy="2051050"/>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A Balanced Theme</a:t>
            </a:r>
            <a:endParaRPr lang="en-US" sz="3600" b="1" dirty="0">
              <a:solidFill>
                <a:schemeClr val="bg1"/>
              </a:solidFill>
              <a:ea typeface="ＭＳ Ｐゴシック" pitchFamily="-112" charset="-128"/>
              <a:cs typeface="Arial"/>
            </a:endParaRPr>
          </a:p>
        </p:txBody>
      </p:sp>
      <p:sp>
        <p:nvSpPr>
          <p:cNvPr id="40" name="Text Box 39"/>
          <p:cNvSpPr txBox="1">
            <a:spLocks noChangeArrowheads="1"/>
          </p:cNvSpPr>
          <p:nvPr/>
        </p:nvSpPr>
        <p:spPr bwMode="auto">
          <a:xfrm>
            <a:off x="7010400" y="4800600"/>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Christ:  The Seed</a:t>
            </a:r>
          </a:p>
        </p:txBody>
      </p:sp>
      <p:sp>
        <p:nvSpPr>
          <p:cNvPr id="41" name="Text Box 40"/>
          <p:cNvSpPr txBox="1">
            <a:spLocks noChangeArrowheads="1"/>
          </p:cNvSpPr>
          <p:nvPr/>
        </p:nvSpPr>
        <p:spPr bwMode="auto">
          <a:xfrm>
            <a:off x="1600200" y="1843088"/>
            <a:ext cx="58674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400" b="1">
                <a:solidFill>
                  <a:srgbClr val="FFFF00"/>
                </a:solidFill>
                <a:effectLst>
                  <a:outerShdw blurRad="38100" dist="38100" dir="2700000" algn="tl">
                    <a:srgbClr val="000000"/>
                  </a:outerShdw>
                </a:effectLst>
                <a:latin typeface="Arial"/>
                <a:cs typeface="Arial"/>
              </a:rPr>
              <a:t>Divine Sovereignty</a:t>
            </a:r>
          </a:p>
        </p:txBody>
      </p:sp>
      <p:sp>
        <p:nvSpPr>
          <p:cNvPr id="42" name="Text Box 41"/>
          <p:cNvSpPr txBox="1">
            <a:spLocks noChangeArrowheads="1"/>
          </p:cNvSpPr>
          <p:nvPr/>
        </p:nvSpPr>
        <p:spPr bwMode="auto">
          <a:xfrm>
            <a:off x="1143000" y="3519488"/>
            <a:ext cx="67818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400" b="1" dirty="0">
                <a:solidFill>
                  <a:srgbClr val="FFFF00"/>
                </a:solidFill>
                <a:effectLst>
                  <a:outerShdw blurRad="38100" dist="38100" dir="2700000" algn="tl">
                    <a:srgbClr val="000000"/>
                  </a:outerShdw>
                </a:effectLst>
                <a:latin typeface="Arial"/>
                <a:cs typeface="Arial"/>
              </a:rPr>
              <a:t>Human Responsibility</a:t>
            </a:r>
          </a:p>
        </p:txBody>
      </p:sp>
      <p:sp>
        <p:nvSpPr>
          <p:cNvPr id="43" name="Text Box 42"/>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00FFFF"/>
                </a:solidFill>
                <a:latin typeface="Arial"/>
                <a:ea typeface="ＭＳ Ｐゴシック" pitchFamily="-112" charset="-128"/>
                <a:cs typeface="Arial"/>
              </a:rPr>
              <a:t>Genesis 3:15</a:t>
            </a:r>
          </a:p>
        </p:txBody>
      </p:sp>
    </p:spTree>
    <p:extLst>
      <p:ext uri="{BB962C8B-B14F-4D97-AF65-F5344CB8AC3E}">
        <p14:creationId xmlns:p14="http://schemas.microsoft.com/office/powerpoint/2010/main" val="14758573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43"/>
                                        </p:tgtEl>
                                        <p:attrNameLst>
                                          <p:attrName>style.visibility</p:attrName>
                                        </p:attrNameLst>
                                      </p:cBhvr>
                                      <p:to>
                                        <p:strVal val="visible"/>
                                      </p:to>
                                    </p:set>
                                    <p:animEffect transition="in" filter="dissolve">
                                      <p:cBhvr>
                                        <p:cTn id="11" dur="500"/>
                                        <p:tgtEl>
                                          <p:spTgt spid="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500" fill="hold"/>
                                        <p:tgtEl>
                                          <p:spTgt spid="41"/>
                                        </p:tgtEl>
                                        <p:attrNameLst>
                                          <p:attrName>ppt_w</p:attrName>
                                        </p:attrNameLst>
                                      </p:cBhvr>
                                      <p:tavLst>
                                        <p:tav tm="0">
                                          <p:val>
                                            <p:fltVal val="0"/>
                                          </p:val>
                                        </p:tav>
                                        <p:tav tm="100000">
                                          <p:val>
                                            <p:strVal val="#ppt_w"/>
                                          </p:val>
                                        </p:tav>
                                      </p:tavLst>
                                    </p:anim>
                                    <p:anim calcmode="lin" valueType="num">
                                      <p:cBhvr>
                                        <p:cTn id="17" dur="500" fill="hold"/>
                                        <p:tgtEl>
                                          <p:spTgt spid="41"/>
                                        </p:tgtEl>
                                        <p:attrNameLst>
                                          <p:attrName>ppt_h</p:attrName>
                                        </p:attrNameLst>
                                      </p:cBhvr>
                                      <p:tavLst>
                                        <p:tav tm="0">
                                          <p:val>
                                            <p:fltVal val="0"/>
                                          </p:val>
                                        </p:tav>
                                        <p:tav tm="100000">
                                          <p:val>
                                            <p:strVal val="#ppt_h"/>
                                          </p:val>
                                        </p:tav>
                                      </p:tavLst>
                                    </p:anim>
                                  </p:childTnLst>
                                </p:cTn>
                              </p:par>
                            </p:childTnLst>
                          </p:cTn>
                        </p:par>
                        <p:par>
                          <p:cTn id="18" fill="hold" nodeType="afterGroup">
                            <p:stCondLst>
                              <p:cond delay="500"/>
                            </p:stCondLst>
                            <p:childTnLst>
                              <p:par>
                                <p:cTn id="19" presetID="23" presetClass="entr" presetSubtype="16" fill="hold" grpId="0" nodeType="afterEffect">
                                  <p:stCondLst>
                                    <p:cond delay="500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P spid="41" grpId="0" animBg="1" autoUpdateAnimBg="0"/>
      <p:bldP spid="42" grpId="0" animBg="1" autoUpdateAnimBg="0"/>
      <p:bldP spid="43" grpId="0"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1" descr="praying-with-open-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3"/>
            <a:ext cx="8945563" cy="670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251" name="Text Box 3"/>
          <p:cNvSpPr txBox="1">
            <a:spLocks noChangeArrowheads="1"/>
          </p:cNvSpPr>
          <p:nvPr/>
        </p:nvSpPr>
        <p:spPr bwMode="auto">
          <a:xfrm>
            <a:off x="1676400" y="1843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TRUST</a:t>
            </a:r>
          </a:p>
        </p:txBody>
      </p:sp>
      <p:sp>
        <p:nvSpPr>
          <p:cNvPr id="1845252" name="Text Box 4"/>
          <p:cNvSpPr txBox="1">
            <a:spLocks noChangeArrowheads="1"/>
          </p:cNvSpPr>
          <p:nvPr/>
        </p:nvSpPr>
        <p:spPr bwMode="auto">
          <a:xfrm>
            <a:off x="1676400" y="4129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OBEY</a:t>
            </a:r>
          </a:p>
        </p:txBody>
      </p:sp>
      <p:sp>
        <p:nvSpPr>
          <p:cNvPr id="1845253" name="Text Box 5"/>
          <p:cNvSpPr txBox="1">
            <a:spLocks noChangeArrowheads="1"/>
          </p:cNvSpPr>
          <p:nvPr/>
        </p:nvSpPr>
        <p:spPr bwMode="auto">
          <a:xfrm>
            <a:off x="1676400" y="3016250"/>
            <a:ext cx="5791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and</a:t>
            </a:r>
          </a:p>
        </p:txBody>
      </p:sp>
      <p:sp>
        <p:nvSpPr>
          <p:cNvPr id="1845254" name="Text Box 6"/>
          <p:cNvSpPr txBox="1">
            <a:spLocks noChangeArrowheads="1"/>
          </p:cNvSpPr>
          <p:nvPr/>
        </p:nvSpPr>
        <p:spPr bwMode="auto">
          <a:xfrm>
            <a:off x="107950" y="5457825"/>
            <a:ext cx="90360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000" b="1" dirty="0">
                <a:solidFill>
                  <a:srgbClr val="FFFFFF"/>
                </a:solidFill>
                <a:latin typeface="Arial"/>
                <a:cs typeface="Arial"/>
              </a:rPr>
              <a:t>for there</a:t>
            </a:r>
            <a:r>
              <a:rPr lang="uk-UA" sz="4000" b="1" dirty="0">
                <a:solidFill>
                  <a:srgbClr val="FFFFFF"/>
                </a:solidFill>
                <a:latin typeface="Arial"/>
                <a:cs typeface="Arial"/>
              </a:rPr>
              <a:t>'</a:t>
            </a:r>
            <a:r>
              <a:rPr lang="en-US" sz="4000" b="1" dirty="0">
                <a:solidFill>
                  <a:srgbClr val="FFFFFF"/>
                </a:solidFill>
                <a:latin typeface="Arial"/>
                <a:cs typeface="Arial"/>
              </a:rPr>
              <a:t>s no other way</a:t>
            </a:r>
          </a:p>
        </p:txBody>
      </p:sp>
      <p:sp>
        <p:nvSpPr>
          <p:cNvPr id="1845255" name="Rectangle 7"/>
          <p:cNvSpPr>
            <a:spLocks noGrp="1" noChangeArrowheads="1"/>
          </p:cNvSpPr>
          <p:nvPr>
            <p:ph type="title" idx="4294967295"/>
          </p:nvPr>
        </p:nvSpPr>
        <p:spPr>
          <a:xfrm>
            <a:off x="9251950" y="6229350"/>
            <a:ext cx="2362200" cy="609600"/>
          </a:xfrm>
          <a:effectLst>
            <a:outerShdw blurRad="63500" dist="35921" dir="2700000" algn="ctr" rotWithShape="0">
              <a:schemeClr val="tx2">
                <a:alpha val="74998"/>
              </a:schemeClr>
            </a:outerShdw>
          </a:effectLst>
        </p:spPr>
        <p:txBody>
          <a:bodyPr/>
          <a:lstStyle/>
          <a:p>
            <a:pPr eaLnBrk="1" hangingPunct="1">
              <a:defRPr/>
            </a:pPr>
            <a:r>
              <a:rPr lang="en-US" sz="2400" i="1">
                <a:solidFill>
                  <a:schemeClr val="bg1"/>
                </a:solidFill>
                <a:ea typeface="ＭＳ Ｐゴシック" pitchFamily="-112" charset="-128"/>
                <a:cs typeface="Arial"/>
              </a:rPr>
              <a:t>Trust  &amp; Obey</a:t>
            </a:r>
          </a:p>
        </p:txBody>
      </p:sp>
    </p:spTree>
    <p:extLst>
      <p:ext uri="{BB962C8B-B14F-4D97-AF65-F5344CB8AC3E}">
        <p14:creationId xmlns:p14="http://schemas.microsoft.com/office/powerpoint/2010/main" val="2312663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45251"/>
                                        </p:tgtEl>
                                        <p:attrNameLst>
                                          <p:attrName>style.visibility</p:attrName>
                                        </p:attrNameLst>
                                      </p:cBhvr>
                                      <p:to>
                                        <p:strVal val="visible"/>
                                      </p:to>
                                    </p:set>
                                    <p:animEffect transition="in" filter="dissolve">
                                      <p:cBhvr>
                                        <p:cTn id="7" dur="500"/>
                                        <p:tgtEl>
                                          <p:spTgt spid="1845251"/>
                                        </p:tgtEl>
                                      </p:cBhvr>
                                    </p:animEffect>
                                  </p:childTnLst>
                                </p:cTn>
                              </p:par>
                            </p:childTnLst>
                          </p:cTn>
                        </p:par>
                        <p:par>
                          <p:cTn id="8" fill="hold" nodeType="afterGroup">
                            <p:stCondLst>
                              <p:cond delay="2500"/>
                            </p:stCondLst>
                            <p:childTnLst>
                              <p:par>
                                <p:cTn id="9" presetID="9" presetClass="entr" presetSubtype="0" fill="hold" grpId="0" nodeType="afterEffect">
                                  <p:stCondLst>
                                    <p:cond delay="8000"/>
                                  </p:stCondLst>
                                  <p:childTnLst>
                                    <p:set>
                                      <p:cBhvr>
                                        <p:cTn id="10" dur="1" fill="hold">
                                          <p:stCondLst>
                                            <p:cond delay="0"/>
                                          </p:stCondLst>
                                        </p:cTn>
                                        <p:tgtEl>
                                          <p:spTgt spid="1845252"/>
                                        </p:tgtEl>
                                        <p:attrNameLst>
                                          <p:attrName>style.visibility</p:attrName>
                                        </p:attrNameLst>
                                      </p:cBhvr>
                                      <p:to>
                                        <p:strVal val="visible"/>
                                      </p:to>
                                    </p:set>
                                    <p:animEffect transition="in" filter="dissolve">
                                      <p:cBhvr>
                                        <p:cTn id="11" dur="500"/>
                                        <p:tgtEl>
                                          <p:spTgt spid="1845252"/>
                                        </p:tgtEl>
                                      </p:cBhvr>
                                    </p:animEffect>
                                  </p:childTnLst>
                                </p:cTn>
                              </p:par>
                            </p:childTnLst>
                          </p:cTn>
                        </p:par>
                        <p:par>
                          <p:cTn id="12" fill="hold" nodeType="afterGroup">
                            <p:stCondLst>
                              <p:cond delay="11000"/>
                            </p:stCondLst>
                            <p:childTnLst>
                              <p:par>
                                <p:cTn id="13" presetID="9" presetClass="entr" presetSubtype="0" fill="hold" grpId="0" nodeType="afterEffect">
                                  <p:stCondLst>
                                    <p:cond delay="2000"/>
                                  </p:stCondLst>
                                  <p:childTnLst>
                                    <p:set>
                                      <p:cBhvr>
                                        <p:cTn id="14" dur="1" fill="hold">
                                          <p:stCondLst>
                                            <p:cond delay="0"/>
                                          </p:stCondLst>
                                        </p:cTn>
                                        <p:tgtEl>
                                          <p:spTgt spid="1845253"/>
                                        </p:tgtEl>
                                        <p:attrNameLst>
                                          <p:attrName>style.visibility</p:attrName>
                                        </p:attrNameLst>
                                      </p:cBhvr>
                                      <p:to>
                                        <p:strVal val="visible"/>
                                      </p:to>
                                    </p:set>
                                    <p:animEffect transition="in" filter="dissolve">
                                      <p:cBhvr>
                                        <p:cTn id="15" dur="500"/>
                                        <p:tgtEl>
                                          <p:spTgt spid="1845253"/>
                                        </p:tgtEl>
                                      </p:cBhvr>
                                    </p:animEffect>
                                  </p:childTnLst>
                                </p:cTn>
                              </p:par>
                            </p:childTnLst>
                          </p:cTn>
                        </p:par>
                        <p:par>
                          <p:cTn id="16" fill="hold" nodeType="afterGroup">
                            <p:stCondLst>
                              <p:cond delay="13500"/>
                            </p:stCondLst>
                            <p:childTnLst>
                              <p:par>
                                <p:cTn id="17" presetID="9" presetClass="entr" presetSubtype="0" fill="hold" grpId="0" nodeType="afterEffect">
                                  <p:stCondLst>
                                    <p:cond delay="3000"/>
                                  </p:stCondLst>
                                  <p:childTnLst>
                                    <p:set>
                                      <p:cBhvr>
                                        <p:cTn id="18" dur="1" fill="hold">
                                          <p:stCondLst>
                                            <p:cond delay="0"/>
                                          </p:stCondLst>
                                        </p:cTn>
                                        <p:tgtEl>
                                          <p:spTgt spid="1845254"/>
                                        </p:tgtEl>
                                        <p:attrNameLst>
                                          <p:attrName>style.visibility</p:attrName>
                                        </p:attrNameLst>
                                      </p:cBhvr>
                                      <p:to>
                                        <p:strVal val="visible"/>
                                      </p:to>
                                    </p:set>
                                    <p:animEffect transition="in" filter="dissolve">
                                      <p:cBhvr>
                                        <p:cTn id="19" dur="500"/>
                                        <p:tgtEl>
                                          <p:spTgt spid="1845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1" grpId="0" autoUpdateAnimBg="0"/>
      <p:bldP spid="1845252" grpId="0" autoUpdateAnimBg="0"/>
      <p:bldP spid="1845253" grpId="0" autoUpdateAnimBg="0"/>
      <p:bldP spid="184525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897043"/>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Origin in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 and Promise</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760290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79488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9346"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63500" dist="125724" dir="2700000" algn="ctr" rotWithShape="0">
              <a:srgbClr val="000000">
                <a:alpha val="74998"/>
              </a:srgbClr>
            </a:outerShdw>
          </a:effectLst>
        </p:spPr>
      </p:pic>
      <p:sp>
        <p:nvSpPr>
          <p:cNvPr id="1849347" name="Text Box 3"/>
          <p:cNvSpPr txBox="1">
            <a:spLocks noChangeArrowheads="1"/>
          </p:cNvSpPr>
          <p:nvPr/>
        </p:nvSpPr>
        <p:spPr bwMode="auto">
          <a:xfrm>
            <a:off x="1258888" y="2274888"/>
            <a:ext cx="5435600" cy="701675"/>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00"/>
                </a:solidFill>
                <a:latin typeface="Arial"/>
                <a:ea typeface="ＭＳ Ｐゴシック" pitchFamily="-112" charset="-128"/>
                <a:cs typeface="Arial"/>
              </a:rPr>
              <a:t>Genesis - Malachi</a:t>
            </a:r>
          </a:p>
        </p:txBody>
      </p:sp>
      <p:sp>
        <p:nvSpPr>
          <p:cNvPr id="1849348" name="Text Box 4"/>
          <p:cNvSpPr txBox="1">
            <a:spLocks noChangeArrowheads="1"/>
          </p:cNvSpPr>
          <p:nvPr/>
        </p:nvSpPr>
        <p:spPr bwMode="auto">
          <a:xfrm>
            <a:off x="1258888" y="1071563"/>
            <a:ext cx="5435600" cy="823912"/>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800" b="1" dirty="0">
                <a:solidFill>
                  <a:srgbClr val="FFFF00"/>
                </a:solidFill>
                <a:latin typeface="Arial"/>
                <a:ea typeface="ＭＳ Ｐゴシック" pitchFamily="-112" charset="-128"/>
                <a:cs typeface="Arial"/>
              </a:rPr>
              <a:t>Old Testament</a:t>
            </a:r>
          </a:p>
        </p:txBody>
      </p:sp>
      <p:sp>
        <p:nvSpPr>
          <p:cNvPr id="1849349" name="Text Box 5"/>
          <p:cNvSpPr txBox="1">
            <a:spLocks noChangeArrowheads="1"/>
          </p:cNvSpPr>
          <p:nvPr/>
        </p:nvSpPr>
        <p:spPr bwMode="auto">
          <a:xfrm>
            <a:off x="1258888" y="3357563"/>
            <a:ext cx="8131175" cy="2554287"/>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History (17)</a:t>
            </a:r>
          </a:p>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Poetry (5)</a:t>
            </a:r>
          </a:p>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Prophecy (17)    </a:t>
            </a:r>
            <a:r>
              <a:rPr lang="en-US" sz="4000" b="1" i="1" dirty="0">
                <a:solidFill>
                  <a:srgbClr val="FFFF00"/>
                </a:solidFill>
                <a:latin typeface="Arial"/>
                <a:ea typeface="ＭＳ Ｐゴシック" pitchFamily="-112" charset="-128"/>
                <a:cs typeface="Arial"/>
              </a:rPr>
              <a:t>Major  Minor</a:t>
            </a:r>
          </a:p>
        </p:txBody>
      </p:sp>
      <p:sp>
        <p:nvSpPr>
          <p:cNvPr id="1849350" name="Text Box 6"/>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3300"/>
                </a:solidFill>
                <a:latin typeface="Arial"/>
                <a:ea typeface="ＭＳ Ｐゴシック" pitchFamily="-112" charset="-128"/>
                <a:cs typeface="Arial"/>
              </a:rPr>
              <a:t>HOW?</a:t>
            </a:r>
          </a:p>
        </p:txBody>
      </p:sp>
      <p:sp>
        <p:nvSpPr>
          <p:cNvPr id="1849351"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00"/>
                </a:solidFill>
                <a:latin typeface="Arial"/>
                <a:ea typeface="ＭＳ Ｐゴシック" pitchFamily="-112" charset="-128"/>
                <a:cs typeface="Arial"/>
              </a:rPr>
              <a:t>English</a:t>
            </a:r>
          </a:p>
        </p:txBody>
      </p:sp>
      <p:sp>
        <p:nvSpPr>
          <p:cNvPr id="1849352" name="Rectangle 8"/>
          <p:cNvSpPr>
            <a:spLocks noGrp="1" noChangeArrowheads="1"/>
          </p:cNvSpPr>
          <p:nvPr>
            <p:ph type="title" idx="4294967295"/>
          </p:nvPr>
        </p:nvSpPr>
        <p:spPr>
          <a:xfrm>
            <a:off x="685800" y="0"/>
            <a:ext cx="7772400" cy="6096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ea typeface="ＭＳ Ｐゴシック" pitchFamily="-112" charset="-128"/>
                <a:cs typeface="Arial"/>
              </a:rPr>
              <a:t>The Christian OT</a:t>
            </a:r>
          </a:p>
        </p:txBody>
      </p:sp>
    </p:spTree>
    <p:extLst>
      <p:ext uri="{BB962C8B-B14F-4D97-AF65-F5344CB8AC3E}">
        <p14:creationId xmlns:p14="http://schemas.microsoft.com/office/powerpoint/2010/main" val="29243737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49347"/>
                                        </p:tgtEl>
                                        <p:attrNameLst>
                                          <p:attrName>style.visibility</p:attrName>
                                        </p:attrNameLst>
                                      </p:cBhvr>
                                      <p:to>
                                        <p:strVal val="visible"/>
                                      </p:to>
                                    </p:set>
                                    <p:animEffect transition="in" filter="dissolve">
                                      <p:cBhvr>
                                        <p:cTn id="7" dur="500"/>
                                        <p:tgtEl>
                                          <p:spTgt spid="184934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49349"/>
                                        </p:tgtEl>
                                        <p:attrNameLst>
                                          <p:attrName>style.visibility</p:attrName>
                                        </p:attrNameLst>
                                      </p:cBhvr>
                                      <p:to>
                                        <p:strVal val="visible"/>
                                      </p:to>
                                    </p:set>
                                    <p:animEffect transition="in" filter="dissolve">
                                      <p:cBhvr>
                                        <p:cTn id="11" dur="75"/>
                                        <p:tgtEl>
                                          <p:spTgt spid="1849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347" grpId="0" autoUpdateAnimBg="0"/>
      <p:bldP spid="1849349" grpId="0"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1394"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63500" dist="119812" dir="1920323" algn="ctr" rotWithShape="0">
              <a:srgbClr val="000000">
                <a:alpha val="74998"/>
              </a:srgbClr>
            </a:outerShdw>
          </a:effectLst>
        </p:spPr>
      </p:pic>
      <p:sp>
        <p:nvSpPr>
          <p:cNvPr id="1851395" name="Text Box 3"/>
          <p:cNvSpPr txBox="1">
            <a:spLocks noChangeArrowheads="1"/>
          </p:cNvSpPr>
          <p:nvPr/>
        </p:nvSpPr>
        <p:spPr bwMode="auto">
          <a:xfrm>
            <a:off x="1187450" y="2274888"/>
            <a:ext cx="6480175" cy="70802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00"/>
                </a:solidFill>
                <a:latin typeface="Arial"/>
                <a:ea typeface="ＭＳ Ｐゴシック" pitchFamily="-112" charset="-128"/>
                <a:cs typeface="Arial"/>
              </a:rPr>
              <a:t>Genesis - Chronicles</a:t>
            </a:r>
          </a:p>
        </p:txBody>
      </p:sp>
      <p:sp>
        <p:nvSpPr>
          <p:cNvPr id="1851396" name="Text Box 4"/>
          <p:cNvSpPr txBox="1">
            <a:spLocks noChangeArrowheads="1"/>
          </p:cNvSpPr>
          <p:nvPr/>
        </p:nvSpPr>
        <p:spPr bwMode="auto">
          <a:xfrm>
            <a:off x="1187450" y="1071563"/>
            <a:ext cx="4572000" cy="823912"/>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dirty="0">
                <a:solidFill>
                  <a:srgbClr val="FFFF00"/>
                </a:solidFill>
                <a:latin typeface="Arial"/>
                <a:ea typeface="ＭＳ Ｐゴシック" pitchFamily="-112" charset="-128"/>
                <a:cs typeface="Arial"/>
              </a:rPr>
              <a:t>Old Testament</a:t>
            </a:r>
          </a:p>
        </p:txBody>
      </p:sp>
      <p:sp>
        <p:nvSpPr>
          <p:cNvPr id="1851397" name="Text Box 5"/>
          <p:cNvSpPr txBox="1">
            <a:spLocks noChangeArrowheads="1"/>
          </p:cNvSpPr>
          <p:nvPr/>
        </p:nvSpPr>
        <p:spPr bwMode="auto">
          <a:xfrm>
            <a:off x="1187450" y="3357563"/>
            <a:ext cx="7600950" cy="253047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Law (5)</a:t>
            </a:r>
          </a:p>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Prophets (8)   </a:t>
            </a:r>
            <a:r>
              <a:rPr lang="en-US" sz="4000" b="1" i="1" dirty="0">
                <a:solidFill>
                  <a:srgbClr val="FFFF00"/>
                </a:solidFill>
                <a:latin typeface="Arial"/>
                <a:ea typeface="ＭＳ Ｐゴシック" pitchFamily="-112" charset="-128"/>
                <a:cs typeface="Arial"/>
              </a:rPr>
              <a:t>Former  Latter</a:t>
            </a:r>
            <a:endParaRPr lang="en-US" sz="4000" b="1" dirty="0">
              <a:solidFill>
                <a:srgbClr val="FFFF00"/>
              </a:solidFill>
              <a:latin typeface="Arial"/>
              <a:ea typeface="ＭＳ Ｐゴシック" pitchFamily="-112" charset="-128"/>
              <a:cs typeface="Arial"/>
            </a:endParaRPr>
          </a:p>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Writings (11)</a:t>
            </a:r>
          </a:p>
        </p:txBody>
      </p:sp>
      <p:sp>
        <p:nvSpPr>
          <p:cNvPr id="1851398" name="Text Box 6"/>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3300"/>
                </a:solidFill>
                <a:latin typeface="Arial"/>
                <a:ea typeface="ＭＳ Ｐゴシック" pitchFamily="-112" charset="-128"/>
                <a:cs typeface="Arial"/>
              </a:rPr>
              <a:t>HOW?</a:t>
            </a:r>
          </a:p>
        </p:txBody>
      </p:sp>
      <p:sp>
        <p:nvSpPr>
          <p:cNvPr id="1851399"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00"/>
                </a:solidFill>
                <a:latin typeface="Arial"/>
                <a:ea typeface="ＭＳ Ｐゴシック" pitchFamily="-112" charset="-128"/>
                <a:cs typeface="Arial"/>
              </a:rPr>
              <a:t>Masoretic</a:t>
            </a:r>
          </a:p>
        </p:txBody>
      </p:sp>
      <p:sp>
        <p:nvSpPr>
          <p:cNvPr id="441351" name="Text Box 8"/>
          <p:cNvSpPr txBox="1">
            <a:spLocks noChangeArrowheads="1"/>
          </p:cNvSpPr>
          <p:nvPr/>
        </p:nvSpPr>
        <p:spPr bwMode="auto">
          <a:xfrm>
            <a:off x="84677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a:solidFill>
                  <a:srgbClr val="FFFFFF"/>
                </a:solidFill>
                <a:cs typeface="Arial" charset="0"/>
              </a:rPr>
              <a:t>51</a:t>
            </a:r>
          </a:p>
        </p:txBody>
      </p:sp>
      <p:sp>
        <p:nvSpPr>
          <p:cNvPr id="1851401" name="Rectangle 9"/>
          <p:cNvSpPr>
            <a:spLocks noGrp="1" noChangeArrowheads="1"/>
          </p:cNvSpPr>
          <p:nvPr>
            <p:ph type="title" idx="4294967295"/>
          </p:nvPr>
        </p:nvSpPr>
        <p:spPr>
          <a:xfrm>
            <a:off x="685800" y="0"/>
            <a:ext cx="7772400" cy="6858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ea typeface="ＭＳ Ｐゴシック" pitchFamily="-112" charset="-128"/>
                <a:cs typeface="Arial"/>
              </a:rPr>
              <a:t>The Hebrew OT</a:t>
            </a:r>
          </a:p>
        </p:txBody>
      </p:sp>
    </p:spTree>
    <p:extLst>
      <p:ext uri="{BB962C8B-B14F-4D97-AF65-F5344CB8AC3E}">
        <p14:creationId xmlns:p14="http://schemas.microsoft.com/office/powerpoint/2010/main" val="2785815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51395"/>
                                        </p:tgtEl>
                                        <p:attrNameLst>
                                          <p:attrName>style.visibility</p:attrName>
                                        </p:attrNameLst>
                                      </p:cBhvr>
                                      <p:to>
                                        <p:strVal val="visible"/>
                                      </p:to>
                                    </p:set>
                                    <p:animEffect transition="in" filter="dissolve">
                                      <p:cBhvr>
                                        <p:cTn id="7" dur="500"/>
                                        <p:tgtEl>
                                          <p:spTgt spid="1851395"/>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51397"/>
                                        </p:tgtEl>
                                        <p:attrNameLst>
                                          <p:attrName>style.visibility</p:attrName>
                                        </p:attrNameLst>
                                      </p:cBhvr>
                                      <p:to>
                                        <p:strVal val="visible"/>
                                      </p:to>
                                    </p:set>
                                    <p:animEffect transition="in" filter="dissolve">
                                      <p:cBhvr>
                                        <p:cTn id="11" dur="75"/>
                                        <p:tgtEl>
                                          <p:spTgt spid="185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395" grpId="0" autoUpdateAnimBg="0"/>
      <p:bldP spid="1851397" grpId="0"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a:solidFill>
                <a:srgbClr val="000000"/>
              </a:solidFill>
              <a:latin typeface="Arial" charset="0"/>
              <a:ea typeface="ＭＳ Ｐゴシック" charset="0"/>
              <a:cs typeface="Arial" charset="0"/>
            </a:endParaRPr>
          </a:p>
        </p:txBody>
      </p:sp>
      <p:pic>
        <p:nvPicPr>
          <p:cNvPr id="44339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46" name="Rectangle 6"/>
          <p:cNvSpPr>
            <a:spLocks noGrp="1" noChangeArrowheads="1"/>
          </p:cNvSpPr>
          <p:nvPr>
            <p:ph type="title"/>
          </p:nvPr>
        </p:nvSpPr>
        <p:spPr>
          <a:xfrm>
            <a:off x="762000" y="609600"/>
            <a:ext cx="7086600" cy="1143000"/>
          </a:xfrm>
          <a:effectLst>
            <a:outerShdw blurRad="63500" dist="38099" dir="2700000" algn="ctr" rotWithShape="0">
              <a:srgbClr val="FF0000">
                <a:alpha val="74998"/>
              </a:srgbClr>
            </a:outerShdw>
          </a:effectLst>
        </p:spPr>
        <p:txBody>
          <a:bodyPr/>
          <a:lstStyle/>
          <a:p>
            <a:pPr eaLnBrk="1" hangingPunct="1">
              <a:defRPr/>
            </a:pPr>
            <a:r>
              <a:rPr lang="en-US" sz="3600" b="1">
                <a:solidFill>
                  <a:schemeClr val="bg1"/>
                </a:solidFill>
                <a:ea typeface="ＭＳ Ｐゴシック" pitchFamily="-112" charset="-128"/>
                <a:cs typeface="Arial"/>
              </a:rPr>
              <a:t>The Same Old Testament. . . Just a Different Order!</a:t>
            </a:r>
          </a:p>
        </p:txBody>
      </p:sp>
      <p:sp>
        <p:nvSpPr>
          <p:cNvPr id="443396" name="Rectangle 7"/>
          <p:cNvSpPr>
            <a:spLocks noChangeArrowheads="1"/>
          </p:cNvSpPr>
          <p:nvPr/>
        </p:nvSpPr>
        <p:spPr bwMode="auto">
          <a:xfrm>
            <a:off x="1116013" y="1981200"/>
            <a:ext cx="381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4000" b="1">
                <a:solidFill>
                  <a:srgbClr val="FFFF00"/>
                </a:solidFill>
                <a:latin typeface="Arial" charset="0"/>
                <a:ea typeface="ＭＳ Ｐゴシック" charset="0"/>
                <a:cs typeface="Arial" charset="0"/>
              </a:rPr>
              <a:t>Jewish:</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Law</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Prophets</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Writings</a:t>
            </a:r>
          </a:p>
          <a:p>
            <a:pPr marL="342900" indent="-342900" defTabSz="914400" fontAlgn="base">
              <a:spcBef>
                <a:spcPct val="20000"/>
              </a:spcBef>
              <a:spcAft>
                <a:spcPct val="0"/>
              </a:spcAft>
            </a:pPr>
            <a:r>
              <a:rPr lang="en-US" altLang="zh-CN" sz="4000" b="1">
                <a:solidFill>
                  <a:srgbClr val="FFFFFF"/>
                </a:solidFill>
                <a:latin typeface="Arial" charset="0"/>
                <a:ea typeface="ＭＳ Ｐゴシック" charset="0"/>
                <a:cs typeface="Arial" charset="0"/>
              </a:rPr>
              <a:t>(24 books)</a:t>
            </a:r>
          </a:p>
        </p:txBody>
      </p:sp>
      <p:sp>
        <p:nvSpPr>
          <p:cNvPr id="443397" name="Rectangle 9"/>
          <p:cNvSpPr>
            <a:spLocks noChangeArrowheads="1"/>
          </p:cNvSpPr>
          <p:nvPr/>
        </p:nvSpPr>
        <p:spPr bwMode="auto">
          <a:xfrm>
            <a:off x="4722813" y="1981200"/>
            <a:ext cx="381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4000" b="1">
                <a:solidFill>
                  <a:srgbClr val="FFFF00"/>
                </a:solidFill>
                <a:latin typeface="Arial" charset="0"/>
                <a:ea typeface="ＭＳ Ｐゴシック" charset="0"/>
                <a:cs typeface="Arial" charset="0"/>
              </a:rPr>
              <a:t>Christian:</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Law</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History</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Prophets</a:t>
            </a:r>
          </a:p>
          <a:p>
            <a:pPr marL="342900" indent="-342900" defTabSz="914400" fontAlgn="base">
              <a:spcBef>
                <a:spcPct val="20000"/>
              </a:spcBef>
              <a:spcAft>
                <a:spcPct val="0"/>
              </a:spcAft>
            </a:pPr>
            <a:r>
              <a:rPr lang="en-US" altLang="zh-CN" sz="4000" b="1">
                <a:solidFill>
                  <a:srgbClr val="FFFFFF"/>
                </a:solidFill>
                <a:latin typeface="Arial" charset="0"/>
                <a:ea typeface="ＭＳ Ｐゴシック" charset="0"/>
                <a:cs typeface="Arial" charset="0"/>
              </a:rPr>
              <a:t>(39 books)</a:t>
            </a:r>
          </a:p>
        </p:txBody>
      </p:sp>
    </p:spTree>
    <p:extLst>
      <p:ext uri="{BB962C8B-B14F-4D97-AF65-F5344CB8AC3E}">
        <p14:creationId xmlns:p14="http://schemas.microsoft.com/office/powerpoint/2010/main" val="1681685169"/>
      </p:ext>
    </p:extLst>
  </p:cSld>
  <p:clrMapOvr>
    <a:masterClrMapping/>
  </p:clrMapOvr>
  <p:transition spd="med">
    <p:randomBar dir="vert"/>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2" name="Freeform 3"/>
          <p:cNvSpPr>
            <a:spLocks/>
          </p:cNvSpPr>
          <p:nvPr/>
        </p:nvSpPr>
        <p:spPr bwMode="auto">
          <a:xfrm>
            <a:off x="-130175" y="1214438"/>
            <a:ext cx="3322638" cy="2960687"/>
          </a:xfrm>
          <a:custGeom>
            <a:avLst/>
            <a:gdLst>
              <a:gd name="T0" fmla="*/ 2147483647 w 2093"/>
              <a:gd name="T1" fmla="*/ 2147483647 h 1865"/>
              <a:gd name="T2" fmla="*/ 2147483647 w 2093"/>
              <a:gd name="T3" fmla="*/ 2147483647 h 1865"/>
              <a:gd name="T4" fmla="*/ 2147483647 w 2093"/>
              <a:gd name="T5" fmla="*/ 2147483647 h 1865"/>
              <a:gd name="T6" fmla="*/ 2147483647 w 2093"/>
              <a:gd name="T7" fmla="*/ 2147483647 h 1865"/>
              <a:gd name="T8" fmla="*/ 2147483647 w 2093"/>
              <a:gd name="T9" fmla="*/ 2147483647 h 1865"/>
              <a:gd name="T10" fmla="*/ 2147483647 w 2093"/>
              <a:gd name="T11" fmla="*/ 2147483647 h 1865"/>
              <a:gd name="T12" fmla="*/ 2147483647 w 2093"/>
              <a:gd name="T13" fmla="*/ 2147483647 h 1865"/>
              <a:gd name="T14" fmla="*/ 2147483647 w 2093"/>
              <a:gd name="T15" fmla="*/ 2147483647 h 1865"/>
              <a:gd name="T16" fmla="*/ 2147483647 w 2093"/>
              <a:gd name="T17" fmla="*/ 2147483647 h 1865"/>
              <a:gd name="T18" fmla="*/ 2147483647 w 2093"/>
              <a:gd name="T19" fmla="*/ 2147483647 h 1865"/>
              <a:gd name="T20" fmla="*/ 2147483647 w 2093"/>
              <a:gd name="T21" fmla="*/ 2147483647 h 1865"/>
              <a:gd name="T22" fmla="*/ 2147483647 w 2093"/>
              <a:gd name="T23" fmla="*/ 2147483647 h 1865"/>
              <a:gd name="T24" fmla="*/ 2147483647 w 2093"/>
              <a:gd name="T25" fmla="*/ 2147483647 h 1865"/>
              <a:gd name="T26" fmla="*/ 2147483647 w 2093"/>
              <a:gd name="T27" fmla="*/ 2147483647 h 1865"/>
              <a:gd name="T28" fmla="*/ 2147483647 w 2093"/>
              <a:gd name="T29" fmla="*/ 2147483647 h 1865"/>
              <a:gd name="T30" fmla="*/ 2147483647 w 2093"/>
              <a:gd name="T31" fmla="*/ 2147483647 h 1865"/>
              <a:gd name="T32" fmla="*/ 2147483647 w 2093"/>
              <a:gd name="T33" fmla="*/ 2147483647 h 1865"/>
              <a:gd name="T34" fmla="*/ 2147483647 w 2093"/>
              <a:gd name="T35" fmla="*/ 2147483647 h 1865"/>
              <a:gd name="T36" fmla="*/ 2147483647 w 2093"/>
              <a:gd name="T37" fmla="*/ 2147483647 h 1865"/>
              <a:gd name="T38" fmla="*/ 2147483647 w 2093"/>
              <a:gd name="T39" fmla="*/ 2147483647 h 1865"/>
              <a:gd name="T40" fmla="*/ 2147483647 w 2093"/>
              <a:gd name="T41" fmla="*/ 2147483647 h 1865"/>
              <a:gd name="T42" fmla="*/ 2147483647 w 2093"/>
              <a:gd name="T43" fmla="*/ 2147483647 h 1865"/>
              <a:gd name="T44" fmla="*/ 2147483647 w 2093"/>
              <a:gd name="T45" fmla="*/ 2147483647 h 1865"/>
              <a:gd name="T46" fmla="*/ 2147483647 w 2093"/>
              <a:gd name="T47" fmla="*/ 2147483647 h 1865"/>
              <a:gd name="T48" fmla="*/ 2147483647 w 2093"/>
              <a:gd name="T49" fmla="*/ 2147483647 h 1865"/>
              <a:gd name="T50" fmla="*/ 2147483647 w 2093"/>
              <a:gd name="T51" fmla="*/ 2147483647 h 1865"/>
              <a:gd name="T52" fmla="*/ 2147483647 w 2093"/>
              <a:gd name="T53" fmla="*/ 2147483647 h 1865"/>
              <a:gd name="T54" fmla="*/ 2147483647 w 2093"/>
              <a:gd name="T55" fmla="*/ 2147483647 h 1865"/>
              <a:gd name="T56" fmla="*/ 2147483647 w 2093"/>
              <a:gd name="T57" fmla="*/ 2147483647 h 1865"/>
              <a:gd name="T58" fmla="*/ 2147483647 w 2093"/>
              <a:gd name="T59" fmla="*/ 2147483647 h 1865"/>
              <a:gd name="T60" fmla="*/ 2147483647 w 2093"/>
              <a:gd name="T61" fmla="*/ 2147483647 h 1865"/>
              <a:gd name="T62" fmla="*/ 2147483647 w 2093"/>
              <a:gd name="T63" fmla="*/ 2147483647 h 1865"/>
              <a:gd name="T64" fmla="*/ 2147483647 w 2093"/>
              <a:gd name="T65" fmla="*/ 2147483647 h 1865"/>
              <a:gd name="T66" fmla="*/ 0 w 2093"/>
              <a:gd name="T67" fmla="*/ 2147483647 h 1865"/>
              <a:gd name="T68" fmla="*/ 2147483647 w 2093"/>
              <a:gd name="T69" fmla="*/ 2147483647 h 1865"/>
              <a:gd name="T70" fmla="*/ 2147483647 w 2093"/>
              <a:gd name="T71" fmla="*/ 2147483647 h 1865"/>
              <a:gd name="T72" fmla="*/ 2147483647 w 2093"/>
              <a:gd name="T73" fmla="*/ 2147483647 h 1865"/>
              <a:gd name="T74" fmla="*/ 2147483647 w 2093"/>
              <a:gd name="T75" fmla="*/ 2147483647 h 1865"/>
              <a:gd name="T76" fmla="*/ 2147483647 w 2093"/>
              <a:gd name="T77" fmla="*/ 2147483647 h 1865"/>
              <a:gd name="T78" fmla="*/ 2147483647 w 2093"/>
              <a:gd name="T79" fmla="*/ 2147483647 h 1865"/>
              <a:gd name="T80" fmla="*/ 2147483647 w 2093"/>
              <a:gd name="T81" fmla="*/ 2147483647 h 1865"/>
              <a:gd name="T82" fmla="*/ 2147483647 w 2093"/>
              <a:gd name="T83" fmla="*/ 2147483647 h 1865"/>
              <a:gd name="T84" fmla="*/ 2147483647 w 2093"/>
              <a:gd name="T85" fmla="*/ 2147483647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93"/>
              <a:gd name="T130" fmla="*/ 0 h 1865"/>
              <a:gd name="T131" fmla="*/ 2093 w 2093"/>
              <a:gd name="T132" fmla="*/ 1865 h 18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45443" name="Freeform 4"/>
          <p:cNvSpPr>
            <a:spLocks/>
          </p:cNvSpPr>
          <p:nvPr/>
        </p:nvSpPr>
        <p:spPr bwMode="auto">
          <a:xfrm>
            <a:off x="701675" y="1089025"/>
            <a:ext cx="2193925" cy="2957513"/>
          </a:xfrm>
          <a:custGeom>
            <a:avLst/>
            <a:gdLst>
              <a:gd name="T0" fmla="*/ 2147483647 w 1382"/>
              <a:gd name="T1" fmla="*/ 2147483647 h 1863"/>
              <a:gd name="T2" fmla="*/ 2147483647 w 1382"/>
              <a:gd name="T3" fmla="*/ 2147483647 h 1863"/>
              <a:gd name="T4" fmla="*/ 2147483647 w 1382"/>
              <a:gd name="T5" fmla="*/ 2147483647 h 1863"/>
              <a:gd name="T6" fmla="*/ 2147483647 w 1382"/>
              <a:gd name="T7" fmla="*/ 2147483647 h 1863"/>
              <a:gd name="T8" fmla="*/ 2147483647 w 1382"/>
              <a:gd name="T9" fmla="*/ 2147483647 h 1863"/>
              <a:gd name="T10" fmla="*/ 2147483647 w 1382"/>
              <a:gd name="T11" fmla="*/ 2147483647 h 1863"/>
              <a:gd name="T12" fmla="*/ 2147483647 w 1382"/>
              <a:gd name="T13" fmla="*/ 2147483647 h 1863"/>
              <a:gd name="T14" fmla="*/ 2147483647 w 1382"/>
              <a:gd name="T15" fmla="*/ 2147483647 h 1863"/>
              <a:gd name="T16" fmla="*/ 2147483647 w 1382"/>
              <a:gd name="T17" fmla="*/ 2147483647 h 1863"/>
              <a:gd name="T18" fmla="*/ 2147483647 w 1382"/>
              <a:gd name="T19" fmla="*/ 2147483647 h 1863"/>
              <a:gd name="T20" fmla="*/ 2147483647 w 1382"/>
              <a:gd name="T21" fmla="*/ 2147483647 h 1863"/>
              <a:gd name="T22" fmla="*/ 2147483647 w 1382"/>
              <a:gd name="T23" fmla="*/ 2147483647 h 1863"/>
              <a:gd name="T24" fmla="*/ 2147483647 w 1382"/>
              <a:gd name="T25" fmla="*/ 2147483647 h 1863"/>
              <a:gd name="T26" fmla="*/ 2147483647 w 1382"/>
              <a:gd name="T27" fmla="*/ 2147483647 h 1863"/>
              <a:gd name="T28" fmla="*/ 2147483647 w 1382"/>
              <a:gd name="T29" fmla="*/ 2147483647 h 1863"/>
              <a:gd name="T30" fmla="*/ 2147483647 w 1382"/>
              <a:gd name="T31" fmla="*/ 2147483647 h 1863"/>
              <a:gd name="T32" fmla="*/ 2147483647 w 1382"/>
              <a:gd name="T33" fmla="*/ 2147483647 h 1863"/>
              <a:gd name="T34" fmla="*/ 2147483647 w 1382"/>
              <a:gd name="T35" fmla="*/ 2147483647 h 1863"/>
              <a:gd name="T36" fmla="*/ 2147483647 w 1382"/>
              <a:gd name="T37" fmla="*/ 2147483647 h 1863"/>
              <a:gd name="T38" fmla="*/ 2147483647 w 1382"/>
              <a:gd name="T39" fmla="*/ 2147483647 h 1863"/>
              <a:gd name="T40" fmla="*/ 2147483647 w 1382"/>
              <a:gd name="T41" fmla="*/ 2147483647 h 1863"/>
              <a:gd name="T42" fmla="*/ 2147483647 w 1382"/>
              <a:gd name="T43" fmla="*/ 2147483647 h 1863"/>
              <a:gd name="T44" fmla="*/ 2147483647 w 1382"/>
              <a:gd name="T45" fmla="*/ 2147483647 h 1863"/>
              <a:gd name="T46" fmla="*/ 2147483647 w 1382"/>
              <a:gd name="T47" fmla="*/ 2147483647 h 1863"/>
              <a:gd name="T48" fmla="*/ 2147483647 w 1382"/>
              <a:gd name="T49" fmla="*/ 2147483647 h 1863"/>
              <a:gd name="T50" fmla="*/ 2147483647 w 1382"/>
              <a:gd name="T51" fmla="*/ 2147483647 h 1863"/>
              <a:gd name="T52" fmla="*/ 2147483647 w 1382"/>
              <a:gd name="T53" fmla="*/ 2147483647 h 1863"/>
              <a:gd name="T54" fmla="*/ 2147483647 w 1382"/>
              <a:gd name="T55" fmla="*/ 2147483647 h 1863"/>
              <a:gd name="T56" fmla="*/ 2147483647 w 1382"/>
              <a:gd name="T57" fmla="*/ 2147483647 h 1863"/>
              <a:gd name="T58" fmla="*/ 2147483647 w 1382"/>
              <a:gd name="T59" fmla="*/ 2147483647 h 1863"/>
              <a:gd name="T60" fmla="*/ 2147483647 w 1382"/>
              <a:gd name="T61" fmla="*/ 2147483647 h 1863"/>
              <a:gd name="T62" fmla="*/ 2147483647 w 1382"/>
              <a:gd name="T63" fmla="*/ 2147483647 h 1863"/>
              <a:gd name="T64" fmla="*/ 2147483647 w 1382"/>
              <a:gd name="T65" fmla="*/ 2147483647 h 1863"/>
              <a:gd name="T66" fmla="*/ 2147483647 w 1382"/>
              <a:gd name="T67" fmla="*/ 2147483647 h 1863"/>
              <a:gd name="T68" fmla="*/ 2147483647 w 1382"/>
              <a:gd name="T69" fmla="*/ 2147483647 h 1863"/>
              <a:gd name="T70" fmla="*/ 2147483647 w 1382"/>
              <a:gd name="T71" fmla="*/ 2147483647 h 1863"/>
              <a:gd name="T72" fmla="*/ 2147483647 w 1382"/>
              <a:gd name="T73" fmla="*/ 2147483647 h 1863"/>
              <a:gd name="T74" fmla="*/ 2147483647 w 1382"/>
              <a:gd name="T75" fmla="*/ 2147483647 h 1863"/>
              <a:gd name="T76" fmla="*/ 2147483647 w 1382"/>
              <a:gd name="T77" fmla="*/ 2147483647 h 1863"/>
              <a:gd name="T78" fmla="*/ 2147483647 w 1382"/>
              <a:gd name="T79" fmla="*/ 2147483647 h 1863"/>
              <a:gd name="T80" fmla="*/ 2147483647 w 1382"/>
              <a:gd name="T81" fmla="*/ 2147483647 h 1863"/>
              <a:gd name="T82" fmla="*/ 2147483647 w 1382"/>
              <a:gd name="T83" fmla="*/ 2147483647 h 1863"/>
              <a:gd name="T84" fmla="*/ 2147483647 w 1382"/>
              <a:gd name="T85" fmla="*/ 2147483647 h 1863"/>
              <a:gd name="T86" fmla="*/ 2147483647 w 1382"/>
              <a:gd name="T87" fmla="*/ 0 h 1863"/>
              <a:gd name="T88" fmla="*/ 2147483647 w 1382"/>
              <a:gd name="T89" fmla="*/ 2147483647 h 1863"/>
              <a:gd name="T90" fmla="*/ 0 w 1382"/>
              <a:gd name="T91" fmla="*/ 2147483647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2"/>
              <a:gd name="T139" fmla="*/ 0 h 1863"/>
              <a:gd name="T140" fmla="*/ 1382 w 1382"/>
              <a:gd name="T141" fmla="*/ 1863 h 18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55493" name="WordArt 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Assyria</a:t>
            </a:r>
          </a:p>
        </p:txBody>
      </p:sp>
      <p:sp>
        <p:nvSpPr>
          <p:cNvPr id="1855494" name="WordArt 6"/>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Babylon</a:t>
            </a:r>
          </a:p>
        </p:txBody>
      </p:sp>
      <p:sp>
        <p:nvSpPr>
          <p:cNvPr id="1855495" name="WordArt 7"/>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Chaldea</a:t>
            </a:r>
          </a:p>
        </p:txBody>
      </p:sp>
      <p:sp>
        <p:nvSpPr>
          <p:cNvPr id="1855496" name="WordArt 8"/>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Persia</a:t>
            </a:r>
          </a:p>
        </p:txBody>
      </p:sp>
      <p:sp>
        <p:nvSpPr>
          <p:cNvPr id="1855497" name="Text Box 9"/>
          <p:cNvSpPr txBox="1">
            <a:spLocks noChangeArrowheads="1"/>
          </p:cNvSpPr>
          <p:nvPr/>
        </p:nvSpPr>
        <p:spPr bwMode="auto">
          <a:xfrm>
            <a:off x="-76200" y="2112963"/>
            <a:ext cx="20558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Euphrates</a:t>
            </a:r>
          </a:p>
        </p:txBody>
      </p:sp>
      <p:sp>
        <p:nvSpPr>
          <p:cNvPr id="1855498" name="Text Box 10"/>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pitchFamily="-112" charset="-128"/>
                <a:cs typeface="Arial"/>
              </a:rPr>
              <a:t>Tigris</a:t>
            </a:r>
          </a:p>
        </p:txBody>
      </p:sp>
      <p:sp>
        <p:nvSpPr>
          <p:cNvPr id="1855499" name="Text Box 11"/>
          <p:cNvSpPr txBox="1">
            <a:spLocks noChangeArrowheads="1"/>
          </p:cNvSpPr>
          <p:nvPr/>
        </p:nvSpPr>
        <p:spPr bwMode="auto">
          <a:xfrm>
            <a:off x="3124200" y="5029200"/>
            <a:ext cx="1981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Garamond" pitchFamily="-112" charset="0"/>
                <a:ea typeface="ＭＳ Ｐゴシック" pitchFamily="-112" charset="-128"/>
                <a:cs typeface="ＭＳ Ｐゴシック" pitchFamily="-112" charset="-128"/>
              </a:rPr>
              <a:t>Persian Gulf</a:t>
            </a:r>
          </a:p>
        </p:txBody>
      </p:sp>
      <p:sp>
        <p:nvSpPr>
          <p:cNvPr id="1855500" name="Line 12"/>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55501" name="Rectangle 13"/>
          <p:cNvSpPr>
            <a:spLocks noGrp="1" noRot="1" noChangeArrowheads="1"/>
          </p:cNvSpPr>
          <p:nvPr>
            <p:ph type="title" idx="4294967295"/>
          </p:nvPr>
        </p:nvSpPr>
        <p:spPr>
          <a:xfrm>
            <a:off x="2590800" y="76200"/>
            <a:ext cx="3886200" cy="762000"/>
          </a:xfrm>
          <a:solidFill>
            <a:schemeClr val="bg1"/>
          </a:solidFill>
          <a:ln>
            <a:solidFill>
              <a:schemeClr val="bg2"/>
            </a:solidFill>
          </a:ln>
        </p:spPr>
        <p:txBody>
          <a:bodyPr/>
          <a:lstStyle/>
          <a:p>
            <a:pPr eaLnBrk="1" hangingPunct="1">
              <a:defRPr/>
            </a:pPr>
            <a:r>
              <a:rPr lang="en-US" sz="4000">
                <a:solidFill>
                  <a:schemeClr val="tx1"/>
                </a:solidFill>
                <a:latin typeface="Arial"/>
                <a:ea typeface="ＭＳ Ｐゴシック" charset="0"/>
                <a:cs typeface="Arial"/>
              </a:rPr>
              <a:t>Mesopotamia</a:t>
            </a:r>
          </a:p>
        </p:txBody>
      </p:sp>
      <p:sp>
        <p:nvSpPr>
          <p:cNvPr id="16" name="Text Box 8"/>
          <p:cNvSpPr txBox="1">
            <a:spLocks noChangeArrowheads="1"/>
          </p:cNvSpPr>
          <p:nvPr/>
        </p:nvSpPr>
        <p:spPr bwMode="auto">
          <a:xfrm>
            <a:off x="8604250" y="14288"/>
            <a:ext cx="527050" cy="461962"/>
          </a:xfrm>
          <a:prstGeom prst="rect">
            <a:avLst/>
          </a:prstGeom>
          <a:solidFill>
            <a:schemeClr val="bg2"/>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27</a:t>
            </a:r>
          </a:p>
        </p:txBody>
      </p:sp>
    </p:spTree>
    <p:extLst>
      <p:ext uri="{BB962C8B-B14F-4D97-AF65-F5344CB8AC3E}">
        <p14:creationId xmlns:p14="http://schemas.microsoft.com/office/powerpoint/2010/main" val="42504417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55499"/>
                                        </p:tgtEl>
                                        <p:attrNameLst>
                                          <p:attrName>style.visibility</p:attrName>
                                        </p:attrNameLst>
                                      </p:cBhvr>
                                      <p:to>
                                        <p:strVal val="visible"/>
                                      </p:to>
                                    </p:set>
                                    <p:anim calcmode="lin" valueType="num">
                                      <p:cBhvr>
                                        <p:cTn id="7" dur="1000" fill="hold"/>
                                        <p:tgtEl>
                                          <p:spTgt spid="1855499"/>
                                        </p:tgtEl>
                                        <p:attrNameLst>
                                          <p:attrName>ppt_w</p:attrName>
                                        </p:attrNameLst>
                                      </p:cBhvr>
                                      <p:tavLst>
                                        <p:tav tm="0">
                                          <p:val>
                                            <p:fltVal val="0"/>
                                          </p:val>
                                        </p:tav>
                                        <p:tav tm="100000">
                                          <p:val>
                                            <p:strVal val="#ppt_w"/>
                                          </p:val>
                                        </p:tav>
                                      </p:tavLst>
                                    </p:anim>
                                    <p:anim calcmode="lin" valueType="num">
                                      <p:cBhvr>
                                        <p:cTn id="8" dur="1000" fill="hold"/>
                                        <p:tgtEl>
                                          <p:spTgt spid="1855499"/>
                                        </p:tgtEl>
                                        <p:attrNameLst>
                                          <p:attrName>ppt_h</p:attrName>
                                        </p:attrNameLst>
                                      </p:cBhvr>
                                      <p:tavLst>
                                        <p:tav tm="0">
                                          <p:val>
                                            <p:fltVal val="0"/>
                                          </p:val>
                                        </p:tav>
                                        <p:tav tm="100000">
                                          <p:val>
                                            <p:strVal val="#ppt_h"/>
                                          </p:val>
                                        </p:tav>
                                      </p:tavLst>
                                    </p:anim>
                                    <p:anim calcmode="lin" valueType="num">
                                      <p:cBhvr>
                                        <p:cTn id="9" dur="1000" fill="hold"/>
                                        <p:tgtEl>
                                          <p:spTgt spid="1855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5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55498"/>
                                        </p:tgtEl>
                                        <p:attrNameLst>
                                          <p:attrName>style.visibility</p:attrName>
                                        </p:attrNameLst>
                                      </p:cBhvr>
                                      <p:to>
                                        <p:strVal val="visible"/>
                                      </p:to>
                                    </p:set>
                                    <p:anim calcmode="lin" valueType="num">
                                      <p:cBhvr>
                                        <p:cTn id="15" dur="1000" fill="hold"/>
                                        <p:tgtEl>
                                          <p:spTgt spid="1855498"/>
                                        </p:tgtEl>
                                        <p:attrNameLst>
                                          <p:attrName>ppt_w</p:attrName>
                                        </p:attrNameLst>
                                      </p:cBhvr>
                                      <p:tavLst>
                                        <p:tav tm="0">
                                          <p:val>
                                            <p:fltVal val="0"/>
                                          </p:val>
                                        </p:tav>
                                        <p:tav tm="100000">
                                          <p:val>
                                            <p:strVal val="#ppt_w"/>
                                          </p:val>
                                        </p:tav>
                                      </p:tavLst>
                                    </p:anim>
                                    <p:anim calcmode="lin" valueType="num">
                                      <p:cBhvr>
                                        <p:cTn id="16" dur="1000" fill="hold"/>
                                        <p:tgtEl>
                                          <p:spTgt spid="1855498"/>
                                        </p:tgtEl>
                                        <p:attrNameLst>
                                          <p:attrName>ppt_h</p:attrName>
                                        </p:attrNameLst>
                                      </p:cBhvr>
                                      <p:tavLst>
                                        <p:tav tm="0">
                                          <p:val>
                                            <p:fltVal val="0"/>
                                          </p:val>
                                        </p:tav>
                                        <p:tav tm="100000">
                                          <p:val>
                                            <p:strVal val="#ppt_h"/>
                                          </p:val>
                                        </p:tav>
                                      </p:tavLst>
                                    </p:anim>
                                    <p:anim calcmode="lin" valueType="num">
                                      <p:cBhvr>
                                        <p:cTn id="17" dur="1000" fill="hold"/>
                                        <p:tgtEl>
                                          <p:spTgt spid="18554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554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55497"/>
                                        </p:tgtEl>
                                        <p:attrNameLst>
                                          <p:attrName>style.visibility</p:attrName>
                                        </p:attrNameLst>
                                      </p:cBhvr>
                                      <p:to>
                                        <p:strVal val="visible"/>
                                      </p:to>
                                    </p:set>
                                    <p:anim calcmode="lin" valueType="num">
                                      <p:cBhvr>
                                        <p:cTn id="23" dur="1000" fill="hold"/>
                                        <p:tgtEl>
                                          <p:spTgt spid="1855497"/>
                                        </p:tgtEl>
                                        <p:attrNameLst>
                                          <p:attrName>ppt_w</p:attrName>
                                        </p:attrNameLst>
                                      </p:cBhvr>
                                      <p:tavLst>
                                        <p:tav tm="0">
                                          <p:val>
                                            <p:fltVal val="0"/>
                                          </p:val>
                                        </p:tav>
                                        <p:tav tm="100000">
                                          <p:val>
                                            <p:strVal val="#ppt_w"/>
                                          </p:val>
                                        </p:tav>
                                      </p:tavLst>
                                    </p:anim>
                                    <p:anim calcmode="lin" valueType="num">
                                      <p:cBhvr>
                                        <p:cTn id="24" dur="1000" fill="hold"/>
                                        <p:tgtEl>
                                          <p:spTgt spid="1855497"/>
                                        </p:tgtEl>
                                        <p:attrNameLst>
                                          <p:attrName>ppt_h</p:attrName>
                                        </p:attrNameLst>
                                      </p:cBhvr>
                                      <p:tavLst>
                                        <p:tav tm="0">
                                          <p:val>
                                            <p:fltVal val="0"/>
                                          </p:val>
                                        </p:tav>
                                        <p:tav tm="100000">
                                          <p:val>
                                            <p:strVal val="#ppt_h"/>
                                          </p:val>
                                        </p:tav>
                                      </p:tavLst>
                                    </p:anim>
                                    <p:anim calcmode="lin" valueType="num">
                                      <p:cBhvr>
                                        <p:cTn id="25" dur="1000" fill="hold"/>
                                        <p:tgtEl>
                                          <p:spTgt spid="18554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55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55500"/>
                                        </p:tgtEl>
                                        <p:attrNameLst>
                                          <p:attrName>style.visibility</p:attrName>
                                        </p:attrNameLst>
                                      </p:cBhvr>
                                      <p:to>
                                        <p:strVal val="visible"/>
                                      </p:to>
                                    </p:set>
                                    <p:animEffect transition="in" filter="wipe(up)">
                                      <p:cBhvr>
                                        <p:cTn id="31" dur="500"/>
                                        <p:tgtEl>
                                          <p:spTgt spid="18555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55493"/>
                                        </p:tgtEl>
                                        <p:attrNameLst>
                                          <p:attrName>style.visibility</p:attrName>
                                        </p:attrNameLst>
                                      </p:cBhvr>
                                      <p:to>
                                        <p:strVal val="visible"/>
                                      </p:to>
                                    </p:set>
                                    <p:animEffect transition="in" filter="fade">
                                      <p:cBhvr>
                                        <p:cTn id="36" dur="2000"/>
                                        <p:tgtEl>
                                          <p:spTgt spid="18554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55494"/>
                                        </p:tgtEl>
                                        <p:attrNameLst>
                                          <p:attrName>style.visibility</p:attrName>
                                        </p:attrNameLst>
                                      </p:cBhvr>
                                      <p:to>
                                        <p:strVal val="visible"/>
                                      </p:to>
                                    </p:set>
                                    <p:animEffect transition="in" filter="fade">
                                      <p:cBhvr>
                                        <p:cTn id="41" dur="2000"/>
                                        <p:tgtEl>
                                          <p:spTgt spid="18554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55495"/>
                                        </p:tgtEl>
                                        <p:attrNameLst>
                                          <p:attrName>style.visibility</p:attrName>
                                        </p:attrNameLst>
                                      </p:cBhvr>
                                      <p:to>
                                        <p:strVal val="visible"/>
                                      </p:to>
                                    </p:set>
                                    <p:animEffect transition="in" filter="fade">
                                      <p:cBhvr>
                                        <p:cTn id="46" dur="2000"/>
                                        <p:tgtEl>
                                          <p:spTgt spid="18554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55496"/>
                                        </p:tgtEl>
                                        <p:attrNameLst>
                                          <p:attrName>style.visibility</p:attrName>
                                        </p:attrNameLst>
                                      </p:cBhvr>
                                      <p:to>
                                        <p:strVal val="visible"/>
                                      </p:to>
                                    </p:set>
                                    <p:animEffect transition="in" filter="fade">
                                      <p:cBhvr>
                                        <p:cTn id="51" dur="2000"/>
                                        <p:tgtEl>
                                          <p:spTgt spid="185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animBg="1"/>
      <p:bldP spid="1855494" grpId="0" animBg="1"/>
      <p:bldP spid="1855495" grpId="0" animBg="1"/>
      <p:bldP spid="1855496" grpId="0" animBg="1"/>
      <p:bldP spid="1855497" grpId="0"/>
      <p:bldP spid="1855498" grpId="0"/>
      <p:bldP spid="1855499" grpId="0"/>
      <p:bldP spid="1855500"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804622887"/>
      </p:ext>
    </p:extLst>
  </p:cSld>
  <p:clrMapOvr>
    <a:masterClrMapping/>
  </p:clrMapOvr>
  <p:transition spd="med">
    <p:randomBar dir="vert"/>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9618268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20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29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945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31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274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8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261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21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13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bless you</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all peoples on earth will be blessed through you</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325597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010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265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1851746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241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97ADD209-F636-7745-BFA9-A1CBF9DC971C}"/>
              </a:ext>
            </a:extLst>
          </p:cNvPr>
          <p:cNvPicPr>
            <a:picLocks noChangeAspect="1"/>
          </p:cNvPicPr>
          <p:nvPr/>
        </p:nvPicPr>
        <p:blipFill rotWithShape="1">
          <a:blip r:embed="rId2">
            <a:extLst>
              <a:ext uri="{28A0092B-C50C-407E-A947-70E740481C1C}">
                <a14:useLocalDpi xmlns:a14="http://schemas.microsoft.com/office/drawing/2010/main" val="0"/>
              </a:ext>
            </a:extLst>
          </a:blip>
          <a:srcRect t="10232"/>
          <a:stretch/>
        </p:blipFill>
        <p:spPr bwMode="auto">
          <a:xfrm>
            <a:off x="0" y="-1"/>
            <a:ext cx="9144000" cy="61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923330"/>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SOLD AS SLAVE</a:t>
            </a:r>
          </a:p>
        </p:txBody>
      </p:sp>
      <p:sp>
        <p:nvSpPr>
          <p:cNvPr id="4" name="TextBox 3"/>
          <p:cNvSpPr txBox="1"/>
          <p:nvPr/>
        </p:nvSpPr>
        <p:spPr>
          <a:xfrm>
            <a:off x="3220138" y="1075730"/>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37:12-36</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a:off x="322453" y="4469575"/>
            <a:ext cx="3880508" cy="1492405"/>
            <a:chOff x="311150" y="2708120"/>
            <a:chExt cx="3880508" cy="1492405"/>
          </a:xfrm>
        </p:grpSpPr>
        <p:sp>
          <p:nvSpPr>
            <p:cNvPr id="9" name="TextBox 8"/>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59231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a:extLst>
              <a:ext uri="{FF2B5EF4-FFF2-40B4-BE49-F238E27FC236}">
                <a16:creationId xmlns:a16="http://schemas.microsoft.com/office/drawing/2014/main" id="{572939CC-9FCF-2F4A-8EB3-F5333BD44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925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a:extLst>
              <a:ext uri="{FF2B5EF4-FFF2-40B4-BE49-F238E27FC236}">
                <a16:creationId xmlns:a16="http://schemas.microsoft.com/office/drawing/2014/main" id="{179189D6-9831-6742-89C2-CB53C1063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357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D2DF7E30-5BE6-2A45-874C-ECD36B73D2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356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AFF253C7-DB23-DB49-980F-D4E6B5FF4B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0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F878C464-94B3-3B43-8617-380663BA3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7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narrow lineage of Israel from Creation to Joseph informs Israel it began with both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election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rule and unconditional promise for blessings through Abraham in contrast to the Canaanites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56</a:t>
            </a:r>
            <a:b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b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379997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0F82725D-F822-FE46-9674-A4CE0467A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043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98B9ABE6-A70A-D044-A840-205BB60B93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57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87B6D2E6-A018-EB43-89F2-0A911C99A1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86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222894F-9308-6C44-8D83-DF050EDE63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743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786FCDDF-1685-BB4C-BB0F-31E9409A5E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57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4588E953-ED98-4146-A428-40A53D0760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79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E1317C-BEF0-1A45-A3FB-C4BF5261F8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278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1F7FD89A-2AFC-4247-BD65-DFADD6CC36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804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32A4644A-667D-3540-A696-F7B3A5B73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80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BF9EF698-DA6C-A946-B564-56F7694AF8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55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God created a perfect kingdom (1–2), but man gave up his rule to Satan (3), so God </a:t>
            </a:r>
            <a:r>
              <a:rPr kumimoji="0" 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elected</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a seed to produce a ruler (4–11) to bless all nations in Abraham (12–50).</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56859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79D7557-276A-7248-9524-1041CEDAC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613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CFBA8651-F5EC-DF40-B514-7613EB7CB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06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3026114A-A1D5-0E4B-840F-2FB16B6190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17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D0CFF88D-AFE8-4F42-B5B5-9620EE09FC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117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5808ED6-E977-F345-B49D-F0B84C04F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920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784C3B75-F9FE-C04F-A706-767074F8C4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43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8607D6B7-D876-204A-B25C-DAF958B5BA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668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2A853D6A-61EC-4B41-AD04-1AD43D3641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83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3990705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en-US" sz="3600" b="1" dirty="0">
                <a:solidFill>
                  <a:schemeClr val="bg1"/>
                </a:solidFill>
                <a:effectLst>
                  <a:glow rad="228600">
                    <a:schemeClr val="tx1"/>
                  </a:glow>
                </a:effectLst>
                <a:latin typeface="Arial"/>
                <a:ea typeface="ＭＳ Ｐゴシック" pitchFamily="-112" charset="-128"/>
                <a:cs typeface="Arial"/>
              </a:rPr>
              <a:t>Joseph a Type of Christ</a:t>
            </a: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chemeClr val="bg1"/>
                </a:solidFill>
                <a:cs typeface="Arial" charset="0"/>
              </a:rPr>
              <a:t>97b</a:t>
            </a: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2759275946"/>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narrowed man’s line from Adam through Seth to Abram (1–11) to establish the Abrahamic Covenant with unconditional promises of Canaan, eternal rule, and blessing to his descendants (12–50).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63682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37–40</a:t>
            </a: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en-US" altLang="zh-CN">
                <a:solidFill>
                  <a:schemeClr val="bg1"/>
                </a:solidFill>
                <a:latin typeface="Arial" charset="0"/>
                <a:ea typeface="ＭＳ Ｐゴシック" charset="0"/>
              </a:rPr>
              <a:t>From Palace to Prison</a:t>
            </a:r>
          </a:p>
        </p:txBody>
      </p:sp>
    </p:spTree>
    <p:extLst>
      <p:ext uri="{BB962C8B-B14F-4D97-AF65-F5344CB8AC3E}">
        <p14:creationId xmlns:p14="http://schemas.microsoft.com/office/powerpoint/2010/main" val="767750246"/>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38</a:t>
            </a:r>
          </a:p>
        </p:txBody>
      </p:sp>
    </p:spTree>
    <p:extLst>
      <p:ext uri="{BB962C8B-B14F-4D97-AF65-F5344CB8AC3E}">
        <p14:creationId xmlns:p14="http://schemas.microsoft.com/office/powerpoint/2010/main" val="1670797070"/>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6211247"/>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Judah the Creep (Tamar the Innocent)</a:t>
            </a:r>
          </a:p>
        </p:txBody>
      </p:sp>
      <p:sp>
        <p:nvSpPr>
          <p:cNvPr id="4" name="Rectangle 2"/>
          <p:cNvSpPr txBox="1">
            <a:spLocks noChangeArrowheads="1"/>
          </p:cNvSpPr>
          <p:nvPr/>
        </p:nvSpPr>
        <p:spPr bwMode="auto">
          <a:xfrm>
            <a:off x="0" y="0"/>
            <a:ext cx="9144000" cy="2144109"/>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God was at work even through the immorality of Abraham's descendants</a:t>
            </a:r>
          </a:p>
          <a:p>
            <a:pPr>
              <a:defRPr/>
            </a:pPr>
            <a:r>
              <a:rPr lang="en-US" sz="1600" b="1" dirty="0">
                <a:effectLst>
                  <a:glow rad="127000">
                    <a:schemeClr val="tx1"/>
                  </a:glow>
                </a:effectLst>
                <a:latin typeface="Arial" charset="0"/>
                <a:ea typeface="ＭＳ Ｐゴシック" charset="0"/>
                <a:cs typeface="ＭＳ Ｐゴシック" charset="0"/>
              </a:rPr>
              <a:t> </a:t>
            </a:r>
          </a:p>
          <a:p>
            <a:pPr>
              <a:defRPr/>
            </a:pPr>
            <a:r>
              <a:rPr lang="en-US" sz="3600" b="1" i="1" dirty="0">
                <a:effectLst>
                  <a:glow rad="127000">
                    <a:schemeClr val="tx1"/>
                  </a:glow>
                </a:effectLst>
                <a:latin typeface="Arial" charset="0"/>
                <a:ea typeface="ＭＳ Ｐゴシック" charset="0"/>
                <a:cs typeface="ＭＳ Ｐゴシック" charset="0"/>
              </a:rPr>
              <a:t>—Genesis 38—</a:t>
            </a:r>
          </a:p>
        </p:txBody>
      </p:sp>
    </p:spTree>
    <p:extLst>
      <p:ext uri="{BB962C8B-B14F-4D97-AF65-F5344CB8AC3E}">
        <p14:creationId xmlns:p14="http://schemas.microsoft.com/office/powerpoint/2010/main" val="4045148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l="60492"/>
          <a:stretch/>
        </p:blipFill>
        <p:spPr>
          <a:xfrm>
            <a:off x="5519651" y="11017"/>
            <a:ext cx="3569264" cy="6782858"/>
          </a:xfrm>
          <a:prstGeom prst="rect">
            <a:avLst/>
          </a:prstGeom>
        </p:spPr>
      </p:pic>
      <p:sp>
        <p:nvSpPr>
          <p:cNvPr id="5" name="Donut 4">
            <a:extLst>
              <a:ext uri="{FF2B5EF4-FFF2-40B4-BE49-F238E27FC236}">
                <a16:creationId xmlns:a16="http://schemas.microsoft.com/office/drawing/2014/main" id="{D9414885-6749-63A9-495F-AAB56BE21C95}"/>
              </a:ext>
            </a:extLst>
          </p:cNvPr>
          <p:cNvSpPr/>
          <p:nvPr/>
        </p:nvSpPr>
        <p:spPr bwMode="auto">
          <a:xfrm>
            <a:off x="4726233" y="705078"/>
            <a:ext cx="4715219" cy="5706737"/>
          </a:xfrm>
          <a:prstGeom prst="donut">
            <a:avLst>
              <a:gd name="adj" fmla="val 19518"/>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TextBox 6">
            <a:extLst>
              <a:ext uri="{FF2B5EF4-FFF2-40B4-BE49-F238E27FC236}">
                <a16:creationId xmlns:a16="http://schemas.microsoft.com/office/drawing/2014/main" id="{C821BB20-06B8-63BE-9020-DB797BCBC182}"/>
              </a:ext>
            </a:extLst>
          </p:cNvPr>
          <p:cNvSpPr txBox="1"/>
          <p:nvPr/>
        </p:nvSpPr>
        <p:spPr>
          <a:xfrm>
            <a:off x="5590359" y="220337"/>
            <a:ext cx="3305060" cy="523220"/>
          </a:xfrm>
          <a:prstGeom prst="rect">
            <a:avLst/>
          </a:prstGeom>
          <a:solidFill>
            <a:schemeClr val="tx1"/>
          </a:solid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Genesis 38</a:t>
            </a:r>
            <a:endParaRPr lang="en-US" b="1">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1CDAD3C-2B70-F255-0F1A-666F4145E854}"/>
              </a:ext>
            </a:extLst>
          </p:cNvPr>
          <p:cNvSpPr txBox="1"/>
          <p:nvPr/>
        </p:nvSpPr>
        <p:spPr>
          <a:xfrm>
            <a:off x="199505" y="116379"/>
            <a:ext cx="5303521" cy="5632311"/>
          </a:xfrm>
          <a:prstGeom prst="rect">
            <a:avLst/>
          </a:prstGeom>
          <a:solidFill>
            <a:schemeClr val="tx1"/>
          </a:solidFill>
        </p:spPr>
        <p:txBody>
          <a:bodyPr wrap="square" rtlCol="0">
            <a:spAutoFit/>
          </a:bodyPr>
          <a:lstStyle/>
          <a:p>
            <a:r>
              <a:rPr lang="en-US" sz="2400" b="1">
                <a:solidFill>
                  <a:schemeClr val="bg1"/>
                </a:solidFill>
                <a:effectLst/>
                <a:latin typeface="Arial" panose="020B0604020202020204" pitchFamily="34" charset="0"/>
                <a:cs typeface="Arial" panose="020B0604020202020204" pitchFamily="34" charset="0"/>
              </a:rPr>
              <a:t>About this time, Judah left home and moved to Adullam, where he stayed with a man named Hirah. </a:t>
            </a:r>
            <a:r>
              <a:rPr lang="en-US" sz="2400" b="1" baseline="30000">
                <a:solidFill>
                  <a:schemeClr val="bg1"/>
                </a:solidFill>
                <a:effectLst/>
                <a:latin typeface="Arial" panose="020B0604020202020204" pitchFamily="34" charset="0"/>
                <a:cs typeface="Arial" panose="020B0604020202020204" pitchFamily="34" charset="0"/>
              </a:rPr>
              <a:t>2</a:t>
            </a:r>
            <a:r>
              <a:rPr lang="en-US" sz="2400" b="1">
                <a:solidFill>
                  <a:schemeClr val="bg1"/>
                </a:solidFill>
                <a:effectLst/>
                <a:latin typeface="Arial" panose="020B0604020202020204" pitchFamily="34" charset="0"/>
                <a:cs typeface="Arial" panose="020B0604020202020204" pitchFamily="34" charset="0"/>
              </a:rPr>
              <a:t>There he saw a Canaanite woman, the daughter of Shua, and he married her. When he slept with her, </a:t>
            </a:r>
            <a:r>
              <a:rPr lang="en-US" sz="2400" b="1" baseline="30000">
                <a:solidFill>
                  <a:schemeClr val="bg1"/>
                </a:solidFill>
                <a:effectLst/>
                <a:latin typeface="Arial" panose="020B0604020202020204" pitchFamily="34" charset="0"/>
                <a:cs typeface="Arial" panose="020B0604020202020204" pitchFamily="34" charset="0"/>
              </a:rPr>
              <a:t>3</a:t>
            </a:r>
            <a:r>
              <a:rPr lang="en-US" sz="2400" b="1">
                <a:solidFill>
                  <a:schemeClr val="bg1"/>
                </a:solidFill>
                <a:effectLst/>
                <a:latin typeface="Arial" panose="020B0604020202020204" pitchFamily="34" charset="0"/>
                <a:cs typeface="Arial" panose="020B0604020202020204" pitchFamily="34" charset="0"/>
              </a:rPr>
              <a:t>she became pregnant and gave birth to a son, and he named the boy Er. </a:t>
            </a:r>
            <a:r>
              <a:rPr lang="en-US" sz="2400" b="1" baseline="30000">
                <a:solidFill>
                  <a:schemeClr val="bg1"/>
                </a:solidFill>
                <a:effectLst/>
                <a:latin typeface="Arial" panose="020B0604020202020204" pitchFamily="34" charset="0"/>
                <a:cs typeface="Arial" panose="020B0604020202020204" pitchFamily="34" charset="0"/>
              </a:rPr>
              <a:t>4</a:t>
            </a:r>
            <a:r>
              <a:rPr lang="en-US" sz="2400" b="1">
                <a:solidFill>
                  <a:schemeClr val="bg1"/>
                </a:solidFill>
                <a:effectLst/>
                <a:latin typeface="Arial" panose="020B0604020202020204" pitchFamily="34" charset="0"/>
                <a:cs typeface="Arial" panose="020B0604020202020204" pitchFamily="34" charset="0"/>
              </a:rPr>
              <a:t>Then she became pregnant again and gave birth to another son, and she named him Onan. </a:t>
            </a:r>
            <a:r>
              <a:rPr lang="en-US" sz="2400" b="1" baseline="30000">
                <a:solidFill>
                  <a:schemeClr val="bg1"/>
                </a:solidFill>
                <a:effectLst/>
                <a:latin typeface="Arial" panose="020B0604020202020204" pitchFamily="34" charset="0"/>
                <a:cs typeface="Arial" panose="020B0604020202020204" pitchFamily="34" charset="0"/>
              </a:rPr>
              <a:t>5</a:t>
            </a:r>
            <a:r>
              <a:rPr lang="en-US" sz="2400" b="1">
                <a:solidFill>
                  <a:schemeClr val="bg1"/>
                </a:solidFill>
                <a:effectLst/>
                <a:latin typeface="Arial" panose="020B0604020202020204" pitchFamily="34" charset="0"/>
                <a:cs typeface="Arial" panose="020B0604020202020204" pitchFamily="34" charset="0"/>
              </a:rPr>
              <a:t>And when she gave birth to a third son, she named him Shelah. At the time of Shelah’s birth, they were living at Kezib.</a:t>
            </a: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216620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6134F-44ED-F55B-D92E-AB66E1A22635}"/>
              </a:ext>
            </a:extLst>
          </p:cNvPr>
          <p:cNvPicPr>
            <a:picLocks noChangeAspect="1"/>
          </p:cNvPicPr>
          <p:nvPr/>
        </p:nvPicPr>
        <p:blipFill>
          <a:blip r:embed="rId3"/>
          <a:srcRect l="68228"/>
          <a:stretch/>
        </p:blipFill>
        <p:spPr>
          <a:xfrm>
            <a:off x="6234545" y="-112888"/>
            <a:ext cx="2870380" cy="6782858"/>
          </a:xfrm>
          <a:prstGeom prst="rect">
            <a:avLst/>
          </a:prstGeom>
        </p:spPr>
      </p:pic>
      <p:sp>
        <p:nvSpPr>
          <p:cNvPr id="7" name="TextBox 6">
            <a:extLst>
              <a:ext uri="{FF2B5EF4-FFF2-40B4-BE49-F238E27FC236}">
                <a16:creationId xmlns:a16="http://schemas.microsoft.com/office/drawing/2014/main" id="{C821BB20-06B8-63BE-9020-DB797BCBC182}"/>
              </a:ext>
            </a:extLst>
          </p:cNvPr>
          <p:cNvSpPr txBox="1"/>
          <p:nvPr/>
        </p:nvSpPr>
        <p:spPr>
          <a:xfrm>
            <a:off x="5590359" y="220337"/>
            <a:ext cx="3305060" cy="523220"/>
          </a:xfrm>
          <a:prstGeom prst="rect">
            <a:avLst/>
          </a:prstGeom>
          <a:solidFill>
            <a:schemeClr val="tx1"/>
          </a:solidFill>
        </p:spPr>
        <p:txBody>
          <a:bodyPr wrap="square" rtlCol="0">
            <a:spAutoFit/>
          </a:bodyPr>
          <a:lstStyle/>
          <a:p>
            <a:pPr algn="r"/>
            <a:r>
              <a:rPr lang="en-US" sz="2800" b="1">
                <a:solidFill>
                  <a:schemeClr val="bg1"/>
                </a:solidFill>
                <a:latin typeface="Arial" panose="020B0604020202020204" pitchFamily="34" charset="0"/>
                <a:cs typeface="Arial" panose="020B0604020202020204" pitchFamily="34" charset="0"/>
              </a:rPr>
              <a:t>Gen 38</a:t>
            </a:r>
            <a:endParaRPr lang="en-US" b="1">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1CDAD3C-2B70-F255-0F1A-666F4145E854}"/>
              </a:ext>
            </a:extLst>
          </p:cNvPr>
          <p:cNvSpPr txBox="1"/>
          <p:nvPr/>
        </p:nvSpPr>
        <p:spPr>
          <a:xfrm>
            <a:off x="199504" y="149629"/>
            <a:ext cx="7102047" cy="6001643"/>
          </a:xfrm>
          <a:prstGeom prst="rect">
            <a:avLst/>
          </a:prstGeom>
          <a:noFill/>
        </p:spPr>
        <p:txBody>
          <a:bodyPr wrap="square" rtlCol="0">
            <a:spAutoFit/>
          </a:bodyPr>
          <a:lstStyle/>
          <a:p>
            <a:r>
              <a:rPr lang="en-US" sz="2400" b="1" baseline="30000">
                <a:solidFill>
                  <a:schemeClr val="bg1"/>
                </a:solidFill>
                <a:effectLst/>
                <a:latin typeface="Arial" panose="020B0604020202020204" pitchFamily="34" charset="0"/>
                <a:cs typeface="Arial" panose="020B0604020202020204" pitchFamily="34" charset="0"/>
              </a:rPr>
              <a:t>6</a:t>
            </a:r>
            <a:r>
              <a:rPr lang="en-US" sz="2400" b="1">
                <a:solidFill>
                  <a:schemeClr val="bg1"/>
                </a:solidFill>
                <a:effectLst/>
                <a:latin typeface="Arial" panose="020B0604020202020204" pitchFamily="34" charset="0"/>
                <a:cs typeface="Arial" panose="020B0604020202020204" pitchFamily="34" charset="0"/>
              </a:rPr>
              <a:t>In the course of time, Judah arranged for his firstborn son, Er, to marry a young woman named Tamar. </a:t>
            </a:r>
            <a:r>
              <a:rPr lang="en-US" sz="2400" b="1" baseline="30000">
                <a:solidFill>
                  <a:schemeClr val="bg1"/>
                </a:solidFill>
                <a:effectLst/>
                <a:latin typeface="Arial" panose="020B0604020202020204" pitchFamily="34" charset="0"/>
                <a:cs typeface="Arial" panose="020B0604020202020204" pitchFamily="34" charset="0"/>
              </a:rPr>
              <a:t>7</a:t>
            </a:r>
            <a:r>
              <a:rPr lang="en-US" sz="2400" b="1">
                <a:solidFill>
                  <a:schemeClr val="bg1"/>
                </a:solidFill>
                <a:effectLst/>
                <a:latin typeface="Arial" panose="020B0604020202020204" pitchFamily="34" charset="0"/>
                <a:cs typeface="Arial" panose="020B0604020202020204" pitchFamily="34" charset="0"/>
              </a:rPr>
              <a:t>But Er was a wicked man in the L</a:t>
            </a:r>
            <a:r>
              <a:rPr lang="en-US" sz="2000" b="1">
                <a:solidFill>
                  <a:schemeClr val="bg1"/>
                </a:solidFill>
                <a:effectLst/>
                <a:latin typeface="Arial" panose="020B0604020202020204" pitchFamily="34" charset="0"/>
                <a:cs typeface="Arial" panose="020B0604020202020204" pitchFamily="34" charset="0"/>
              </a:rPr>
              <a:t>ORD</a:t>
            </a:r>
            <a:r>
              <a:rPr lang="en-US" sz="2400" b="1">
                <a:solidFill>
                  <a:schemeClr val="bg1"/>
                </a:solidFill>
                <a:effectLst/>
                <a:latin typeface="Arial" panose="020B0604020202020204" pitchFamily="34" charset="0"/>
                <a:cs typeface="Arial" panose="020B0604020202020204" pitchFamily="34" charset="0"/>
              </a:rPr>
              <a:t>’s sight, so the L</a:t>
            </a:r>
            <a:r>
              <a:rPr lang="en-US" sz="2000" b="1">
                <a:solidFill>
                  <a:schemeClr val="bg1"/>
                </a:solidFill>
                <a:effectLst/>
                <a:latin typeface="Arial" panose="020B0604020202020204" pitchFamily="34" charset="0"/>
                <a:cs typeface="Arial" panose="020B0604020202020204" pitchFamily="34" charset="0"/>
              </a:rPr>
              <a:t>ORD</a:t>
            </a:r>
            <a:r>
              <a:rPr lang="en-US" sz="2400" b="1">
                <a:solidFill>
                  <a:schemeClr val="bg1"/>
                </a:solidFill>
                <a:effectLst/>
                <a:latin typeface="Arial" panose="020B0604020202020204" pitchFamily="34" charset="0"/>
                <a:cs typeface="Arial" panose="020B0604020202020204" pitchFamily="34" charset="0"/>
              </a:rPr>
              <a:t> took his life. </a:t>
            </a:r>
            <a:r>
              <a:rPr lang="en-US" sz="2400" b="1" baseline="30000">
                <a:solidFill>
                  <a:schemeClr val="bg1"/>
                </a:solidFill>
                <a:effectLst/>
                <a:latin typeface="Arial" panose="020B0604020202020204" pitchFamily="34" charset="0"/>
                <a:cs typeface="Arial" panose="020B0604020202020204" pitchFamily="34" charset="0"/>
              </a:rPr>
              <a:t>8</a:t>
            </a:r>
            <a:r>
              <a:rPr lang="en-US" sz="2400" b="1">
                <a:solidFill>
                  <a:schemeClr val="bg1"/>
                </a:solidFill>
                <a:effectLst/>
                <a:latin typeface="Arial" panose="020B0604020202020204" pitchFamily="34" charset="0"/>
                <a:cs typeface="Arial" panose="020B0604020202020204" pitchFamily="34" charset="0"/>
              </a:rPr>
              <a:t>Then Judah said to Er’s brother Onan, “Go and marry Tamar, as our law requires of the brother of a man who has died. You must produce an heir for your brother.”</a:t>
            </a:r>
          </a:p>
          <a:p>
            <a:r>
              <a:rPr lang="en-US" sz="2400" b="1" baseline="30000">
                <a:solidFill>
                  <a:schemeClr val="bg1"/>
                </a:solidFill>
                <a:effectLst/>
                <a:latin typeface="Arial" panose="020B0604020202020204" pitchFamily="34" charset="0"/>
                <a:cs typeface="Arial" panose="020B0604020202020204" pitchFamily="34" charset="0"/>
              </a:rPr>
              <a:t>9</a:t>
            </a:r>
            <a:r>
              <a:rPr lang="en-US" sz="2400" b="1">
                <a:solidFill>
                  <a:schemeClr val="bg1"/>
                </a:solidFill>
                <a:effectLst/>
                <a:latin typeface="Arial" panose="020B0604020202020204" pitchFamily="34" charset="0"/>
                <a:cs typeface="Arial" panose="020B0604020202020204" pitchFamily="34" charset="0"/>
              </a:rPr>
              <a:t>But Onan was not willing to have a child who would not be his own heir. So whenever he had intercourse with his brother’s wife, he spilled the semen on the ground. This prevented her from having a child who would belong to his brother. </a:t>
            </a:r>
            <a:r>
              <a:rPr lang="en-US" sz="2400" b="1" baseline="30000">
                <a:solidFill>
                  <a:schemeClr val="bg1"/>
                </a:solidFill>
                <a:effectLst/>
                <a:latin typeface="Arial" panose="020B0604020202020204" pitchFamily="34" charset="0"/>
                <a:cs typeface="Arial" panose="020B0604020202020204" pitchFamily="34" charset="0"/>
              </a:rPr>
              <a:t>10</a:t>
            </a:r>
            <a:r>
              <a:rPr lang="en-US" sz="2400" b="1">
                <a:solidFill>
                  <a:schemeClr val="bg1"/>
                </a:solidFill>
                <a:effectLst/>
                <a:latin typeface="Arial" panose="020B0604020202020204" pitchFamily="34" charset="0"/>
                <a:cs typeface="Arial" panose="020B0604020202020204" pitchFamily="34" charset="0"/>
              </a:rPr>
              <a:t>But the L</a:t>
            </a:r>
            <a:r>
              <a:rPr lang="en-US" sz="2000" b="1">
                <a:solidFill>
                  <a:schemeClr val="bg1"/>
                </a:solidFill>
                <a:effectLst/>
                <a:latin typeface="Arial" panose="020B0604020202020204" pitchFamily="34" charset="0"/>
                <a:cs typeface="Arial" panose="020B0604020202020204" pitchFamily="34" charset="0"/>
              </a:rPr>
              <a:t>ORD</a:t>
            </a:r>
            <a:r>
              <a:rPr lang="en-US" sz="2400" b="1">
                <a:solidFill>
                  <a:schemeClr val="bg1"/>
                </a:solidFill>
                <a:effectLst/>
                <a:latin typeface="Arial" panose="020B0604020202020204" pitchFamily="34" charset="0"/>
                <a:cs typeface="Arial" panose="020B0604020202020204" pitchFamily="34" charset="0"/>
              </a:rPr>
              <a:t> considered it evil for Onan to deny a child to his dead brother. So the L</a:t>
            </a:r>
            <a:r>
              <a:rPr lang="en-US" sz="2000" b="1">
                <a:solidFill>
                  <a:schemeClr val="bg1"/>
                </a:solidFill>
                <a:effectLst/>
                <a:latin typeface="Arial" panose="020B0604020202020204" pitchFamily="34" charset="0"/>
                <a:cs typeface="Arial" panose="020B0604020202020204" pitchFamily="34" charset="0"/>
              </a:rPr>
              <a:t>ORD</a:t>
            </a:r>
            <a:r>
              <a:rPr lang="en-US" sz="2400" b="1">
                <a:solidFill>
                  <a:schemeClr val="bg1"/>
                </a:solidFill>
                <a:effectLst/>
                <a:latin typeface="Arial" panose="020B0604020202020204" pitchFamily="34" charset="0"/>
                <a:cs typeface="Arial" panose="020B0604020202020204" pitchFamily="34" charset="0"/>
              </a:rPr>
              <a:t> took Onan’s life, too.</a:t>
            </a: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164697020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Necessary Triumph of Tamar - Antioch Community Church">
            <a:extLst>
              <a:ext uri="{FF2B5EF4-FFF2-40B4-BE49-F238E27FC236}">
                <a16:creationId xmlns:a16="http://schemas.microsoft.com/office/drawing/2014/main" id="{434BD279-FBDD-4336-B4D4-FE534ED3C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p>
        </p:txBody>
      </p:sp>
      <p:sp>
        <p:nvSpPr>
          <p:cNvPr id="2" name="TextBox 1">
            <a:extLst>
              <a:ext uri="{FF2B5EF4-FFF2-40B4-BE49-F238E27FC236}">
                <a16:creationId xmlns:a16="http://schemas.microsoft.com/office/drawing/2014/main" id="{8FA63CEF-056F-428C-598E-A6ADE11877BE}"/>
              </a:ext>
            </a:extLst>
          </p:cNvPr>
          <p:cNvSpPr txBox="1"/>
          <p:nvPr/>
        </p:nvSpPr>
        <p:spPr>
          <a:xfrm>
            <a:off x="5590359" y="220337"/>
            <a:ext cx="3305060" cy="523220"/>
          </a:xfrm>
          <a:prstGeom prst="rect">
            <a:avLst/>
          </a:prstGeom>
          <a:solidFill>
            <a:schemeClr val="tx1"/>
          </a:solid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Genesis 38</a:t>
            </a:r>
            <a:endParaRPr lang="en-US" b="1">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5AC3FD4-E223-87BB-B36E-C28467F9195A}"/>
              </a:ext>
            </a:extLst>
          </p:cNvPr>
          <p:cNvSpPr txBox="1"/>
          <p:nvPr/>
        </p:nvSpPr>
        <p:spPr>
          <a:xfrm>
            <a:off x="0" y="0"/>
            <a:ext cx="7438030" cy="6370975"/>
          </a:xfrm>
          <a:prstGeom prst="rect">
            <a:avLst/>
          </a:prstGeom>
          <a:noFill/>
        </p:spPr>
        <p:txBody>
          <a:bodyPr wrap="square" rtlCol="0">
            <a:spAutoFit/>
          </a:bodyPr>
          <a:lstStyle/>
          <a:p>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15</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Judah noticed her and thought she was a prostitute, since she had covered her face. </a:t>
            </a:r>
            <a:b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br>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16</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So he stopped and propositioned her. “Let me have sex with you,” he said, not realizing that she was his own daughter-in-law. “How much will you pay to have sex with me?” Tamar asked.</a:t>
            </a:r>
          </a:p>
          <a:p>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17</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“I’ll send you a young goat from my flock,” Judah promised. “But what will you give me to guarantee that you will send the goat?” she asked. </a:t>
            </a:r>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18</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“What kind of guarantee do you want?” he replied. She answered, “Leave me your identification seal and its cord and the walking stick you are carrying.” So Judah gave them to her. Then he had intercourse with her, and she became pregnant.</a:t>
            </a:r>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19</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Afterward she went back home, took off her veil, and put on her widow’s clothing as usual.</a:t>
            </a:r>
          </a:p>
        </p:txBody>
      </p:sp>
    </p:spTree>
    <p:extLst>
      <p:ext uri="{BB962C8B-B14F-4D97-AF65-F5344CB8AC3E}">
        <p14:creationId xmlns:p14="http://schemas.microsoft.com/office/powerpoint/2010/main" val="6855907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61621" r="2254"/>
          <a:stretch/>
        </p:blipFill>
        <p:spPr>
          <a:xfrm>
            <a:off x="6018663" y="0"/>
            <a:ext cx="3125338" cy="6266744"/>
          </a:xfrm>
          <a:prstGeom prst="rect">
            <a:avLst/>
          </a:prstGeom>
        </p:spPr>
      </p:pic>
      <p:sp>
        <p:nvSpPr>
          <p:cNvPr id="2" name="TextBox 1">
            <a:extLst>
              <a:ext uri="{FF2B5EF4-FFF2-40B4-BE49-F238E27FC236}">
                <a16:creationId xmlns:a16="http://schemas.microsoft.com/office/drawing/2014/main" id="{FB7EA162-B838-800C-298B-394DCF4F10DF}"/>
              </a:ext>
            </a:extLst>
          </p:cNvPr>
          <p:cNvSpPr txBox="1"/>
          <p:nvPr/>
        </p:nvSpPr>
        <p:spPr>
          <a:xfrm>
            <a:off x="0" y="0"/>
            <a:ext cx="6277970" cy="5632311"/>
          </a:xfrm>
          <a:prstGeom prst="rect">
            <a:avLst/>
          </a:prstGeom>
          <a:noFill/>
        </p:spPr>
        <p:txBody>
          <a:bodyPr wrap="square" rtlCol="0">
            <a:spAutoFit/>
          </a:bodyPr>
          <a:lstStyle/>
          <a:p>
            <a:r>
              <a:rPr lang="en-US" sz="2400" b="1" baseline="30000">
                <a:solidFill>
                  <a:schemeClr val="bg1"/>
                </a:solidFill>
                <a:effectLst/>
                <a:latin typeface="Arial" panose="020B0604020202020204" pitchFamily="34" charset="0"/>
                <a:cs typeface="Arial" panose="020B0604020202020204" pitchFamily="34" charset="0"/>
              </a:rPr>
              <a:t>24</a:t>
            </a:r>
            <a:r>
              <a:rPr lang="en-US" sz="2400" b="1">
                <a:solidFill>
                  <a:schemeClr val="bg1"/>
                </a:solidFill>
                <a:effectLst/>
                <a:latin typeface="Arial" panose="020B0604020202020204" pitchFamily="34" charset="0"/>
                <a:cs typeface="Arial" panose="020B0604020202020204" pitchFamily="34" charset="0"/>
              </a:rPr>
              <a:t>About three months later, Judah was told, “Tamar, your daughter-in-law, has acted like a prostitute. And now, because of this, she’s pregnant.” “Bring her out, and let her be burned!” Judah demanded. </a:t>
            </a:r>
            <a:r>
              <a:rPr lang="en-US" sz="2400" b="1" baseline="30000">
                <a:solidFill>
                  <a:schemeClr val="bg1"/>
                </a:solidFill>
                <a:effectLst/>
                <a:latin typeface="Arial" panose="020B0604020202020204" pitchFamily="34" charset="0"/>
                <a:cs typeface="Arial" panose="020B0604020202020204" pitchFamily="34" charset="0"/>
              </a:rPr>
              <a:t>25</a:t>
            </a:r>
            <a:r>
              <a:rPr lang="en-US" sz="2400" b="1">
                <a:solidFill>
                  <a:schemeClr val="bg1"/>
                </a:solidFill>
                <a:effectLst/>
                <a:latin typeface="Arial" panose="020B0604020202020204" pitchFamily="34" charset="0"/>
                <a:cs typeface="Arial" panose="020B0604020202020204" pitchFamily="34" charset="0"/>
              </a:rPr>
              <a:t>But as they were taking her out to kill her, she sent this message to her father-in-law: “The man who owns these things made me pregnant. Look closely. Whose seal and cord and walking stick are these?” </a:t>
            </a:r>
            <a:r>
              <a:rPr lang="en-US" sz="2400" b="1" baseline="30000">
                <a:solidFill>
                  <a:schemeClr val="bg1"/>
                </a:solidFill>
                <a:effectLst/>
                <a:latin typeface="Arial" panose="020B0604020202020204" pitchFamily="34" charset="0"/>
                <a:cs typeface="Arial" panose="020B0604020202020204" pitchFamily="34" charset="0"/>
              </a:rPr>
              <a:t>26</a:t>
            </a:r>
            <a:r>
              <a:rPr lang="en-US" sz="2400" b="1">
                <a:solidFill>
                  <a:schemeClr val="bg1"/>
                </a:solidFill>
                <a:effectLst/>
                <a:latin typeface="Arial" panose="020B0604020202020204" pitchFamily="34" charset="0"/>
                <a:cs typeface="Arial" panose="020B0604020202020204" pitchFamily="34" charset="0"/>
              </a:rPr>
              <a:t>Judah recognized them immediately and said, “She is more righteous than I am, because I didn’t arrange for her to marry my son Shelah.” And Judah never slept with Tamar again.</a:t>
            </a:r>
          </a:p>
        </p:txBody>
      </p:sp>
    </p:spTree>
    <p:extLst>
      <p:ext uri="{BB962C8B-B14F-4D97-AF65-F5344CB8AC3E}">
        <p14:creationId xmlns:p14="http://schemas.microsoft.com/office/powerpoint/2010/main" val="4258392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61570"/>
          <a:stretch/>
        </p:blipFill>
        <p:spPr>
          <a:xfrm>
            <a:off x="-1" y="4176214"/>
            <a:ext cx="9133147" cy="2606643"/>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p>
        </p:txBody>
      </p:sp>
      <p:sp>
        <p:nvSpPr>
          <p:cNvPr id="3" name="TextBox 2">
            <a:extLst>
              <a:ext uri="{FF2B5EF4-FFF2-40B4-BE49-F238E27FC236}">
                <a16:creationId xmlns:a16="http://schemas.microsoft.com/office/drawing/2014/main" id="{1355C326-1537-7A40-44C7-8754D7083D9F}"/>
              </a:ext>
            </a:extLst>
          </p:cNvPr>
          <p:cNvSpPr txBox="1"/>
          <p:nvPr/>
        </p:nvSpPr>
        <p:spPr>
          <a:xfrm>
            <a:off x="0" y="982638"/>
            <a:ext cx="9144000" cy="3416320"/>
          </a:xfrm>
          <a:prstGeom prst="rect">
            <a:avLst/>
          </a:prstGeom>
          <a:noFill/>
        </p:spPr>
        <p:txBody>
          <a:bodyPr wrap="square" rtlCol="0">
            <a:spAutoFit/>
          </a:bodyPr>
          <a:lstStyle/>
          <a:p>
            <a:r>
              <a:rPr lang="en-US" sz="2400" b="1" baseline="30000">
                <a:solidFill>
                  <a:schemeClr val="bg1"/>
                </a:solidFill>
                <a:effectLst/>
                <a:latin typeface="Arial" panose="020B0604020202020204" pitchFamily="34" charset="0"/>
                <a:cs typeface="Arial" panose="020B0604020202020204" pitchFamily="34" charset="0"/>
              </a:rPr>
              <a:t>27</a:t>
            </a:r>
            <a:r>
              <a:rPr lang="en-US" sz="2400" b="1">
                <a:solidFill>
                  <a:schemeClr val="bg1"/>
                </a:solidFill>
                <a:effectLst/>
                <a:latin typeface="Arial" panose="020B0604020202020204" pitchFamily="34" charset="0"/>
                <a:cs typeface="Arial" panose="020B0604020202020204" pitchFamily="34" charset="0"/>
              </a:rPr>
              <a:t>When the time came for Tamar to give birth, it was discovered that she was carrying twins. </a:t>
            </a:r>
            <a:r>
              <a:rPr lang="en-US" sz="2400" b="1" baseline="30000">
                <a:solidFill>
                  <a:schemeClr val="bg1"/>
                </a:solidFill>
                <a:effectLst/>
                <a:latin typeface="Arial" panose="020B0604020202020204" pitchFamily="34" charset="0"/>
                <a:cs typeface="Arial" panose="020B0604020202020204" pitchFamily="34" charset="0"/>
              </a:rPr>
              <a:t>28</a:t>
            </a:r>
            <a:r>
              <a:rPr lang="en-US" sz="2400" b="1">
                <a:solidFill>
                  <a:schemeClr val="bg1"/>
                </a:solidFill>
                <a:effectLst/>
                <a:latin typeface="Arial" panose="020B0604020202020204" pitchFamily="34" charset="0"/>
                <a:cs typeface="Arial" panose="020B0604020202020204" pitchFamily="34" charset="0"/>
              </a:rPr>
              <a:t> While she was in labor, one of the babies reached out his hand. The midwife grabbed it and tied a scarlet string around the child’s wrist, announcing, “This one came out first.” </a:t>
            </a:r>
            <a:r>
              <a:rPr lang="en-US" sz="2400" b="1" baseline="30000">
                <a:solidFill>
                  <a:schemeClr val="bg1"/>
                </a:solidFill>
                <a:effectLst/>
                <a:latin typeface="Arial" panose="020B0604020202020204" pitchFamily="34" charset="0"/>
                <a:cs typeface="Arial" panose="020B0604020202020204" pitchFamily="34" charset="0"/>
              </a:rPr>
              <a:t>29</a:t>
            </a:r>
            <a:r>
              <a:rPr lang="en-US" sz="2400" b="1">
                <a:solidFill>
                  <a:schemeClr val="bg1"/>
                </a:solidFill>
                <a:effectLst/>
                <a:latin typeface="Arial" panose="020B0604020202020204" pitchFamily="34" charset="0"/>
                <a:cs typeface="Arial" panose="020B0604020202020204" pitchFamily="34" charset="0"/>
              </a:rPr>
              <a:t> But then he pulled back his hand, and out came his brother! “What!” the midwife exclaimed. “How did you break out first?” So he was named Perez. </a:t>
            </a:r>
            <a:r>
              <a:rPr lang="en-US" sz="2400" b="1" baseline="30000">
                <a:solidFill>
                  <a:schemeClr val="bg1"/>
                </a:solidFill>
                <a:effectLst/>
                <a:latin typeface="Arial" panose="020B0604020202020204" pitchFamily="34" charset="0"/>
                <a:cs typeface="Arial" panose="020B0604020202020204" pitchFamily="34" charset="0"/>
              </a:rPr>
              <a:t>30</a:t>
            </a:r>
            <a:r>
              <a:rPr lang="en-US" sz="2400" b="1">
                <a:solidFill>
                  <a:schemeClr val="bg1"/>
                </a:solidFill>
                <a:effectLst/>
                <a:latin typeface="Arial" panose="020B0604020202020204" pitchFamily="34" charset="0"/>
                <a:cs typeface="Arial" panose="020B0604020202020204" pitchFamily="34" charset="0"/>
              </a:rPr>
              <a:t> Then the baby with the scarlet string on his wrist was born, and he was named Zerah.</a:t>
            </a:r>
          </a:p>
        </p:txBody>
      </p:sp>
      <p:sp>
        <p:nvSpPr>
          <p:cNvPr id="4" name="TextBox 3">
            <a:extLst>
              <a:ext uri="{FF2B5EF4-FFF2-40B4-BE49-F238E27FC236}">
                <a16:creationId xmlns:a16="http://schemas.microsoft.com/office/drawing/2014/main" id="{F1611CCE-6AC5-7BFC-D3E8-7E831975E7F4}"/>
              </a:ext>
            </a:extLst>
          </p:cNvPr>
          <p:cNvSpPr txBox="1"/>
          <p:nvPr/>
        </p:nvSpPr>
        <p:spPr>
          <a:xfrm>
            <a:off x="5590359" y="220337"/>
            <a:ext cx="3305060" cy="523220"/>
          </a:xfrm>
          <a:prstGeom prst="rect">
            <a:avLst/>
          </a:prstGeom>
          <a:solidFill>
            <a:schemeClr val="tx1"/>
          </a:solid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Genesis 38</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643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39</a:t>
            </a:r>
          </a:p>
        </p:txBody>
      </p:sp>
    </p:spTree>
    <p:extLst>
      <p:ext uri="{BB962C8B-B14F-4D97-AF65-F5344CB8AC3E}">
        <p14:creationId xmlns:p14="http://schemas.microsoft.com/office/powerpoint/2010/main" val="407630702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1754327"/>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AND POTIPHAR'S WIFE</a:t>
            </a: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39</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a:off x="322453" y="4469575"/>
            <a:ext cx="3880508" cy="1492405"/>
            <a:chOff x="311150" y="2708120"/>
            <a:chExt cx="3880508" cy="1492405"/>
          </a:xfrm>
        </p:grpSpPr>
        <p:sp>
          <p:nvSpPr>
            <p:cNvPr id="9" name="TextBox 8"/>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487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Redemption is needed due to man’s sin (3:1-7), but as God redeemed Adam and Eve with a sacrificial animal (3:21), so a Redeemer from Eve will finally defeat Satan (3:15), typified in Joseph (45:7).</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20551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1153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025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251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386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72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366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5177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295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811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7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created the earth (1:26) and will defeat Satan (3:15), after descending from the line of Abraham (12:1-3) so that he might rule in the line of Judah (49:10).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94655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258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04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470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14_Joseph_Potiphar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en-US" b="1" dirty="0">
                <a:solidFill>
                  <a:schemeClr val="bg1"/>
                </a:solidFill>
                <a:effectLst>
                  <a:glow rad="228600">
                    <a:schemeClr val="tx1"/>
                  </a:glow>
                </a:effectLst>
                <a:latin typeface="Arial"/>
                <a:ea typeface="ＭＳ Ｐゴシック" pitchFamily="-112" charset="-128"/>
                <a:cs typeface="Arial"/>
              </a:rPr>
              <a:t>“How could I sin against God?"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(Gen. 39:9)</a:t>
            </a:r>
          </a:p>
        </p:txBody>
      </p:sp>
    </p:spTree>
    <p:extLst>
      <p:ext uri="{BB962C8B-B14F-4D97-AF65-F5344CB8AC3E}">
        <p14:creationId xmlns:p14="http://schemas.microsoft.com/office/powerpoint/2010/main" val="404314768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9013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057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828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5812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431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459081"/>
      </p:ext>
    </p:extLst>
  </p:cSld>
  <p:clrMapOvr>
    <a:masterClrMapping/>
  </p:clrMapOvr>
</p:sld>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5996</TotalTime>
  <Words>5438</Words>
  <Application>Microsoft Macintosh PowerPoint</Application>
  <PresentationFormat>On-screen Show (4:3)</PresentationFormat>
  <Paragraphs>803</Paragraphs>
  <Slides>305</Slides>
  <Notes>79</Notes>
  <HiddenSlides>0</HiddenSlides>
  <MMClips>0</MMClips>
  <ScaleCrop>false</ScaleCrop>
  <HeadingPairs>
    <vt:vector size="6" baseType="variant">
      <vt:variant>
        <vt:lpstr>Fonts Used</vt:lpstr>
      </vt:variant>
      <vt:variant>
        <vt:i4>16</vt:i4>
      </vt:variant>
      <vt:variant>
        <vt:lpstr>Theme</vt:lpstr>
      </vt:variant>
      <vt:variant>
        <vt:i4>21</vt:i4>
      </vt:variant>
      <vt:variant>
        <vt:lpstr>Slide Titles</vt:lpstr>
      </vt:variant>
      <vt:variant>
        <vt:i4>305</vt:i4>
      </vt:variant>
    </vt:vector>
  </HeadingPairs>
  <TitlesOfParts>
    <vt:vector size="342" baseType="lpstr">
      <vt:lpstr>ＭＳ Ｐゴシック</vt:lpstr>
      <vt:lpstr>Osaka</vt:lpstr>
      <vt:lpstr>Times</vt:lpstr>
      <vt:lpstr>Arial</vt:lpstr>
      <vt:lpstr>Arial Black</vt:lpstr>
      <vt:lpstr>Avenir Black</vt:lpstr>
      <vt:lpstr>Calibri</vt:lpstr>
      <vt:lpstr>Comic Sans MS</vt:lpstr>
      <vt:lpstr>Garamond</vt:lpstr>
      <vt:lpstr>Helvetica</vt:lpstr>
      <vt:lpstr>Impact</vt:lpstr>
      <vt:lpstr>Monotype Sorts</vt:lpstr>
      <vt:lpstr>Times New Roman</vt:lpstr>
      <vt:lpstr>Tw Cen MT</vt:lpstr>
      <vt:lpstr>Wingdings</vt:lpstr>
      <vt:lpstr>Wingdings 2</vt:lpstr>
      <vt:lpstr>Default Design</vt:lpstr>
      <vt:lpstr>1_Default Design</vt:lpstr>
      <vt:lpstr>Stream</vt:lpstr>
      <vt:lpstr>1_Stream</vt:lpstr>
      <vt:lpstr>Office Theme</vt:lpstr>
      <vt:lpstr>2_Orbit</vt:lpstr>
      <vt:lpstr>1_Office Theme</vt:lpstr>
      <vt:lpstr>49_Blank Presentation</vt:lpstr>
      <vt:lpstr>2_Default Design</vt:lpstr>
      <vt:lpstr>6_Default Design</vt:lpstr>
      <vt:lpstr>1_Blank Presentation</vt:lpstr>
      <vt:lpstr>50_Blank Presentation</vt:lpstr>
      <vt:lpstr>46_Blank Presentation</vt:lpstr>
      <vt:lpstr>2_Office Theme</vt:lpstr>
      <vt:lpstr>29_Default Design</vt:lpstr>
      <vt:lpstr>4_Office Theme</vt:lpstr>
      <vt:lpstr>18_Default Design</vt:lpstr>
      <vt:lpstr>3_Office Theme</vt:lpstr>
      <vt:lpstr>1_untitled 1</vt:lpstr>
      <vt:lpstr>7_Default Design</vt:lpstr>
      <vt:lpstr>Median</vt:lpstr>
      <vt:lpstr>Genesis 37–50</vt:lpstr>
      <vt:lpstr>Keyword</vt:lpstr>
      <vt:lpstr>Theme</vt:lpstr>
      <vt:lpstr>Key Verse</vt:lpstr>
      <vt:lpstr>Summary Statement</vt:lpstr>
      <vt:lpstr>Kingdom Statement</vt:lpstr>
      <vt:lpstr>Covenant</vt:lpstr>
      <vt:lpstr>Redemption</vt:lpstr>
      <vt:lpstr>Messiah</vt:lpstr>
      <vt:lpstr>Genesis</vt:lpstr>
      <vt:lpstr>Barry Huddleston, The Acrostic Summarized Bible (Grand Rapids: Baker, 1992)</vt:lpstr>
      <vt:lpstr>BE FAITHFUL</vt:lpstr>
      <vt:lpstr>Let's Study Through Scripture</vt:lpstr>
      <vt:lpstr>A World of Idols</vt:lpstr>
      <vt:lpstr>How can you be faithful  to God in a world of idols?</vt:lpstr>
      <vt:lpstr>I. Grasp that the King chose you to rule.</vt:lpstr>
      <vt:lpstr>II. Grasp that the King promised you blessings.</vt:lpstr>
      <vt:lpstr>Main Idea</vt:lpstr>
      <vt:lpstr>What or who are you trusting to save you from your sin?</vt:lpstr>
      <vt:lpstr>PowerPoint Presentation</vt:lpstr>
      <vt:lpstr>Slides on  Genesis 37</vt:lpstr>
      <vt:lpstr>Youthful Indiscretion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Joseph a Type of Christ</vt:lpstr>
      <vt:lpstr>From Palace to Prison</vt:lpstr>
      <vt:lpstr>Slides on  Genesis 38</vt:lpstr>
      <vt:lpstr>Judah the Creep (Tamar the Innocent)</vt:lpstr>
      <vt:lpstr>Judah the Creep (Tamar the Innocent)</vt:lpstr>
      <vt:lpstr>Judah the Creep (Tamar the Innocent)</vt:lpstr>
      <vt:lpstr>Judah the Creep (Tamar the Innocent)</vt:lpstr>
      <vt:lpstr>Judah the Creep (Tamar the Innocent)</vt:lpstr>
      <vt:lpstr>Judah the Creep (Tamar the Innocent)</vt:lpstr>
      <vt:lpstr>Slides on  Genesis 39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could I sin against God?"  (Gen. 39:9)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Slides on  Genesis 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Joseph in Prison (Genesis 40)</vt:lpstr>
      <vt:lpstr>Joseph in Prison (Genesis 40)</vt:lpstr>
      <vt:lpstr>Joseph in Prison (Genesis 40)</vt:lpstr>
      <vt:lpstr>Slides on  Genesis 41</vt:lpstr>
      <vt:lpstr>Joseph's Exaltation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Slides on  Genesis 43</vt:lpstr>
      <vt:lpstr>Joseph Tests His Brothers  (Genesis 42–43)</vt:lpstr>
      <vt:lpstr>Joseph Tests His Brothers  (Genesis 42-43)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44</vt:lpstr>
      <vt:lpstr>PowerPoint Presentation</vt:lpstr>
      <vt:lpstr>PowerPoint Presentation</vt:lpstr>
      <vt:lpstr>PowerPoint Presentation</vt:lpstr>
      <vt:lpstr>PowerPoint Presentation</vt:lpstr>
      <vt:lpstr>Joseph's Cup (Genesis 44:17)</vt:lpstr>
      <vt:lpstr>PowerPoint Presentation</vt:lpstr>
      <vt:lpstr>PowerPoint Presentation</vt:lpstr>
      <vt:lpstr>Slides on  Genesis 45</vt:lpstr>
      <vt:lpstr>"I am Joseph!   Is my father still alive?"  (Gen. 45:3)</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46</vt:lpstr>
      <vt:lpstr>Jacob &amp; the Family Move to Egypt (Genesis 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Slides on  Genesis 47</vt:lpstr>
      <vt:lpstr>Joseph a Type of Christ</vt:lpstr>
      <vt:lpstr>City of Avaris</vt:lpstr>
      <vt:lpstr>City of Avaris</vt:lpstr>
      <vt:lpstr>City of Avaris</vt:lpstr>
      <vt:lpstr>This palace with 12 columns lay directly before 12 tombs behind it</vt:lpstr>
      <vt:lpstr>12 Tribes of Israel on a Seal  from Avaris, Egypt?</vt:lpstr>
      <vt:lpstr>Was this the palace of Joseph?</vt:lpstr>
      <vt:lpstr>12 Tombs Found Together</vt:lpstr>
      <vt:lpstr>Is the pyramid Joseph's tomb?</vt:lpstr>
      <vt:lpstr>Is the pyramid Joseph's tomb?</vt:lpstr>
      <vt:lpstr>Statue of Joseph?</vt:lpstr>
      <vt:lpstr>Is this Joseph’s statue?</vt:lpstr>
      <vt:lpstr>Slides on  Genesis 48</vt:lpstr>
      <vt:lpstr>Ephraim &amp; Manasseh</vt:lpstr>
      <vt:lpstr>Slides on  Genesis 49</vt:lpstr>
      <vt:lpstr>Jacob's Blessing His 12 Sons Was Prophetic  (Gen. 49)</vt:lpstr>
      <vt:lpstr>Blessing Judah &amp; the Lesser Tribes</vt:lpstr>
      <vt:lpstr>Christ Descended from Judah</vt:lpstr>
      <vt:lpstr>Blessing All the Tribes</vt:lpstr>
      <vt:lpstr>Tribal Boundaries of Israel</vt:lpstr>
      <vt:lpstr>Tribal Redistribution</vt:lpstr>
      <vt:lpstr>Slides on  Genesis 50</vt:lpstr>
      <vt:lpstr>Joseph Knew God's Sovereign Purpose</vt:lpstr>
      <vt:lpstr>Patriarchal Family Tree</vt:lpstr>
      <vt:lpstr>Patriarchal Family Tree</vt:lpstr>
      <vt:lpstr>Joseph's Death </vt:lpstr>
      <vt:lpstr>Key Word for Genesis:</vt:lpstr>
      <vt:lpstr>God promised believers like us blessings of the Abrahamic Covenant. </vt:lpstr>
      <vt:lpstr>Main Idea of Genesis</vt:lpstr>
      <vt:lpstr>How should you respond to God's election and promise? </vt:lpstr>
      <vt:lpstr>Black</vt:lpstr>
      <vt:lpstr>OT Preaching at BibleStudyDownloads.org</vt:lpstr>
      <vt:lpstr>Chart of Entire Book</vt:lpstr>
      <vt:lpstr>Theology in Genesis</vt:lpstr>
      <vt:lpstr>Questions Answered in Genesis</vt:lpstr>
      <vt:lpstr>Genesis Teaches Us Wisdom </vt:lpstr>
      <vt:lpstr>Genesis Gives Us Hope</vt:lpstr>
      <vt:lpstr>Genesis Warns Us</vt:lpstr>
      <vt:lpstr>Chart of Entire Book</vt:lpstr>
      <vt:lpstr>The First Half</vt:lpstr>
      <vt:lpstr>A Balanced Theme</vt:lpstr>
      <vt:lpstr>Trust  &amp; Obey</vt:lpstr>
      <vt:lpstr>The Christian OT</vt:lpstr>
      <vt:lpstr>The Hebrew OT</vt:lpstr>
      <vt:lpstr>The Same Old Testament. . . Just a Different Order!</vt:lpstr>
      <vt:lpstr>Mesopotamia</vt:lpstr>
      <vt:lpstr>Black</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Genesis 1–11 Real History?</dc:title>
  <dc:creator>Dr Rick Griffith</dc:creator>
  <cp:lastModifiedBy>Rick Griffith</cp:lastModifiedBy>
  <cp:revision>153</cp:revision>
  <dcterms:created xsi:type="dcterms:W3CDTF">2013-08-23T05:05:11Z</dcterms:created>
  <dcterms:modified xsi:type="dcterms:W3CDTF">2024-09-30T09:46:17Z</dcterms:modified>
</cp:coreProperties>
</file>