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theme/theme2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30" r:id="rId4"/>
    <p:sldMasterId id="2147483866" r:id="rId5"/>
    <p:sldMasterId id="2147483878" r:id="rId6"/>
    <p:sldMasterId id="2147483890" r:id="rId7"/>
    <p:sldMasterId id="2147483915" r:id="rId8"/>
    <p:sldMasterId id="2147483944" r:id="rId9"/>
    <p:sldMasterId id="2147483947" r:id="rId10"/>
    <p:sldMasterId id="2147483960" r:id="rId11"/>
    <p:sldMasterId id="2147483984" r:id="rId12"/>
    <p:sldMasterId id="2147484010" r:id="rId13"/>
    <p:sldMasterId id="2147484024" r:id="rId14"/>
    <p:sldMasterId id="2147484087" r:id="rId15"/>
    <p:sldMasterId id="2147484099" r:id="rId16"/>
    <p:sldMasterId id="2147484111" r:id="rId17"/>
    <p:sldMasterId id="2147484124" r:id="rId18"/>
    <p:sldMasterId id="2147484136" r:id="rId19"/>
    <p:sldMasterId id="2147484149" r:id="rId20"/>
    <p:sldMasterId id="2147484151" r:id="rId21"/>
  </p:sldMasterIdLst>
  <p:notesMasterIdLst>
    <p:notesMasterId r:id="rId327"/>
  </p:notesMasterIdLst>
  <p:sldIdLst>
    <p:sldId id="504" r:id="rId22"/>
    <p:sldId id="4037" r:id="rId23"/>
    <p:sldId id="1792" r:id="rId24"/>
    <p:sldId id="1793" r:id="rId25"/>
    <p:sldId id="1794" r:id="rId26"/>
    <p:sldId id="1795" r:id="rId27"/>
    <p:sldId id="1796" r:id="rId28"/>
    <p:sldId id="1797" r:id="rId29"/>
    <p:sldId id="1798" r:id="rId30"/>
    <p:sldId id="4038" r:id="rId31"/>
    <p:sldId id="1799" r:id="rId32"/>
    <p:sldId id="1800" r:id="rId33"/>
    <p:sldId id="649" r:id="rId34"/>
    <p:sldId id="4039" r:id="rId35"/>
    <p:sldId id="1809" r:id="rId36"/>
    <p:sldId id="1804" r:id="rId37"/>
    <p:sldId id="1805" r:id="rId38"/>
    <p:sldId id="1806" r:id="rId39"/>
    <p:sldId id="1807" r:id="rId40"/>
    <p:sldId id="672" r:id="rId41"/>
    <p:sldId id="607" r:id="rId42"/>
    <p:sldId id="397" r:id="rId43"/>
    <p:sldId id="608"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609" r:id="rId63"/>
    <p:sldId id="446" r:id="rId64"/>
    <p:sldId id="699" r:id="rId65"/>
    <p:sldId id="256" r:id="rId66"/>
    <p:sldId id="257" r:id="rId67"/>
    <p:sldId id="258" r:id="rId68"/>
    <p:sldId id="259" r:id="rId69"/>
    <p:sldId id="260" r:id="rId70"/>
    <p:sldId id="261" r:id="rId71"/>
    <p:sldId id="262" r:id="rId72"/>
    <p:sldId id="263" r:id="rId73"/>
    <p:sldId id="264" r:id="rId74"/>
    <p:sldId id="265" r:id="rId75"/>
    <p:sldId id="266" r:id="rId76"/>
    <p:sldId id="267" r:id="rId77"/>
    <p:sldId id="268" r:id="rId78"/>
    <p:sldId id="269" r:id="rId79"/>
    <p:sldId id="270" r:id="rId80"/>
    <p:sldId id="271" r:id="rId81"/>
    <p:sldId id="272" r:id="rId82"/>
    <p:sldId id="273" r:id="rId83"/>
    <p:sldId id="274" r:id="rId84"/>
    <p:sldId id="275" r:id="rId85"/>
    <p:sldId id="276" r:id="rId86"/>
    <p:sldId id="277" r:id="rId87"/>
    <p:sldId id="278" r:id="rId88"/>
    <p:sldId id="698" r:id="rId89"/>
    <p:sldId id="503" r:id="rId90"/>
    <p:sldId id="398" r:id="rId91"/>
    <p:sldId id="523" r:id="rId92"/>
    <p:sldId id="610" r:id="rId93"/>
    <p:sldId id="544" r:id="rId94"/>
    <p:sldId id="545" r:id="rId95"/>
    <p:sldId id="546" r:id="rId96"/>
    <p:sldId id="547" r:id="rId97"/>
    <p:sldId id="548" r:id="rId98"/>
    <p:sldId id="524" r:id="rId99"/>
    <p:sldId id="647" r:id="rId100"/>
    <p:sldId id="620" r:id="rId101"/>
    <p:sldId id="621" r:id="rId102"/>
    <p:sldId id="622" r:id="rId103"/>
    <p:sldId id="623" r:id="rId104"/>
    <p:sldId id="624" r:id="rId105"/>
    <p:sldId id="625" r:id="rId106"/>
    <p:sldId id="626" r:id="rId107"/>
    <p:sldId id="627" r:id="rId108"/>
    <p:sldId id="628" r:id="rId109"/>
    <p:sldId id="629" r:id="rId110"/>
    <p:sldId id="630" r:id="rId111"/>
    <p:sldId id="631" r:id="rId112"/>
    <p:sldId id="632" r:id="rId113"/>
    <p:sldId id="494" r:id="rId114"/>
    <p:sldId id="634" r:id="rId115"/>
    <p:sldId id="635" r:id="rId116"/>
    <p:sldId id="636" r:id="rId117"/>
    <p:sldId id="637" r:id="rId118"/>
    <p:sldId id="638" r:id="rId119"/>
    <p:sldId id="639" r:id="rId120"/>
    <p:sldId id="640" r:id="rId121"/>
    <p:sldId id="641" r:id="rId122"/>
    <p:sldId id="642" r:id="rId123"/>
    <p:sldId id="643" r:id="rId124"/>
    <p:sldId id="646" r:id="rId125"/>
    <p:sldId id="645" r:id="rId126"/>
    <p:sldId id="700" r:id="rId127"/>
    <p:sldId id="673" r:id="rId128"/>
    <p:sldId id="674" r:id="rId129"/>
    <p:sldId id="525" r:id="rId130"/>
    <p:sldId id="675" r:id="rId131"/>
    <p:sldId id="676" r:id="rId132"/>
    <p:sldId id="677" r:id="rId133"/>
    <p:sldId id="678" r:id="rId134"/>
    <p:sldId id="679" r:id="rId135"/>
    <p:sldId id="680" r:id="rId136"/>
    <p:sldId id="681" r:id="rId137"/>
    <p:sldId id="682" r:id="rId138"/>
    <p:sldId id="683" r:id="rId139"/>
    <p:sldId id="684" r:id="rId140"/>
    <p:sldId id="685" r:id="rId141"/>
    <p:sldId id="686" r:id="rId142"/>
    <p:sldId id="687" r:id="rId143"/>
    <p:sldId id="688" r:id="rId144"/>
    <p:sldId id="689" r:id="rId145"/>
    <p:sldId id="690" r:id="rId146"/>
    <p:sldId id="691" r:id="rId147"/>
    <p:sldId id="692" r:id="rId148"/>
    <p:sldId id="693" r:id="rId149"/>
    <p:sldId id="694" r:id="rId150"/>
    <p:sldId id="695" r:id="rId151"/>
    <p:sldId id="696" r:id="rId152"/>
    <p:sldId id="697" r:id="rId153"/>
    <p:sldId id="281" r:id="rId154"/>
    <p:sldId id="282" r:id="rId155"/>
    <p:sldId id="283" r:id="rId156"/>
    <p:sldId id="284" r:id="rId157"/>
    <p:sldId id="285" r:id="rId158"/>
    <p:sldId id="549" r:id="rId159"/>
    <p:sldId id="551" r:id="rId160"/>
    <p:sldId id="550" r:id="rId161"/>
    <p:sldId id="526" r:id="rId162"/>
    <p:sldId id="399" r:id="rId163"/>
    <p:sldId id="725" r:id="rId164"/>
    <p:sldId id="702" r:id="rId165"/>
    <p:sldId id="703" r:id="rId166"/>
    <p:sldId id="704" r:id="rId167"/>
    <p:sldId id="705" r:id="rId168"/>
    <p:sldId id="706" r:id="rId169"/>
    <p:sldId id="707" r:id="rId170"/>
    <p:sldId id="708" r:id="rId171"/>
    <p:sldId id="709" r:id="rId172"/>
    <p:sldId id="710" r:id="rId173"/>
    <p:sldId id="711" r:id="rId174"/>
    <p:sldId id="712" r:id="rId175"/>
    <p:sldId id="713" r:id="rId176"/>
    <p:sldId id="714" r:id="rId177"/>
    <p:sldId id="715" r:id="rId178"/>
    <p:sldId id="716" r:id="rId179"/>
    <p:sldId id="717" r:id="rId180"/>
    <p:sldId id="718" r:id="rId181"/>
    <p:sldId id="719" r:id="rId182"/>
    <p:sldId id="720" r:id="rId183"/>
    <p:sldId id="721" r:id="rId184"/>
    <p:sldId id="722" r:id="rId185"/>
    <p:sldId id="723" r:id="rId186"/>
    <p:sldId id="724" r:id="rId187"/>
    <p:sldId id="279" r:id="rId188"/>
    <p:sldId id="726" r:id="rId189"/>
    <p:sldId id="527" r:id="rId190"/>
    <p:sldId id="611" r:id="rId191"/>
    <p:sldId id="555" r:id="rId192"/>
    <p:sldId id="556" r:id="rId193"/>
    <p:sldId id="557" r:id="rId194"/>
    <p:sldId id="558" r:id="rId195"/>
    <p:sldId id="559" r:id="rId196"/>
    <p:sldId id="560" r:id="rId197"/>
    <p:sldId id="561" r:id="rId198"/>
    <p:sldId id="562" r:id="rId199"/>
    <p:sldId id="563" r:id="rId200"/>
    <p:sldId id="564" r:id="rId201"/>
    <p:sldId id="565" r:id="rId202"/>
    <p:sldId id="566" r:id="rId203"/>
    <p:sldId id="567" r:id="rId204"/>
    <p:sldId id="568" r:id="rId205"/>
    <p:sldId id="569" r:id="rId206"/>
    <p:sldId id="570" r:id="rId207"/>
    <p:sldId id="571" r:id="rId208"/>
    <p:sldId id="572" r:id="rId209"/>
    <p:sldId id="573" r:id="rId210"/>
    <p:sldId id="574" r:id="rId211"/>
    <p:sldId id="575" r:id="rId212"/>
    <p:sldId id="576" r:id="rId213"/>
    <p:sldId id="577" r:id="rId214"/>
    <p:sldId id="578" r:id="rId215"/>
    <p:sldId id="579" r:id="rId216"/>
    <p:sldId id="580" r:id="rId217"/>
    <p:sldId id="612" r:id="rId218"/>
    <p:sldId id="528" r:id="rId219"/>
    <p:sldId id="613" r:id="rId220"/>
    <p:sldId id="553" r:id="rId221"/>
    <p:sldId id="756" r:id="rId222"/>
    <p:sldId id="727" r:id="rId223"/>
    <p:sldId id="728" r:id="rId224"/>
    <p:sldId id="729" r:id="rId225"/>
    <p:sldId id="730" r:id="rId226"/>
    <p:sldId id="731" r:id="rId227"/>
    <p:sldId id="732" r:id="rId228"/>
    <p:sldId id="733" r:id="rId229"/>
    <p:sldId id="734" r:id="rId230"/>
    <p:sldId id="735" r:id="rId231"/>
    <p:sldId id="736" r:id="rId232"/>
    <p:sldId id="737" r:id="rId233"/>
    <p:sldId id="738" r:id="rId234"/>
    <p:sldId id="739" r:id="rId235"/>
    <p:sldId id="740" r:id="rId236"/>
    <p:sldId id="741" r:id="rId237"/>
    <p:sldId id="742" r:id="rId238"/>
    <p:sldId id="743" r:id="rId239"/>
    <p:sldId id="529" r:id="rId240"/>
    <p:sldId id="744" r:id="rId241"/>
    <p:sldId id="745" r:id="rId242"/>
    <p:sldId id="746" r:id="rId243"/>
    <p:sldId id="747" r:id="rId244"/>
    <p:sldId id="614" r:id="rId245"/>
    <p:sldId id="748" r:id="rId246"/>
    <p:sldId id="749" r:id="rId247"/>
    <p:sldId id="530" r:id="rId248"/>
    <p:sldId id="500" r:id="rId249"/>
    <p:sldId id="750" r:id="rId250"/>
    <p:sldId id="280" r:id="rId251"/>
    <p:sldId id="751" r:id="rId252"/>
    <p:sldId id="752" r:id="rId253"/>
    <p:sldId id="753" r:id="rId254"/>
    <p:sldId id="755" r:id="rId255"/>
    <p:sldId id="778" r:id="rId256"/>
    <p:sldId id="758" r:id="rId257"/>
    <p:sldId id="759" r:id="rId258"/>
    <p:sldId id="760" r:id="rId259"/>
    <p:sldId id="761" r:id="rId260"/>
    <p:sldId id="762" r:id="rId261"/>
    <p:sldId id="763" r:id="rId262"/>
    <p:sldId id="764" r:id="rId263"/>
    <p:sldId id="765" r:id="rId264"/>
    <p:sldId id="531" r:id="rId265"/>
    <p:sldId id="582" r:id="rId266"/>
    <p:sldId id="766" r:id="rId267"/>
    <p:sldId id="767" r:id="rId268"/>
    <p:sldId id="768" r:id="rId269"/>
    <p:sldId id="769" r:id="rId270"/>
    <p:sldId id="770" r:id="rId271"/>
    <p:sldId id="771" r:id="rId272"/>
    <p:sldId id="772" r:id="rId273"/>
    <p:sldId id="773" r:id="rId274"/>
    <p:sldId id="774" r:id="rId275"/>
    <p:sldId id="775" r:id="rId276"/>
    <p:sldId id="777" r:id="rId277"/>
    <p:sldId id="532" r:id="rId278"/>
    <p:sldId id="501" r:id="rId279"/>
    <p:sldId id="4028" r:id="rId280"/>
    <p:sldId id="4027" r:id="rId281"/>
    <p:sldId id="4029" r:id="rId282"/>
    <p:sldId id="4030" r:id="rId283"/>
    <p:sldId id="4031" r:id="rId284"/>
    <p:sldId id="4032" r:id="rId285"/>
    <p:sldId id="4033" r:id="rId286"/>
    <p:sldId id="4026" r:id="rId287"/>
    <p:sldId id="4025" r:id="rId288"/>
    <p:sldId id="4034" r:id="rId289"/>
    <p:sldId id="4035" r:id="rId290"/>
    <p:sldId id="533" r:id="rId291"/>
    <p:sldId id="615" r:id="rId292"/>
    <p:sldId id="534" r:id="rId293"/>
    <p:sldId id="401" r:id="rId294"/>
    <p:sldId id="402" r:id="rId295"/>
    <p:sldId id="495" r:id="rId296"/>
    <p:sldId id="403" r:id="rId297"/>
    <p:sldId id="492" r:id="rId298"/>
    <p:sldId id="404" r:id="rId299"/>
    <p:sldId id="535" r:id="rId300"/>
    <p:sldId id="405" r:id="rId301"/>
    <p:sldId id="487" r:id="rId302"/>
    <p:sldId id="463" r:id="rId303"/>
    <p:sldId id="407" r:id="rId304"/>
    <p:sldId id="408" r:id="rId305"/>
    <p:sldId id="616" r:id="rId306"/>
    <p:sldId id="617" r:id="rId307"/>
    <p:sldId id="618" r:id="rId308"/>
    <p:sldId id="779" r:id="rId309"/>
    <p:sldId id="780" r:id="rId310"/>
    <p:sldId id="409" r:id="rId311"/>
    <p:sldId id="410" r:id="rId312"/>
    <p:sldId id="411" r:id="rId313"/>
    <p:sldId id="412" r:id="rId314"/>
    <p:sldId id="413" r:id="rId315"/>
    <p:sldId id="414" r:id="rId316"/>
    <p:sldId id="415" r:id="rId317"/>
    <p:sldId id="416" r:id="rId318"/>
    <p:sldId id="417" r:id="rId319"/>
    <p:sldId id="418" r:id="rId320"/>
    <p:sldId id="419" r:id="rId321"/>
    <p:sldId id="420" r:id="rId322"/>
    <p:sldId id="421" r:id="rId323"/>
    <p:sldId id="4036" r:id="rId324"/>
    <p:sldId id="423" r:id="rId325"/>
    <p:sldId id="499" r:id="rId3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037"/>
            <p14:sldId id="1792"/>
            <p14:sldId id="1793"/>
            <p14:sldId id="1794"/>
            <p14:sldId id="1795"/>
            <p14:sldId id="1796"/>
            <p14:sldId id="1797"/>
            <p14:sldId id="1798"/>
            <p14:sldId id="4038"/>
            <p14:sldId id="1799"/>
            <p14:sldId id="1800"/>
            <p14:sldId id="649"/>
            <p14:sldId id="4039"/>
            <p14:sldId id="1809"/>
            <p14:sldId id="1804"/>
            <p14:sldId id="1805"/>
            <p14:sldId id="1806"/>
            <p14:sldId id="1807"/>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609"/>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698"/>
            <p14:sldId id="503"/>
            <p14:sldId id="398"/>
            <p14:sldId id="523"/>
            <p14:sldId id="610"/>
            <p14:sldId id="544"/>
            <p14:sldId id="545"/>
            <p14:sldId id="546"/>
            <p14:sldId id="547"/>
            <p14:sldId id="548"/>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646"/>
            <p14:sldId id="645"/>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285"/>
            <p14:sldId id="549"/>
            <p14:sldId id="551"/>
            <p14:sldId id="550"/>
            <p14:sldId id="526"/>
            <p14:sldId id="399"/>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726"/>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612"/>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530"/>
            <p14:sldId id="500"/>
            <p14:sldId id="750"/>
            <p14:sldId id="280"/>
            <p14:sldId id="751"/>
            <p14:sldId id="752"/>
            <p14:sldId id="753"/>
            <p14:sldId id="755"/>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777"/>
            <p14:sldId id="532"/>
            <p14:sldId id="501"/>
            <p14:sldId id="4028"/>
            <p14:sldId id="4027"/>
            <p14:sldId id="4029"/>
            <p14:sldId id="4030"/>
            <p14:sldId id="4031"/>
            <p14:sldId id="4032"/>
            <p14:sldId id="4033"/>
            <p14:sldId id="4026"/>
            <p14:sldId id="4025"/>
            <p14:sldId id="4034"/>
            <p14:sldId id="4035"/>
            <p14:sldId id="533"/>
            <p14:sldId id="615"/>
            <p14:sldId id="534"/>
            <p14:sldId id="401"/>
            <p14:sldId id="402"/>
            <p14:sldId id="495"/>
            <p14:sldId id="403"/>
            <p14:sldId id="492"/>
            <p14:sldId id="404"/>
            <p14:sldId id="535"/>
            <p14:sldId id="405"/>
            <p14:sldId id="487"/>
            <p14:sldId id="463"/>
            <p14:sldId id="407"/>
          </p14:sldIdLst>
        </p14:section>
        <p14:section name="Conclusion" id="{4C0C718D-CF76-814B-A29B-947FC44F9A56}">
          <p14:sldIdLst>
            <p14:sldId id="408"/>
            <p14:sldId id="616"/>
            <p14:sldId id="617"/>
            <p14:sldId id="618"/>
            <p14:sldId id="779"/>
            <p14:sldId id="780"/>
          </p14:sldIdLst>
        </p14:section>
        <p14:section name="Supplements" id="{753CC174-D37C-F545-9FB1-C57A6BFBA8D4}">
          <p14:sldIdLst>
            <p14:sldId id="409"/>
            <p14:sldId id="410"/>
            <p14:sldId id="411"/>
            <p14:sldId id="412"/>
            <p14:sldId id="413"/>
            <p14:sldId id="414"/>
            <p14:sldId id="415"/>
            <p14:sldId id="416"/>
            <p14:sldId id="417"/>
            <p14:sldId id="418"/>
            <p14:sldId id="419"/>
            <p14:sldId id="420"/>
            <p14:sldId id="421"/>
            <p14:sldId id="4036"/>
            <p14:sldId id="42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76" autoAdjust="0"/>
    <p:restoredTop sz="80326" autoAdjust="0"/>
  </p:normalViewPr>
  <p:slideViewPr>
    <p:cSldViewPr snapToGrid="0" snapToObjects="1">
      <p:cViewPr varScale="1">
        <p:scale>
          <a:sx n="66" d="100"/>
          <a:sy n="66" d="100"/>
        </p:scale>
        <p:origin x="200" y="135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99" Type="http://schemas.openxmlformats.org/officeDocument/2006/relationships/slide" Target="slides/slide278.xml"/><Relationship Id="rId21" Type="http://schemas.openxmlformats.org/officeDocument/2006/relationships/slideMaster" Target="slideMasters/slideMaster21.xml"/><Relationship Id="rId63" Type="http://schemas.openxmlformats.org/officeDocument/2006/relationships/slide" Target="slides/slide42.xml"/><Relationship Id="rId159" Type="http://schemas.openxmlformats.org/officeDocument/2006/relationships/slide" Target="slides/slide138.xml"/><Relationship Id="rId324" Type="http://schemas.openxmlformats.org/officeDocument/2006/relationships/slide" Target="slides/slide303.xml"/><Relationship Id="rId170" Type="http://schemas.openxmlformats.org/officeDocument/2006/relationships/slide" Target="slides/slide149.xml"/><Relationship Id="rId226" Type="http://schemas.openxmlformats.org/officeDocument/2006/relationships/slide" Target="slides/slide205.xml"/><Relationship Id="rId268" Type="http://schemas.openxmlformats.org/officeDocument/2006/relationships/slide" Target="slides/slide247.xml"/><Relationship Id="rId32" Type="http://schemas.openxmlformats.org/officeDocument/2006/relationships/slide" Target="slides/slide11.xml"/><Relationship Id="rId74" Type="http://schemas.openxmlformats.org/officeDocument/2006/relationships/slide" Target="slides/slide53.xml"/><Relationship Id="rId128" Type="http://schemas.openxmlformats.org/officeDocument/2006/relationships/slide" Target="slides/slide107.xml"/><Relationship Id="rId5" Type="http://schemas.openxmlformats.org/officeDocument/2006/relationships/slideMaster" Target="slideMasters/slideMaster5.xml"/><Relationship Id="rId181" Type="http://schemas.openxmlformats.org/officeDocument/2006/relationships/slide" Target="slides/slide160.xml"/><Relationship Id="rId237" Type="http://schemas.openxmlformats.org/officeDocument/2006/relationships/slide" Target="slides/slide216.xml"/><Relationship Id="rId279" Type="http://schemas.openxmlformats.org/officeDocument/2006/relationships/slide" Target="slides/slide258.xml"/><Relationship Id="rId43" Type="http://schemas.openxmlformats.org/officeDocument/2006/relationships/slide" Target="slides/slide22.xml"/><Relationship Id="rId139" Type="http://schemas.openxmlformats.org/officeDocument/2006/relationships/slide" Target="slides/slide118.xml"/><Relationship Id="rId290" Type="http://schemas.openxmlformats.org/officeDocument/2006/relationships/slide" Target="slides/slide269.xml"/><Relationship Id="rId304" Type="http://schemas.openxmlformats.org/officeDocument/2006/relationships/slide" Target="slides/slide283.xml"/><Relationship Id="rId85" Type="http://schemas.openxmlformats.org/officeDocument/2006/relationships/slide" Target="slides/slide64.xml"/><Relationship Id="rId150" Type="http://schemas.openxmlformats.org/officeDocument/2006/relationships/slide" Target="slides/slide129.xml"/><Relationship Id="rId192" Type="http://schemas.openxmlformats.org/officeDocument/2006/relationships/slide" Target="slides/slide171.xml"/><Relationship Id="rId206" Type="http://schemas.openxmlformats.org/officeDocument/2006/relationships/slide" Target="slides/slide185.xml"/><Relationship Id="rId248" Type="http://schemas.openxmlformats.org/officeDocument/2006/relationships/slide" Target="slides/slide227.xml"/><Relationship Id="rId12" Type="http://schemas.openxmlformats.org/officeDocument/2006/relationships/slideMaster" Target="slideMasters/slideMaster12.xml"/><Relationship Id="rId108" Type="http://schemas.openxmlformats.org/officeDocument/2006/relationships/slide" Target="slides/slide87.xml"/><Relationship Id="rId315" Type="http://schemas.openxmlformats.org/officeDocument/2006/relationships/slide" Target="slides/slide294.xml"/><Relationship Id="rId54" Type="http://schemas.openxmlformats.org/officeDocument/2006/relationships/slide" Target="slides/slide33.xml"/><Relationship Id="rId96" Type="http://schemas.openxmlformats.org/officeDocument/2006/relationships/slide" Target="slides/slide75.xml"/><Relationship Id="rId161" Type="http://schemas.openxmlformats.org/officeDocument/2006/relationships/slide" Target="slides/slide140.xml"/><Relationship Id="rId217" Type="http://schemas.openxmlformats.org/officeDocument/2006/relationships/slide" Target="slides/slide196.xml"/><Relationship Id="rId259" Type="http://schemas.openxmlformats.org/officeDocument/2006/relationships/slide" Target="slides/slide238.xml"/><Relationship Id="rId23" Type="http://schemas.openxmlformats.org/officeDocument/2006/relationships/slide" Target="slides/slide2.xml"/><Relationship Id="rId119" Type="http://schemas.openxmlformats.org/officeDocument/2006/relationships/slide" Target="slides/slide98.xml"/><Relationship Id="rId270" Type="http://schemas.openxmlformats.org/officeDocument/2006/relationships/slide" Target="slides/slide249.xml"/><Relationship Id="rId326" Type="http://schemas.openxmlformats.org/officeDocument/2006/relationships/slide" Target="slides/slide305.xml"/><Relationship Id="rId65" Type="http://schemas.openxmlformats.org/officeDocument/2006/relationships/slide" Target="slides/slide44.xml"/><Relationship Id="rId130" Type="http://schemas.openxmlformats.org/officeDocument/2006/relationships/slide" Target="slides/slide109.xml"/><Relationship Id="rId172" Type="http://schemas.openxmlformats.org/officeDocument/2006/relationships/slide" Target="slides/slide151.xml"/><Relationship Id="rId228" Type="http://schemas.openxmlformats.org/officeDocument/2006/relationships/slide" Target="slides/slide207.xml"/><Relationship Id="rId281" Type="http://schemas.openxmlformats.org/officeDocument/2006/relationships/slide" Target="slides/slide260.xml"/><Relationship Id="rId34" Type="http://schemas.openxmlformats.org/officeDocument/2006/relationships/slide" Target="slides/slide13.xml"/><Relationship Id="rId76" Type="http://schemas.openxmlformats.org/officeDocument/2006/relationships/slide" Target="slides/slide55.xml"/><Relationship Id="rId141" Type="http://schemas.openxmlformats.org/officeDocument/2006/relationships/slide" Target="slides/slide120.xml"/><Relationship Id="rId7" Type="http://schemas.openxmlformats.org/officeDocument/2006/relationships/slideMaster" Target="slideMasters/slideMaster7.xml"/><Relationship Id="rId183" Type="http://schemas.openxmlformats.org/officeDocument/2006/relationships/slide" Target="slides/slide162.xml"/><Relationship Id="rId239" Type="http://schemas.openxmlformats.org/officeDocument/2006/relationships/slide" Target="slides/slide218.xml"/><Relationship Id="rId250" Type="http://schemas.openxmlformats.org/officeDocument/2006/relationships/slide" Target="slides/slide229.xml"/><Relationship Id="rId271" Type="http://schemas.openxmlformats.org/officeDocument/2006/relationships/slide" Target="slides/slide250.xml"/><Relationship Id="rId292" Type="http://schemas.openxmlformats.org/officeDocument/2006/relationships/slide" Target="slides/slide271.xml"/><Relationship Id="rId306" Type="http://schemas.openxmlformats.org/officeDocument/2006/relationships/slide" Target="slides/slide285.xml"/><Relationship Id="rId24" Type="http://schemas.openxmlformats.org/officeDocument/2006/relationships/slide" Target="slides/slide3.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31" Type="http://schemas.openxmlformats.org/officeDocument/2006/relationships/slide" Target="slides/slide110.xml"/><Relationship Id="rId327" Type="http://schemas.openxmlformats.org/officeDocument/2006/relationships/notesMaster" Target="notesMasters/notesMaster1.xml"/><Relationship Id="rId152" Type="http://schemas.openxmlformats.org/officeDocument/2006/relationships/slide" Target="slides/slide131.xml"/><Relationship Id="rId173" Type="http://schemas.openxmlformats.org/officeDocument/2006/relationships/slide" Target="slides/slide152.xml"/><Relationship Id="rId194" Type="http://schemas.openxmlformats.org/officeDocument/2006/relationships/slide" Target="slides/slide173.xml"/><Relationship Id="rId208" Type="http://schemas.openxmlformats.org/officeDocument/2006/relationships/slide" Target="slides/slide187.xml"/><Relationship Id="rId229" Type="http://schemas.openxmlformats.org/officeDocument/2006/relationships/slide" Target="slides/slide208.xml"/><Relationship Id="rId240" Type="http://schemas.openxmlformats.org/officeDocument/2006/relationships/slide" Target="slides/slide219.xml"/><Relationship Id="rId261" Type="http://schemas.openxmlformats.org/officeDocument/2006/relationships/slide" Target="slides/slide240.xml"/><Relationship Id="rId14" Type="http://schemas.openxmlformats.org/officeDocument/2006/relationships/slideMaster" Target="slideMasters/slideMaster14.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282" Type="http://schemas.openxmlformats.org/officeDocument/2006/relationships/slide" Target="slides/slide261.xml"/><Relationship Id="rId317" Type="http://schemas.openxmlformats.org/officeDocument/2006/relationships/slide" Target="slides/slide296.xml"/><Relationship Id="rId8" Type="http://schemas.openxmlformats.org/officeDocument/2006/relationships/slideMaster" Target="slideMasters/slideMaster8.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219" Type="http://schemas.openxmlformats.org/officeDocument/2006/relationships/slide" Target="slides/slide198.xml"/><Relationship Id="rId230" Type="http://schemas.openxmlformats.org/officeDocument/2006/relationships/slide" Target="slides/slide209.xml"/><Relationship Id="rId251" Type="http://schemas.openxmlformats.org/officeDocument/2006/relationships/slide" Target="slides/slide230.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72" Type="http://schemas.openxmlformats.org/officeDocument/2006/relationships/slide" Target="slides/slide251.xml"/><Relationship Id="rId293" Type="http://schemas.openxmlformats.org/officeDocument/2006/relationships/slide" Target="slides/slide272.xml"/><Relationship Id="rId307" Type="http://schemas.openxmlformats.org/officeDocument/2006/relationships/slide" Target="slides/slide286.xml"/><Relationship Id="rId328" Type="http://schemas.openxmlformats.org/officeDocument/2006/relationships/presProps" Target="presProps.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95" Type="http://schemas.openxmlformats.org/officeDocument/2006/relationships/slide" Target="slides/slide174.xml"/><Relationship Id="rId209" Type="http://schemas.openxmlformats.org/officeDocument/2006/relationships/slide" Target="slides/slide188.xml"/><Relationship Id="rId220" Type="http://schemas.openxmlformats.org/officeDocument/2006/relationships/slide" Target="slides/slide199.xml"/><Relationship Id="rId241" Type="http://schemas.openxmlformats.org/officeDocument/2006/relationships/slide" Target="slides/slide22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262" Type="http://schemas.openxmlformats.org/officeDocument/2006/relationships/slide" Target="slides/slide241.xml"/><Relationship Id="rId283" Type="http://schemas.openxmlformats.org/officeDocument/2006/relationships/slide" Target="slides/slide262.xml"/><Relationship Id="rId318" Type="http://schemas.openxmlformats.org/officeDocument/2006/relationships/slide" Target="slides/slide297.xml"/><Relationship Id="rId78" Type="http://schemas.openxmlformats.org/officeDocument/2006/relationships/slide" Target="slides/slide57.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64" Type="http://schemas.openxmlformats.org/officeDocument/2006/relationships/slide" Target="slides/slide143.xml"/><Relationship Id="rId185" Type="http://schemas.openxmlformats.org/officeDocument/2006/relationships/slide" Target="slides/slide164.xml"/><Relationship Id="rId9" Type="http://schemas.openxmlformats.org/officeDocument/2006/relationships/slideMaster" Target="slideMasters/slideMaster9.xml"/><Relationship Id="rId210" Type="http://schemas.openxmlformats.org/officeDocument/2006/relationships/slide" Target="slides/slide189.xml"/><Relationship Id="rId26" Type="http://schemas.openxmlformats.org/officeDocument/2006/relationships/slide" Target="slides/slide5.xml"/><Relationship Id="rId231" Type="http://schemas.openxmlformats.org/officeDocument/2006/relationships/slide" Target="slides/slide210.xml"/><Relationship Id="rId252" Type="http://schemas.openxmlformats.org/officeDocument/2006/relationships/slide" Target="slides/slide231.xml"/><Relationship Id="rId273" Type="http://schemas.openxmlformats.org/officeDocument/2006/relationships/slide" Target="slides/slide252.xml"/><Relationship Id="rId294" Type="http://schemas.openxmlformats.org/officeDocument/2006/relationships/slide" Target="slides/slide273.xml"/><Relationship Id="rId308" Type="http://schemas.openxmlformats.org/officeDocument/2006/relationships/slide" Target="slides/slide287.xml"/><Relationship Id="rId329" Type="http://schemas.openxmlformats.org/officeDocument/2006/relationships/viewProps" Target="viewProps.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96" Type="http://schemas.openxmlformats.org/officeDocument/2006/relationships/slide" Target="slides/slide175.xml"/><Relationship Id="rId200" Type="http://schemas.openxmlformats.org/officeDocument/2006/relationships/slide" Target="slides/slide179.xml"/><Relationship Id="rId16" Type="http://schemas.openxmlformats.org/officeDocument/2006/relationships/slideMaster" Target="slideMasters/slideMaster16.xml"/><Relationship Id="rId221" Type="http://schemas.openxmlformats.org/officeDocument/2006/relationships/slide" Target="slides/slide200.xml"/><Relationship Id="rId242" Type="http://schemas.openxmlformats.org/officeDocument/2006/relationships/slide" Target="slides/slide221.xml"/><Relationship Id="rId263" Type="http://schemas.openxmlformats.org/officeDocument/2006/relationships/slide" Target="slides/slide242.xml"/><Relationship Id="rId284" Type="http://schemas.openxmlformats.org/officeDocument/2006/relationships/slide" Target="slides/slide263.xml"/><Relationship Id="rId319" Type="http://schemas.openxmlformats.org/officeDocument/2006/relationships/slide" Target="slides/slide298.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330" Type="http://schemas.openxmlformats.org/officeDocument/2006/relationships/theme" Target="theme/theme1.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211" Type="http://schemas.openxmlformats.org/officeDocument/2006/relationships/slide" Target="slides/slide190.xml"/><Relationship Id="rId232" Type="http://schemas.openxmlformats.org/officeDocument/2006/relationships/slide" Target="slides/slide211.xml"/><Relationship Id="rId253" Type="http://schemas.openxmlformats.org/officeDocument/2006/relationships/slide" Target="slides/slide232.xml"/><Relationship Id="rId274" Type="http://schemas.openxmlformats.org/officeDocument/2006/relationships/slide" Target="slides/slide253.xml"/><Relationship Id="rId295" Type="http://schemas.openxmlformats.org/officeDocument/2006/relationships/slide" Target="slides/slide274.xml"/><Relationship Id="rId309" Type="http://schemas.openxmlformats.org/officeDocument/2006/relationships/slide" Target="slides/slide288.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320" Type="http://schemas.openxmlformats.org/officeDocument/2006/relationships/slide" Target="slides/slide299.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slide" Target="slides/slide176.xml"/><Relationship Id="rId201" Type="http://schemas.openxmlformats.org/officeDocument/2006/relationships/slide" Target="slides/slide180.xml"/><Relationship Id="rId222" Type="http://schemas.openxmlformats.org/officeDocument/2006/relationships/slide" Target="slides/slide201.xml"/><Relationship Id="rId243" Type="http://schemas.openxmlformats.org/officeDocument/2006/relationships/slide" Target="slides/slide222.xml"/><Relationship Id="rId264" Type="http://schemas.openxmlformats.org/officeDocument/2006/relationships/slide" Target="slides/slide243.xml"/><Relationship Id="rId285" Type="http://schemas.openxmlformats.org/officeDocument/2006/relationships/slide" Target="slides/slide264.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310" Type="http://schemas.openxmlformats.org/officeDocument/2006/relationships/slide" Target="slides/slide289.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91.xml"/><Relationship Id="rId233" Type="http://schemas.openxmlformats.org/officeDocument/2006/relationships/slide" Target="slides/slide212.xml"/><Relationship Id="rId254" Type="http://schemas.openxmlformats.org/officeDocument/2006/relationships/slide" Target="slides/slide233.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275" Type="http://schemas.openxmlformats.org/officeDocument/2006/relationships/slide" Target="slides/slide254.xml"/><Relationship Id="rId296" Type="http://schemas.openxmlformats.org/officeDocument/2006/relationships/slide" Target="slides/slide275.xml"/><Relationship Id="rId300" Type="http://schemas.openxmlformats.org/officeDocument/2006/relationships/slide" Target="slides/slide279.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321" Type="http://schemas.openxmlformats.org/officeDocument/2006/relationships/slide" Target="slides/slide300.xml"/><Relationship Id="rId202" Type="http://schemas.openxmlformats.org/officeDocument/2006/relationships/slide" Target="slides/slide181.xml"/><Relationship Id="rId223" Type="http://schemas.openxmlformats.org/officeDocument/2006/relationships/slide" Target="slides/slide202.xml"/><Relationship Id="rId244" Type="http://schemas.openxmlformats.org/officeDocument/2006/relationships/slide" Target="slides/slide223.xml"/><Relationship Id="rId18" Type="http://schemas.openxmlformats.org/officeDocument/2006/relationships/slideMaster" Target="slideMasters/slideMaster18.xml"/><Relationship Id="rId39" Type="http://schemas.openxmlformats.org/officeDocument/2006/relationships/slide" Target="slides/slide18.xml"/><Relationship Id="rId265" Type="http://schemas.openxmlformats.org/officeDocument/2006/relationships/slide" Target="slides/slide244.xml"/><Relationship Id="rId286" Type="http://schemas.openxmlformats.org/officeDocument/2006/relationships/slide" Target="slides/slide265.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311" Type="http://schemas.openxmlformats.org/officeDocument/2006/relationships/slide" Target="slides/slide290.xml"/><Relationship Id="rId71" Type="http://schemas.openxmlformats.org/officeDocument/2006/relationships/slide" Target="slides/slide50.xml"/><Relationship Id="rId92" Type="http://schemas.openxmlformats.org/officeDocument/2006/relationships/slide" Target="slides/slide71.xml"/><Relationship Id="rId213" Type="http://schemas.openxmlformats.org/officeDocument/2006/relationships/slide" Target="slides/slide192.xml"/><Relationship Id="rId234"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8.xml"/><Relationship Id="rId255" Type="http://schemas.openxmlformats.org/officeDocument/2006/relationships/slide" Target="slides/slide234.xml"/><Relationship Id="rId276" Type="http://schemas.openxmlformats.org/officeDocument/2006/relationships/slide" Target="slides/slide255.xml"/><Relationship Id="rId297" Type="http://schemas.openxmlformats.org/officeDocument/2006/relationships/slide" Target="slides/slide276.xml"/><Relationship Id="rId40" Type="http://schemas.openxmlformats.org/officeDocument/2006/relationships/slide" Target="slides/slide19.xml"/><Relationship Id="rId115" Type="http://schemas.openxmlformats.org/officeDocument/2006/relationships/slide" Target="slides/slide94.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301" Type="http://schemas.openxmlformats.org/officeDocument/2006/relationships/slide" Target="slides/slide280.xml"/><Relationship Id="rId322" Type="http://schemas.openxmlformats.org/officeDocument/2006/relationships/slide" Target="slides/slide301.xml"/><Relationship Id="rId61" Type="http://schemas.openxmlformats.org/officeDocument/2006/relationships/slide" Target="slides/slide40.xml"/><Relationship Id="rId82" Type="http://schemas.openxmlformats.org/officeDocument/2006/relationships/slide" Target="slides/slide61.xml"/><Relationship Id="rId199" Type="http://schemas.openxmlformats.org/officeDocument/2006/relationships/slide" Target="slides/slide178.xml"/><Relationship Id="rId203" Type="http://schemas.openxmlformats.org/officeDocument/2006/relationships/slide" Target="slides/slide182.xml"/><Relationship Id="rId19" Type="http://schemas.openxmlformats.org/officeDocument/2006/relationships/slideMaster" Target="slideMasters/slideMaster19.xml"/><Relationship Id="rId224" Type="http://schemas.openxmlformats.org/officeDocument/2006/relationships/slide" Target="slides/slide203.xml"/><Relationship Id="rId245" Type="http://schemas.openxmlformats.org/officeDocument/2006/relationships/slide" Target="slides/slide224.xml"/><Relationship Id="rId266" Type="http://schemas.openxmlformats.org/officeDocument/2006/relationships/slide" Target="slides/slide245.xml"/><Relationship Id="rId287" Type="http://schemas.openxmlformats.org/officeDocument/2006/relationships/slide" Target="slides/slide266.xml"/><Relationship Id="rId30" Type="http://schemas.openxmlformats.org/officeDocument/2006/relationships/slide" Target="slides/slide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312" Type="http://schemas.openxmlformats.org/officeDocument/2006/relationships/slide" Target="slides/slide291.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189" Type="http://schemas.openxmlformats.org/officeDocument/2006/relationships/slide" Target="slides/slide168.xml"/><Relationship Id="rId3" Type="http://schemas.openxmlformats.org/officeDocument/2006/relationships/slideMaster" Target="slideMasters/slideMaster3.xml"/><Relationship Id="rId214" Type="http://schemas.openxmlformats.org/officeDocument/2006/relationships/slide" Target="slides/slide193.xml"/><Relationship Id="rId235" Type="http://schemas.openxmlformats.org/officeDocument/2006/relationships/slide" Target="slides/slide214.xml"/><Relationship Id="rId256" Type="http://schemas.openxmlformats.org/officeDocument/2006/relationships/slide" Target="slides/slide235.xml"/><Relationship Id="rId277" Type="http://schemas.openxmlformats.org/officeDocument/2006/relationships/slide" Target="slides/slide256.xml"/><Relationship Id="rId298" Type="http://schemas.openxmlformats.org/officeDocument/2006/relationships/slide" Target="slides/slide277.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302" Type="http://schemas.openxmlformats.org/officeDocument/2006/relationships/slide" Target="slides/slide281.xml"/><Relationship Id="rId323" Type="http://schemas.openxmlformats.org/officeDocument/2006/relationships/slide" Target="slides/slide302.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179" Type="http://schemas.openxmlformats.org/officeDocument/2006/relationships/slide" Target="slides/slide158.xml"/><Relationship Id="rId190" Type="http://schemas.openxmlformats.org/officeDocument/2006/relationships/slide" Target="slides/slide169.xml"/><Relationship Id="rId204" Type="http://schemas.openxmlformats.org/officeDocument/2006/relationships/slide" Target="slides/slide183.xml"/><Relationship Id="rId225" Type="http://schemas.openxmlformats.org/officeDocument/2006/relationships/slide" Target="slides/slide204.xml"/><Relationship Id="rId246" Type="http://schemas.openxmlformats.org/officeDocument/2006/relationships/slide" Target="slides/slide225.xml"/><Relationship Id="rId267" Type="http://schemas.openxmlformats.org/officeDocument/2006/relationships/slide" Target="slides/slide246.xml"/><Relationship Id="rId288" Type="http://schemas.openxmlformats.org/officeDocument/2006/relationships/slide" Target="slides/slide267.xml"/><Relationship Id="rId106" Type="http://schemas.openxmlformats.org/officeDocument/2006/relationships/slide" Target="slides/slide85.xml"/><Relationship Id="rId127" Type="http://schemas.openxmlformats.org/officeDocument/2006/relationships/slide" Target="slides/slide106.xml"/><Relationship Id="rId313" Type="http://schemas.openxmlformats.org/officeDocument/2006/relationships/slide" Target="slides/slide292.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94" Type="http://schemas.openxmlformats.org/officeDocument/2006/relationships/slide" Target="slides/slide73.xml"/><Relationship Id="rId148" Type="http://schemas.openxmlformats.org/officeDocument/2006/relationships/slide" Target="slides/slide127.xml"/><Relationship Id="rId169" Type="http://schemas.openxmlformats.org/officeDocument/2006/relationships/slide" Target="slides/slide148.xml"/><Relationship Id="rId4" Type="http://schemas.openxmlformats.org/officeDocument/2006/relationships/slideMaster" Target="slideMasters/slideMaster4.xml"/><Relationship Id="rId180" Type="http://schemas.openxmlformats.org/officeDocument/2006/relationships/slide" Target="slides/slide159.xml"/><Relationship Id="rId215" Type="http://schemas.openxmlformats.org/officeDocument/2006/relationships/slide" Target="slides/slide194.xml"/><Relationship Id="rId236" Type="http://schemas.openxmlformats.org/officeDocument/2006/relationships/slide" Target="slides/slide215.xml"/><Relationship Id="rId257" Type="http://schemas.openxmlformats.org/officeDocument/2006/relationships/slide" Target="slides/slide236.xml"/><Relationship Id="rId278" Type="http://schemas.openxmlformats.org/officeDocument/2006/relationships/slide" Target="slides/slide257.xml"/><Relationship Id="rId303" Type="http://schemas.openxmlformats.org/officeDocument/2006/relationships/slide" Target="slides/slide282.xml"/><Relationship Id="rId42" Type="http://schemas.openxmlformats.org/officeDocument/2006/relationships/slide" Target="slides/slide21.xml"/><Relationship Id="rId84" Type="http://schemas.openxmlformats.org/officeDocument/2006/relationships/slide" Target="slides/slide63.xml"/><Relationship Id="rId138" Type="http://schemas.openxmlformats.org/officeDocument/2006/relationships/slide" Target="slides/slide117.xml"/><Relationship Id="rId191" Type="http://schemas.openxmlformats.org/officeDocument/2006/relationships/slide" Target="slides/slide170.xml"/><Relationship Id="rId205" Type="http://schemas.openxmlformats.org/officeDocument/2006/relationships/slide" Target="slides/slide184.xml"/><Relationship Id="rId247" Type="http://schemas.openxmlformats.org/officeDocument/2006/relationships/slide" Target="slides/slide226.xml"/><Relationship Id="rId107" Type="http://schemas.openxmlformats.org/officeDocument/2006/relationships/slide" Target="slides/slide86.xml"/><Relationship Id="rId289" Type="http://schemas.openxmlformats.org/officeDocument/2006/relationships/slide" Target="slides/slide268.xml"/><Relationship Id="rId11" Type="http://schemas.openxmlformats.org/officeDocument/2006/relationships/slideMaster" Target="slideMasters/slideMaster11.xml"/><Relationship Id="rId53" Type="http://schemas.openxmlformats.org/officeDocument/2006/relationships/slide" Target="slides/slide32.xml"/><Relationship Id="rId149" Type="http://schemas.openxmlformats.org/officeDocument/2006/relationships/slide" Target="slides/slide128.xml"/><Relationship Id="rId314" Type="http://schemas.openxmlformats.org/officeDocument/2006/relationships/slide" Target="slides/slide293.xml"/><Relationship Id="rId95" Type="http://schemas.openxmlformats.org/officeDocument/2006/relationships/slide" Target="slides/slide74.xml"/><Relationship Id="rId160" Type="http://schemas.openxmlformats.org/officeDocument/2006/relationships/slide" Target="slides/slide139.xml"/><Relationship Id="rId216" Type="http://schemas.openxmlformats.org/officeDocument/2006/relationships/slide" Target="slides/slide195.xml"/><Relationship Id="rId258" Type="http://schemas.openxmlformats.org/officeDocument/2006/relationships/slide" Target="slides/slide237.xml"/><Relationship Id="rId22" Type="http://schemas.openxmlformats.org/officeDocument/2006/relationships/slide" Target="slides/slide1.xml"/><Relationship Id="rId64" Type="http://schemas.openxmlformats.org/officeDocument/2006/relationships/slide" Target="slides/slide43.xml"/><Relationship Id="rId118" Type="http://schemas.openxmlformats.org/officeDocument/2006/relationships/slide" Target="slides/slide97.xml"/><Relationship Id="rId325" Type="http://schemas.openxmlformats.org/officeDocument/2006/relationships/slide" Target="slides/slide304.xml"/><Relationship Id="rId171" Type="http://schemas.openxmlformats.org/officeDocument/2006/relationships/slide" Target="slides/slide150.xml"/><Relationship Id="rId227" Type="http://schemas.openxmlformats.org/officeDocument/2006/relationships/slide" Target="slides/slide206.xml"/><Relationship Id="rId269" Type="http://schemas.openxmlformats.org/officeDocument/2006/relationships/slide" Target="slides/slide248.xml"/><Relationship Id="rId33" Type="http://schemas.openxmlformats.org/officeDocument/2006/relationships/slide" Target="slides/slide12.xml"/><Relationship Id="rId129" Type="http://schemas.openxmlformats.org/officeDocument/2006/relationships/slide" Target="slides/slide108.xml"/><Relationship Id="rId280" Type="http://schemas.openxmlformats.org/officeDocument/2006/relationships/slide" Target="slides/slide259.xml"/><Relationship Id="rId75" Type="http://schemas.openxmlformats.org/officeDocument/2006/relationships/slide" Target="slides/slide54.xml"/><Relationship Id="rId140" Type="http://schemas.openxmlformats.org/officeDocument/2006/relationships/slide" Target="slides/slide119.xml"/><Relationship Id="rId182"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217.xml"/><Relationship Id="rId291" Type="http://schemas.openxmlformats.org/officeDocument/2006/relationships/slide" Target="slides/slide270.xml"/><Relationship Id="rId305" Type="http://schemas.openxmlformats.org/officeDocument/2006/relationships/slide" Target="slides/slide284.xml"/><Relationship Id="rId44" Type="http://schemas.openxmlformats.org/officeDocument/2006/relationships/slide" Target="slides/slide23.xml"/><Relationship Id="rId86" Type="http://schemas.openxmlformats.org/officeDocument/2006/relationships/slide" Target="slides/slide65.xml"/><Relationship Id="rId151" Type="http://schemas.openxmlformats.org/officeDocument/2006/relationships/slide" Target="slides/slide130.xml"/><Relationship Id="rId193" Type="http://schemas.openxmlformats.org/officeDocument/2006/relationships/slide" Target="slides/slide172.xml"/><Relationship Id="rId207" Type="http://schemas.openxmlformats.org/officeDocument/2006/relationships/slide" Target="slides/slide186.xml"/><Relationship Id="rId249" Type="http://schemas.openxmlformats.org/officeDocument/2006/relationships/slide" Target="slides/slide228.xml"/><Relationship Id="rId13" Type="http://schemas.openxmlformats.org/officeDocument/2006/relationships/slideMaster" Target="slideMasters/slideMaster13.xml"/><Relationship Id="rId109" Type="http://schemas.openxmlformats.org/officeDocument/2006/relationships/slide" Target="slides/slide88.xml"/><Relationship Id="rId260" Type="http://schemas.openxmlformats.org/officeDocument/2006/relationships/slide" Target="slides/slide239.xml"/><Relationship Id="rId316" Type="http://schemas.openxmlformats.org/officeDocument/2006/relationships/slide" Target="slides/slide295.xml"/><Relationship Id="rId55" Type="http://schemas.openxmlformats.org/officeDocument/2006/relationships/slide" Target="slides/slide34.xml"/><Relationship Id="rId97" Type="http://schemas.openxmlformats.org/officeDocument/2006/relationships/slide" Target="slides/slide76.xml"/><Relationship Id="rId120" Type="http://schemas.openxmlformats.org/officeDocument/2006/relationships/slide" Target="slides/slide99.xml"/><Relationship Id="rId162" Type="http://schemas.openxmlformats.org/officeDocument/2006/relationships/slide" Target="slides/slide141.xml"/><Relationship Id="rId218"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a:solidFill>
                  <a:prstClr val="black"/>
                </a:solidFill>
              </a:rPr>
              <a:pPr/>
              <a:t>22</a:t>
            </a:fld>
            <a:endParaRPr lang="en-US" altLang="zh-CN" sz="1200">
              <a:solidFill>
                <a:prstClr val="black"/>
              </a:solidFill>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69</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t>
            </a:r>
            <a:r>
              <a:rPr lang="en-US" b="1" dirty="0"/>
              <a:t>Joseph—a Type of Christ</a:t>
            </a:r>
          </a:p>
          <a:p>
            <a:r>
              <a:rPr lang="en-US" dirty="0"/>
              <a:t>"By faith Joseph, when he died, made mention of the departing of the children of Israel; and gave commandment concerning His bones."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70</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9212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93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t>120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142</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228</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258</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759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913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405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235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130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398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48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271</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273</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a:solidFill>
                  <a:prstClr val="black"/>
                </a:solidFill>
              </a:rPr>
              <a:pPr/>
              <a:t>274</a:t>
            </a:fld>
            <a:endParaRPr lang="en-US" altLang="zh-CN" sz="1200">
              <a:solidFill>
                <a:prstClr val="black"/>
              </a:solidFill>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DF6E2F4-38F9-0648-A034-021A683CB4CC}" type="slidenum">
              <a:rPr lang="en-US" sz="1200">
                <a:solidFill>
                  <a:srgbClr val="000000"/>
                </a:solidFill>
                <a:latin typeface="Arial" charset="0"/>
              </a:rPr>
              <a:pPr/>
              <a:t>275</a:t>
            </a:fld>
            <a:endParaRPr lang="en-US" sz="1200">
              <a:solidFill>
                <a:srgbClr val="000000"/>
              </a:solidFill>
              <a:latin typeface="Arial"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a:solidFill>
                  <a:prstClr val="black"/>
                </a:solidFill>
              </a:rPr>
              <a:pPr/>
              <a:t>276</a:t>
            </a:fld>
            <a:endParaRPr lang="en-US" altLang="zh-CN" sz="1200">
              <a:solidFill>
                <a:prstClr val="black"/>
              </a:solidFill>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277</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ChangeArrowheads="1" noTextEdit="1"/>
          </p:cNvSpPr>
          <p:nvPr>
            <p:ph type="sldImg"/>
          </p:nvPr>
        </p:nvSpPr>
        <p:spPr>
          <a:solidFill>
            <a:srgbClr val="FFFFFF"/>
          </a:solidFill>
          <a:ln/>
        </p:spPr>
      </p:sp>
      <p:sp>
        <p:nvSpPr>
          <p:cNvPr id="40960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a:solidFill>
                  <a:prstClr val="black"/>
                </a:solidFill>
              </a:rPr>
              <a:pPr/>
              <a:t>280</a:t>
            </a:fld>
            <a:endParaRPr lang="en-US" altLang="zh-CN" sz="1200">
              <a:solidFill>
                <a:prstClr val="black"/>
              </a:solidFill>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281</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282</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a:solidFill>
                  <a:prstClr val="black"/>
                </a:solidFill>
              </a:rPr>
              <a:pPr/>
              <a:t>283</a:t>
            </a:fld>
            <a:endParaRPr lang="en-US" altLang="zh-CN" sz="1200">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284</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285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288</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a:solidFill>
                  <a:prstClr val="black"/>
                </a:solidFill>
              </a:rPr>
              <a:pPr/>
              <a:t>290</a:t>
            </a:fld>
            <a:endParaRPr lang="en-US" altLang="zh-CN" sz="1200">
              <a:solidFill>
                <a:prstClr val="black"/>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a:solidFill>
                  <a:prstClr val="black"/>
                </a:solidFill>
              </a:rPr>
              <a:pPr/>
              <a:t>291</a:t>
            </a:fld>
            <a:endParaRPr lang="en-US" altLang="zh-CN" sz="1200">
              <a:solidFill>
                <a:prstClr val="black"/>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a:solidFill>
                  <a:prstClr val="black"/>
                </a:solidFill>
              </a:rPr>
              <a:pPr/>
              <a:t>292</a:t>
            </a:fld>
            <a:endParaRPr lang="en-US" altLang="zh-CN" sz="1200">
              <a:solidFill>
                <a:prstClr val="black"/>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a:solidFill>
                  <a:prstClr val="black"/>
                </a:solidFill>
              </a:rPr>
              <a:pPr/>
              <a:t>293</a:t>
            </a:fld>
            <a:endParaRPr lang="en-US" altLang="zh-CN" sz="1200">
              <a:solidFill>
                <a:prstClr val="black"/>
              </a:solidFill>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a:solidFill>
                  <a:prstClr val="black"/>
                </a:solidFill>
              </a:rPr>
              <a:pPr/>
              <a:t>294</a:t>
            </a:fld>
            <a:endParaRPr lang="en-US" altLang="zh-CN" sz="1200">
              <a:solidFill>
                <a:prstClr val="black"/>
              </a:solidFill>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a:solidFill>
                  <a:prstClr val="black"/>
                </a:solidFill>
              </a:rPr>
              <a:pPr/>
              <a:t>295</a:t>
            </a:fld>
            <a:endParaRPr lang="en-US" altLang="zh-CN" sz="1200">
              <a:solidFill>
                <a:prstClr val="black"/>
              </a:solidFill>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2C0E9-C421-AF4F-8D36-F5EDE8D967E5}" type="slidenum">
              <a:rPr lang="zh-CN" altLang="en-US" sz="1200">
                <a:solidFill>
                  <a:prstClr val="black"/>
                </a:solidFill>
              </a:rPr>
              <a:pPr/>
              <a:t>296</a:t>
            </a:fld>
            <a:endParaRPr lang="en-US" altLang="zh-CN" sz="1200">
              <a:solidFill>
                <a:prstClr val="black"/>
              </a:solidFill>
            </a:endParaRPr>
          </a:p>
        </p:txBody>
      </p:sp>
      <p:sp>
        <p:nvSpPr>
          <p:cNvPr id="432130" name="Rectangle 2"/>
          <p:cNvSpPr>
            <a:spLocks noGrp="1" noRot="1" noChangeAspect="1" noChangeArrowheads="1"/>
          </p:cNvSpPr>
          <p:nvPr>
            <p:ph type="sldImg"/>
          </p:nvPr>
        </p:nvSpPr>
        <p:spPr>
          <a:xfrm>
            <a:off x="1130300" y="674688"/>
            <a:ext cx="4597400" cy="3448050"/>
          </a:xfrm>
          <a:solidFill>
            <a:srgbClr val="FFFFFF"/>
          </a:solidFill>
          <a:ln/>
        </p:spPr>
      </p:sp>
      <p:sp>
        <p:nvSpPr>
          <p:cNvPr id="432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956D7C-3641-C947-9F27-4F581B2092FB}" type="slidenum">
              <a:rPr lang="zh-CN" altLang="en-US" sz="1200">
                <a:solidFill>
                  <a:prstClr val="black"/>
                </a:solidFill>
              </a:rPr>
              <a:pPr/>
              <a:t>297</a:t>
            </a:fld>
            <a:endParaRPr lang="en-US" altLang="zh-CN" sz="1200">
              <a:solidFill>
                <a:prstClr val="black"/>
              </a:solidFill>
            </a:endParaRPr>
          </a:p>
        </p:txBody>
      </p:sp>
      <p:sp>
        <p:nvSpPr>
          <p:cNvPr id="434178" name="Rectangle 2"/>
          <p:cNvSpPr>
            <a:spLocks noGrp="1" noRot="1" noChangeAspect="1" noChangeArrowheads="1"/>
          </p:cNvSpPr>
          <p:nvPr>
            <p:ph type="sldImg"/>
          </p:nvPr>
        </p:nvSpPr>
        <p:spPr>
          <a:xfrm>
            <a:off x="1130300" y="674688"/>
            <a:ext cx="4597400" cy="3448050"/>
          </a:xfrm>
          <a:solidFill>
            <a:srgbClr val="FFFFFF"/>
          </a:solidFill>
          <a:ln/>
        </p:spPr>
      </p:sp>
      <p:sp>
        <p:nvSpPr>
          <p:cNvPr id="434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270FA-05F6-1E41-A0A8-DF502CD83EDE}" type="slidenum">
              <a:rPr lang="zh-CN" altLang="en-US" sz="1200">
                <a:solidFill>
                  <a:prstClr val="black"/>
                </a:solidFill>
              </a:rPr>
              <a:pPr/>
              <a:t>298</a:t>
            </a:fld>
            <a:endParaRPr lang="en-US" altLang="zh-CN" sz="1200">
              <a:solidFill>
                <a:prstClr val="black"/>
              </a:solidFill>
            </a:endParaRPr>
          </a:p>
        </p:txBody>
      </p:sp>
      <p:sp>
        <p:nvSpPr>
          <p:cNvPr id="436226" name="Rectangle 2"/>
          <p:cNvSpPr>
            <a:spLocks noGrp="1" noRot="1" noChangeAspect="1" noChangeArrowheads="1"/>
          </p:cNvSpPr>
          <p:nvPr>
            <p:ph type="sldImg"/>
          </p:nvPr>
        </p:nvSpPr>
        <p:spPr>
          <a:xfrm>
            <a:off x="1130300" y="674688"/>
            <a:ext cx="4597400" cy="3448050"/>
          </a:xfrm>
          <a:solidFill>
            <a:srgbClr val="FFFFFF"/>
          </a:solidFill>
          <a:ln/>
        </p:spPr>
      </p:sp>
      <p:sp>
        <p:nvSpPr>
          <p:cNvPr id="436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a:solidFill>
                  <a:prstClr val="black"/>
                </a:solidFill>
              </a:rPr>
              <a:pPr/>
              <a:t>299</a:t>
            </a:fld>
            <a:endParaRPr lang="en-US" altLang="zh-CN" sz="1200">
              <a:solidFill>
                <a:prstClr val="black"/>
              </a:solidFill>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F2A239-AE27-2B4A-AD2B-99AC61FD65CA}" type="slidenum">
              <a:rPr lang="zh-CN" altLang="en-US" sz="1200">
                <a:solidFill>
                  <a:prstClr val="black"/>
                </a:solidFill>
              </a:rPr>
              <a:pPr/>
              <a:t>300</a:t>
            </a:fld>
            <a:endParaRPr lang="en-US" altLang="zh-CN" sz="1200">
              <a:solidFill>
                <a:prstClr val="black"/>
              </a:solidFill>
            </a:endParaRPr>
          </a:p>
        </p:txBody>
      </p:sp>
      <p:sp>
        <p:nvSpPr>
          <p:cNvPr id="440322" name="Rectangle 2"/>
          <p:cNvSpPr>
            <a:spLocks noGrp="1" noRot="1" noChangeAspect="1" noChangeArrowheads="1"/>
          </p:cNvSpPr>
          <p:nvPr>
            <p:ph type="sldImg"/>
          </p:nvPr>
        </p:nvSpPr>
        <p:spPr>
          <a:xfrm>
            <a:off x="1152525" y="692150"/>
            <a:ext cx="4554538" cy="3416300"/>
          </a:xfrm>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97279F-9FF0-8A44-90A2-21677EB2C47C}" type="slidenum">
              <a:rPr lang="zh-CN" altLang="en-US" sz="1200">
                <a:solidFill>
                  <a:prstClr val="black"/>
                </a:solidFill>
              </a:rPr>
              <a:pPr/>
              <a:t>301</a:t>
            </a:fld>
            <a:endParaRPr lang="en-US" altLang="zh-CN" sz="1200">
              <a:solidFill>
                <a:prstClr val="black"/>
              </a:solidFill>
            </a:endParaRPr>
          </a:p>
        </p:txBody>
      </p:sp>
      <p:sp>
        <p:nvSpPr>
          <p:cNvPr id="442370" name="Rectangle 2"/>
          <p:cNvSpPr>
            <a:spLocks noGrp="1" noRot="1" noChangeAspect="1" noChangeArrowheads="1"/>
          </p:cNvSpPr>
          <p:nvPr>
            <p:ph type="sldImg"/>
          </p:nvPr>
        </p:nvSpPr>
        <p:spPr>
          <a:xfrm>
            <a:off x="1152525" y="692150"/>
            <a:ext cx="4554538" cy="3416300"/>
          </a:xfrm>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CEF1D4-CC0A-9C48-805D-666FDD630E42}" type="slidenum">
              <a:rPr lang="zh-CN" altLang="en-US" sz="1200">
                <a:solidFill>
                  <a:prstClr val="black"/>
                </a:solidFill>
              </a:rPr>
              <a:pPr/>
              <a:t>302</a:t>
            </a:fld>
            <a:endParaRPr lang="en-US" altLang="zh-CN" sz="1200">
              <a:solidFill>
                <a:prstClr val="black"/>
              </a:solidFill>
            </a:endParaRPr>
          </a:p>
        </p:txBody>
      </p:sp>
      <p:sp>
        <p:nvSpPr>
          <p:cNvPr id="444418" name="Rectangle 2"/>
          <p:cNvSpPr>
            <a:spLocks noGrp="1" noRot="1" noChangeAspect="1" noChangeArrowheads="1"/>
          </p:cNvSpPr>
          <p:nvPr>
            <p:ph type="sldImg"/>
          </p:nvPr>
        </p:nvSpPr>
        <p:spPr>
          <a:xfrm>
            <a:off x="1152525" y="692150"/>
            <a:ext cx="4554538" cy="3416300"/>
          </a:xfrm>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871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338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304</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We must know our amazing </a:t>
            </a:r>
            <a:r>
              <a:rPr lang="en-US" sz="1200" i="1" kern="1200">
                <a:solidFill>
                  <a:schemeClr val="tx1"/>
                </a:solidFill>
                <a:effectLst/>
                <a:latin typeface="+mn-lt"/>
                <a:ea typeface="+mn-ea"/>
                <a:cs typeface="+mn-cs"/>
              </a:rPr>
              <a:t>identity</a:t>
            </a:r>
            <a:r>
              <a:rPr lang="en-US" sz="1200" kern="1200">
                <a:solidFill>
                  <a:schemeClr val="tx1"/>
                </a:solidFill>
                <a:effectLst/>
                <a:latin typeface="+mn-lt"/>
                <a:ea typeface="+mn-ea"/>
                <a:cs typeface="+mn-cs"/>
              </a:rPr>
              <a:t> as God</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elect people.</a:t>
            </a:r>
            <a:r>
              <a:rPr lang="en-SG">
                <a:effectLst/>
              </a:rPr>
              <a:t> </a:t>
            </a:r>
            <a:endParaRPr lang="en-US"/>
          </a:p>
        </p:txBody>
      </p:sp>
    </p:spTree>
    <p:extLst>
      <p:ext uri="{BB962C8B-B14F-4D97-AF65-F5344CB8AC3E}">
        <p14:creationId xmlns:p14="http://schemas.microsoft.com/office/powerpoint/2010/main" val="358008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We must know our amazing </a:t>
            </a:r>
            <a:r>
              <a:rPr lang="en-US" sz="1200" i="1" kern="1200">
                <a:solidFill>
                  <a:schemeClr val="tx1"/>
                </a:solidFill>
                <a:effectLst/>
                <a:latin typeface="+mn-lt"/>
                <a:ea typeface="+mn-ea"/>
                <a:cs typeface="+mn-cs"/>
              </a:rPr>
              <a:t>identity</a:t>
            </a:r>
            <a:r>
              <a:rPr lang="en-US" sz="1200" kern="1200">
                <a:solidFill>
                  <a:schemeClr val="tx1"/>
                </a:solidFill>
                <a:effectLst/>
                <a:latin typeface="+mn-lt"/>
                <a:ea typeface="+mn-ea"/>
                <a:cs typeface="+mn-cs"/>
              </a:rPr>
              <a:t> as God</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elect people.</a:t>
            </a:r>
            <a:r>
              <a:rPr lang="en-SG">
                <a:effectLst/>
              </a:rPr>
              <a:t> </a:t>
            </a:r>
            <a:endParaRPr lang="en-US"/>
          </a:p>
        </p:txBody>
      </p:sp>
    </p:spTree>
    <p:extLst>
      <p:ext uri="{BB962C8B-B14F-4D97-AF65-F5344CB8AC3E}">
        <p14:creationId xmlns:p14="http://schemas.microsoft.com/office/powerpoint/2010/main" val="1231099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3349489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1540950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547100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85785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37706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894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9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7182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39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89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0795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6705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7940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69874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06894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600248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88677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9823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668525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49436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41023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1897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2/16/23</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2/16/23</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2/16/23</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2/16/23</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2/16/23</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7410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617854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1954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555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2/16/23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6859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2/16/23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18136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2/16/23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1909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6142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2367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9737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4372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3106647"/>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49621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9597644"/>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095985"/>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629859"/>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8514941"/>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21173"/>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071749"/>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5671167"/>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496535"/>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675810"/>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60513375"/>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2/16/23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02890453"/>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5524278"/>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49815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11372979"/>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942277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62201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1516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672875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046237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8153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162488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684596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7BDA422-1F0A-EC44-A79B-80BFDCC7196A}"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2058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CB5BFDA-A83A-1F40-9919-35D3131ACF1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809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ABD34EB-EC67-4E44-83D9-2C83279460AC}"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459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664685B1-8157-B746-B5CD-CD6957319300}"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300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7752983C-A313-0C41-B38F-99DDB1727F61}"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4263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36AEA8-7474-A147-A5AD-1CF4C0EBDFCA}"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043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28E788F7-A1A5-EF40-AC45-C2C239481C41}"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9061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019C98D-22E8-484C-899F-F57B8EDA3AA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7192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C0230CF-01F7-F642-94B7-B105783507A6}"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58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625F1B4-88F1-3949-91FC-7ECD2F6D096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245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67252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38291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35595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086260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157521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6010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145454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437151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23809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905429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73545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2/16/23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2340300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975775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437706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26163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17456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2766242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196860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8104459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2/16/23</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2/16/23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4099618324"/>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021006414"/>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t>2/16/23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16043358"/>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16/02/23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86940542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defRPr/>
            </a:pPr>
            <a:fld id="{0215CBF5-B263-224D-859C-F53BC80F7844}"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grpSp>
        <p:nvGrpSpPr>
          <p:cNvPr id="116740" name="Group 1028"/>
          <p:cNvGrpSpPr>
            <a:grpSpLocks/>
          </p:cNvGrpSpPr>
          <p:nvPr/>
        </p:nvGrpSpPr>
        <p:grpSpPr bwMode="auto">
          <a:xfrm>
            <a:off x="0" y="0"/>
            <a:ext cx="9140825" cy="6850063"/>
            <a:chOff x="0" y="0"/>
            <a:chExt cx="5758" cy="4315"/>
          </a:xfrm>
        </p:grpSpPr>
        <p:grpSp>
          <p:nvGrpSpPr>
            <p:cNvPr id="11674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50"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46" name="Freeform 1036"/>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97186"/>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2/16/23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2.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9.jpeg"/><Relationship Id="rId1" Type="http://schemas.openxmlformats.org/officeDocument/2006/relationships/slideLayout" Target="../slideLayouts/slideLayout14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2.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3.jpeg"/><Relationship Id="rId1" Type="http://schemas.openxmlformats.org/officeDocument/2006/relationships/slideLayout" Target="../slideLayouts/slideLayout105.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6.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7.jpeg"/><Relationship Id="rId1" Type="http://schemas.openxmlformats.org/officeDocument/2006/relationships/slideLayout" Target="../slideLayouts/slideLayout105.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05.xml"/></Relationships>
</file>

<file path=ppt/slides/_rels/slide17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05.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0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0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0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05.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05.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05.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05.xml"/></Relationships>
</file>

<file path=ppt/slides/_rels/slide18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05.xml"/></Relationships>
</file>

<file path=ppt/slides/_rels/slide18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5.xml"/></Relationships>
</file>

<file path=ppt/slides/_rels/slide18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05.xml"/></Relationships>
</file>

<file path=ppt/slides/_rels/slide18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05.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5.xml"/></Relationships>
</file>

<file path=ppt/slides/_rels/slide1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05.xml"/></Relationships>
</file>

<file path=ppt/slides/_rels/slide1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5.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05.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05.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05.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05.xml"/></Relationships>
</file>

<file path=ppt/slides/_rels/slide1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05.xml"/></Relationships>
</file>

<file path=ppt/slides/_rels/slide19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05.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05.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05.xml"/></Relationships>
</file>

<file path=ppt/slides/_rels/slide1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2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05.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16.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16.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16.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16.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16.xml"/></Relationships>
</file>

<file path=ppt/slides/_rels/slide20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6.xml"/></Relationships>
</file>

<file path=ppt/slides/_rels/slide20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16.xml"/></Relationships>
</file>

<file path=ppt/slides/_rels/slide20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16.xml"/></Relationships>
</file>

<file path=ppt/slides/_rels/slide21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16.xml"/></Relationships>
</file>

<file path=ppt/slides/_rels/slide21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16.xml"/></Relationships>
</file>

<file path=ppt/slides/_rels/slide21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16.xml"/></Relationships>
</file>

<file path=ppt/slides/_rels/slide21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16.xml"/></Relationships>
</file>

<file path=ppt/slides/_rels/slide21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16.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16.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16.xml"/></Relationships>
</file>

<file path=ppt/slides/_rels/slide21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1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16.xml"/></Relationships>
</file>

<file path=ppt/slides/_rels/slide22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16.xml"/></Relationships>
</file>

<file path=ppt/slides/_rels/slide22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16.xml"/></Relationships>
</file>

<file path=ppt/slides/_rels/slide22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16.xml"/></Relationships>
</file>

<file path=ppt/slides/_rels/slide2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16.xml"/></Relationships>
</file>

<file path=ppt/slides/_rels/slide22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16.xml"/></Relationships>
</file>

<file path=ppt/slides/_rels/slide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6.xml"/></Relationships>
</file>

<file path=ppt/slides/_rels/slide23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16.xml"/></Relationships>
</file>

<file path=ppt/slides/_rels/slide23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16.xml"/></Relationships>
</file>

<file path=ppt/slides/_rels/slide2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4.jpeg"/><Relationship Id="rId1" Type="http://schemas.openxmlformats.org/officeDocument/2006/relationships/slideLayout" Target="../slideLayouts/slideLayout105.xml"/></Relationships>
</file>

<file path=ppt/slides/_rels/slide23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05.xml"/></Relationships>
</file>

<file path=ppt/slides/_rels/slide23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05.xml"/></Relationships>
</file>

<file path=ppt/slides/_rels/slide2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05.xml"/></Relationships>
</file>

<file path=ppt/slides/_rels/slide2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05.xml"/></Relationships>
</file>

<file path=ppt/slides/_rels/slide24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05.xml"/></Relationships>
</file>

<file path=ppt/slides/_rels/slide24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05.xml"/></Relationships>
</file>

<file path=ppt/slides/_rels/slide24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0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246.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05.xml"/></Relationships>
</file>

<file path=ppt/slides/_rels/slide24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05.xml"/></Relationships>
</file>

<file path=ppt/slides/_rels/slide24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05.xml"/></Relationships>
</file>

<file path=ppt/slides/_rels/slide24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05.xml"/></Relationships>
</file>

<file path=ppt/slides/_rels/slide25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05.xml"/></Relationships>
</file>

<file path=ppt/slides/_rels/slide25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05.xml"/></Relationships>
</file>

<file path=ppt/slides/_rels/slide25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05.xml"/></Relationships>
</file>

<file path=ppt/slides/_rels/slide25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05.xml"/></Relationships>
</file>

<file path=ppt/slides/_rels/slide25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05.xml"/></Relationships>
</file>

<file path=ppt/slides/_rels/slide2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3.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6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4.xml"/><Relationship Id="rId1" Type="http://schemas.openxmlformats.org/officeDocument/2006/relationships/slideLayout" Target="../slideLayouts/slideLayout180.xml"/></Relationships>
</file>

<file path=ppt/slides/_rels/slide26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26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6.xml"/><Relationship Id="rId1" Type="http://schemas.openxmlformats.org/officeDocument/2006/relationships/slideLayout" Target="../slideLayouts/slideLayout180.xml"/></Relationships>
</file>

<file path=ppt/slides/_rels/slide26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26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8.xml"/><Relationship Id="rId1" Type="http://schemas.openxmlformats.org/officeDocument/2006/relationships/slideLayout" Target="../slideLayouts/slideLayout180.xml"/></Relationships>
</file>

<file path=ppt/slides/_rels/slide26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80.xml"/></Relationships>
</file>

<file path=ppt/slides/_rels/slide26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80.xml"/></Relationships>
</file>

<file path=ppt/slides/_rels/slide26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80.xml"/></Relationships>
</file>

<file path=ppt/slides/_rels/slide2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9.xml"/><Relationship Id="rId1" Type="http://schemas.openxmlformats.org/officeDocument/2006/relationships/slideLayout" Target="../slideLayouts/slideLayout180.xml"/></Relationships>
</file>

<file path=ppt/slides/_rels/slide26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47.png"/></Relationships>
</file>

<file path=ppt/slides/_rels/slide27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49.png"/></Relationships>
</file>

<file path=ppt/slides/_rels/slide27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27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27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27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6.xml"/><Relationship Id="rId1" Type="http://schemas.openxmlformats.org/officeDocument/2006/relationships/slideLayout" Target="../slideLayouts/slideLayout36.xml"/><Relationship Id="rId4" Type="http://schemas.openxmlformats.org/officeDocument/2006/relationships/image" Target="../media/image254.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2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28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3.xml"/><Relationship Id="rId1" Type="http://schemas.openxmlformats.org/officeDocument/2006/relationships/slideLayout" Target="../slideLayouts/slideLayout116.xml"/></Relationships>
</file>

<file path=ppt/slides/_rels/slide287.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notesSlide" Target="../notesSlides/notesSlide54.xml"/><Relationship Id="rId1" Type="http://schemas.openxmlformats.org/officeDocument/2006/relationships/slideLayout" Target="../slideLayouts/slideLayout116.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56.xml"/><Relationship Id="rId1" Type="http://schemas.openxmlformats.org/officeDocument/2006/relationships/slideLayout" Target="../slideLayouts/slideLayout67.xml"/><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30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30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30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264.jpeg"/></Relationships>
</file>

<file path=ppt/slides/_rels/slide3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2.xml"/><Relationship Id="rId1" Type="http://schemas.openxmlformats.org/officeDocument/2006/relationships/slideLayout" Target="../slideLayouts/slideLayout67.xml"/><Relationship Id="rId4" Type="http://schemas.openxmlformats.org/officeDocument/2006/relationships/image" Target="../media/image260.png"/></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4.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8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18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8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BibleStudyDownloads.org</a:t>
            </a:r>
          </a:p>
        </p:txBody>
      </p:sp>
      <p:sp>
        <p:nvSpPr>
          <p:cNvPr id="2" name="Title 1"/>
          <p:cNvSpPr>
            <a:spLocks noGrp="1"/>
          </p:cNvSpPr>
          <p:nvPr>
            <p:ph type="title"/>
          </p:nvPr>
        </p:nvSpPr>
        <p:spPr>
          <a:xfrm>
            <a:off x="94605" y="4306600"/>
            <a:ext cx="9049395" cy="1121891"/>
          </a:xfrm>
        </p:spPr>
        <p:txBody>
          <a:bodyPr/>
          <a:lstStyle/>
          <a:p>
            <a:pPr algn="r"/>
            <a:r>
              <a:rPr lang="en-US" sz="8000" b="1" dirty="0">
                <a:effectLst>
                  <a:glow rad="177800">
                    <a:schemeClr val="bg2"/>
                  </a:glow>
                </a:effectLst>
              </a:rPr>
              <a:t>Genesis 37–50</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7955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2008468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BAKER, AND THE CUPBEARER</a:t>
            </a:r>
          </a:p>
        </p:txBody>
      </p:sp>
      <p:sp>
        <p:nvSpPr>
          <p:cNvPr id="4" name="TextBox 3"/>
          <p:cNvSpPr txBox="1"/>
          <p:nvPr/>
        </p:nvSpPr>
        <p:spPr>
          <a:xfrm>
            <a:off x="223283" y="5356364"/>
            <a:ext cx="8242648"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39:20–40:23</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01188" y="283360"/>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96441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40</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Genesis</a:t>
            </a: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65988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111431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8182074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953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29664427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41</a:t>
            </a:r>
          </a:p>
        </p:txBody>
      </p:sp>
    </p:spTree>
    <p:extLst>
      <p:ext uri="{BB962C8B-B14F-4D97-AF65-F5344CB8AC3E}">
        <p14:creationId xmlns:p14="http://schemas.microsoft.com/office/powerpoint/2010/main" val="116963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41–50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ea typeface="ＭＳ Ｐゴシック" charset="0"/>
                <a:cs typeface="Arial"/>
              </a:rPr>
              <a:t>Joseph</a:t>
            </a:r>
            <a:r>
              <a:rPr lang="uk-UA" altLang="ja-JP" sz="4800" b="1" dirty="0">
                <a:solidFill>
                  <a:schemeClr val="bg1"/>
                </a:solidFill>
                <a:ea typeface="ＭＳ Ｐゴシック" charset="0"/>
                <a:cs typeface="Arial"/>
              </a:rPr>
              <a:t>'</a:t>
            </a:r>
            <a:r>
              <a:rPr lang="en-US" altLang="ja-JP" sz="4800" b="1" dirty="0">
                <a:solidFill>
                  <a:schemeClr val="bg1"/>
                </a:solidFill>
                <a:ea typeface="ＭＳ Ｐゴシック" charset="0"/>
                <a:cs typeface="Arial"/>
              </a:rPr>
              <a:t>s Exaltation</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999904247"/>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INTERPRETS PHARAOH’S DREAMS</a:t>
            </a: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41</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795093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30672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1–11</a:t>
            </a:r>
          </a:p>
        </p:txBody>
      </p:sp>
    </p:spTree>
    <p:extLst>
      <p:ext uri="{BB962C8B-B14F-4D97-AF65-F5344CB8AC3E}">
        <p14:creationId xmlns:p14="http://schemas.microsoft.com/office/powerpoint/2010/main" val="1500136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6480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42</a:t>
            </a:r>
          </a:p>
        </p:txBody>
      </p:sp>
    </p:spTree>
    <p:extLst>
      <p:ext uri="{BB962C8B-B14F-4D97-AF65-F5344CB8AC3E}">
        <p14:creationId xmlns:p14="http://schemas.microsoft.com/office/powerpoint/2010/main" val="223194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12–50</a:t>
            </a:r>
          </a:p>
        </p:txBody>
      </p:sp>
    </p:spTree>
    <p:extLst>
      <p:ext uri="{BB962C8B-B14F-4D97-AF65-F5344CB8AC3E}">
        <p14:creationId xmlns:p14="http://schemas.microsoft.com/office/powerpoint/2010/main" val="28914259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VISIT EGYPT</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42</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01082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out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choice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you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blessing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29259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4293159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8835094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43</a:t>
            </a:r>
          </a:p>
        </p:txBody>
      </p:sp>
    </p:spTree>
    <p:extLst>
      <p:ext uri="{BB962C8B-B14F-4D97-AF65-F5344CB8AC3E}">
        <p14:creationId xmlns:p14="http://schemas.microsoft.com/office/powerpoint/2010/main" val="39253960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spTree>
    <p:extLst>
      <p:ext uri="{BB962C8B-B14F-4D97-AF65-F5344CB8AC3E}">
        <p14:creationId xmlns:p14="http://schemas.microsoft.com/office/powerpoint/2010/main" val="22924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5706898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RETURN TO EGYPT</a:t>
            </a: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43:1–45:15</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184474" y="199244"/>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5302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37</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44</a:t>
            </a:r>
          </a:p>
        </p:txBody>
      </p:sp>
    </p:spTree>
    <p:extLst>
      <p:ext uri="{BB962C8B-B14F-4D97-AF65-F5344CB8AC3E}">
        <p14:creationId xmlns:p14="http://schemas.microsoft.com/office/powerpoint/2010/main" val="166429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37:1-11</a:t>
            </a: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en-US" altLang="zh-CN">
                <a:solidFill>
                  <a:schemeClr val="bg1"/>
                </a:solidFill>
                <a:latin typeface="Arial" charset="0"/>
                <a:ea typeface="ＭＳ Ｐゴシック" charset="0"/>
              </a:rPr>
              <a:t>Youthful Indiscretion</a:t>
            </a:r>
            <a:endParaRPr lang="en-US" altLang="zh-CN">
              <a:latin typeface="Arial" charset="0"/>
              <a:ea typeface="ＭＳ Ｐゴシック"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en-US" sz="4000" b="1" dirty="0">
                <a:solidFill>
                  <a:schemeClr val="tx1"/>
                </a:solidFill>
                <a:effectLst/>
                <a:latin typeface="Arial" charset="0"/>
                <a:ea typeface="ＭＳ Ｐゴシック" charset="0"/>
                <a:cs typeface="ＭＳ Ｐゴシック" charset="0"/>
              </a:rPr>
              <a:t>Joseph</a:t>
            </a:r>
            <a:r>
              <a:rPr lang="mr-IN"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s Cup (Genesis 44:17)</a:t>
            </a:r>
          </a:p>
        </p:txBody>
      </p:sp>
    </p:spTree>
    <p:extLst>
      <p:ext uri="{BB962C8B-B14F-4D97-AF65-F5344CB8AC3E}">
        <p14:creationId xmlns:p14="http://schemas.microsoft.com/office/powerpoint/2010/main" val="37994831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45</a:t>
            </a:r>
          </a:p>
        </p:txBody>
      </p:sp>
    </p:spTree>
    <p:extLst>
      <p:ext uri="{BB962C8B-B14F-4D97-AF65-F5344CB8AC3E}">
        <p14:creationId xmlns:p14="http://schemas.microsoft.com/office/powerpoint/2010/main" val="21394228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"I am Joseph!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Is my father still alive?"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45:3)</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DREAMER</a:t>
            </a: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prstClr val="black"/>
                </a:solidFill>
                <a:latin typeface="Arial" charset="0"/>
                <a:ea typeface="ＭＳ Ｐゴシック" charset="0"/>
                <a:cs typeface="ＭＳ Ｐゴシック" charset="0"/>
              </a:rPr>
              <a:t>Genesis 37:1-10</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p:cNvGrpSpPr/>
          <p:nvPr/>
        </p:nvGrpSpPr>
        <p:grpSpPr>
          <a:xfrm>
            <a:off x="322453" y="4469575"/>
            <a:ext cx="3880508" cy="1492405"/>
            <a:chOff x="311150" y="2708120"/>
            <a:chExt cx="3880508" cy="1492405"/>
          </a:xfrm>
        </p:grpSpPr>
        <p:sp>
          <p:nvSpPr>
            <p:cNvPr id="13" name="TextBox 12"/>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750923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65469291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2585323"/>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IS REUNITED WITH JACOB</a:t>
            </a: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45:16–46:34</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267602" y="4425092"/>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7061166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46</a:t>
            </a:r>
          </a:p>
        </p:txBody>
      </p:sp>
    </p:spTree>
    <p:extLst>
      <p:ext uri="{BB962C8B-B14F-4D97-AF65-F5344CB8AC3E}">
        <p14:creationId xmlns:p14="http://schemas.microsoft.com/office/powerpoint/2010/main" val="2096105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Jacob &amp; the Family Move to Egypt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46)</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07474115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47</a:t>
            </a:r>
          </a:p>
        </p:txBody>
      </p:sp>
    </p:spTree>
    <p:extLst>
      <p:ext uri="{BB962C8B-B14F-4D97-AF65-F5344CB8AC3E}">
        <p14:creationId xmlns:p14="http://schemas.microsoft.com/office/powerpoint/2010/main" val="42811033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p>
        </p:txBody>
      </p:sp>
      <p:pic>
        <p:nvPicPr>
          <p:cNvPr id="2" name="Picture 1"/>
          <p:cNvPicPr>
            <a:picLocks noChangeAspect="1"/>
          </p:cNvPicPr>
          <p:nvPr/>
        </p:nvPicPr>
        <p:blipFill>
          <a:blip r:embed="rId3"/>
          <a:stretch>
            <a:fillRect/>
          </a:stretch>
        </p:blipFill>
        <p:spPr>
          <a:xfrm>
            <a:off x="635000" y="665168"/>
            <a:ext cx="7874000" cy="6184900"/>
          </a:xfrm>
          <a:prstGeom prst="rect">
            <a:avLst/>
          </a:prstGeom>
        </p:spPr>
      </p:pic>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spTree>
    <p:extLst>
      <p:ext uri="{BB962C8B-B14F-4D97-AF65-F5344CB8AC3E}">
        <p14:creationId xmlns:p14="http://schemas.microsoft.com/office/powerpoint/2010/main" val="2475230062"/>
      </p:ext>
    </p:extLst>
  </p:cSld>
  <p:clrMapOvr>
    <a:masterClrMapping/>
  </p:clrMapOvr>
  <p:transition spd="med">
    <p:randomBar dir="ver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237604238"/>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2877756561"/>
      </p:ext>
    </p:extLst>
  </p:cSld>
  <p:clrMapOvr>
    <a:masterClrMapping/>
  </p:clrMapOvr>
  <p:transition spd="med">
    <p:randomBar dir="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6" name="Title 1"/>
          <p:cNvSpPr txBox="1">
            <a:spLocks/>
          </p:cNvSpPr>
          <p:nvPr/>
        </p:nvSpPr>
        <p:spPr bwMode="auto">
          <a:xfrm>
            <a:off x="9147595" y="4221088"/>
            <a:ext cx="3756217"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COINCIDENCE?</a:t>
            </a:r>
          </a:p>
        </p:txBody>
      </p:sp>
      <p:sp>
        <p:nvSpPr>
          <p:cNvPr id="5" name="Title 1"/>
          <p:cNvSpPr txBox="1">
            <a:spLocks/>
          </p:cNvSpPr>
          <p:nvPr/>
        </p:nvSpPr>
        <p:spPr bwMode="auto">
          <a:xfrm>
            <a:off x="9231404" y="44624"/>
            <a:ext cx="5688632" cy="446449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a:t>
            </a:r>
            <a:r>
              <a:rPr kumimoji="0" lang="fr-FR"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s been said THE EXODUS is not a historical event, that the Hebrews were never there in the number described, and yet the city of Avaris in the Egyptian Delta grew with great speed to be one of the biggest in the ancient world, with a large Semitic speaking population, right around the time the Bible places Israel in Egypt.</a:t>
            </a:r>
          </a:p>
        </p:txBody>
      </p:sp>
    </p:spTree>
    <p:extLst>
      <p:ext uri="{BB962C8B-B14F-4D97-AF65-F5344CB8AC3E}">
        <p14:creationId xmlns:p14="http://schemas.microsoft.com/office/powerpoint/2010/main" val="1976524486"/>
      </p:ext>
    </p:extLst>
  </p:cSld>
  <p:clrMapOvr>
    <a:masterClrMapping/>
  </p:clrMapOvr>
  <p:transition spd="med">
    <p:randomBar dir="ver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This palace with 12 columns lay directly before 12 tombs behind it</a:t>
            </a: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03661"/>
      </p:ext>
    </p:extLst>
  </p:cSld>
  <p:clrMapOvr>
    <a:masterClrMapping/>
  </p:clrMapOvr>
  <p:transition spd="med">
    <p:randomBar dir="ver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12 Tribes of Israel on a </a:t>
            </a:r>
            <a:r>
              <a:rPr lang="en-US" sz="3600" b="1">
                <a:solidFill>
                  <a:schemeClr val="bg1"/>
                </a:solidFill>
                <a:effectLst>
                  <a:glow rad="355600">
                    <a:schemeClr val="tx1"/>
                  </a:glow>
                </a:effectLst>
              </a:rPr>
              <a:t>Seal </a:t>
            </a:r>
            <a:br>
              <a:rPr lang="en-US" sz="3600" b="1">
                <a:solidFill>
                  <a:schemeClr val="bg1"/>
                </a:solidFill>
                <a:effectLst>
                  <a:glow rad="355600">
                    <a:schemeClr val="tx1"/>
                  </a:glow>
                </a:effectLst>
              </a:rPr>
            </a:br>
            <a:r>
              <a:rPr lang="en-US" sz="3600" b="1">
                <a:solidFill>
                  <a:schemeClr val="bg1"/>
                </a:solidFill>
                <a:effectLst>
                  <a:glow rad="355600">
                    <a:schemeClr val="tx1"/>
                  </a:glow>
                </a:effectLst>
              </a:rPr>
              <a:t>from Avaris, Egypt</a:t>
            </a:r>
            <a:r>
              <a:rPr lang="en-US" sz="3600" b="1" dirty="0">
                <a:solidFill>
                  <a:schemeClr val="bg1"/>
                </a:solidFill>
                <a:effectLst>
                  <a:glow rad="355600">
                    <a:schemeClr val="tx1"/>
                  </a:glow>
                </a:effectLst>
              </a:rPr>
              <a:t>?</a:t>
            </a: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8382"/>
      </p:ext>
    </p:extLst>
  </p:cSld>
  <p:clrMapOvr>
    <a:masterClrMapping/>
  </p:clrMapOvr>
  <p:transition spd="med">
    <p:randomBar dir="ver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9273637" y="2780928"/>
            <a:ext cx="8964488" cy="576064"/>
          </a:xfrm>
          <a:solidFill>
            <a:srgbClr val="000000"/>
          </a:solidFill>
        </p:spPr>
        <p:txBody>
          <a:bodyPr/>
          <a:lstStyle/>
          <a:p>
            <a:r>
              <a:rPr lang="en-US" sz="3600" b="1" dirty="0">
                <a:solidFill>
                  <a:schemeClr val="bg1"/>
                </a:solidFill>
                <a:effectLst>
                  <a:glow rad="355600">
                    <a:schemeClr val="tx1"/>
                  </a:glow>
                </a:effectLst>
              </a:rPr>
              <a:t>Was this the palace of Joseph?</a:t>
            </a:r>
          </a:p>
        </p:txBody>
      </p:sp>
      <p:sp>
        <p:nvSpPr>
          <p:cNvPr id="5" name="Title 1"/>
          <p:cNvSpPr txBox="1">
            <a:spLocks/>
          </p:cNvSpPr>
          <p:nvPr/>
        </p:nvSpPr>
        <p:spPr bwMode="auto">
          <a:xfrm>
            <a:off x="9252520" y="44624"/>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There was uncovered in Avaris an Egyptian palace, but its occupant </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wasn</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 Egyptian. It obviously belonged to some high official who was very important. When somebody gets a palace like this given to them, it means they have been honored for what they</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ve</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done for the state.</a:t>
            </a:r>
          </a:p>
        </p:txBody>
      </p:sp>
    </p:spTree>
    <p:extLst>
      <p:ext uri="{BB962C8B-B14F-4D97-AF65-F5344CB8AC3E}">
        <p14:creationId xmlns:p14="http://schemas.microsoft.com/office/powerpoint/2010/main" val="1998210570"/>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12 Tombs Found Together</a:t>
            </a: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60384"/>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691324237"/>
      </p:ext>
    </p:extLst>
  </p:cSld>
  <p:clrMapOvr>
    <a:masterClrMapping/>
  </p:clrMapOvr>
  <p:transition spd="med">
    <p:randomBar dir="ver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2262254739"/>
      </p:ext>
    </p:extLst>
  </p:cSld>
  <p:clrMapOvr>
    <a:masterClrMapping/>
  </p:clrMapOvr>
  <p:transition spd="med">
    <p:randomBar dir="ver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en-US" sz="3600" b="1" dirty="0">
                <a:solidFill>
                  <a:schemeClr val="bg1"/>
                </a:solidFill>
                <a:effectLst>
                  <a:glow rad="355600">
                    <a:schemeClr val="tx1"/>
                  </a:glow>
                </a:effectLst>
              </a:rPr>
              <a:t>Statue of Joseph?</a:t>
            </a:r>
          </a:p>
        </p:txBody>
      </p:sp>
    </p:spTree>
    <p:extLst>
      <p:ext uri="{BB962C8B-B14F-4D97-AF65-F5344CB8AC3E}">
        <p14:creationId xmlns:p14="http://schemas.microsoft.com/office/powerpoint/2010/main" val="3788850667"/>
      </p:ext>
    </p:extLst>
  </p:cSld>
  <p:clrMapOvr>
    <a:masterClrMapping/>
  </p:clrMapOvr>
  <p:transition spd="med">
    <p:randomBar dir="ver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Is this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statue?</a:t>
            </a: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871688051"/>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48</a:t>
            </a:r>
          </a:p>
        </p:txBody>
      </p:sp>
    </p:spTree>
    <p:extLst>
      <p:ext uri="{BB962C8B-B14F-4D97-AF65-F5344CB8AC3E}">
        <p14:creationId xmlns:p14="http://schemas.microsoft.com/office/powerpoint/2010/main" val="27761589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en-US" sz="5400" b="1" dirty="0">
                <a:solidFill>
                  <a:schemeClr val="bg1"/>
                </a:solidFill>
                <a:effectLst>
                  <a:glow rad="228600">
                    <a:schemeClr val="tx1"/>
                  </a:glow>
                </a:effectLst>
                <a:latin typeface="Arial"/>
                <a:ea typeface="ＭＳ Ｐゴシック" pitchFamily="-112" charset="-128"/>
                <a:cs typeface="Arial"/>
              </a:rPr>
              <a:t>Ephraim &amp; Manasseh</a:t>
            </a: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49</a:t>
            </a:r>
          </a:p>
        </p:txBody>
      </p:sp>
    </p:spTree>
    <p:extLst>
      <p:ext uri="{BB962C8B-B14F-4D97-AF65-F5344CB8AC3E}">
        <p14:creationId xmlns:p14="http://schemas.microsoft.com/office/powerpoint/2010/main" val="7280106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uk-UA"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86236183"/>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Reuben</a:t>
            </a: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Judah</a:t>
            </a: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Zebulun</a:t>
            </a: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Jacob</a:t>
            </a:r>
            <a:r>
              <a:rPr lang="uk-UA"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 Blessing His 12 Sons Was Prophetic </a:t>
            </a:r>
            <a:b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(Gen. 49)</a:t>
            </a:r>
            <a:endParaRPr lang="en-US" altLang="zh-CN" sz="3200"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Issachar</a:t>
            </a: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Simeon</a:t>
            </a: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Levi</a:t>
            </a: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eaLnBrk="0" fontAlgn="base" hangingPunct="0">
              <a:spcBef>
                <a:spcPct val="20000"/>
              </a:spcBef>
              <a:spcAft>
                <a:spcPct val="0"/>
              </a:spcAft>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25772257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a:latin typeface="Arial" charset="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Dan</a:t>
            </a: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Reuben</a:t>
            </a: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rPr>
              <a:t>Gad</a:t>
            </a: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Naphtali</a:t>
            </a: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Asher</a:t>
            </a: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a:solidFill>
                  <a:srgbClr val="FFFFFF"/>
                </a:solidFill>
              </a:rPr>
              <a:t>Ephraim</a:t>
            </a: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Judah</a:t>
            </a: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Benjamin</a:t>
            </a: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err="1">
                <a:solidFill>
                  <a:srgbClr val="FFFFFF"/>
                </a:solidFill>
                <a:effectLst>
                  <a:outerShdw blurRad="50800" dist="76200" dir="2700000" algn="tl" rotWithShape="0">
                    <a:srgbClr val="000000">
                      <a:alpha val="96000"/>
                    </a:srgbClr>
                  </a:outerShdw>
                </a:effectLst>
              </a:rPr>
              <a:t>Zebulun</a:t>
            </a:r>
            <a:endParaRPr lang="en-US" dirty="0">
              <a:solidFill>
                <a:srgbClr val="FFFFFF"/>
              </a:solidFill>
              <a:effectLst>
                <a:outerShdw blurRad="50800" dist="76200" dir="2700000" algn="tl" rotWithShape="0">
                  <a:srgbClr val="000000">
                    <a:alpha val="96000"/>
                  </a:srgbClr>
                </a:outerShdw>
              </a:effectLst>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effectLst>
                  <a:outerShdw blurRad="50800" dist="76200" dir="2700000" algn="tl" rotWithShape="0">
                    <a:srgbClr val="000000">
                      <a:alpha val="96000"/>
                    </a:srgbClr>
                  </a:outerShdw>
                </a:effectLst>
              </a:rPr>
              <a:t>Issachar</a:t>
            </a: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Levi</a:t>
            </a: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Simeon</a:t>
            </a: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a:solidFill>
                  <a:srgbClr val="FFFFFF"/>
                </a:solidFill>
                <a:effectLst>
                  <a:glow rad="101600">
                    <a:srgbClr val="000000">
                      <a:alpha val="75000"/>
                    </a:srgbClr>
                  </a:glow>
                </a:effectLst>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00"/>
                </a:solidFill>
                <a:effectLst>
                  <a:glow rad="101600">
                    <a:srgbClr val="000000">
                      <a:alpha val="75000"/>
                    </a:srgbClr>
                  </a:glow>
                </a:effectLst>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FF"/>
                </a:solidFill>
                <a:effectLst>
                  <a:glow rad="101600">
                    <a:srgbClr val="000000">
                      <a:alpha val="75000"/>
                    </a:srgbClr>
                  </a:glow>
                </a:effectLst>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Benjamin</a:t>
            </a: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408585"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6" name="Rectangle 4"/>
            <p:cNvSpPr>
              <a:spLocks noChangeArrowheads="1"/>
            </p:cNvSpPr>
            <p:nvPr/>
          </p:nvSpPr>
          <p:spPr bwMode="auto">
            <a:xfrm>
              <a:off x="2974"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Millennial Israel</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(Ezek. 47-48)</a:t>
              </a:r>
            </a:p>
          </p:txBody>
        </p:sp>
        <p:sp>
          <p:nvSpPr>
            <p:cNvPr id="408587"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Dan</a:t>
              </a:r>
            </a:p>
          </p:txBody>
        </p:sp>
        <p:sp>
          <p:nvSpPr>
            <p:cNvPr id="408588"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Asher</a:t>
              </a:r>
            </a:p>
          </p:txBody>
        </p:sp>
        <p:sp>
          <p:nvSpPr>
            <p:cNvPr id="408589"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Naphtali</a:t>
              </a:r>
            </a:p>
          </p:txBody>
        </p:sp>
        <p:sp>
          <p:nvSpPr>
            <p:cNvPr id="408590"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Manasseh</a:t>
              </a:r>
            </a:p>
          </p:txBody>
        </p:sp>
        <p:sp>
          <p:nvSpPr>
            <p:cNvPr id="408591"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Ephraim</a:t>
              </a:r>
            </a:p>
          </p:txBody>
        </p:sp>
        <p:sp>
          <p:nvSpPr>
            <p:cNvPr id="408592"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Reuben</a:t>
              </a:r>
            </a:p>
          </p:txBody>
        </p:sp>
        <p:sp>
          <p:nvSpPr>
            <p:cNvPr id="408593"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Judah</a:t>
              </a:r>
            </a:p>
          </p:txBody>
        </p:sp>
        <p:sp>
          <p:nvSpPr>
            <p:cNvPr id="408594"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0514"/>
                  </a:solidFill>
                </a:rPr>
                <a:t>Leaders &amp; Temple</a:t>
              </a:r>
            </a:p>
          </p:txBody>
        </p:sp>
        <p:sp>
          <p:nvSpPr>
            <p:cNvPr id="408595"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Benjamin</a:t>
              </a:r>
            </a:p>
          </p:txBody>
        </p:sp>
        <p:sp>
          <p:nvSpPr>
            <p:cNvPr id="408596"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Simeon</a:t>
              </a:r>
            </a:p>
          </p:txBody>
        </p:sp>
        <p:sp>
          <p:nvSpPr>
            <p:cNvPr id="408597"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Issachar</a:t>
              </a:r>
            </a:p>
          </p:txBody>
        </p:sp>
        <p:sp>
          <p:nvSpPr>
            <p:cNvPr id="408598"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Zebulun</a:t>
              </a:r>
            </a:p>
          </p:txBody>
        </p:sp>
        <p:sp>
          <p:nvSpPr>
            <p:cNvPr id="408599"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Gad</a:t>
              </a:r>
            </a:p>
          </p:txBody>
        </p:sp>
      </p:grpSp>
      <p:pic>
        <p:nvPicPr>
          <p:cNvPr id="4085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 xmlns:a14="http://schemas.microsoft.com/office/drawing/2010/main">
                <a:solidFill>
                  <a:srgbClr val="FFFFFF"/>
                </a:solidFill>
              </a14:hiddenFill>
            </a:ext>
          </a:extLst>
        </p:spPr>
      </p:pic>
      <p:sp>
        <p:nvSpPr>
          <p:cNvPr id="408580"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dirty="0">
                <a:effectLst>
                  <a:outerShdw blurRad="38100" dist="38100" dir="2700000" algn="tl">
                    <a:srgbClr val="000000">
                      <a:alpha val="43137"/>
                    </a:srgbClr>
                  </a:outerShdw>
                </a:effectLst>
                <a:latin typeface="Arial" charset="0"/>
                <a:ea typeface="ＭＳ Ｐゴシック" charset="0"/>
                <a:cs typeface="Arial" charset="0"/>
              </a:rPr>
              <a:t>Tribal Redistribution</a:t>
            </a:r>
          </a:p>
        </p:txBody>
      </p:sp>
      <p:sp>
        <p:nvSpPr>
          <p:cNvPr id="40858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After Conquest</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(Josh. 13)</a:t>
            </a:r>
          </a:p>
        </p:txBody>
      </p:sp>
      <p:sp>
        <p:nvSpPr>
          <p:cNvPr id="408582" name="Text Box 21"/>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514"/>
                </a:solidFill>
              </a:rPr>
              <a:t>146</a:t>
            </a:r>
          </a:p>
          <a:p>
            <a:pPr algn="ctr" defTabSz="914400" eaLnBrk="0" fontAlgn="base" hangingPunct="0">
              <a:spcBef>
                <a:spcPct val="0"/>
              </a:spcBef>
              <a:spcAft>
                <a:spcPct val="0"/>
              </a:spcAft>
            </a:pPr>
            <a:r>
              <a:rPr lang="en-US" b="1">
                <a:solidFill>
                  <a:srgbClr val="000514"/>
                </a:solidFill>
              </a:rPr>
              <a:t>147</a:t>
            </a:r>
          </a:p>
        </p:txBody>
      </p:sp>
      <p:sp>
        <p:nvSpPr>
          <p:cNvPr id="23" name="Striped Right Arrow 22"/>
          <p:cNvSpPr/>
          <p:nvPr/>
        </p:nvSpPr>
        <p:spPr bwMode="auto">
          <a:xfrm rot="20445390">
            <a:off x="2531044" y="5380919"/>
            <a:ext cx="4627562"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sp>
        <p:nvSpPr>
          <p:cNvPr id="408583"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800">
                <a:solidFill>
                  <a:srgbClr val="FFFFFF"/>
                </a:solidFill>
                <a:cs typeface="Arial" charset="0"/>
              </a:rPr>
              <a:t>Millennial Jerusalem in Ezekiel 47 retains its central location but is south (not north) of Judah</a:t>
            </a:r>
          </a:p>
        </p:txBody>
      </p:sp>
    </p:spTree>
    <p:extLst>
      <p:ext uri="{BB962C8B-B14F-4D97-AF65-F5344CB8AC3E}">
        <p14:creationId xmlns:p14="http://schemas.microsoft.com/office/powerpoint/2010/main" val="203942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50</a:t>
            </a:r>
          </a:p>
        </p:txBody>
      </p:sp>
    </p:spTree>
    <p:extLst>
      <p:ext uri="{BB962C8B-B14F-4D97-AF65-F5344CB8AC3E}">
        <p14:creationId xmlns:p14="http://schemas.microsoft.com/office/powerpoint/2010/main" val="17814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a:solidFill>
                  <a:srgbClr val="FFFFFF"/>
                </a:solidFill>
                <a:latin typeface="Arial"/>
                <a:ea typeface="ＭＳ Ｐゴシック" pitchFamily="-112" charset="-128"/>
                <a:cs typeface="Arial"/>
              </a:rPr>
              <a:t>You intended to harm me, </a:t>
            </a: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Genesis 50:20 (NIV)</a:t>
            </a:r>
          </a:p>
        </p:txBody>
      </p:sp>
      <p:sp>
        <p:nvSpPr>
          <p:cNvPr id="808968" name="Text Box 8"/>
          <p:cNvSpPr txBox="1">
            <a:spLocks noChangeArrowheads="1"/>
          </p:cNvSpPr>
          <p:nvPr/>
        </p:nvSpPr>
        <p:spPr bwMode="auto">
          <a:xfrm>
            <a:off x="107950" y="3662363"/>
            <a:ext cx="4851400" cy="2555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dirty="0">
                <a:solidFill>
                  <a:srgbClr val="FFFFFF"/>
                </a:solidFill>
                <a:latin typeface="Arial"/>
                <a:ea typeface="ＭＳ Ｐゴシック" pitchFamily="-112" charset="-128"/>
                <a:cs typeface="Arial"/>
              </a:rPr>
              <a:t>but God intended it for good to accomplish what is now being done, the saving of many lives.</a:t>
            </a: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en-US" altLang="zh-CN" sz="3600" b="1" u="sng" dirty="0">
                <a:solidFill>
                  <a:schemeClr val="bg1"/>
                </a:solidFill>
                <a:latin typeface="Arial" charset="0"/>
                <a:ea typeface="ＭＳ Ｐゴシック" charset="0"/>
              </a:rPr>
              <a:t>Joseph Knew God</a:t>
            </a:r>
            <a:r>
              <a:rPr lang="uk-UA" altLang="ja-JP" sz="3600" b="1" u="sng" dirty="0">
                <a:solidFill>
                  <a:schemeClr val="bg1"/>
                </a:solidFill>
                <a:latin typeface="Arial" charset="0"/>
                <a:ea typeface="ＭＳ Ｐゴシック" charset="0"/>
              </a:rPr>
              <a:t>'</a:t>
            </a:r>
            <a:r>
              <a:rPr lang="en-US" altLang="ja-JP" sz="3600" b="1" u="sng" dirty="0">
                <a:solidFill>
                  <a:schemeClr val="bg1"/>
                </a:solidFill>
                <a:latin typeface="Arial" charset="0"/>
                <a:ea typeface="ＭＳ Ｐゴシック" charset="0"/>
              </a:rPr>
              <a:t>s Sovereign Purpose</a:t>
            </a:r>
            <a:endParaRPr lang="en-US" altLang="zh-CN" dirty="0">
              <a:latin typeface="Arial" charset="0"/>
              <a:ea typeface="ＭＳ Ｐゴシック"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43189014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err="1">
                <a:cs typeface="Arial" charset="0"/>
              </a:rPr>
              <a:t>Terah</a:t>
            </a:r>
            <a:endParaRPr lang="en-US" altLang="zh-CN" b="1" dirty="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cs typeface="Arial" charset="0"/>
              </a:rPr>
              <a:t>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30520213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en-US" altLang="zh-CN" sz="4800" b="1" dirty="0">
                <a:solidFill>
                  <a:schemeClr val="bg1"/>
                </a:solidFill>
                <a:latin typeface="Arial" charset="0"/>
                <a:ea typeface="ＭＳ Ｐゴシック" charset="0"/>
              </a:rPr>
              <a:t>Joseph</a:t>
            </a:r>
            <a:r>
              <a:rPr lang="uk-UA"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s Death</a:t>
            </a:r>
            <a:r>
              <a:rPr lang="en-US" altLang="ja-JP" sz="4000" b="1" dirty="0">
                <a:solidFill>
                  <a:schemeClr val="bg1"/>
                </a:solidFill>
                <a:latin typeface="Arial" charset="0"/>
                <a:ea typeface="ＭＳ Ｐゴシック" charset="0"/>
              </a:rPr>
              <a:t> </a:t>
            </a:r>
            <a:endParaRPr lang="en-US" altLang="zh-CN" sz="4000" b="1" dirty="0">
              <a:latin typeface="Arial" charset="0"/>
              <a:ea typeface="ＭＳ Ｐゴシック"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pPr>
            <a:r>
              <a:rPr lang="en-US" altLang="ja-JP" sz="3200" b="1" dirty="0">
                <a:solidFill>
                  <a:srgbClr val="FFFFFF"/>
                </a:solidFill>
                <a:latin typeface="Arial" charset="0"/>
                <a:ea typeface="ＭＳ Ｐゴシック" charset="0"/>
                <a:cs typeface="Arial" charset="0"/>
              </a:rPr>
              <a:t>"So Joseph died at the age of a hundred and ten. And after they embalmed him, he was placed in a coffin in Egypt" </a:t>
            </a:r>
          </a:p>
          <a:p>
            <a:pPr algn="r" defTabSz="914400" fontAlgn="base">
              <a:spcBef>
                <a:spcPct val="20000"/>
              </a:spcBef>
              <a:spcAft>
                <a:spcPct val="0"/>
              </a:spcAft>
            </a:pPr>
            <a:r>
              <a:rPr lang="en-US" altLang="zh-CN" sz="3200" b="1" dirty="0">
                <a:solidFill>
                  <a:srgbClr val="FFFFFF"/>
                </a:solidFill>
                <a:latin typeface="Arial" charset="0"/>
                <a:ea typeface="ＭＳ Ｐゴシック" charset="0"/>
                <a:cs typeface="Arial" charset="0"/>
              </a:rPr>
              <a:t>(50:26).</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charset="0"/>
                <a:ea typeface="ＭＳ Ｐゴシック" charset="0"/>
                <a:cs typeface="Arial" charset="0"/>
              </a:rPr>
              <a:t>(the last verse of Genesis)</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But what about God</a:t>
            </a:r>
            <a:r>
              <a:rPr lang="uk-UA"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a:t>
            </a: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s promise of a land?</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2951209377"/>
      </p:ext>
    </p:extLst>
  </p:cSld>
  <p:clrMapOvr>
    <a:masterClrMapping/>
  </p:clrMapOvr>
  <p:transition>
    <p:wheel spokes="0"/>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74578772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out God</a:t>
            </a:r>
            <a:r>
              <a:rPr lang="mr-IN"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a:t>
            </a:r>
            <a:r>
              <a:rPr lang="en-US" sz="5400" b="1" dirty="0">
                <a:solidFill>
                  <a:srgbClr val="FFFF00"/>
                </a:solidFill>
                <a:effectLst>
                  <a:glow rad="127000">
                    <a:srgbClr val="000000"/>
                  </a:glow>
                </a:effectLst>
                <a:latin typeface="Arial" charset="0"/>
                <a:ea typeface="ＭＳ Ｐゴシック" charset="0"/>
                <a:cs typeface="ＭＳ Ｐゴシック" charset="0"/>
              </a:rPr>
              <a:t>choice</a:t>
            </a:r>
            <a:r>
              <a:rPr lang="en-US" sz="5400" b="1" dirty="0">
                <a:solidFill>
                  <a:srgbClr val="FFFFFF"/>
                </a:solidFill>
                <a:effectLst>
                  <a:glow rad="127000">
                    <a:srgbClr val="000000"/>
                  </a:glow>
                </a:effectLst>
                <a:latin typeface="Arial" charset="0"/>
                <a:ea typeface="ＭＳ Ｐゴシック" charset="0"/>
                <a:cs typeface="ＭＳ Ｐゴシック" charset="0"/>
              </a:rPr>
              <a:t> of you and </a:t>
            </a:r>
            <a:r>
              <a:rPr lang="en-US" sz="5400" b="1" dirty="0">
                <a:solidFill>
                  <a:srgbClr val="FFFF00"/>
                </a:solidFill>
                <a:effectLst>
                  <a:glow rad="127000">
                    <a:srgbClr val="000000"/>
                  </a:glow>
                </a:effectLst>
                <a:latin typeface="Arial" charset="0"/>
                <a:ea typeface="ＭＳ Ｐゴシック" charset="0"/>
                <a:cs typeface="ＭＳ Ｐゴシック" charset="0"/>
              </a:rPr>
              <a:t>promises</a:t>
            </a:r>
            <a:r>
              <a:rPr lang="en-US" sz="5400" b="1" dirty="0">
                <a:solidFill>
                  <a:srgbClr val="FFFFFF"/>
                </a:solidFill>
                <a:effectLst>
                  <a:glow rad="127000">
                    <a:srgbClr val="000000"/>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33801998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should you respond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election and promise? </a:t>
            </a:r>
          </a:p>
        </p:txBody>
      </p:sp>
    </p:spTree>
    <p:extLst>
      <p:ext uri="{BB962C8B-B14F-4D97-AF65-F5344CB8AC3E}">
        <p14:creationId xmlns:p14="http://schemas.microsoft.com/office/powerpoint/2010/main" val="503569254"/>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18847"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28867" name="Text Box 3"/>
          <p:cNvSpPr txBox="1">
            <a:spLocks noChangeArrowheads="1"/>
          </p:cNvSpPr>
          <p:nvPr/>
        </p:nvSpPr>
        <p:spPr bwMode="auto">
          <a:xfrm>
            <a:off x="762000" y="2195513"/>
            <a:ext cx="3733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Arial" pitchFamily="-112" charset="0"/>
                <a:cs typeface="Arial"/>
              </a:rPr>
              <a:t>Theology: Cosmogony: Anthropology:  Sociology:  Hamartiology: Ethnology:  Soteriology:</a:t>
            </a: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God</a:t>
            </a: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The universe</a:t>
            </a: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Humanity</a:t>
            </a: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Society</a:t>
            </a: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Sin</a:t>
            </a: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Races</a:t>
            </a: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Salvation</a:t>
            </a: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u="sng" dirty="0">
                <a:solidFill>
                  <a:srgbClr val="FFFFFF"/>
                </a:solidFill>
                <a:latin typeface="Arial"/>
                <a:ea typeface="Arial" pitchFamily="-112" charset="0"/>
                <a:cs typeface="Arial"/>
              </a:rPr>
              <a:t>The study of . . .</a:t>
            </a: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Theology in Genesis</a:t>
            </a: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Genesis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Beginnings</a:t>
            </a: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Where did we come from?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Why is there evil in the world?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Is there hope? </a:t>
            </a: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a typeface="ＭＳ Ｐゴシック" pitchFamily="-112" charset="-128"/>
                <a:cs typeface="Arial"/>
              </a:rPr>
              <a:t>Questions Answered in Genesis</a:t>
            </a: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2963"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 . . from infancy you have known the holy Scriptures, which are able to make you wise for salvation through faith in Christ Jesus.”</a:t>
            </a: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2 Timothy 3:15 (NIV) </a:t>
            </a: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ea typeface="ＭＳ Ｐゴシック" pitchFamily="-112" charset="-128"/>
                <a:cs typeface="Arial"/>
              </a:rPr>
              <a:t>Genesis Teaches Us Wisdom </a:t>
            </a: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5011" name="Text Box 3"/>
          <p:cNvSpPr txBox="1">
            <a:spLocks noChangeArrowheads="1"/>
          </p:cNvSpPr>
          <p:nvPr/>
        </p:nvSpPr>
        <p:spPr bwMode="auto">
          <a:xfrm>
            <a:off x="762000" y="2362200"/>
            <a:ext cx="7391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600" b="1" i="1" dirty="0">
                <a:solidFill>
                  <a:srgbClr val="FFFFFF"/>
                </a:solidFill>
                <a:latin typeface="Arial"/>
                <a:cs typeface="Arial"/>
              </a:rPr>
              <a:t>“For everything that was written in the past was written to teach us, so that through endurance and the encouragement of the Scriptures we might have hope.” </a:t>
            </a:r>
          </a:p>
          <a:p>
            <a:pPr defTabSz="914400" fontAlgn="base">
              <a:spcBef>
                <a:spcPct val="50000"/>
              </a:spcBef>
              <a:spcAft>
                <a:spcPct val="0"/>
              </a:spcAft>
              <a:defRPr/>
            </a:pPr>
            <a:endParaRPr lang="en-US" sz="3600" b="1" i="1" dirty="0">
              <a:solidFill>
                <a:srgbClr val="FFFFFF"/>
              </a:solidFill>
              <a:latin typeface="Arial"/>
              <a:cs typeface="Arial"/>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Romans 15:4 (NIV) </a:t>
            </a: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a typeface="ＭＳ Ｐゴシック" pitchFamily="-112" charset="-128"/>
                <a:cs typeface="Arial"/>
              </a:rPr>
              <a:t>Genesis Gives Us Hope</a:t>
            </a: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7059"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ＭＳ Ｐゴシック" pitchFamily="-112" charset="-128"/>
                <a:cs typeface="Arial"/>
              </a:rPr>
              <a:t>“These things happened to them as examples and were written down as warnings for us, on whom the fulfillment of the ages has come.”</a:t>
            </a: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1 Corinthians 10:11 (NIV) </a:t>
            </a: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Genesis Warns Us</a:t>
            </a: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1125"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6"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7"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31135"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939108760"/>
      </p:ext>
    </p:extLst>
  </p:cSld>
  <p:clrMapOvr>
    <a:masterClrMapping/>
  </p:clrMapOvr>
  <p:transition spd="med">
    <p:randomBar dir="vert"/>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317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3183"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The First Half</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380897011"/>
      </p:ext>
    </p:extLst>
  </p:cSld>
  <p:clrMapOvr>
    <a:masterClrMapping/>
  </p:clrMapOvr>
  <p:transition spd="med">
    <p:randomBar dir="vert"/>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00FFFF"/>
                </a:solidFill>
                <a:cs typeface="Arial" charset="0"/>
              </a:rPr>
              <a:t> </a:t>
            </a:r>
            <a:r>
              <a:rPr lang="en-US" altLang="zh-CN" sz="3200" b="1">
                <a:solidFill>
                  <a:srgbClr val="00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00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00FFFF"/>
                </a:solidFill>
                <a:latin typeface="Arial"/>
                <a:ea typeface="ＭＳ Ｐゴシック" pitchFamily="-112" charset="-128"/>
                <a:cs typeface="Arial"/>
              </a:rPr>
              <a:t>Patriarchal History</a:t>
            </a:r>
          </a:p>
        </p:txBody>
      </p:sp>
      <p:grpSp>
        <p:nvGrpSpPr>
          <p:cNvPr id="435221"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2"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3"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Introduction</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Plot</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5231"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0" y="9525"/>
            <a:ext cx="2438400" cy="205105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A Balanced Theme</a:t>
            </a:r>
            <a:endParaRPr lang="en-US" sz="3600" b="1" dirty="0">
              <a:solidFill>
                <a:schemeClr val="bg1"/>
              </a:solidFill>
              <a:ea typeface="ＭＳ Ｐゴシック" pitchFamily="-112" charset="-128"/>
              <a:cs typeface="Arial"/>
            </a:endParaRPr>
          </a:p>
        </p:txBody>
      </p:sp>
      <p:sp>
        <p:nvSpPr>
          <p:cNvPr id="40" name="Text Box 39"/>
          <p:cNvSpPr txBox="1">
            <a:spLocks noChangeArrowheads="1"/>
          </p:cNvSpPr>
          <p:nvPr/>
        </p:nvSpPr>
        <p:spPr bwMode="auto">
          <a:xfrm>
            <a:off x="7010400" y="4800600"/>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Christ:  The Seed</a:t>
            </a: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a:solidFill>
                  <a:srgbClr val="FFFF00"/>
                </a:solidFill>
                <a:effectLst>
                  <a:outerShdw blurRad="38100" dist="38100" dir="2700000" algn="tl">
                    <a:srgbClr val="000000"/>
                  </a:outerShdw>
                </a:effectLst>
                <a:latin typeface="Arial"/>
                <a:cs typeface="Arial"/>
              </a:rPr>
              <a:t>Divine Sovereignty</a:t>
            </a:r>
          </a:p>
        </p:txBody>
      </p:sp>
      <p:sp>
        <p:nvSpPr>
          <p:cNvPr id="42" name="Text Box 41"/>
          <p:cNvSpPr txBox="1">
            <a:spLocks noChangeArrowheads="1"/>
          </p:cNvSpPr>
          <p:nvPr/>
        </p:nvSpPr>
        <p:spPr bwMode="auto">
          <a:xfrm>
            <a:off x="1143000" y="3519488"/>
            <a:ext cx="67818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dirty="0">
                <a:solidFill>
                  <a:srgbClr val="FFFF00"/>
                </a:solidFill>
                <a:effectLst>
                  <a:outerShdw blurRad="38100" dist="38100" dir="2700000" algn="tl">
                    <a:srgbClr val="000000"/>
                  </a:outerShdw>
                </a:effectLst>
                <a:latin typeface="Arial"/>
                <a:cs typeface="Arial"/>
              </a:rPr>
              <a:t>Human Responsibility</a:t>
            </a:r>
          </a:p>
        </p:txBody>
      </p:sp>
      <p:sp>
        <p:nvSpPr>
          <p:cNvPr id="43" name="Text Box 42"/>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00FFFF"/>
                </a:solidFill>
                <a:latin typeface="Arial"/>
                <a:ea typeface="ＭＳ Ｐゴシック" pitchFamily="-112" charset="-128"/>
                <a:cs typeface="Arial"/>
              </a:rPr>
              <a:t>Genesis 3:15</a:t>
            </a:r>
          </a:p>
        </p:txBody>
      </p:sp>
    </p:spTree>
    <p:extLst>
      <p:ext uri="{BB962C8B-B14F-4D97-AF65-F5344CB8AC3E}">
        <p14:creationId xmlns:p14="http://schemas.microsoft.com/office/powerpoint/2010/main" val="1475857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43"/>
                                        </p:tgtEl>
                                        <p:attrNameLst>
                                          <p:attrName>style.visibility</p:attrName>
                                        </p:attrNameLst>
                                      </p:cBhvr>
                                      <p:to>
                                        <p:strVal val="visible"/>
                                      </p:to>
                                    </p:set>
                                    <p:animEffect transition="in" filter="dissolve">
                                      <p:cBhvr>
                                        <p:cTn id="11" dur="5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500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1" grpId="0" animBg="1" autoUpdateAnimBg="0"/>
      <p:bldP spid="42" grpId="0" animBg="1" autoUpdateAnimBg="0"/>
      <p:bldP spid="43" grpId="0"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TRUST</a:t>
            </a: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OBEY</a:t>
            </a: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and</a:t>
            </a: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000" b="1" dirty="0">
                <a:solidFill>
                  <a:srgbClr val="FFFFFF"/>
                </a:solidFill>
                <a:latin typeface="Arial"/>
                <a:cs typeface="Arial"/>
              </a:rPr>
              <a:t>for there</a:t>
            </a:r>
            <a:r>
              <a:rPr lang="uk-UA" sz="4000" b="1" dirty="0">
                <a:solidFill>
                  <a:srgbClr val="FFFFFF"/>
                </a:solidFill>
                <a:latin typeface="Arial"/>
                <a:cs typeface="Arial"/>
              </a:rPr>
              <a:t>'</a:t>
            </a:r>
            <a:r>
              <a:rPr lang="en-US" sz="4000" b="1" dirty="0">
                <a:solidFill>
                  <a:srgbClr val="FFFFFF"/>
                </a:solidFill>
                <a:latin typeface="Arial"/>
                <a:cs typeface="Arial"/>
              </a:rPr>
              <a:t>s no other way</a:t>
            </a: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en-US" sz="2400" i="1">
                <a:solidFill>
                  <a:schemeClr val="bg1"/>
                </a:solidFill>
                <a:ea typeface="ＭＳ Ｐゴシック" pitchFamily="-112" charset="-128"/>
                <a:cs typeface="Arial"/>
              </a:rPr>
              <a:t>Trust  &amp; Obey</a:t>
            </a: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Origin 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 and Promise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776337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9346"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25724" dir="2700000" algn="ctr" rotWithShape="0">
              <a:srgbClr val="000000">
                <a:alpha val="74998"/>
              </a:srgbClr>
            </a:outerShdw>
          </a:effectLst>
        </p:spPr>
      </p:pic>
      <p:sp>
        <p:nvSpPr>
          <p:cNvPr id="1849347" name="Text Box 3"/>
          <p:cNvSpPr txBox="1">
            <a:spLocks noChangeArrowheads="1"/>
          </p:cNvSpPr>
          <p:nvPr/>
        </p:nvSpPr>
        <p:spPr bwMode="auto">
          <a:xfrm>
            <a:off x="1258888" y="2274888"/>
            <a:ext cx="54356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Malachi</a:t>
            </a:r>
          </a:p>
        </p:txBody>
      </p:sp>
      <p:sp>
        <p:nvSpPr>
          <p:cNvPr id="1849348" name="Text Box 4"/>
          <p:cNvSpPr txBox="1">
            <a:spLocks noChangeArrowheads="1"/>
          </p:cNvSpPr>
          <p:nvPr/>
        </p:nvSpPr>
        <p:spPr bwMode="auto">
          <a:xfrm>
            <a:off x="1258888" y="1071563"/>
            <a:ext cx="5435600" cy="823912"/>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49349" name="Text Box 5"/>
          <p:cNvSpPr txBox="1">
            <a:spLocks noChangeArrowheads="1"/>
          </p:cNvSpPr>
          <p:nvPr/>
        </p:nvSpPr>
        <p:spPr bwMode="auto">
          <a:xfrm>
            <a:off x="1258888" y="3357563"/>
            <a:ext cx="8131175" cy="2554287"/>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History (17)</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Poetry (5)</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Prophecy (17)    </a:t>
            </a:r>
            <a:r>
              <a:rPr lang="en-US" sz="4000" b="1" i="1" dirty="0">
                <a:solidFill>
                  <a:srgbClr val="FFFF00"/>
                </a:solidFill>
                <a:latin typeface="Arial"/>
                <a:ea typeface="ＭＳ Ｐゴシック" pitchFamily="-112" charset="-128"/>
                <a:cs typeface="Arial"/>
              </a:rPr>
              <a:t>Major  Minor</a:t>
            </a:r>
          </a:p>
        </p:txBody>
      </p:sp>
      <p:sp>
        <p:nvSpPr>
          <p:cNvPr id="1849350"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49351"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English</a:t>
            </a:r>
          </a:p>
        </p:txBody>
      </p:sp>
      <p:sp>
        <p:nvSpPr>
          <p:cNvPr id="1849352" name="Rectangle 8"/>
          <p:cNvSpPr>
            <a:spLocks noGrp="1" noChangeArrowheads="1"/>
          </p:cNvSpPr>
          <p:nvPr>
            <p:ph type="title" idx="4294967295"/>
          </p:nvPr>
        </p:nvSpPr>
        <p:spPr>
          <a:xfrm>
            <a:off x="685800" y="0"/>
            <a:ext cx="7772400" cy="6096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Christian OT</a:t>
            </a:r>
          </a:p>
        </p:txBody>
      </p:sp>
    </p:spTree>
    <p:extLst>
      <p:ext uri="{BB962C8B-B14F-4D97-AF65-F5344CB8AC3E}">
        <p14:creationId xmlns:p14="http://schemas.microsoft.com/office/powerpoint/2010/main" val="2924373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49347"/>
                                        </p:tgtEl>
                                        <p:attrNameLst>
                                          <p:attrName>style.visibility</p:attrName>
                                        </p:attrNameLst>
                                      </p:cBhvr>
                                      <p:to>
                                        <p:strVal val="visible"/>
                                      </p:to>
                                    </p:set>
                                    <p:animEffect transition="in" filter="dissolve">
                                      <p:cBhvr>
                                        <p:cTn id="7" dur="500"/>
                                        <p:tgtEl>
                                          <p:spTgt spid="184934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49349"/>
                                        </p:tgtEl>
                                        <p:attrNameLst>
                                          <p:attrName>style.visibility</p:attrName>
                                        </p:attrNameLst>
                                      </p:cBhvr>
                                      <p:to>
                                        <p:strVal val="visible"/>
                                      </p:to>
                                    </p:set>
                                    <p:animEffect transition="in" filter="dissolve">
                                      <p:cBhvr>
                                        <p:cTn id="11" dur="75"/>
                                        <p:tgtEl>
                                          <p:spTgt spid="1849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autoUpdateAnimBg="0"/>
      <p:bldP spid="184934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1394"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19812" dir="1920323" algn="ctr" rotWithShape="0">
              <a:srgbClr val="000000">
                <a:alpha val="74998"/>
              </a:srgbClr>
            </a:outerShdw>
          </a:effectLst>
        </p:spPr>
      </p:pic>
      <p:sp>
        <p:nvSpPr>
          <p:cNvPr id="1851395" name="Text Box 3"/>
          <p:cNvSpPr txBox="1">
            <a:spLocks noChangeArrowheads="1"/>
          </p:cNvSpPr>
          <p:nvPr/>
        </p:nvSpPr>
        <p:spPr bwMode="auto">
          <a:xfrm>
            <a:off x="1187450" y="2274888"/>
            <a:ext cx="6480175" cy="70802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Chronicles</a:t>
            </a:r>
          </a:p>
        </p:txBody>
      </p:sp>
      <p:sp>
        <p:nvSpPr>
          <p:cNvPr id="1851396" name="Text Box 4"/>
          <p:cNvSpPr txBox="1">
            <a:spLocks noChangeArrowheads="1"/>
          </p:cNvSpPr>
          <p:nvPr/>
        </p:nvSpPr>
        <p:spPr bwMode="auto">
          <a:xfrm>
            <a:off x="1187450" y="1071563"/>
            <a:ext cx="4572000" cy="823912"/>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51397" name="Text Box 5"/>
          <p:cNvSpPr txBox="1">
            <a:spLocks noChangeArrowheads="1"/>
          </p:cNvSpPr>
          <p:nvPr/>
        </p:nvSpPr>
        <p:spPr bwMode="auto">
          <a:xfrm>
            <a:off x="1187450" y="3357563"/>
            <a:ext cx="7600950" cy="25304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Law (5)</a:t>
            </a: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Prophets (8)   </a:t>
            </a:r>
            <a:r>
              <a:rPr lang="en-US" sz="4000" b="1" i="1" dirty="0">
                <a:solidFill>
                  <a:srgbClr val="FFFF00"/>
                </a:solidFill>
                <a:latin typeface="Arial"/>
                <a:ea typeface="ＭＳ Ｐゴシック" pitchFamily="-112" charset="-128"/>
                <a:cs typeface="Arial"/>
              </a:rPr>
              <a:t>Former  Latter</a:t>
            </a:r>
            <a:endParaRPr lang="en-US" sz="4000" b="1" dirty="0">
              <a:solidFill>
                <a:srgbClr val="FFFF00"/>
              </a:solidFill>
              <a:latin typeface="Arial"/>
              <a:ea typeface="ＭＳ Ｐゴシック" pitchFamily="-112" charset="-128"/>
              <a:cs typeface="Arial"/>
            </a:endParaRP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Writings (11)</a:t>
            </a:r>
          </a:p>
        </p:txBody>
      </p:sp>
      <p:sp>
        <p:nvSpPr>
          <p:cNvPr id="1851398"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51399"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Masoretic</a:t>
            </a:r>
          </a:p>
        </p:txBody>
      </p:sp>
      <p:sp>
        <p:nvSpPr>
          <p:cNvPr id="441351" name="Text Box 8"/>
          <p:cNvSpPr txBox="1">
            <a:spLocks noChangeArrowheads="1"/>
          </p:cNvSpPr>
          <p:nvPr/>
        </p:nvSpPr>
        <p:spPr bwMode="auto">
          <a:xfrm>
            <a:off x="84677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cs typeface="Arial" charset="0"/>
              </a:rPr>
              <a:t>51</a:t>
            </a:r>
          </a:p>
        </p:txBody>
      </p:sp>
      <p:sp>
        <p:nvSpPr>
          <p:cNvPr id="1851401" name="Rectangle 9"/>
          <p:cNvSpPr>
            <a:spLocks noGrp="1" noChangeArrowheads="1"/>
          </p:cNvSpPr>
          <p:nvPr>
            <p:ph type="title" idx="4294967295"/>
          </p:nvPr>
        </p:nvSpPr>
        <p:spPr>
          <a:xfrm>
            <a:off x="685800" y="0"/>
            <a:ext cx="7772400" cy="6858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Hebrew OT</a:t>
            </a:r>
          </a:p>
        </p:txBody>
      </p:sp>
    </p:spTree>
    <p:extLst>
      <p:ext uri="{BB962C8B-B14F-4D97-AF65-F5344CB8AC3E}">
        <p14:creationId xmlns:p14="http://schemas.microsoft.com/office/powerpoint/2010/main" val="278581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51395"/>
                                        </p:tgtEl>
                                        <p:attrNameLst>
                                          <p:attrName>style.visibility</p:attrName>
                                        </p:attrNameLst>
                                      </p:cBhvr>
                                      <p:to>
                                        <p:strVal val="visible"/>
                                      </p:to>
                                    </p:set>
                                    <p:animEffect transition="in" filter="dissolve">
                                      <p:cBhvr>
                                        <p:cTn id="7" dur="500"/>
                                        <p:tgtEl>
                                          <p:spTgt spid="1851395"/>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51397"/>
                                        </p:tgtEl>
                                        <p:attrNameLst>
                                          <p:attrName>style.visibility</p:attrName>
                                        </p:attrNameLst>
                                      </p:cBhvr>
                                      <p:to>
                                        <p:strVal val="visible"/>
                                      </p:to>
                                    </p:set>
                                    <p:animEffect transition="in" filter="dissolve">
                                      <p:cBhvr>
                                        <p:cTn id="11" dur="75"/>
                                        <p:tgtEl>
                                          <p:spTgt spid="185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395" grpId="0" autoUpdateAnimBg="0"/>
      <p:bldP spid="1851397" grpId="0"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charset="0"/>
              <a:ea typeface="ＭＳ Ｐゴシック" charset="0"/>
              <a:cs typeface="Arial" charset="0"/>
            </a:endParaRPr>
          </a:p>
        </p:txBody>
      </p:sp>
      <p:pic>
        <p:nvPicPr>
          <p:cNvPr id="44339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46" name="Rectangle 6"/>
          <p:cNvSpPr>
            <a:spLocks noGrp="1" noChangeArrowheads="1"/>
          </p:cNvSpPr>
          <p:nvPr>
            <p:ph type="title"/>
          </p:nvPr>
        </p:nvSpPr>
        <p:spPr>
          <a:xfrm>
            <a:off x="762000" y="609600"/>
            <a:ext cx="7086600" cy="1143000"/>
          </a:xfrm>
          <a:effectLst>
            <a:outerShdw blurRad="63500" dist="38099" dir="2700000" algn="ctr" rotWithShape="0">
              <a:srgbClr val="FF0000">
                <a:alpha val="74998"/>
              </a:srgbClr>
            </a:outerShdw>
          </a:effectLst>
        </p:spPr>
        <p:txBody>
          <a:bodyPr/>
          <a:lstStyle/>
          <a:p>
            <a:pPr eaLnBrk="1" hangingPunct="1">
              <a:defRPr/>
            </a:pPr>
            <a:r>
              <a:rPr lang="en-US" sz="3600" b="1">
                <a:solidFill>
                  <a:schemeClr val="bg1"/>
                </a:solidFill>
                <a:ea typeface="ＭＳ Ｐゴシック" pitchFamily="-112" charset="-128"/>
                <a:cs typeface="Arial"/>
              </a:rPr>
              <a:t>The Same Old Testament. . . Just a Different Order!</a:t>
            </a:r>
          </a:p>
        </p:txBody>
      </p:sp>
      <p:sp>
        <p:nvSpPr>
          <p:cNvPr id="443396" name="Rectangle 7"/>
          <p:cNvSpPr>
            <a:spLocks noChangeArrowheads="1"/>
          </p:cNvSpPr>
          <p:nvPr/>
        </p:nvSpPr>
        <p:spPr bwMode="auto">
          <a:xfrm>
            <a:off x="11160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Jewish:</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Writings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(24 books)</a:t>
            </a:r>
          </a:p>
        </p:txBody>
      </p:sp>
      <p:sp>
        <p:nvSpPr>
          <p:cNvPr id="443397" name="Rectangle 9"/>
          <p:cNvSpPr>
            <a:spLocks noChangeArrowheads="1"/>
          </p:cNvSpPr>
          <p:nvPr/>
        </p:nvSpPr>
        <p:spPr bwMode="auto">
          <a:xfrm>
            <a:off x="47228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Christian:</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History</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(39 books)</a:t>
            </a:r>
          </a:p>
        </p:txBody>
      </p:sp>
    </p:spTree>
    <p:extLst>
      <p:ext uri="{BB962C8B-B14F-4D97-AF65-F5344CB8AC3E}">
        <p14:creationId xmlns:p14="http://schemas.microsoft.com/office/powerpoint/2010/main" val="1681685169"/>
      </p:ext>
    </p:extLst>
  </p:cSld>
  <p:clrMapOvr>
    <a:masterClrMapping/>
  </p:clrMapOvr>
  <p:transition spd="med">
    <p:randomBar dir="vert"/>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Assyria</a:t>
            </a: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Babylon</a:t>
            </a: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Chaldea</a:t>
            </a: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Persia</a:t>
            </a: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Euphrates</a:t>
            </a: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pitchFamily="-112" charset="-128"/>
                <a:cs typeface="Arial"/>
              </a:rPr>
              <a:t>Tigris</a:t>
            </a: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Garamond" pitchFamily="-112" charset="0"/>
                <a:ea typeface="ＭＳ Ｐゴシック" pitchFamily="-112" charset="-128"/>
                <a:cs typeface="ＭＳ Ｐゴシック" pitchFamily="-112" charset="-128"/>
              </a:rPr>
              <a:t>Persian Gulf</a:t>
            </a: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en-US" sz="4000">
                <a:solidFill>
                  <a:schemeClr val="tx1"/>
                </a:solidFill>
                <a:latin typeface="Arial"/>
                <a:ea typeface="ＭＳ Ｐゴシック" charset="0"/>
                <a:cs typeface="Arial"/>
              </a:rPr>
              <a:t>Mesopotamia</a:t>
            </a:r>
          </a:p>
        </p:txBody>
      </p:sp>
      <p:sp>
        <p:nvSpPr>
          <p:cNvPr id="16" name="Text Box 8"/>
          <p:cNvSpPr txBox="1">
            <a:spLocks noChangeArrowheads="1"/>
          </p:cNvSpPr>
          <p:nvPr/>
        </p:nvSpPr>
        <p:spPr bwMode="auto">
          <a:xfrm>
            <a:off x="8604250" y="14288"/>
            <a:ext cx="527050" cy="461962"/>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27</a:t>
            </a:r>
          </a:p>
        </p:txBody>
      </p:sp>
    </p:spTree>
    <p:extLst>
      <p:ext uri="{BB962C8B-B14F-4D97-AF65-F5344CB8AC3E}">
        <p14:creationId xmlns:p14="http://schemas.microsoft.com/office/powerpoint/2010/main" val="42504417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804622887"/>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9618268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bless you</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all peoples on earth will be blessed through you</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7607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851746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SOLD AS SLAVE</a:t>
            </a: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37:12-36</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59231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God created a perfect kingdom (1–2), but man gave up his rule to Satan (3), so God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elected</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22851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by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4220018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990705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2759275946"/>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narrowed man’s line from Adam through Seth to Abram (1–11) to establish the Abrahamic Covenant with its unconditional promises of Canaan, eternal rule, and blessing to his descendants (12–50).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42576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37–40</a:t>
            </a: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en-US" altLang="zh-CN">
                <a:solidFill>
                  <a:schemeClr val="bg1"/>
                </a:solidFill>
                <a:latin typeface="Arial" charset="0"/>
                <a:ea typeface="ＭＳ Ｐゴシック" charset="0"/>
              </a:rPr>
              <a:t>From Palace to Prison</a:t>
            </a:r>
          </a:p>
        </p:txBody>
      </p:sp>
    </p:spTree>
    <p:extLst>
      <p:ext uri="{BB962C8B-B14F-4D97-AF65-F5344CB8AC3E}">
        <p14:creationId xmlns:p14="http://schemas.microsoft.com/office/powerpoint/2010/main" val="767750246"/>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38</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
        <p:nvSpPr>
          <p:cNvPr id="4" name="Rectangle 2"/>
          <p:cNvSpPr txBox="1">
            <a:spLocks noChangeArrowheads="1"/>
          </p:cNvSpPr>
          <p:nvPr/>
        </p:nvSpPr>
        <p:spPr bwMode="auto">
          <a:xfrm>
            <a:off x="0" y="0"/>
            <a:ext cx="9144000" cy="214410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 was at work even through the immorality of Abraham's descendants</a:t>
            </a:r>
          </a:p>
          <a:p>
            <a:pPr>
              <a:defRPr/>
            </a:pPr>
            <a:r>
              <a:rPr lang="en-US" sz="1600" b="1" dirty="0">
                <a:effectLst>
                  <a:glow rad="127000">
                    <a:schemeClr val="tx1"/>
                  </a:glow>
                </a:effectLst>
                <a:latin typeface="Arial" charset="0"/>
                <a:ea typeface="ＭＳ Ｐゴシック" charset="0"/>
                <a:cs typeface="ＭＳ Ｐゴシック" charset="0"/>
              </a:rPr>
              <a:t> </a:t>
            </a:r>
          </a:p>
          <a:p>
            <a:pPr>
              <a:defRPr/>
            </a:pPr>
            <a:r>
              <a:rPr lang="en-US" sz="3600" b="1" i="1" dirty="0">
                <a:effectLst>
                  <a:glow rad="127000">
                    <a:schemeClr val="tx1"/>
                  </a:glow>
                </a:effectLst>
                <a:latin typeface="Arial" charset="0"/>
                <a:ea typeface="ＭＳ Ｐゴシック" charset="0"/>
                <a:cs typeface="ＭＳ Ｐゴシック" charset="0"/>
              </a:rPr>
              <a:t>—Genesis 38—</a:t>
            </a:r>
          </a:p>
        </p:txBody>
      </p:sp>
    </p:spTree>
    <p:extLst>
      <p:ext uri="{BB962C8B-B14F-4D97-AF65-F5344CB8AC3E}">
        <p14:creationId xmlns:p14="http://schemas.microsoft.com/office/powerpoint/2010/main" val="4045148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999"/>
            <a:ext cx="9034370"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Tree>
    <p:extLst>
      <p:ext uri="{BB962C8B-B14F-4D97-AF65-F5344CB8AC3E}">
        <p14:creationId xmlns:p14="http://schemas.microsoft.com/office/powerpoint/2010/main" val="108994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555" y="-112888"/>
            <a:ext cx="9034370"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Tree>
    <p:extLst>
      <p:ext uri="{BB962C8B-B14F-4D97-AF65-F5344CB8AC3E}">
        <p14:creationId xmlns:p14="http://schemas.microsoft.com/office/powerpoint/2010/main" val="7588117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8537222" cy="6409607"/>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Tree>
    <p:extLst>
      <p:ext uri="{BB962C8B-B14F-4D97-AF65-F5344CB8AC3E}">
        <p14:creationId xmlns:p14="http://schemas.microsoft.com/office/powerpoint/2010/main" val="685590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142" y="-141111"/>
            <a:ext cx="8651522" cy="6266744"/>
          </a:xfrm>
          <a:prstGeom prst="rect">
            <a:avLst/>
          </a:prstGeom>
        </p:spPr>
      </p:pic>
    </p:spTree>
    <p:extLst>
      <p:ext uri="{BB962C8B-B14F-4D97-AF65-F5344CB8AC3E}">
        <p14:creationId xmlns:p14="http://schemas.microsoft.com/office/powerpoint/2010/main" val="4258392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33147"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Tree>
    <p:extLst>
      <p:ext uri="{BB962C8B-B14F-4D97-AF65-F5344CB8AC3E}">
        <p14:creationId xmlns:p14="http://schemas.microsoft.com/office/powerpoint/2010/main" val="4019643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39</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AND POTIPHAR'S WIFE</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87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is needed due to man’s sin (3:1-7), but as God redeemed Adam and Eve with a sacrificial animal (3:21), so a Redeemer from Eve will finally defeat Satan (3:15), typified in Joseph (45:7).</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0608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created the earth (1:26) and will defeat Satan (3:15), after descending from the line of Abraham (12:1-3) so that he might rule in the line of Judah (49:10).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246500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“How could I sin against God?"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39:9)</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5571</TotalTime>
  <Words>3859</Words>
  <Application>Microsoft Macintosh PowerPoint</Application>
  <PresentationFormat>On-screen Show (4:3)</PresentationFormat>
  <Paragraphs>714</Paragraphs>
  <Slides>305</Slides>
  <Notes>72</Notes>
  <HiddenSlides>0</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305</vt:i4>
      </vt:variant>
    </vt:vector>
  </HeadingPairs>
  <TitlesOfParts>
    <vt:vector size="340" baseType="lpstr">
      <vt:lpstr>Times</vt:lpstr>
      <vt:lpstr>Arial</vt:lpstr>
      <vt:lpstr>Arial Black</vt:lpstr>
      <vt:lpstr>Avenir Black</vt:lpstr>
      <vt:lpstr>Calibri</vt:lpstr>
      <vt:lpstr>Comic Sans MS</vt:lpstr>
      <vt:lpstr>Garamond</vt:lpstr>
      <vt:lpstr>Helvetica</vt:lpstr>
      <vt:lpstr>Impact</vt:lpstr>
      <vt:lpstr>Monotype Sorts</vt:lpstr>
      <vt:lpstr>Times New Roman</vt:lpstr>
      <vt:lpstr>Tw Cen MT</vt:lpstr>
      <vt:lpstr>Wingdings</vt:lpstr>
      <vt:lpstr>Wingdings 2</vt:lpstr>
      <vt:lpstr>Default Design</vt:lpstr>
      <vt:lpstr>1_Default Design</vt:lpstr>
      <vt:lpstr>Stream</vt:lpstr>
      <vt:lpstr>1_Stream</vt:lpstr>
      <vt:lpstr>Office Theme</vt:lpstr>
      <vt:lpstr>2_Orbit</vt:lpstr>
      <vt:lpstr>1_Office Theme</vt:lpstr>
      <vt:lpstr>49_Blank Presentation</vt:lpstr>
      <vt:lpstr>2_Default Design</vt:lpstr>
      <vt:lpstr>6_Default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Genesis 37–50</vt:lpstr>
      <vt:lpstr>Key Word</vt:lpstr>
      <vt:lpstr>Theme</vt:lpstr>
      <vt:lpstr>Key Verse</vt:lpstr>
      <vt:lpstr>Kingdom Statement</vt:lpstr>
      <vt:lpstr>Summary Statement</vt:lpstr>
      <vt:lpstr>Covenant</vt:lpstr>
      <vt:lpstr>Redemption</vt:lpstr>
      <vt:lpstr>Messiah</vt:lpstr>
      <vt:lpstr>Genesis</vt:lpstr>
      <vt:lpstr>Barry Huddleston, The Acrostic Summarized Bible (Grand Rapids: Baker, 1992)</vt:lpstr>
      <vt:lpstr>BE FAITHFUL</vt:lpstr>
      <vt:lpstr>Let's Study Through Scripture</vt:lpstr>
      <vt:lpstr>A World of Idols</vt:lpstr>
      <vt:lpstr>How can you be faithful  to God in a world of idols?</vt:lpstr>
      <vt:lpstr>I. Grasp that the King chose you to rule.</vt:lpstr>
      <vt:lpstr>II. Grasp that the King promised you blessings.</vt:lpstr>
      <vt:lpstr>Main Idea</vt:lpstr>
      <vt:lpstr>What or who are you trusting to save you from your sin?</vt:lpstr>
      <vt:lpstr>PowerPoint Presentation</vt:lpstr>
      <vt:lpstr>Slides on  Genesis 37</vt:lpstr>
      <vt:lpstr>Youthful Indiscretion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Joseph a Type of Christ</vt:lpstr>
      <vt:lpstr>From Palace to Prison</vt:lpstr>
      <vt:lpstr>Slides on  Genesis 38</vt:lpstr>
      <vt:lpstr>Judah the Creep (Tamar the Innocent)</vt:lpstr>
      <vt:lpstr>Judah the Creep (Tamar the Innocent)</vt:lpstr>
      <vt:lpstr>Judah the Creep (Tamar the Innocent)</vt:lpstr>
      <vt:lpstr>Judah the Creep (Tamar the Innocent)</vt:lpstr>
      <vt:lpstr>Judah the Creep (Tamar the Innocent)</vt:lpstr>
      <vt:lpstr>Judah the Creep (Tamar the Innocent)</vt:lpstr>
      <vt:lpstr>Slides on  Genesis 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could I sin against God?"  (Gen. 39:9)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Slides on  Genesis 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 in Prison (Genesis 40)</vt:lpstr>
      <vt:lpstr>Joseph in Prison (Genesis 40)</vt:lpstr>
      <vt:lpstr>Joseph in Prison (Genesis 40)</vt:lpstr>
      <vt:lpstr>Slides on  Genesis 41</vt:lpstr>
      <vt:lpstr>Joseph's Exaltation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43</vt:lpstr>
      <vt:lpstr>Joseph Tests His Brothers  (Genesis 42–43)</vt:lpstr>
      <vt:lpstr>Joseph Tests His Brothers  (Genesis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44</vt:lpstr>
      <vt:lpstr>PowerPoint Presentation</vt:lpstr>
      <vt:lpstr>PowerPoint Presentation</vt:lpstr>
      <vt:lpstr>PowerPoint Presentation</vt:lpstr>
      <vt:lpstr>PowerPoint Presentation</vt:lpstr>
      <vt:lpstr>Joseph's Cup (Genesis 44:17)</vt:lpstr>
      <vt:lpstr>PowerPoint Presentation</vt:lpstr>
      <vt:lpstr>PowerPoint Presentation</vt:lpstr>
      <vt:lpstr>Slides on  Genesis 45</vt:lpstr>
      <vt:lpstr>"I am Joseph!   Is my father still alive?"  (Gen. 45:3)</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46</vt:lpstr>
      <vt:lpstr>Jacob &amp; the Family Move to Egypt (Genesis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47</vt:lpstr>
      <vt:lpstr>Joseph a Type of Christ</vt:lpstr>
      <vt:lpstr>City of Avaris</vt:lpstr>
      <vt:lpstr>City of Avaris</vt:lpstr>
      <vt:lpstr>City of Avaris</vt:lpstr>
      <vt:lpstr>This palace with 12 columns lay directly before 12 tombs behind it</vt:lpstr>
      <vt:lpstr>12 Tribes of Israel on a Seal  from Avaris, Egypt?</vt:lpstr>
      <vt:lpstr>Was this the palace of Joseph?</vt:lpstr>
      <vt:lpstr>12 Tombs Found Together</vt:lpstr>
      <vt:lpstr>Is the pyramid Joseph's tomb?</vt:lpstr>
      <vt:lpstr>Is the pyramid Joseph's tomb?</vt:lpstr>
      <vt:lpstr>Statue of Joseph?</vt:lpstr>
      <vt:lpstr>Is this Joseph’s statue?</vt:lpstr>
      <vt:lpstr>Slides on  Genesis 48</vt:lpstr>
      <vt:lpstr>Ephraim &amp; Manasseh</vt:lpstr>
      <vt:lpstr>Slides on  Genesis 49</vt:lpstr>
      <vt:lpstr>Jacob's Blessing His 12 Sons Was Prophetic  (Gen. 49)</vt:lpstr>
      <vt:lpstr>Blessing Judah &amp; the Lesser Tribes</vt:lpstr>
      <vt:lpstr>Christ Descended from Judah</vt:lpstr>
      <vt:lpstr>Blessing All the Tribes</vt:lpstr>
      <vt:lpstr>Tribal Boundaries of Israel</vt:lpstr>
      <vt:lpstr>Tribal Redistribution</vt:lpstr>
      <vt:lpstr>Slides on  Genesis 50</vt:lpstr>
      <vt:lpstr>Joseph Knew God's Sovereign Purpose</vt:lpstr>
      <vt:lpstr>Patriarchal Family Tree</vt:lpstr>
      <vt:lpstr>Patriarchal Family Tree</vt:lpstr>
      <vt:lpstr>Joseph's Death </vt:lpstr>
      <vt:lpstr>Key Word for Genesis:</vt:lpstr>
      <vt:lpstr>God promised believers like us blessings of the Abrahamic Covenant. </vt:lpstr>
      <vt:lpstr>Main Idea of Genesis</vt:lpstr>
      <vt:lpstr>How should you respond to God's election and promise? </vt:lpstr>
      <vt:lpstr>Black</vt:lpstr>
      <vt:lpstr>OT Preaching at BibleStudyDownloads.org</vt:lpstr>
      <vt:lpstr>Chart of Entire Book</vt:lpstr>
      <vt:lpstr>Theology in Genesis</vt:lpstr>
      <vt:lpstr>Questions Answered in Genesis</vt:lpstr>
      <vt:lpstr>Genesis Teaches Us Wisdom </vt:lpstr>
      <vt:lpstr>Genesis Gives Us Hope</vt:lpstr>
      <vt:lpstr>Genesis Warns Us</vt:lpstr>
      <vt:lpstr>Chart of Entire Book</vt:lpstr>
      <vt:lpstr>The First Half</vt:lpstr>
      <vt:lpstr>A Balanced Theme</vt:lpstr>
      <vt:lpstr>Trust  &amp; Obey</vt:lpstr>
      <vt:lpstr>The Christian OT</vt:lpstr>
      <vt:lpstr>The Hebrew OT</vt:lpstr>
      <vt:lpstr>The Same Old Testament. . . Just a Different Order!</vt:lpstr>
      <vt:lpstr>Mesopotamia</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138</cp:revision>
  <dcterms:created xsi:type="dcterms:W3CDTF">2013-08-23T05:05:11Z</dcterms:created>
  <dcterms:modified xsi:type="dcterms:W3CDTF">2023-02-16T08:14:18Z</dcterms:modified>
</cp:coreProperties>
</file>